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9" d="100"/>
          <a:sy n="69" d="100"/>
        </p:scale>
        <p:origin x="36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C9E45-590F-48C9-98EF-3486AD882F24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35E63F2-2D10-4913-915F-6633A85272D5}">
      <dgm:prSet phldrT="[Text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1A9AF-FAF3-4E38-A3E6-35856D6424F1}" type="par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EA950BB-A4E0-4099-81F8-712513DE2F74}" type="sibTrans" cxnId="{4279C801-D620-4E93-86C4-6C7C726A53AB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CF3A64A-3E14-4A6A-8CB7-485F1CBFF39B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86644-4A87-4867-B477-C3B92377A500}" type="parTrans" cxnId="{747839BA-898B-42E5-9674-12B974FC9A6A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04AE46B-11B2-4B20-9D64-06648C503537}" type="sibTrans" cxnId="{747839BA-898B-42E5-9674-12B974FC9A6A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7EA2B9A-D4AF-48A4-8BE3-3675B14E3D0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AAE97-24D6-499C-8022-F34642352344}" type="parTrans" cxnId="{B8209167-71AA-4122-AD24-791683522412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34B2511E-FB0D-47A4-A045-77C37A5AF6EA}" type="sibTrans" cxnId="{B8209167-71AA-4122-AD24-79168352241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1A5AFA2-A5E9-4CFE-8EC7-BD4F3072A438}">
      <dgm:prSet phldrT="[Text]"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C8372-7A3B-41E7-8FEE-5FBC4178AEE4}" type="parTrans" cxnId="{9CB1E52C-40DA-4E84-B570-C54D6C8AE0FC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CDD3A71-7B76-42C2-AD68-A68F77859A03}" type="sibTrans" cxnId="{9CB1E52C-40DA-4E84-B570-C54D6C8AE0F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48A7BBF-C881-4999-98D5-C06DE4865BB6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অধিকরণ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1FE47E-AF3B-4FC7-8638-298363CB3BAF}" type="parTrans" cxnId="{9A651F84-94D7-4ECE-95DD-EA63986F0ED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5463ECE-2D94-447C-8EBE-17042CAB1469}" type="sibTrans" cxnId="{9A651F84-94D7-4ECE-95DD-EA63986F0ED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24E9A1F-FB99-4C06-951D-ECC8646128C5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সম্প্রদান </a:t>
          </a:r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0E0C9A-E204-42D6-B409-16658A77F8B5}" type="parTrans" cxnId="{C8EADDA5-09C8-461D-93A8-6D4C951A9736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1266D871-711F-49A6-B5EE-9B97DCE8EA95}" type="sibTrans" cxnId="{C8EADDA5-09C8-461D-93A8-6D4C951A973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C1CBD20-8E32-43A1-8E33-8D7BA69807CA}">
      <dgm:prSet custT="1"/>
      <dgm:spPr/>
      <dgm:t>
        <a:bodyPr/>
        <a:lstStyle/>
        <a:p>
          <a:r>
            <a: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2D2AD-04BB-4F23-8DEC-3099D1E53A5D}" type="parTrans" cxnId="{80731C3A-D6BA-4B48-B5BE-807FB624E645}">
      <dgm:prSet custT="1"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525F87-1190-49B5-BA6B-ED4ABCD96F4B}" type="sibTrans" cxnId="{80731C3A-D6BA-4B48-B5BE-807FB624E64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FD31988-6C00-4F34-8379-E05127FA1224}" type="pres">
      <dgm:prSet presAssocID="{84DC9E45-590F-48C9-98EF-3486AD882F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775DB5-FE1A-413A-B496-158336BF7C64}" type="pres">
      <dgm:prSet presAssocID="{235E63F2-2D10-4913-915F-6633A85272D5}" presName="centerShape" presStyleLbl="node0" presStyleIdx="0" presStyleCnt="1"/>
      <dgm:spPr/>
      <dgm:t>
        <a:bodyPr/>
        <a:lstStyle/>
        <a:p>
          <a:endParaRPr lang="en-US"/>
        </a:p>
      </dgm:t>
    </dgm:pt>
    <dgm:pt modelId="{720FC3B7-1770-46D2-AC08-5548E0CD175F}" type="pres">
      <dgm:prSet presAssocID="{87B86644-4A87-4867-B477-C3B92377A5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8A032D4-C400-4866-9F67-7AEF0B4B7A1A}" type="pres">
      <dgm:prSet presAssocID="{87B86644-4A87-4867-B477-C3B92377A5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D0F5315-4C47-4B58-9406-173FEC986A02}" type="pres">
      <dgm:prSet presAssocID="{BCF3A64A-3E14-4A6A-8CB7-485F1CBFF3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45C69-C33E-4F10-8B1B-7489C14A5D0A}" type="pres">
      <dgm:prSet presAssocID="{E11AAE97-24D6-499C-8022-F3464235234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6058D0E-F2DB-4094-8599-59BC6EEDB0CD}" type="pres">
      <dgm:prSet presAssocID="{E11AAE97-24D6-499C-8022-F3464235234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6340ED3-7E96-407C-A495-EBF327189E0C}" type="pres">
      <dgm:prSet presAssocID="{E7EA2B9A-D4AF-48A4-8BE3-3675B14E3D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0BA0-8C1A-4F8B-BF50-348A608D45CE}" type="pres">
      <dgm:prSet presAssocID="{22B2D2AD-04BB-4F23-8DEC-3099D1E53A5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58FEC3E-4DBD-416C-B5C8-866594E1C575}" type="pres">
      <dgm:prSet presAssocID="{22B2D2AD-04BB-4F23-8DEC-3099D1E53A5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50D0C2F-A9AF-4DC3-A587-687902CC177F}" type="pres">
      <dgm:prSet presAssocID="{FC1CBD20-8E32-43A1-8E33-8D7BA69807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CB3D-B94B-441A-AFAE-4972D766E5C9}" type="pres">
      <dgm:prSet presAssocID="{460E0C9A-E204-42D6-B409-16658A77F8B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0020B74-7E82-43DA-8E6E-20F918ADB06D}" type="pres">
      <dgm:prSet presAssocID="{460E0C9A-E204-42D6-B409-16658A77F8B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2A696B2-4956-4448-BC80-57A12BFD66B9}" type="pres">
      <dgm:prSet presAssocID="{624E9A1F-FB99-4C06-951D-ECC8646128C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76AB9-4C25-42D9-A72D-7531B26AB396}" type="pres">
      <dgm:prSet presAssocID="{582C8372-7A3B-41E7-8FEE-5FBC4178AEE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21F9D5-0B30-4933-838B-A1F846385C1E}" type="pres">
      <dgm:prSet presAssocID="{582C8372-7A3B-41E7-8FEE-5FBC4178AEE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E08C248-6333-440E-B88D-10BB2F71D6C1}" type="pres">
      <dgm:prSet presAssocID="{61A5AFA2-A5E9-4CFE-8EC7-BD4F3072A4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B9F8D-EF03-4AFB-9BC5-E03DD5FB968C}" type="pres">
      <dgm:prSet presAssocID="{A21FE47E-AF3B-4FC7-8638-298363CB3BA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52BEC0-61FA-4259-A17E-F5AB0BCB3092}" type="pres">
      <dgm:prSet presAssocID="{A21FE47E-AF3B-4FC7-8638-298363CB3BA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DA5CB18-5C26-47F1-A952-D5991591EEBE}" type="pres">
      <dgm:prSet presAssocID="{E48A7BBF-C881-4999-98D5-C06DE4865B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206BA-BDCF-447F-AF94-656D73935130}" type="presOf" srcId="{87B86644-4A87-4867-B477-C3B92377A500}" destId="{720FC3B7-1770-46D2-AC08-5548E0CD175F}" srcOrd="0" destOrd="0" presId="urn:microsoft.com/office/officeart/2005/8/layout/radial5"/>
    <dgm:cxn modelId="{73F35988-D8B5-4C8A-B5A9-3086568600AD}" type="presOf" srcId="{A21FE47E-AF3B-4FC7-8638-298363CB3BAF}" destId="{735B9F8D-EF03-4AFB-9BC5-E03DD5FB968C}" srcOrd="0" destOrd="0" presId="urn:microsoft.com/office/officeart/2005/8/layout/radial5"/>
    <dgm:cxn modelId="{4EE98E27-CCC3-4D0B-BEA0-B94D8BB690FE}" type="presOf" srcId="{460E0C9A-E204-42D6-B409-16658A77F8B5}" destId="{70020B74-7E82-43DA-8E6E-20F918ADB06D}" srcOrd="1" destOrd="0" presId="urn:microsoft.com/office/officeart/2005/8/layout/radial5"/>
    <dgm:cxn modelId="{4279C801-D620-4E93-86C4-6C7C726A53AB}" srcId="{84DC9E45-590F-48C9-98EF-3486AD882F24}" destId="{235E63F2-2D10-4913-915F-6633A85272D5}" srcOrd="0" destOrd="0" parTransId="{1A71A9AF-FAF3-4E38-A3E6-35856D6424F1}" sibTransId="{DEA950BB-A4E0-4099-81F8-712513DE2F74}"/>
    <dgm:cxn modelId="{FD48F85A-F681-4A6F-9D66-E33557264588}" type="presOf" srcId="{E11AAE97-24D6-499C-8022-F34642352344}" destId="{06058D0E-F2DB-4094-8599-59BC6EEDB0CD}" srcOrd="1" destOrd="0" presId="urn:microsoft.com/office/officeart/2005/8/layout/radial5"/>
    <dgm:cxn modelId="{710E8E15-06B1-45D6-8411-F290BF82863B}" type="presOf" srcId="{E7EA2B9A-D4AF-48A4-8BE3-3675B14E3D08}" destId="{E6340ED3-7E96-407C-A495-EBF327189E0C}" srcOrd="0" destOrd="0" presId="urn:microsoft.com/office/officeart/2005/8/layout/radial5"/>
    <dgm:cxn modelId="{80731C3A-D6BA-4B48-B5BE-807FB624E645}" srcId="{235E63F2-2D10-4913-915F-6633A85272D5}" destId="{FC1CBD20-8E32-43A1-8E33-8D7BA69807CA}" srcOrd="2" destOrd="0" parTransId="{22B2D2AD-04BB-4F23-8DEC-3099D1E53A5D}" sibTransId="{55525F87-1190-49B5-BA6B-ED4ABCD96F4B}"/>
    <dgm:cxn modelId="{9CB1E52C-40DA-4E84-B570-C54D6C8AE0FC}" srcId="{235E63F2-2D10-4913-915F-6633A85272D5}" destId="{61A5AFA2-A5E9-4CFE-8EC7-BD4F3072A438}" srcOrd="4" destOrd="0" parTransId="{582C8372-7A3B-41E7-8FEE-5FBC4178AEE4}" sibTransId="{2CDD3A71-7B76-42C2-AD68-A68F77859A03}"/>
    <dgm:cxn modelId="{97C95ACD-9A0E-44A5-945B-EB572856F562}" type="presOf" srcId="{582C8372-7A3B-41E7-8FEE-5FBC4178AEE4}" destId="{F6D76AB9-4C25-42D9-A72D-7531B26AB396}" srcOrd="0" destOrd="0" presId="urn:microsoft.com/office/officeart/2005/8/layout/radial5"/>
    <dgm:cxn modelId="{653BBA2E-DB91-40A3-A60B-2D75A758CA47}" type="presOf" srcId="{E48A7BBF-C881-4999-98D5-C06DE4865BB6}" destId="{6DA5CB18-5C26-47F1-A952-D5991591EEBE}" srcOrd="0" destOrd="0" presId="urn:microsoft.com/office/officeart/2005/8/layout/radial5"/>
    <dgm:cxn modelId="{A32151C2-23AF-47E0-BCBE-4B0F677933E8}" type="presOf" srcId="{624E9A1F-FB99-4C06-951D-ECC8646128C5}" destId="{82A696B2-4956-4448-BC80-57A12BFD66B9}" srcOrd="0" destOrd="0" presId="urn:microsoft.com/office/officeart/2005/8/layout/radial5"/>
    <dgm:cxn modelId="{733CDACE-489F-4322-9725-5F4C0491D45D}" type="presOf" srcId="{E11AAE97-24D6-499C-8022-F34642352344}" destId="{7B645C69-C33E-4F10-8B1B-7489C14A5D0A}" srcOrd="0" destOrd="0" presId="urn:microsoft.com/office/officeart/2005/8/layout/radial5"/>
    <dgm:cxn modelId="{CD37ED07-8EF8-49BE-B1D0-94DD0FE30B8F}" type="presOf" srcId="{61A5AFA2-A5E9-4CFE-8EC7-BD4F3072A438}" destId="{9E08C248-6333-440E-B88D-10BB2F71D6C1}" srcOrd="0" destOrd="0" presId="urn:microsoft.com/office/officeart/2005/8/layout/radial5"/>
    <dgm:cxn modelId="{C8EADDA5-09C8-461D-93A8-6D4C951A9736}" srcId="{235E63F2-2D10-4913-915F-6633A85272D5}" destId="{624E9A1F-FB99-4C06-951D-ECC8646128C5}" srcOrd="3" destOrd="0" parTransId="{460E0C9A-E204-42D6-B409-16658A77F8B5}" sibTransId="{1266D871-711F-49A6-B5EE-9B97DCE8EA95}"/>
    <dgm:cxn modelId="{DF167F74-3535-4496-A9C5-6BB91AC96175}" type="presOf" srcId="{22B2D2AD-04BB-4F23-8DEC-3099D1E53A5D}" destId="{A58FEC3E-4DBD-416C-B5C8-866594E1C575}" srcOrd="1" destOrd="0" presId="urn:microsoft.com/office/officeart/2005/8/layout/radial5"/>
    <dgm:cxn modelId="{30D4AB89-F914-4738-AE90-5016E8D312AA}" type="presOf" srcId="{582C8372-7A3B-41E7-8FEE-5FBC4178AEE4}" destId="{7B21F9D5-0B30-4933-838B-A1F846385C1E}" srcOrd="1" destOrd="0" presId="urn:microsoft.com/office/officeart/2005/8/layout/radial5"/>
    <dgm:cxn modelId="{9A651F84-94D7-4ECE-95DD-EA63986F0ED6}" srcId="{235E63F2-2D10-4913-915F-6633A85272D5}" destId="{E48A7BBF-C881-4999-98D5-C06DE4865BB6}" srcOrd="5" destOrd="0" parTransId="{A21FE47E-AF3B-4FC7-8638-298363CB3BAF}" sibTransId="{25463ECE-2D94-447C-8EBE-17042CAB1469}"/>
    <dgm:cxn modelId="{4F5F9779-3311-477B-BA10-2BBF626BDF9A}" type="presOf" srcId="{BCF3A64A-3E14-4A6A-8CB7-485F1CBFF39B}" destId="{DD0F5315-4C47-4B58-9406-173FEC986A02}" srcOrd="0" destOrd="0" presId="urn:microsoft.com/office/officeart/2005/8/layout/radial5"/>
    <dgm:cxn modelId="{0F512D7E-003B-4917-B82F-1E5EE41AE5C3}" type="presOf" srcId="{A21FE47E-AF3B-4FC7-8638-298363CB3BAF}" destId="{7A52BEC0-61FA-4259-A17E-F5AB0BCB3092}" srcOrd="1" destOrd="0" presId="urn:microsoft.com/office/officeart/2005/8/layout/radial5"/>
    <dgm:cxn modelId="{73B9353D-B403-490A-A2B0-A9E480945618}" type="presOf" srcId="{22B2D2AD-04BB-4F23-8DEC-3099D1E53A5D}" destId="{8BE50BA0-8C1A-4F8B-BF50-348A608D45CE}" srcOrd="0" destOrd="0" presId="urn:microsoft.com/office/officeart/2005/8/layout/radial5"/>
    <dgm:cxn modelId="{13E3C1C4-1F41-44D9-B266-FBA97C309BE1}" type="presOf" srcId="{87B86644-4A87-4867-B477-C3B92377A500}" destId="{88A032D4-C400-4866-9F67-7AEF0B4B7A1A}" srcOrd="1" destOrd="0" presId="urn:microsoft.com/office/officeart/2005/8/layout/radial5"/>
    <dgm:cxn modelId="{B3028D05-3014-453B-A686-A991B7FF9D44}" type="presOf" srcId="{460E0C9A-E204-42D6-B409-16658A77F8B5}" destId="{F979CB3D-B94B-441A-AFAE-4972D766E5C9}" srcOrd="0" destOrd="0" presId="urn:microsoft.com/office/officeart/2005/8/layout/radial5"/>
    <dgm:cxn modelId="{DCAEABE0-37D2-44A8-A2D9-79FDAAD9A92F}" type="presOf" srcId="{235E63F2-2D10-4913-915F-6633A85272D5}" destId="{CD775DB5-FE1A-413A-B496-158336BF7C64}" srcOrd="0" destOrd="0" presId="urn:microsoft.com/office/officeart/2005/8/layout/radial5"/>
    <dgm:cxn modelId="{95FD924D-2367-47CE-A129-E96345974662}" type="presOf" srcId="{84DC9E45-590F-48C9-98EF-3486AD882F24}" destId="{4FD31988-6C00-4F34-8379-E05127FA1224}" srcOrd="0" destOrd="0" presId="urn:microsoft.com/office/officeart/2005/8/layout/radial5"/>
    <dgm:cxn modelId="{B8209167-71AA-4122-AD24-791683522412}" srcId="{235E63F2-2D10-4913-915F-6633A85272D5}" destId="{E7EA2B9A-D4AF-48A4-8BE3-3675B14E3D08}" srcOrd="1" destOrd="0" parTransId="{E11AAE97-24D6-499C-8022-F34642352344}" sibTransId="{34B2511E-FB0D-47A4-A045-77C37A5AF6EA}"/>
    <dgm:cxn modelId="{747839BA-898B-42E5-9674-12B974FC9A6A}" srcId="{235E63F2-2D10-4913-915F-6633A85272D5}" destId="{BCF3A64A-3E14-4A6A-8CB7-485F1CBFF39B}" srcOrd="0" destOrd="0" parTransId="{87B86644-4A87-4867-B477-C3B92377A500}" sibTransId="{204AE46B-11B2-4B20-9D64-06648C503537}"/>
    <dgm:cxn modelId="{54424E18-0F29-45B8-9C51-6870667A5D30}" type="presOf" srcId="{FC1CBD20-8E32-43A1-8E33-8D7BA69807CA}" destId="{D50D0C2F-A9AF-4DC3-A587-687902CC177F}" srcOrd="0" destOrd="0" presId="urn:microsoft.com/office/officeart/2005/8/layout/radial5"/>
    <dgm:cxn modelId="{75FDF188-D64C-412D-9666-353E61DB76CA}" type="presParOf" srcId="{4FD31988-6C00-4F34-8379-E05127FA1224}" destId="{CD775DB5-FE1A-413A-B496-158336BF7C64}" srcOrd="0" destOrd="0" presId="urn:microsoft.com/office/officeart/2005/8/layout/radial5"/>
    <dgm:cxn modelId="{23D90BDF-968A-4A0B-B1CB-0090FC30EF5B}" type="presParOf" srcId="{4FD31988-6C00-4F34-8379-E05127FA1224}" destId="{720FC3B7-1770-46D2-AC08-5548E0CD175F}" srcOrd="1" destOrd="0" presId="urn:microsoft.com/office/officeart/2005/8/layout/radial5"/>
    <dgm:cxn modelId="{042C59F0-7184-44DD-AC83-912409FD3286}" type="presParOf" srcId="{720FC3B7-1770-46D2-AC08-5548E0CD175F}" destId="{88A032D4-C400-4866-9F67-7AEF0B4B7A1A}" srcOrd="0" destOrd="0" presId="urn:microsoft.com/office/officeart/2005/8/layout/radial5"/>
    <dgm:cxn modelId="{47BFF42A-650F-4797-A3DD-D113E0D2D2F2}" type="presParOf" srcId="{4FD31988-6C00-4F34-8379-E05127FA1224}" destId="{DD0F5315-4C47-4B58-9406-173FEC986A02}" srcOrd="2" destOrd="0" presId="urn:microsoft.com/office/officeart/2005/8/layout/radial5"/>
    <dgm:cxn modelId="{FB249800-E3B7-417D-BAD0-8667FBFB5F11}" type="presParOf" srcId="{4FD31988-6C00-4F34-8379-E05127FA1224}" destId="{7B645C69-C33E-4F10-8B1B-7489C14A5D0A}" srcOrd="3" destOrd="0" presId="urn:microsoft.com/office/officeart/2005/8/layout/radial5"/>
    <dgm:cxn modelId="{627E1A9B-2A5E-482E-B2DB-BD335A19AB07}" type="presParOf" srcId="{7B645C69-C33E-4F10-8B1B-7489C14A5D0A}" destId="{06058D0E-F2DB-4094-8599-59BC6EEDB0CD}" srcOrd="0" destOrd="0" presId="urn:microsoft.com/office/officeart/2005/8/layout/radial5"/>
    <dgm:cxn modelId="{E68A6DC4-6B72-4081-A839-5ACF66E44B37}" type="presParOf" srcId="{4FD31988-6C00-4F34-8379-E05127FA1224}" destId="{E6340ED3-7E96-407C-A495-EBF327189E0C}" srcOrd="4" destOrd="0" presId="urn:microsoft.com/office/officeart/2005/8/layout/radial5"/>
    <dgm:cxn modelId="{889CCBD8-0B27-4DE6-8D85-5EC6D2DEBD79}" type="presParOf" srcId="{4FD31988-6C00-4F34-8379-E05127FA1224}" destId="{8BE50BA0-8C1A-4F8B-BF50-348A608D45CE}" srcOrd="5" destOrd="0" presId="urn:microsoft.com/office/officeart/2005/8/layout/radial5"/>
    <dgm:cxn modelId="{8D731B61-2AAB-4454-83FD-497C0D0C7B21}" type="presParOf" srcId="{8BE50BA0-8C1A-4F8B-BF50-348A608D45CE}" destId="{A58FEC3E-4DBD-416C-B5C8-866594E1C575}" srcOrd="0" destOrd="0" presId="urn:microsoft.com/office/officeart/2005/8/layout/radial5"/>
    <dgm:cxn modelId="{CDE82132-20DD-487C-8727-485C146F239F}" type="presParOf" srcId="{4FD31988-6C00-4F34-8379-E05127FA1224}" destId="{D50D0C2F-A9AF-4DC3-A587-687902CC177F}" srcOrd="6" destOrd="0" presId="urn:microsoft.com/office/officeart/2005/8/layout/radial5"/>
    <dgm:cxn modelId="{8B87DFD7-F9F1-4BA1-993E-40F0E3086B12}" type="presParOf" srcId="{4FD31988-6C00-4F34-8379-E05127FA1224}" destId="{F979CB3D-B94B-441A-AFAE-4972D766E5C9}" srcOrd="7" destOrd="0" presId="urn:microsoft.com/office/officeart/2005/8/layout/radial5"/>
    <dgm:cxn modelId="{3885C6EC-94CD-4796-956D-14B61E968875}" type="presParOf" srcId="{F979CB3D-B94B-441A-AFAE-4972D766E5C9}" destId="{70020B74-7E82-43DA-8E6E-20F918ADB06D}" srcOrd="0" destOrd="0" presId="urn:microsoft.com/office/officeart/2005/8/layout/radial5"/>
    <dgm:cxn modelId="{9F583104-5B58-4849-8939-ACEAED8A8CC3}" type="presParOf" srcId="{4FD31988-6C00-4F34-8379-E05127FA1224}" destId="{82A696B2-4956-4448-BC80-57A12BFD66B9}" srcOrd="8" destOrd="0" presId="urn:microsoft.com/office/officeart/2005/8/layout/radial5"/>
    <dgm:cxn modelId="{794D0489-2576-4451-8908-B33E5989838D}" type="presParOf" srcId="{4FD31988-6C00-4F34-8379-E05127FA1224}" destId="{F6D76AB9-4C25-42D9-A72D-7531B26AB396}" srcOrd="9" destOrd="0" presId="urn:microsoft.com/office/officeart/2005/8/layout/radial5"/>
    <dgm:cxn modelId="{E021CCA1-BC03-45E0-ADDE-F2FCE8705DF1}" type="presParOf" srcId="{F6D76AB9-4C25-42D9-A72D-7531B26AB396}" destId="{7B21F9D5-0B30-4933-838B-A1F846385C1E}" srcOrd="0" destOrd="0" presId="urn:microsoft.com/office/officeart/2005/8/layout/radial5"/>
    <dgm:cxn modelId="{BA3A7DE4-76C4-40D7-9EE9-1872E799A2D3}" type="presParOf" srcId="{4FD31988-6C00-4F34-8379-E05127FA1224}" destId="{9E08C248-6333-440E-B88D-10BB2F71D6C1}" srcOrd="10" destOrd="0" presId="urn:microsoft.com/office/officeart/2005/8/layout/radial5"/>
    <dgm:cxn modelId="{6BBA5CB8-ADA1-4BF3-9138-8C5E0D28CAF9}" type="presParOf" srcId="{4FD31988-6C00-4F34-8379-E05127FA1224}" destId="{735B9F8D-EF03-4AFB-9BC5-E03DD5FB968C}" srcOrd="11" destOrd="0" presId="urn:microsoft.com/office/officeart/2005/8/layout/radial5"/>
    <dgm:cxn modelId="{9414FC49-B20C-4E29-91EC-512A35FD01BD}" type="presParOf" srcId="{735B9F8D-EF03-4AFB-9BC5-E03DD5FB968C}" destId="{7A52BEC0-61FA-4259-A17E-F5AB0BCB3092}" srcOrd="0" destOrd="0" presId="urn:microsoft.com/office/officeart/2005/8/layout/radial5"/>
    <dgm:cxn modelId="{2502517D-9829-4983-AEFD-EC6387B716AD}" type="presParOf" srcId="{4FD31988-6C00-4F34-8379-E05127FA1224}" destId="{6DA5CB18-5C26-47F1-A952-D5991591EEB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DD1-E33B-49DE-9BBB-3234509E5D14}" type="datetimeFigureOut">
              <a:rPr lang="en-US"/>
              <a:pPr>
                <a:defRPr/>
              </a:pPr>
              <a:t>9/30/2020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564A-C0ED-404F-B289-95FD43016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26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4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0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CADC-3EFF-48B2-9978-D2FEB422C6C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CB41-578B-4C4E-BC8A-597301F1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9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05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38526" y="3203486"/>
            <a:ext cx="6859853" cy="1698335"/>
            <a:chOff x="1337663" y="1042738"/>
            <a:chExt cx="6859853" cy="16983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b="42821"/>
            <a:stretch/>
          </p:blipFill>
          <p:spPr>
            <a:xfrm>
              <a:off x="1337663" y="1042738"/>
              <a:ext cx="6859853" cy="9625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t="56289"/>
            <a:stretch/>
          </p:blipFill>
          <p:spPr>
            <a:xfrm>
              <a:off x="1337663" y="2005264"/>
              <a:ext cx="6859853" cy="73580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951283" y="4979858"/>
            <a:ext cx="6303810" cy="1638244"/>
            <a:chOff x="4127255" y="2967790"/>
            <a:chExt cx="6303810" cy="16382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/>
            <a:srcRect b="52784"/>
            <a:stretch/>
          </p:blipFill>
          <p:spPr>
            <a:xfrm>
              <a:off x="4127255" y="2967790"/>
              <a:ext cx="6303810" cy="7800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/>
            <a:srcRect t="48058"/>
            <a:stretch/>
          </p:blipFill>
          <p:spPr>
            <a:xfrm>
              <a:off x="4127255" y="3747871"/>
              <a:ext cx="6303810" cy="85816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b="42821"/>
          <a:stretch/>
        </p:blipFill>
        <p:spPr>
          <a:xfrm>
            <a:off x="1338526" y="3203486"/>
            <a:ext cx="6859853" cy="9625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t="56289"/>
          <a:stretch/>
        </p:blipFill>
        <p:spPr>
          <a:xfrm>
            <a:off x="1338526" y="4154301"/>
            <a:ext cx="6859853" cy="73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b="52784"/>
          <a:stretch/>
        </p:blipFill>
        <p:spPr>
          <a:xfrm>
            <a:off x="3969944" y="4991569"/>
            <a:ext cx="6303810" cy="7800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t="48058"/>
          <a:stretch/>
        </p:blipFill>
        <p:spPr>
          <a:xfrm>
            <a:off x="3969944" y="5771273"/>
            <a:ext cx="6303810" cy="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24\MITI\Bangladesh-healthcare-chi-00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2" y="965569"/>
            <a:ext cx="4418057" cy="309244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887" y="954195"/>
            <a:ext cx="4413034" cy="315967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147156" y="2734026"/>
            <a:ext cx="9144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1697095" y="4692645"/>
            <a:ext cx="8891826" cy="1133828"/>
          </a:xfrm>
          <a:prstGeom prst="flowChartProcess">
            <a:avLst/>
          </a:prstGeom>
          <a:noFill/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>
              <a:buNone/>
            </a:pP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যাকে স্বত্ত্ব ত্যাগ করে দান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করা হয়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,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সম্প্রদান কারক বলে।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9179" y="4088867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অন্ধজনে আলো দাও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755" y="4096308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আলো দাও?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2627" y="4088979"/>
            <a:ext cx="3052297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অন্ধজনে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9179" y="4091649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5284" y="414936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ভিক্ষুকে ভিক্ষা দাও।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5284" y="416040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ভিক্ষা দাও?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12121" y="413832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ভিক্ষুকে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8447" y="4138325"/>
            <a:ext cx="3543300" cy="38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  <p:bldP spid="2" grpId="0"/>
      <p:bldP spid="2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54910" y="1618237"/>
            <a:ext cx="1849228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1665" y="2726179"/>
            <a:ext cx="8995718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কারকের সংজ্ঞাসহ উদাহরণ দাও।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7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6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128710" y="1734536"/>
            <a:ext cx="4303561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3138136" y="2584517"/>
            <a:ext cx="4303561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3147563" y="3434498"/>
            <a:ext cx="4303561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156990" y="4275052"/>
            <a:ext cx="4303561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3166417" y="5125039"/>
            <a:ext cx="4303561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128710" y="866486"/>
            <a:ext cx="4303561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বা ‘কারা’ দান করতেন?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47933" y="1085520"/>
            <a:ext cx="518474" cy="46489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22852" y="1085520"/>
            <a:ext cx="2318713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2280" y="1947293"/>
            <a:ext cx="232837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1705" y="2793737"/>
            <a:ext cx="232838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60561" y="3640786"/>
            <a:ext cx="230904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41705" y="4488468"/>
            <a:ext cx="2328382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41707" y="5328183"/>
            <a:ext cx="2328379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31785" y="433633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25081" y="1505201"/>
            <a:ext cx="2051221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7915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1070" y="2869672"/>
            <a:ext cx="7759245" cy="5608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কারকের বিভিন্ন বিভক্তির প্রয়োগ দেখাও।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5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3346" y="2353559"/>
            <a:ext cx="6120714" cy="1754326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সম্প্রদান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কের ২টি উদাহরণ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0593" y="1622854"/>
            <a:ext cx="1566219" cy="4661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8836" y="2547252"/>
            <a:ext cx="8498459" cy="15696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সম্প্রদান কারকের ‘সপ্তমী’ বিভক্তির প্রয়োগ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7961" y="1188457"/>
            <a:ext cx="176020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2054542" y="1773631"/>
            <a:chExt cx="5967482" cy="3565311"/>
          </a:xfrm>
        </p:grpSpPr>
        <p:pic>
          <p:nvPicPr>
            <p:cNvPr id="5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2054542" y="1773631"/>
              <a:ext cx="5967482" cy="35653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6" name="Group 5"/>
            <p:cNvGrpSpPr/>
            <p:nvPr/>
          </p:nvGrpSpPr>
          <p:grpSpPr>
            <a:xfrm>
              <a:off x="2949758" y="1967394"/>
              <a:ext cx="3756857" cy="3087525"/>
              <a:chOff x="1315466" y="4324952"/>
              <a:chExt cx="1934287" cy="1523510"/>
            </a:xfrm>
          </p:grpSpPr>
          <p:pic>
            <p:nvPicPr>
              <p:cNvPr id="7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900811" y="432495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315466" y="460068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192478" y="450377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21717" y="4379715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705730" y="4630632"/>
            <a:ext cx="1241843" cy="1498497"/>
            <a:chOff x="-158285" y="5292604"/>
            <a:chExt cx="1300367" cy="172322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6" name="Picture 15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7" name="Picture 16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4" name="Picture 13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10291121" y="4676275"/>
            <a:ext cx="1241843" cy="1498497"/>
            <a:chOff x="-158285" y="5292604"/>
            <a:chExt cx="1300367" cy="1723220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3" name="Picture 22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4" name="Picture 23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1" name="Picture 20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84996" y="990601"/>
            <a:ext cx="1241843" cy="1498497"/>
            <a:chOff x="-158285" y="5292604"/>
            <a:chExt cx="1300367" cy="1723220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0" name="Picture 29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1" name="Picture 30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8" name="Picture 27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9" name="Picture 28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0413239" y="1066801"/>
            <a:ext cx="1241843" cy="1498497"/>
            <a:chOff x="-158285" y="5292604"/>
            <a:chExt cx="1300367" cy="1723220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7" name="Picture 36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8" name="Picture 37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5" name="Picture 34" descr="38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6" name="Picture 35" descr="4.gi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2491520" y="3568907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03629" y="4565577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73351" y="1198646"/>
            <a:ext cx="3441600" cy="4358300"/>
            <a:chOff x="2270336" y="1531165"/>
            <a:chExt cx="3441600" cy="4358300"/>
          </a:xfrm>
        </p:grpSpPr>
        <p:sp>
          <p:nvSpPr>
            <p:cNvPr id="2" name="Rectangle 1"/>
            <p:cNvSpPr/>
            <p:nvPr/>
          </p:nvSpPr>
          <p:spPr>
            <a:xfrm>
              <a:off x="2270336" y="1531165"/>
              <a:ext cx="3441600" cy="4358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866" t="-5777" r="-14864" b="-54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2679" y="2381005"/>
              <a:ext cx="2512580" cy="259590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(অর্নাস), এম,এ (বাংলা)</a:t>
              </a:r>
              <a:endPara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99369" y="1421126"/>
            <a:ext cx="719296" cy="210437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709795" y="1198646"/>
            <a:ext cx="3441600" cy="4358300"/>
            <a:chOff x="6654375" y="1531165"/>
            <a:chExt cx="3441600" cy="4358300"/>
          </a:xfrm>
        </p:grpSpPr>
        <p:sp>
          <p:nvSpPr>
            <p:cNvPr id="18" name="Rectangle 17"/>
            <p:cNvSpPr/>
            <p:nvPr/>
          </p:nvSpPr>
          <p:spPr>
            <a:xfrm>
              <a:off x="6654375" y="1531165"/>
              <a:ext cx="3441600" cy="4358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866" t="-5777" r="-14864" b="-54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22554" y="2589812"/>
              <a:ext cx="2209371" cy="223371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সম্প্রদান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063985" y="244182"/>
            <a:ext cx="4305885" cy="750702"/>
          </a:xfrm>
          <a:prstGeom prst="rect">
            <a:avLst/>
          </a:prstGeom>
          <a:noFill/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5857281" y="3525498"/>
            <a:ext cx="719296" cy="186275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63237" y="2673013"/>
            <a:ext cx="1016357" cy="134685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9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oel-1612i3\Desktop\24\2\india_beggar07.17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2" y="3594970"/>
            <a:ext cx="4271375" cy="23057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Doel-1612i3\Desktop\24\3\Playing in the rain _ Flickr - Photo Sharing!_files\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36" y="498420"/>
            <a:ext cx="4172994" cy="21996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4339" name="Picture 3" descr="C:\Users\Doel-1612i3\Desktop\24\3\Playing in the rain _ Flickr - Photo Sharing!_files\120404_ADNAN_BN_SAARCSTU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42" y="509190"/>
            <a:ext cx="4215605" cy="22209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7536" y="3115080"/>
            <a:ext cx="8382000" cy="4490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28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solidFill>
                <a:srgbClr val="0000FF"/>
              </a:solidFill>
              <a:latin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6120" y="275826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6515" y="274805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7248" y="2758264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1668" y="271824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3337" y="2718243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6079" y="2724126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01490" y="588337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58836" y="5865450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4144" y="5883379"/>
            <a:ext cx="2971800" cy="401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7" grpId="0"/>
      <p:bldP spid="17" grpId="1"/>
      <p:bldP spid="18" grpId="0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3024276" y="1809692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9" name="Striped Right Arrow 8"/>
          <p:cNvSpPr/>
          <p:nvPr/>
        </p:nvSpPr>
        <p:spPr>
          <a:xfrm>
            <a:off x="3033702" y="2659673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2" name="Striped Right Arrow 11"/>
          <p:cNvSpPr/>
          <p:nvPr/>
        </p:nvSpPr>
        <p:spPr>
          <a:xfrm>
            <a:off x="3043129" y="3509654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3" name="Striped Right Arrow 12"/>
          <p:cNvSpPr/>
          <p:nvPr/>
        </p:nvSpPr>
        <p:spPr>
          <a:xfrm>
            <a:off x="3052556" y="4350208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4" name="Striped Right Arrow 13"/>
          <p:cNvSpPr/>
          <p:nvPr/>
        </p:nvSpPr>
        <p:spPr>
          <a:xfrm>
            <a:off x="3061983" y="5200195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5" name="Striped Right Arrow 14"/>
          <p:cNvSpPr/>
          <p:nvPr/>
        </p:nvSpPr>
        <p:spPr>
          <a:xfrm>
            <a:off x="3024276" y="941642"/>
            <a:ext cx="4009025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273840" y="1185159"/>
            <a:ext cx="518474" cy="464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93543" y="1160676"/>
            <a:ext cx="2510071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2969" y="2022449"/>
            <a:ext cx="2520535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2397" y="2868893"/>
            <a:ext cx="2520536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31250" y="3715942"/>
            <a:ext cx="2499609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2394" y="4563624"/>
            <a:ext cx="2520537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2396" y="5403339"/>
            <a:ext cx="2520535" cy="4053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8788" y="443695"/>
            <a:ext cx="2132034" cy="4406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7263" y="1318091"/>
            <a:ext cx="1787312" cy="48535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5102" y="2154509"/>
            <a:ext cx="6611633" cy="12281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5400" b="1" dirty="0" err="1">
                <a:ln w="6600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 w="6600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5102" y="2158508"/>
            <a:ext cx="6611633" cy="12281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en-US" sz="5400" b="1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415108" y="2354894"/>
            <a:ext cx="7304632" cy="239969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কাকে বলে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সম্প্রদান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8855" y="1685926"/>
            <a:ext cx="1397138" cy="43480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7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40077" y="561347"/>
            <a:ext cx="4897901" cy="3438411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263238" y="562070"/>
            <a:ext cx="4897901" cy="3438411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099677" y="4019179"/>
            <a:ext cx="311331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094878" y="4066854"/>
            <a:ext cx="322211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656334" y="4419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8439236" y="4512626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40077" y="4577399"/>
            <a:ext cx="9921062" cy="138499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নামপদের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937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 animBg="1"/>
      <p:bldP spid="4404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51969" y="1645921"/>
            <a:ext cx="2190518" cy="5614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7171" y="2909454"/>
            <a:ext cx="8520115" cy="82116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/>
                <a:latin typeface="NikoshBAN" pitchFamily="2" charset="0"/>
                <a:cs typeface="NikoshBAN" pitchFamily="2" charset="0"/>
              </a:rPr>
              <a:t>কারক কাকে বলে? ১টি উসাহরণ দাও।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5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02195" y="597749"/>
            <a:ext cx="4860151" cy="36203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425003" y="906973"/>
          <a:ext cx="8708572" cy="513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5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775DB5-FE1A-413A-B496-158336BF7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720FC3B7-1770-46D2-AC08-5548E0CD1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DD0F5315-4C47-4B58-9406-173FEC986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7B645C69-C33E-4F10-8B1B-7489C14A5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6340ED3-7E96-407C-A495-EBF32718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BE50BA0-8C1A-4F8B-BF50-348A608D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D50D0C2F-A9AF-4DC3-A587-687902CC1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F979CB3D-B94B-441A-AFAE-4972D766E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82A696B2-4956-4448-BC80-57A12BFD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F6D76AB9-4C25-42D9-A72D-7531B26AB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E08C248-6333-440E-B88D-10BB2F71D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735B9F8D-EF03-4AFB-9BC5-E03DD5FB9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DA5CB18-5C26-47F1-A952-D5991591E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406</Words>
  <Application>Microsoft Office PowerPoint</Application>
  <PresentationFormat>Widescreen</PresentationFormat>
  <Paragraphs>97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25</cp:revision>
  <dcterms:created xsi:type="dcterms:W3CDTF">2020-09-18T18:08:27Z</dcterms:created>
  <dcterms:modified xsi:type="dcterms:W3CDTF">2020-09-29T20:30:01Z</dcterms:modified>
</cp:coreProperties>
</file>