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59" r:id="rId4"/>
    <p:sldId id="269" r:id="rId5"/>
    <p:sldId id="262" r:id="rId6"/>
    <p:sldId id="263" r:id="rId7"/>
    <p:sldId id="264" r:id="rId8"/>
    <p:sldId id="265" r:id="rId9"/>
    <p:sldId id="260" r:id="rId10"/>
    <p:sldId id="266" r:id="rId11"/>
    <p:sldId id="267" r:id="rId12"/>
    <p:sldId id="268" r:id="rId13"/>
    <p:sldId id="280" r:id="rId14"/>
    <p:sldId id="261" r:id="rId15"/>
    <p:sldId id="257" r:id="rId16"/>
    <p:sldId id="272" r:id="rId17"/>
    <p:sldId id="279" r:id="rId18"/>
    <p:sldId id="273" r:id="rId19"/>
    <p:sldId id="274" r:id="rId20"/>
    <p:sldId id="258" r:id="rId21"/>
    <p:sldId id="275" r:id="rId22"/>
    <p:sldId id="276" r:id="rId23"/>
    <p:sldId id="277" r:id="rId24"/>
    <p:sldId id="278" r:id="rId25"/>
    <p:sldId id="28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5EEC82-6E64-4739-9F6E-860BD88A1B1F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B16479-5E20-4F2B-90CD-F95B95B2CC83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44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চেয়ারম্যান</a:t>
          </a:r>
          <a:endParaRPr lang="en-US" sz="44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DFB6B58-C4A7-4CBA-904F-6923C16CE720}" type="parTrans" cxnId="{30C6B115-C42B-4739-9618-E986173D1D1C}">
      <dgm:prSet/>
      <dgm:spPr/>
      <dgm:t>
        <a:bodyPr/>
        <a:lstStyle/>
        <a:p>
          <a:endParaRPr lang="en-US"/>
        </a:p>
      </dgm:t>
    </dgm:pt>
    <dgm:pt modelId="{E4D8C2CF-2E92-443D-A164-5F08273C6CFF}" type="sibTrans" cxnId="{30C6B115-C42B-4739-9618-E986173D1D1C}">
      <dgm:prSet/>
      <dgm:spPr/>
      <dgm:t>
        <a:bodyPr/>
        <a:lstStyle/>
        <a:p>
          <a:endParaRPr lang="en-US"/>
        </a:p>
      </dgm:t>
    </dgm:pt>
    <dgm:pt modelId="{6AEBA49D-4AFB-4564-8065-D8CAFA2BFB87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40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কমিশনার</a:t>
          </a:r>
          <a:endParaRPr lang="en-US" sz="40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4638D5F-97E5-4FBA-88AA-8F04BDCB1016}" type="parTrans" cxnId="{3E1A827E-06BD-4029-8FC5-A709BFD4C2DB}">
      <dgm:prSet/>
      <dgm:spPr/>
      <dgm:t>
        <a:bodyPr/>
        <a:lstStyle/>
        <a:p>
          <a:endParaRPr lang="en-US"/>
        </a:p>
      </dgm:t>
    </dgm:pt>
    <dgm:pt modelId="{F637C144-3A73-4AEA-A723-F4FB0C76B70E}" type="sibTrans" cxnId="{3E1A827E-06BD-4029-8FC5-A709BFD4C2DB}">
      <dgm:prSet/>
      <dgm:spPr/>
      <dgm:t>
        <a:bodyPr/>
        <a:lstStyle/>
        <a:p>
          <a:endParaRPr lang="en-US"/>
        </a:p>
      </dgm:t>
    </dgm:pt>
    <dgm:pt modelId="{F1D1A0FD-9B5D-42DF-BD22-2C9162514DBB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40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কমিশনার</a:t>
          </a:r>
          <a:endParaRPr lang="en-US" sz="40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D202464-934C-4C32-8214-5422A4D09F08}" type="parTrans" cxnId="{F4F3503E-F57D-443C-A924-7328E6727F1A}">
      <dgm:prSet/>
      <dgm:spPr/>
      <dgm:t>
        <a:bodyPr/>
        <a:lstStyle/>
        <a:p>
          <a:endParaRPr lang="en-US"/>
        </a:p>
      </dgm:t>
    </dgm:pt>
    <dgm:pt modelId="{5ADBE9A5-F01C-497B-AF4E-8C7E92A4BBBA}" type="sibTrans" cxnId="{F4F3503E-F57D-443C-A924-7328E6727F1A}">
      <dgm:prSet/>
      <dgm:spPr/>
      <dgm:t>
        <a:bodyPr/>
        <a:lstStyle/>
        <a:p>
          <a:endParaRPr lang="en-US"/>
        </a:p>
      </dgm:t>
    </dgm:pt>
    <dgm:pt modelId="{C5A64C4D-8934-4D7B-98B7-1B8AAC0FEF90}" type="pres">
      <dgm:prSet presAssocID="{C85EEC82-6E64-4739-9F6E-860BD88A1B1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72E481-D437-4735-A749-43677EF55CFB}" type="pres">
      <dgm:prSet presAssocID="{45B16479-5E20-4F2B-90CD-F95B95B2CC83}" presName="node" presStyleLbl="node1" presStyleIdx="0" presStyleCnt="3" custScaleX="131006" custRadScaleRad="86089" custRadScaleInc="5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B8B896-7949-48F9-B5CF-8C3E65F10B7C}" type="pres">
      <dgm:prSet presAssocID="{E4D8C2CF-2E92-443D-A164-5F08273C6CF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EF6FAF8-B2DB-434D-BA0D-DB587CEEF7C5}" type="pres">
      <dgm:prSet presAssocID="{E4D8C2CF-2E92-443D-A164-5F08273C6CFF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8A76C963-CFF9-4783-8D37-52CB394A2617}" type="pres">
      <dgm:prSet presAssocID="{6AEBA49D-4AFB-4564-8065-D8CAFA2BFB87}" presName="node" presStyleLbl="node1" presStyleIdx="1" presStyleCnt="3" custScaleX="121682" custRadScaleRad="117509" custRadScaleInc="-182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B2408B-C6F4-4B3D-9862-7D34977196CD}" type="pres">
      <dgm:prSet presAssocID="{F637C144-3A73-4AEA-A723-F4FB0C76B70E}" presName="sibTrans" presStyleLbl="sibTrans2D1" presStyleIdx="1" presStyleCnt="3"/>
      <dgm:spPr/>
      <dgm:t>
        <a:bodyPr/>
        <a:lstStyle/>
        <a:p>
          <a:endParaRPr lang="en-US"/>
        </a:p>
      </dgm:t>
    </dgm:pt>
    <dgm:pt modelId="{02CF5E41-A418-43FC-BE97-8535FB30F121}" type="pres">
      <dgm:prSet presAssocID="{F637C144-3A73-4AEA-A723-F4FB0C76B70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16E73FBE-9039-48D1-8E54-236844531A40}" type="pres">
      <dgm:prSet presAssocID="{F1D1A0FD-9B5D-42DF-BD22-2C9162514DBB}" presName="node" presStyleLbl="node1" presStyleIdx="2" presStyleCnt="3" custScaleX="120740" custRadScaleRad="99760" custRadScaleInc="169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85CC41-1A3B-4E24-9279-FE4420CB6640}" type="pres">
      <dgm:prSet presAssocID="{5ADBE9A5-F01C-497B-AF4E-8C7E92A4BBBA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C7758EC-09A4-4007-832B-2BB47258DFBF}" type="pres">
      <dgm:prSet presAssocID="{5ADBE9A5-F01C-497B-AF4E-8C7E92A4BBBA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BC3FB0B-B992-46A5-ABE6-D4C1EF2C6097}" type="presOf" srcId="{F637C144-3A73-4AEA-A723-F4FB0C76B70E}" destId="{02CF5E41-A418-43FC-BE97-8535FB30F121}" srcOrd="1" destOrd="0" presId="urn:microsoft.com/office/officeart/2005/8/layout/cycle7"/>
    <dgm:cxn modelId="{E57302DC-619B-48CB-BC22-C83C5E20535C}" type="presOf" srcId="{C85EEC82-6E64-4739-9F6E-860BD88A1B1F}" destId="{C5A64C4D-8934-4D7B-98B7-1B8AAC0FEF90}" srcOrd="0" destOrd="0" presId="urn:microsoft.com/office/officeart/2005/8/layout/cycle7"/>
    <dgm:cxn modelId="{DF36854D-4BD2-48F4-9A77-CDC349F8500A}" type="presOf" srcId="{45B16479-5E20-4F2B-90CD-F95B95B2CC83}" destId="{6D72E481-D437-4735-A749-43677EF55CFB}" srcOrd="0" destOrd="0" presId="urn:microsoft.com/office/officeart/2005/8/layout/cycle7"/>
    <dgm:cxn modelId="{923FCDB2-907A-4EFF-AD33-D8F99DF202D2}" type="presOf" srcId="{F637C144-3A73-4AEA-A723-F4FB0C76B70E}" destId="{B0B2408B-C6F4-4B3D-9862-7D34977196CD}" srcOrd="0" destOrd="0" presId="urn:microsoft.com/office/officeart/2005/8/layout/cycle7"/>
    <dgm:cxn modelId="{C27BAAFF-2926-4619-9291-AA27B16CC087}" type="presOf" srcId="{5ADBE9A5-F01C-497B-AF4E-8C7E92A4BBBA}" destId="{2C7758EC-09A4-4007-832B-2BB47258DFBF}" srcOrd="1" destOrd="0" presId="urn:microsoft.com/office/officeart/2005/8/layout/cycle7"/>
    <dgm:cxn modelId="{49026545-E836-4931-B0BD-8B5D69F1793A}" type="presOf" srcId="{6AEBA49D-4AFB-4564-8065-D8CAFA2BFB87}" destId="{8A76C963-CFF9-4783-8D37-52CB394A2617}" srcOrd="0" destOrd="0" presId="urn:microsoft.com/office/officeart/2005/8/layout/cycle7"/>
    <dgm:cxn modelId="{8A6286BB-C506-4074-AB7E-49ED0D239502}" type="presOf" srcId="{F1D1A0FD-9B5D-42DF-BD22-2C9162514DBB}" destId="{16E73FBE-9039-48D1-8E54-236844531A40}" srcOrd="0" destOrd="0" presId="urn:microsoft.com/office/officeart/2005/8/layout/cycle7"/>
    <dgm:cxn modelId="{189C0F64-AB2E-44DB-8A95-AF9A260B15A8}" type="presOf" srcId="{5ADBE9A5-F01C-497B-AF4E-8C7E92A4BBBA}" destId="{E185CC41-1A3B-4E24-9279-FE4420CB6640}" srcOrd="0" destOrd="0" presId="urn:microsoft.com/office/officeart/2005/8/layout/cycle7"/>
    <dgm:cxn modelId="{4F4DF673-8E39-48EB-AF95-6A004F340CE7}" type="presOf" srcId="{E4D8C2CF-2E92-443D-A164-5F08273C6CFF}" destId="{FEF6FAF8-B2DB-434D-BA0D-DB587CEEF7C5}" srcOrd="1" destOrd="0" presId="urn:microsoft.com/office/officeart/2005/8/layout/cycle7"/>
    <dgm:cxn modelId="{30C6B115-C42B-4739-9618-E986173D1D1C}" srcId="{C85EEC82-6E64-4739-9F6E-860BD88A1B1F}" destId="{45B16479-5E20-4F2B-90CD-F95B95B2CC83}" srcOrd="0" destOrd="0" parTransId="{ADFB6B58-C4A7-4CBA-904F-6923C16CE720}" sibTransId="{E4D8C2CF-2E92-443D-A164-5F08273C6CFF}"/>
    <dgm:cxn modelId="{509725E4-053B-4BDD-877C-2241B7CC8040}" type="presOf" srcId="{E4D8C2CF-2E92-443D-A164-5F08273C6CFF}" destId="{D0B8B896-7949-48F9-B5CF-8C3E65F10B7C}" srcOrd="0" destOrd="0" presId="urn:microsoft.com/office/officeart/2005/8/layout/cycle7"/>
    <dgm:cxn modelId="{3E1A827E-06BD-4029-8FC5-A709BFD4C2DB}" srcId="{C85EEC82-6E64-4739-9F6E-860BD88A1B1F}" destId="{6AEBA49D-4AFB-4564-8065-D8CAFA2BFB87}" srcOrd="1" destOrd="0" parTransId="{24638D5F-97E5-4FBA-88AA-8F04BDCB1016}" sibTransId="{F637C144-3A73-4AEA-A723-F4FB0C76B70E}"/>
    <dgm:cxn modelId="{F4F3503E-F57D-443C-A924-7328E6727F1A}" srcId="{C85EEC82-6E64-4739-9F6E-860BD88A1B1F}" destId="{F1D1A0FD-9B5D-42DF-BD22-2C9162514DBB}" srcOrd="2" destOrd="0" parTransId="{ED202464-934C-4C32-8214-5422A4D09F08}" sibTransId="{5ADBE9A5-F01C-497B-AF4E-8C7E92A4BBBA}"/>
    <dgm:cxn modelId="{57233187-FB64-4299-A388-BE94A4CEF542}" type="presParOf" srcId="{C5A64C4D-8934-4D7B-98B7-1B8AAC0FEF90}" destId="{6D72E481-D437-4735-A749-43677EF55CFB}" srcOrd="0" destOrd="0" presId="urn:microsoft.com/office/officeart/2005/8/layout/cycle7"/>
    <dgm:cxn modelId="{153DF365-2F97-4D31-A65A-AA568D9EAF9D}" type="presParOf" srcId="{C5A64C4D-8934-4D7B-98B7-1B8AAC0FEF90}" destId="{D0B8B896-7949-48F9-B5CF-8C3E65F10B7C}" srcOrd="1" destOrd="0" presId="urn:microsoft.com/office/officeart/2005/8/layout/cycle7"/>
    <dgm:cxn modelId="{A4B92602-CED8-46B9-AB09-C103275EA481}" type="presParOf" srcId="{D0B8B896-7949-48F9-B5CF-8C3E65F10B7C}" destId="{FEF6FAF8-B2DB-434D-BA0D-DB587CEEF7C5}" srcOrd="0" destOrd="0" presId="urn:microsoft.com/office/officeart/2005/8/layout/cycle7"/>
    <dgm:cxn modelId="{C850C261-5FFB-4F7A-A6C3-F4DB5A23AD0B}" type="presParOf" srcId="{C5A64C4D-8934-4D7B-98B7-1B8AAC0FEF90}" destId="{8A76C963-CFF9-4783-8D37-52CB394A2617}" srcOrd="2" destOrd="0" presId="urn:microsoft.com/office/officeart/2005/8/layout/cycle7"/>
    <dgm:cxn modelId="{BBDB36F6-900A-49D0-A83E-40D34E3413A8}" type="presParOf" srcId="{C5A64C4D-8934-4D7B-98B7-1B8AAC0FEF90}" destId="{B0B2408B-C6F4-4B3D-9862-7D34977196CD}" srcOrd="3" destOrd="0" presId="urn:microsoft.com/office/officeart/2005/8/layout/cycle7"/>
    <dgm:cxn modelId="{666B4DEC-F431-48D3-8F6C-EBD654036854}" type="presParOf" srcId="{B0B2408B-C6F4-4B3D-9862-7D34977196CD}" destId="{02CF5E41-A418-43FC-BE97-8535FB30F121}" srcOrd="0" destOrd="0" presId="urn:microsoft.com/office/officeart/2005/8/layout/cycle7"/>
    <dgm:cxn modelId="{27D23A92-26A4-4B1D-8080-B65FFFEB866C}" type="presParOf" srcId="{C5A64C4D-8934-4D7B-98B7-1B8AAC0FEF90}" destId="{16E73FBE-9039-48D1-8E54-236844531A40}" srcOrd="4" destOrd="0" presId="urn:microsoft.com/office/officeart/2005/8/layout/cycle7"/>
    <dgm:cxn modelId="{CCAF48D2-A199-480F-B4F0-342C7BFA01FD}" type="presParOf" srcId="{C5A64C4D-8934-4D7B-98B7-1B8AAC0FEF90}" destId="{E185CC41-1A3B-4E24-9279-FE4420CB6640}" srcOrd="5" destOrd="0" presId="urn:microsoft.com/office/officeart/2005/8/layout/cycle7"/>
    <dgm:cxn modelId="{B0A50B62-EBA6-4C8F-BAAF-D2D10AD9751C}" type="presParOf" srcId="{E185CC41-1A3B-4E24-9279-FE4420CB6640}" destId="{2C7758EC-09A4-4007-832B-2BB47258DFB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AF5512-A78F-4E19-A01C-3F7A2F96753E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9EBA6A-24B7-4A2D-994C-4F5D228E8D38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অপরাধ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অনুসন্ধান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তদন্ত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BCD0513-37EC-4885-B122-A1C49EBBD4A5}" type="parTrans" cxnId="{0BBFE5A1-FE14-43C0-8BAB-4B1744AB2473}">
      <dgm:prSet/>
      <dgm:spPr/>
      <dgm:t>
        <a:bodyPr/>
        <a:lstStyle/>
        <a:p>
          <a:endParaRPr lang="en-US"/>
        </a:p>
      </dgm:t>
    </dgm:pt>
    <dgm:pt modelId="{2FB2DC78-8FCC-4486-AB3B-348F339E5DFE}" type="sibTrans" cxnId="{0BBFE5A1-FE14-43C0-8BAB-4B1744AB2473}">
      <dgm:prSet/>
      <dgm:spPr/>
      <dgm:t>
        <a:bodyPr/>
        <a:lstStyle/>
        <a:p>
          <a:endParaRPr lang="en-US"/>
        </a:p>
      </dgm:t>
    </dgm:pt>
    <dgm:pt modelId="{D432F654-0E80-45FA-941F-B804769D878D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মামলা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দায়ের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পরিচালনা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596B6C0-85B3-4C23-9B2A-630BE46686EE}" type="parTrans" cxnId="{D86FDFB5-ED3F-4AF6-8C3B-070D6CD18D20}">
      <dgm:prSet/>
      <dgm:spPr/>
      <dgm:t>
        <a:bodyPr/>
        <a:lstStyle/>
        <a:p>
          <a:endParaRPr lang="en-US"/>
        </a:p>
      </dgm:t>
    </dgm:pt>
    <dgm:pt modelId="{21E451D8-A438-48B7-8161-241904C6418C}" type="sibTrans" cxnId="{D86FDFB5-ED3F-4AF6-8C3B-070D6CD18D20}">
      <dgm:prSet/>
      <dgm:spPr/>
      <dgm:t>
        <a:bodyPr/>
        <a:lstStyle/>
        <a:p>
          <a:endParaRPr lang="en-US"/>
        </a:p>
      </dgm:t>
    </dgm:pt>
    <dgm:pt modelId="{39A8D079-F857-4A21-B7BD-5A7062829E0D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দুর্নীতির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অভিযোগ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গঠন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0E45698-2DA6-4504-AD14-E1592B5D63B4}" type="parTrans" cxnId="{C841C542-4FC6-47B9-B409-BEAF6B12771A}">
      <dgm:prSet/>
      <dgm:spPr/>
      <dgm:t>
        <a:bodyPr/>
        <a:lstStyle/>
        <a:p>
          <a:endParaRPr lang="en-US"/>
        </a:p>
      </dgm:t>
    </dgm:pt>
    <dgm:pt modelId="{C9F132BD-6F8F-4341-B3EF-99EABCD8BE40}" type="sibTrans" cxnId="{C841C542-4FC6-47B9-B409-BEAF6B12771A}">
      <dgm:prSet/>
      <dgm:spPr/>
      <dgm:t>
        <a:bodyPr/>
        <a:lstStyle/>
        <a:p>
          <a:endParaRPr lang="en-US"/>
        </a:p>
      </dgm:t>
    </dgm:pt>
    <dgm:pt modelId="{BCDA037C-529B-4706-A739-D2A8BD461904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জনসচেতনা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গড়ে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তোলা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FD9A64B-DD67-49B5-AB61-B04BE2B4CCB1}" type="parTrans" cxnId="{A08648B1-C517-4825-840B-13386BB34342}">
      <dgm:prSet/>
      <dgm:spPr/>
      <dgm:t>
        <a:bodyPr/>
        <a:lstStyle/>
        <a:p>
          <a:endParaRPr lang="en-US"/>
        </a:p>
      </dgm:t>
    </dgm:pt>
    <dgm:pt modelId="{7BFBBC06-C68C-4A10-9DA2-4D816CEFC879}" type="sibTrans" cxnId="{A08648B1-C517-4825-840B-13386BB34342}">
      <dgm:prSet/>
      <dgm:spPr/>
      <dgm:t>
        <a:bodyPr/>
        <a:lstStyle/>
        <a:p>
          <a:endParaRPr lang="en-US"/>
        </a:p>
      </dgm:t>
    </dgm:pt>
    <dgm:pt modelId="{0A6DE1B8-0269-4729-B0F7-CAAFFEF3A450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৫।সাক্ষীকে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জিজ্ঞাসাবাদ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89F9CCB-2931-48DF-99B1-C421BF652935}" type="parTrans" cxnId="{FC69D133-19DD-47EA-BBF5-745FDE99F26F}">
      <dgm:prSet/>
      <dgm:spPr/>
      <dgm:t>
        <a:bodyPr/>
        <a:lstStyle/>
        <a:p>
          <a:endParaRPr lang="en-US"/>
        </a:p>
      </dgm:t>
    </dgm:pt>
    <dgm:pt modelId="{88FD6E44-C451-4434-8378-C6072277BBDC}" type="sibTrans" cxnId="{FC69D133-19DD-47EA-BBF5-745FDE99F26F}">
      <dgm:prSet/>
      <dgm:spPr/>
      <dgm:t>
        <a:bodyPr/>
        <a:lstStyle/>
        <a:p>
          <a:endParaRPr lang="en-US"/>
        </a:p>
      </dgm:t>
    </dgm:pt>
    <dgm:pt modelId="{F235B183-BE0A-4712-A862-40C87985DC71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আদালত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অফিস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থেকে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রেকর্ড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তলব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7AB4BAC-FF65-4EAD-82B2-2EF3AA3DA026}" type="parTrans" cxnId="{0A289ADB-0E00-4AA8-8853-419F1C40625F}">
      <dgm:prSet/>
      <dgm:spPr/>
      <dgm:t>
        <a:bodyPr/>
        <a:lstStyle/>
        <a:p>
          <a:endParaRPr lang="en-US"/>
        </a:p>
      </dgm:t>
    </dgm:pt>
    <dgm:pt modelId="{A50A8CE1-8DEC-4C3B-B740-4497DF09E619}" type="sibTrans" cxnId="{0A289ADB-0E00-4AA8-8853-419F1C40625F}">
      <dgm:prSet/>
      <dgm:spPr/>
      <dgm:t>
        <a:bodyPr/>
        <a:lstStyle/>
        <a:p>
          <a:endParaRPr lang="en-US"/>
        </a:p>
      </dgm:t>
    </dgm:pt>
    <dgm:pt modelId="{21839A63-7265-4F37-9D81-4A183BAC02FD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36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</a:t>
          </a:r>
          <a:r>
            <a:rPr lang="en-US" sz="36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কোনো</a:t>
          </a:r>
          <a:r>
            <a:rPr lang="en-US" sz="36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ব্যক্তিকে</a:t>
          </a:r>
          <a:r>
            <a:rPr lang="en-US" sz="36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সশরীরে</a:t>
          </a:r>
          <a:r>
            <a:rPr lang="en-US" sz="36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হাজিরের</a:t>
          </a:r>
          <a:r>
            <a:rPr lang="en-US" sz="36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নির্দেশ</a:t>
          </a:r>
          <a:r>
            <a:rPr lang="en-US" sz="36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accent4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A06282C-EDE8-46C9-A530-C4F8955E1B2B}" type="parTrans" cxnId="{1424FC57-0D1F-4230-B69B-0C4F93AE4F6E}">
      <dgm:prSet/>
      <dgm:spPr/>
      <dgm:t>
        <a:bodyPr/>
        <a:lstStyle/>
        <a:p>
          <a:endParaRPr lang="en-US"/>
        </a:p>
      </dgm:t>
    </dgm:pt>
    <dgm:pt modelId="{4825BDEC-FAF7-4EAF-AAD6-8002AA554326}" type="sibTrans" cxnId="{1424FC57-0D1F-4230-B69B-0C4F93AE4F6E}">
      <dgm:prSet/>
      <dgm:spPr/>
      <dgm:t>
        <a:bodyPr/>
        <a:lstStyle/>
        <a:p>
          <a:endParaRPr lang="en-US"/>
        </a:p>
      </dgm:t>
    </dgm:pt>
    <dgm:pt modelId="{0AF0ECAC-7698-494C-937C-D5BF9AEE45EE}" type="pres">
      <dgm:prSet presAssocID="{D4AF5512-A78F-4E19-A01C-3F7A2F96753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5FF571B-F6DB-4192-AD00-EB48E0CB23D4}" type="pres">
      <dgm:prSet presAssocID="{169EBA6A-24B7-4A2D-994C-4F5D228E8D38}" presName="Parent" presStyleLbl="node0" presStyleIdx="0" presStyleCnt="1" custScaleX="158572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EC101E5C-E9ED-49BA-A9E4-18A27CB43F85}" type="pres">
      <dgm:prSet presAssocID="{D432F654-0E80-45FA-941F-B804769D878D}" presName="Accent1" presStyleCnt="0"/>
      <dgm:spPr/>
    </dgm:pt>
    <dgm:pt modelId="{07B161CC-7DD2-47C5-9326-5E10C2A691B1}" type="pres">
      <dgm:prSet presAssocID="{D432F654-0E80-45FA-941F-B804769D878D}" presName="Accent" presStyleLbl="bgShp" presStyleIdx="0" presStyleCnt="6"/>
      <dgm:spPr/>
    </dgm:pt>
    <dgm:pt modelId="{08B8F5C5-54AF-4203-8DDB-168276D1174C}" type="pres">
      <dgm:prSet presAssocID="{D432F654-0E80-45FA-941F-B804769D878D}" presName="Child1" presStyleLbl="node1" presStyleIdx="0" presStyleCnt="6" custScaleX="188980" custLinFactNeighborX="-12908" custLinFactNeighborY="24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F38F9B-8CD6-4A4A-BCF1-C3B941296079}" type="pres">
      <dgm:prSet presAssocID="{39A8D079-F857-4A21-B7BD-5A7062829E0D}" presName="Accent2" presStyleCnt="0"/>
      <dgm:spPr/>
    </dgm:pt>
    <dgm:pt modelId="{BEA748BC-A754-4B42-BC64-7C51DA03FB92}" type="pres">
      <dgm:prSet presAssocID="{39A8D079-F857-4A21-B7BD-5A7062829E0D}" presName="Accent" presStyleLbl="bgShp" presStyleIdx="1" presStyleCnt="6"/>
      <dgm:spPr/>
    </dgm:pt>
    <dgm:pt modelId="{C51EBC16-7EC5-492C-BD50-D867EA1B8728}" type="pres">
      <dgm:prSet presAssocID="{39A8D079-F857-4A21-B7BD-5A7062829E0D}" presName="Child2" presStyleLbl="node1" presStyleIdx="1" presStyleCnt="6" custScaleX="179503" custLinFactNeighborX="88921" custLinFactNeighborY="-198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C9A61-9609-4570-9B9B-9A398D7AE2EB}" type="pres">
      <dgm:prSet presAssocID="{BCDA037C-529B-4706-A739-D2A8BD461904}" presName="Accent3" presStyleCnt="0"/>
      <dgm:spPr/>
    </dgm:pt>
    <dgm:pt modelId="{DBE7631C-A63F-4605-BA31-F4EE91C60186}" type="pres">
      <dgm:prSet presAssocID="{BCDA037C-529B-4706-A739-D2A8BD461904}" presName="Accent" presStyleLbl="bgShp" presStyleIdx="2" presStyleCnt="6"/>
      <dgm:spPr/>
    </dgm:pt>
    <dgm:pt modelId="{8445D888-48F1-4FA8-A89F-CEDB8F1677EB}" type="pres">
      <dgm:prSet presAssocID="{BCDA037C-529B-4706-A739-D2A8BD461904}" presName="Child3" presStyleLbl="node1" presStyleIdx="2" presStyleCnt="6" custScaleX="182099" custLinFactNeighborX="86770" custLinFactNeighborY="-24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C8B31B-53DA-4E22-9F04-B390FAB275EB}" type="pres">
      <dgm:prSet presAssocID="{0A6DE1B8-0269-4729-B0F7-CAAFFEF3A450}" presName="Accent4" presStyleCnt="0"/>
      <dgm:spPr/>
    </dgm:pt>
    <dgm:pt modelId="{FD7C81EC-9D2F-46ED-ADAE-FBEB5F750A75}" type="pres">
      <dgm:prSet presAssocID="{0A6DE1B8-0269-4729-B0F7-CAAFFEF3A450}" presName="Accent" presStyleLbl="bgShp" presStyleIdx="3" presStyleCnt="6"/>
      <dgm:spPr/>
    </dgm:pt>
    <dgm:pt modelId="{7A504125-0046-47AA-8EB4-A4197CB2AD9C}" type="pres">
      <dgm:prSet presAssocID="{0A6DE1B8-0269-4729-B0F7-CAAFFEF3A450}" presName="Child4" presStyleLbl="node1" presStyleIdx="3" presStyleCnt="6" custScaleX="1684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7E96E8-9716-477D-9189-CA7378317BA6}" type="pres">
      <dgm:prSet presAssocID="{F235B183-BE0A-4712-A862-40C87985DC71}" presName="Accent5" presStyleCnt="0"/>
      <dgm:spPr/>
    </dgm:pt>
    <dgm:pt modelId="{8EBA2965-C67E-466E-B521-973F8FE9B9CB}" type="pres">
      <dgm:prSet presAssocID="{F235B183-BE0A-4712-A862-40C87985DC71}" presName="Accent" presStyleLbl="bgShp" presStyleIdx="4" presStyleCnt="6"/>
      <dgm:spPr/>
    </dgm:pt>
    <dgm:pt modelId="{05F22540-F467-4D80-A6AB-7539DDD7CEFB}" type="pres">
      <dgm:prSet presAssocID="{F235B183-BE0A-4712-A862-40C87985DC71}" presName="Child5" presStyleLbl="node1" presStyleIdx="4" presStyleCnt="6" custScaleX="179399" custLinFactNeighborX="-78881" custLinFactNeighborY="215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5A4CEA-A99D-4B47-AB22-8D6B116DDDB7}" type="pres">
      <dgm:prSet presAssocID="{21839A63-7265-4F37-9D81-4A183BAC02FD}" presName="Accent6" presStyleCnt="0"/>
      <dgm:spPr/>
    </dgm:pt>
    <dgm:pt modelId="{EF76ADAD-F89B-4752-9F25-7ED30EE60C21}" type="pres">
      <dgm:prSet presAssocID="{21839A63-7265-4F37-9D81-4A183BAC02FD}" presName="Accent" presStyleLbl="bgShp" presStyleIdx="5" presStyleCnt="6"/>
      <dgm:spPr/>
    </dgm:pt>
    <dgm:pt modelId="{C9F84C69-6761-4D58-B479-BA313724B8E7}" type="pres">
      <dgm:prSet presAssocID="{21839A63-7265-4F37-9D81-4A183BAC02FD}" presName="Child6" presStyleLbl="node1" presStyleIdx="5" presStyleCnt="6" custScaleX="186261" custScaleY="126584" custLinFactNeighborX="-97526" custLinFactNeighborY="-314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41C542-4FC6-47B9-B409-BEAF6B12771A}" srcId="{169EBA6A-24B7-4A2D-994C-4F5D228E8D38}" destId="{39A8D079-F857-4A21-B7BD-5A7062829E0D}" srcOrd="1" destOrd="0" parTransId="{90E45698-2DA6-4504-AD14-E1592B5D63B4}" sibTransId="{C9F132BD-6F8F-4341-B3EF-99EABCD8BE40}"/>
    <dgm:cxn modelId="{6ECFEABD-9CA8-4E7D-8AF8-50B557D575B5}" type="presOf" srcId="{39A8D079-F857-4A21-B7BD-5A7062829E0D}" destId="{C51EBC16-7EC5-492C-BD50-D867EA1B8728}" srcOrd="0" destOrd="0" presId="urn:microsoft.com/office/officeart/2011/layout/HexagonRadial"/>
    <dgm:cxn modelId="{FC69D133-19DD-47EA-BBF5-745FDE99F26F}" srcId="{169EBA6A-24B7-4A2D-994C-4F5D228E8D38}" destId="{0A6DE1B8-0269-4729-B0F7-CAAFFEF3A450}" srcOrd="3" destOrd="0" parTransId="{889F9CCB-2931-48DF-99B1-C421BF652935}" sibTransId="{88FD6E44-C451-4434-8378-C6072277BBDC}"/>
    <dgm:cxn modelId="{639AD2E1-1141-40BE-B87A-F88622DC20A9}" type="presOf" srcId="{F235B183-BE0A-4712-A862-40C87985DC71}" destId="{05F22540-F467-4D80-A6AB-7539DDD7CEFB}" srcOrd="0" destOrd="0" presId="urn:microsoft.com/office/officeart/2011/layout/HexagonRadial"/>
    <dgm:cxn modelId="{A08648B1-C517-4825-840B-13386BB34342}" srcId="{169EBA6A-24B7-4A2D-994C-4F5D228E8D38}" destId="{BCDA037C-529B-4706-A739-D2A8BD461904}" srcOrd="2" destOrd="0" parTransId="{CFD9A64B-DD67-49B5-AB61-B04BE2B4CCB1}" sibTransId="{7BFBBC06-C68C-4A10-9DA2-4D816CEFC879}"/>
    <dgm:cxn modelId="{EF649441-722A-43B6-B007-6546B4CC39B0}" type="presOf" srcId="{BCDA037C-529B-4706-A739-D2A8BD461904}" destId="{8445D888-48F1-4FA8-A89F-CEDB8F1677EB}" srcOrd="0" destOrd="0" presId="urn:microsoft.com/office/officeart/2011/layout/HexagonRadial"/>
    <dgm:cxn modelId="{436F8EE3-4772-419C-B603-4ED9237064BC}" type="presOf" srcId="{D4AF5512-A78F-4E19-A01C-3F7A2F96753E}" destId="{0AF0ECAC-7698-494C-937C-D5BF9AEE45EE}" srcOrd="0" destOrd="0" presId="urn:microsoft.com/office/officeart/2011/layout/HexagonRadial"/>
    <dgm:cxn modelId="{F5EBE2FB-F639-483A-9742-3F4AF7AA1359}" type="presOf" srcId="{21839A63-7265-4F37-9D81-4A183BAC02FD}" destId="{C9F84C69-6761-4D58-B479-BA313724B8E7}" srcOrd="0" destOrd="0" presId="urn:microsoft.com/office/officeart/2011/layout/HexagonRadial"/>
    <dgm:cxn modelId="{4CFE4EF7-69B1-415C-BC18-F85FC80B538F}" type="presOf" srcId="{169EBA6A-24B7-4A2D-994C-4F5D228E8D38}" destId="{F5FF571B-F6DB-4192-AD00-EB48E0CB23D4}" srcOrd="0" destOrd="0" presId="urn:microsoft.com/office/officeart/2011/layout/HexagonRadial"/>
    <dgm:cxn modelId="{0A289ADB-0E00-4AA8-8853-419F1C40625F}" srcId="{169EBA6A-24B7-4A2D-994C-4F5D228E8D38}" destId="{F235B183-BE0A-4712-A862-40C87985DC71}" srcOrd="4" destOrd="0" parTransId="{47AB4BAC-FF65-4EAD-82B2-2EF3AA3DA026}" sibTransId="{A50A8CE1-8DEC-4C3B-B740-4497DF09E619}"/>
    <dgm:cxn modelId="{0BBFE5A1-FE14-43C0-8BAB-4B1744AB2473}" srcId="{D4AF5512-A78F-4E19-A01C-3F7A2F96753E}" destId="{169EBA6A-24B7-4A2D-994C-4F5D228E8D38}" srcOrd="0" destOrd="0" parTransId="{2BCD0513-37EC-4885-B122-A1C49EBBD4A5}" sibTransId="{2FB2DC78-8FCC-4486-AB3B-348F339E5DFE}"/>
    <dgm:cxn modelId="{EF032EB3-756C-4BC8-A493-220ECE40AB7A}" type="presOf" srcId="{D432F654-0E80-45FA-941F-B804769D878D}" destId="{08B8F5C5-54AF-4203-8DDB-168276D1174C}" srcOrd="0" destOrd="0" presId="urn:microsoft.com/office/officeart/2011/layout/HexagonRadial"/>
    <dgm:cxn modelId="{7CCA43E1-D010-460C-A5B0-B8A25BFADD91}" type="presOf" srcId="{0A6DE1B8-0269-4729-B0F7-CAAFFEF3A450}" destId="{7A504125-0046-47AA-8EB4-A4197CB2AD9C}" srcOrd="0" destOrd="0" presId="urn:microsoft.com/office/officeart/2011/layout/HexagonRadial"/>
    <dgm:cxn modelId="{1424FC57-0D1F-4230-B69B-0C4F93AE4F6E}" srcId="{169EBA6A-24B7-4A2D-994C-4F5D228E8D38}" destId="{21839A63-7265-4F37-9D81-4A183BAC02FD}" srcOrd="5" destOrd="0" parTransId="{DA06282C-EDE8-46C9-A530-C4F8955E1B2B}" sibTransId="{4825BDEC-FAF7-4EAF-AAD6-8002AA554326}"/>
    <dgm:cxn modelId="{D86FDFB5-ED3F-4AF6-8C3B-070D6CD18D20}" srcId="{169EBA6A-24B7-4A2D-994C-4F5D228E8D38}" destId="{D432F654-0E80-45FA-941F-B804769D878D}" srcOrd="0" destOrd="0" parTransId="{A596B6C0-85B3-4C23-9B2A-630BE46686EE}" sibTransId="{21E451D8-A438-48B7-8161-241904C6418C}"/>
    <dgm:cxn modelId="{07B28A65-5656-4E2A-8E08-0B0A22DBBCFC}" type="presParOf" srcId="{0AF0ECAC-7698-494C-937C-D5BF9AEE45EE}" destId="{F5FF571B-F6DB-4192-AD00-EB48E0CB23D4}" srcOrd="0" destOrd="0" presId="urn:microsoft.com/office/officeart/2011/layout/HexagonRadial"/>
    <dgm:cxn modelId="{4BEAC035-EA0E-4F24-8405-A33735AD2E05}" type="presParOf" srcId="{0AF0ECAC-7698-494C-937C-D5BF9AEE45EE}" destId="{EC101E5C-E9ED-49BA-A9E4-18A27CB43F85}" srcOrd="1" destOrd="0" presId="urn:microsoft.com/office/officeart/2011/layout/HexagonRadial"/>
    <dgm:cxn modelId="{E7AEB057-1B02-494C-9B0D-EEB9408AF65E}" type="presParOf" srcId="{EC101E5C-E9ED-49BA-A9E4-18A27CB43F85}" destId="{07B161CC-7DD2-47C5-9326-5E10C2A691B1}" srcOrd="0" destOrd="0" presId="urn:microsoft.com/office/officeart/2011/layout/HexagonRadial"/>
    <dgm:cxn modelId="{9C088138-8B23-4280-9B5D-65F50CB48F97}" type="presParOf" srcId="{0AF0ECAC-7698-494C-937C-D5BF9AEE45EE}" destId="{08B8F5C5-54AF-4203-8DDB-168276D1174C}" srcOrd="2" destOrd="0" presId="urn:microsoft.com/office/officeart/2011/layout/HexagonRadial"/>
    <dgm:cxn modelId="{518F016F-AF3A-4D0F-97B0-BEB3DDBAC5B3}" type="presParOf" srcId="{0AF0ECAC-7698-494C-937C-D5BF9AEE45EE}" destId="{3DF38F9B-8CD6-4A4A-BCF1-C3B941296079}" srcOrd="3" destOrd="0" presId="urn:microsoft.com/office/officeart/2011/layout/HexagonRadial"/>
    <dgm:cxn modelId="{EF3F71F4-0013-49DA-A45F-34260C7B0FC1}" type="presParOf" srcId="{3DF38F9B-8CD6-4A4A-BCF1-C3B941296079}" destId="{BEA748BC-A754-4B42-BC64-7C51DA03FB92}" srcOrd="0" destOrd="0" presId="urn:microsoft.com/office/officeart/2011/layout/HexagonRadial"/>
    <dgm:cxn modelId="{F0FA340C-7D2E-40DC-B4A9-3194974C43EA}" type="presParOf" srcId="{0AF0ECAC-7698-494C-937C-D5BF9AEE45EE}" destId="{C51EBC16-7EC5-492C-BD50-D867EA1B8728}" srcOrd="4" destOrd="0" presId="urn:microsoft.com/office/officeart/2011/layout/HexagonRadial"/>
    <dgm:cxn modelId="{86FDCF61-3423-42F0-A6AA-03FCBB1271AE}" type="presParOf" srcId="{0AF0ECAC-7698-494C-937C-D5BF9AEE45EE}" destId="{B4EC9A61-9609-4570-9B9B-9A398D7AE2EB}" srcOrd="5" destOrd="0" presId="urn:microsoft.com/office/officeart/2011/layout/HexagonRadial"/>
    <dgm:cxn modelId="{A4C352FF-9AB7-4636-B2F5-288A83E0F50C}" type="presParOf" srcId="{B4EC9A61-9609-4570-9B9B-9A398D7AE2EB}" destId="{DBE7631C-A63F-4605-BA31-F4EE91C60186}" srcOrd="0" destOrd="0" presId="urn:microsoft.com/office/officeart/2011/layout/HexagonRadial"/>
    <dgm:cxn modelId="{4B983ED7-F75F-4F58-AB85-7B825203E57A}" type="presParOf" srcId="{0AF0ECAC-7698-494C-937C-D5BF9AEE45EE}" destId="{8445D888-48F1-4FA8-A89F-CEDB8F1677EB}" srcOrd="6" destOrd="0" presId="urn:microsoft.com/office/officeart/2011/layout/HexagonRadial"/>
    <dgm:cxn modelId="{FD7001A5-B910-4D3F-9DD4-C3CC732EAC42}" type="presParOf" srcId="{0AF0ECAC-7698-494C-937C-D5BF9AEE45EE}" destId="{E6C8B31B-53DA-4E22-9F04-B390FAB275EB}" srcOrd="7" destOrd="0" presId="urn:microsoft.com/office/officeart/2011/layout/HexagonRadial"/>
    <dgm:cxn modelId="{68CEAA5C-19A4-4139-8003-880AACA82FD7}" type="presParOf" srcId="{E6C8B31B-53DA-4E22-9F04-B390FAB275EB}" destId="{FD7C81EC-9D2F-46ED-ADAE-FBEB5F750A75}" srcOrd="0" destOrd="0" presId="urn:microsoft.com/office/officeart/2011/layout/HexagonRadial"/>
    <dgm:cxn modelId="{83F24E52-3567-47E7-B969-A86EA8CE7C75}" type="presParOf" srcId="{0AF0ECAC-7698-494C-937C-D5BF9AEE45EE}" destId="{7A504125-0046-47AA-8EB4-A4197CB2AD9C}" srcOrd="8" destOrd="0" presId="urn:microsoft.com/office/officeart/2011/layout/HexagonRadial"/>
    <dgm:cxn modelId="{8810EB2A-6E1B-4FE1-A464-E83AF526AD3E}" type="presParOf" srcId="{0AF0ECAC-7698-494C-937C-D5BF9AEE45EE}" destId="{AA7E96E8-9716-477D-9189-CA7378317BA6}" srcOrd="9" destOrd="0" presId="urn:microsoft.com/office/officeart/2011/layout/HexagonRadial"/>
    <dgm:cxn modelId="{1BA9A329-B2F9-4CC1-ADFA-79B19FBE8F64}" type="presParOf" srcId="{AA7E96E8-9716-477D-9189-CA7378317BA6}" destId="{8EBA2965-C67E-466E-B521-973F8FE9B9CB}" srcOrd="0" destOrd="0" presId="urn:microsoft.com/office/officeart/2011/layout/HexagonRadial"/>
    <dgm:cxn modelId="{59743FF0-9EC6-4BD6-943B-1E104FD0E13D}" type="presParOf" srcId="{0AF0ECAC-7698-494C-937C-D5BF9AEE45EE}" destId="{05F22540-F467-4D80-A6AB-7539DDD7CEFB}" srcOrd="10" destOrd="0" presId="urn:microsoft.com/office/officeart/2011/layout/HexagonRadial"/>
    <dgm:cxn modelId="{1C4EE7AE-90AB-41CC-85C5-56C698CDAC13}" type="presParOf" srcId="{0AF0ECAC-7698-494C-937C-D5BF9AEE45EE}" destId="{785A4CEA-A99D-4B47-AB22-8D6B116DDDB7}" srcOrd="11" destOrd="0" presId="urn:microsoft.com/office/officeart/2011/layout/HexagonRadial"/>
    <dgm:cxn modelId="{938F7438-8A9B-45CD-8F58-B28459ED515D}" type="presParOf" srcId="{785A4CEA-A99D-4B47-AB22-8D6B116DDDB7}" destId="{EF76ADAD-F89B-4752-9F25-7ED30EE60C21}" srcOrd="0" destOrd="0" presId="urn:microsoft.com/office/officeart/2011/layout/HexagonRadial"/>
    <dgm:cxn modelId="{321D581C-98F3-4464-86FC-8EB9B4B8BCE0}" type="presParOf" srcId="{0AF0ECAC-7698-494C-937C-D5BF9AEE45EE}" destId="{C9F84C69-6761-4D58-B479-BA313724B8E7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B0797B-CD0B-4AB0-8C22-BE7EA793B087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067280-D351-4740-AA0A-58D6538896B1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দুর্নীতির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প্রসার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রোধ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DAADFB-BB30-4DBB-8269-660515CA866F}" type="parTrans" cxnId="{84417BDF-DCAE-4EE2-992C-04416507129C}">
      <dgm:prSet/>
      <dgm:spPr/>
      <dgm:t>
        <a:bodyPr/>
        <a:lstStyle/>
        <a:p>
          <a:endParaRPr lang="en-US"/>
        </a:p>
      </dgm:t>
    </dgm:pt>
    <dgm:pt modelId="{7910718F-5BE3-42C9-815D-2835D1EA1F1E}" type="sibTrans" cxnId="{84417BDF-DCAE-4EE2-992C-04416507129C}">
      <dgm:prSet/>
      <dgm:spPr/>
      <dgm:t>
        <a:bodyPr/>
        <a:lstStyle/>
        <a:p>
          <a:endParaRPr lang="en-US"/>
        </a:p>
      </dgm:t>
    </dgm:pt>
    <dgm:pt modelId="{FD8655BA-8A19-43E3-80E5-D2FBA0D2EA49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২।দুর্নীতির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নিরপেক্ষ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বিচার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70BF2C9-5D23-4C1A-9299-447D7D7542AA}" type="parTrans" cxnId="{3C341D6A-22B5-425F-A2B3-E76F6C31A90E}">
      <dgm:prSet/>
      <dgm:spPr/>
      <dgm:t>
        <a:bodyPr/>
        <a:lstStyle/>
        <a:p>
          <a:endParaRPr lang="en-US"/>
        </a:p>
      </dgm:t>
    </dgm:pt>
    <dgm:pt modelId="{D50EC6EB-7B0A-42DA-925A-5BBA0875C354}" type="sibTrans" cxnId="{3C341D6A-22B5-425F-A2B3-E76F6C31A90E}">
      <dgm:prSet/>
      <dgm:spPr/>
      <dgm:t>
        <a:bodyPr/>
        <a:lstStyle/>
        <a:p>
          <a:endParaRPr lang="en-US"/>
        </a:p>
      </dgm:t>
    </dgm:pt>
    <dgm:pt modelId="{735E3360-1390-429B-BE71-FBE6E8426554}">
      <dgm:prSet phldrT="[Text]"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৩।অবৈধ </a:t>
          </a:r>
          <a:r>
            <a:rPr lang="en-US" sz="36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আয়</a:t>
          </a:r>
          <a:r>
            <a: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রোধ</a:t>
          </a:r>
          <a:r>
            <a: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CD0DD5A-3252-4E7B-AD06-8AC11533E0DC}" type="parTrans" cxnId="{F67EA2E8-207B-4ABF-98E9-5AA2602B87B3}">
      <dgm:prSet/>
      <dgm:spPr/>
      <dgm:t>
        <a:bodyPr/>
        <a:lstStyle/>
        <a:p>
          <a:endParaRPr lang="en-US"/>
        </a:p>
      </dgm:t>
    </dgm:pt>
    <dgm:pt modelId="{F612A2CE-B12D-41B2-8627-3F71081617FC}" type="sibTrans" cxnId="{F67EA2E8-207B-4ABF-98E9-5AA2602B87B3}">
      <dgm:prSet/>
      <dgm:spPr/>
      <dgm:t>
        <a:bodyPr/>
        <a:lstStyle/>
        <a:p>
          <a:endParaRPr lang="en-US"/>
        </a:p>
      </dgm:t>
    </dgm:pt>
    <dgm:pt modelId="{5E28AE98-67A7-4489-B2C6-22029BD6A8B1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ন্যায়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বিচার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প্রতিষ্টা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FBD0053-D0E0-4502-BF04-70D715272469}" type="parTrans" cxnId="{18B434A3-0319-4242-9C05-42EE7C468D5F}">
      <dgm:prSet/>
      <dgm:spPr/>
      <dgm:t>
        <a:bodyPr/>
        <a:lstStyle/>
        <a:p>
          <a:endParaRPr lang="en-US"/>
        </a:p>
      </dgm:t>
    </dgm:pt>
    <dgm:pt modelId="{52B4779B-F96C-4509-BF36-74DDAE66A2E1}" type="sibTrans" cxnId="{18B434A3-0319-4242-9C05-42EE7C468D5F}">
      <dgm:prSet/>
      <dgm:spPr/>
      <dgm:t>
        <a:bodyPr/>
        <a:lstStyle/>
        <a:p>
          <a:endParaRPr lang="en-US"/>
        </a:p>
      </dgm:t>
    </dgm:pt>
    <dgm:pt modelId="{4DEC0466-8D41-47F1-A7F7-8601EC1F02E5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৫।আইনের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প্রতি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শ্রদ্ধা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18B0C8B-594C-4FD3-94FF-8C870454A258}" type="parTrans" cxnId="{6E9BFAF0-92DB-4D0F-9908-A8ADEF3FD940}">
      <dgm:prSet/>
      <dgm:spPr/>
      <dgm:t>
        <a:bodyPr/>
        <a:lstStyle/>
        <a:p>
          <a:endParaRPr lang="en-US"/>
        </a:p>
      </dgm:t>
    </dgm:pt>
    <dgm:pt modelId="{1D9721E9-90F5-40E9-9E53-D8C2009FB7A6}" type="sibTrans" cxnId="{6E9BFAF0-92DB-4D0F-9908-A8ADEF3FD940}">
      <dgm:prSet/>
      <dgm:spPr/>
      <dgm:t>
        <a:bodyPr/>
        <a:lstStyle/>
        <a:p>
          <a:endParaRPr lang="en-US"/>
        </a:p>
      </dgm:t>
    </dgm:pt>
    <dgm:pt modelId="{A8378839-4E8E-4ADD-99FA-FF6868204DD6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সম্পদের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নেওয়া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4325049-D384-4282-9011-C29F953F27A9}" type="parTrans" cxnId="{9BBAB3DA-92A0-4422-A30B-169FFCD85535}">
      <dgm:prSet/>
      <dgm:spPr/>
      <dgm:t>
        <a:bodyPr/>
        <a:lstStyle/>
        <a:p>
          <a:endParaRPr lang="en-US"/>
        </a:p>
      </dgm:t>
    </dgm:pt>
    <dgm:pt modelId="{C0559483-8E57-41D3-B310-0AE56F750915}" type="sibTrans" cxnId="{9BBAB3DA-92A0-4422-A30B-169FFCD85535}">
      <dgm:prSet/>
      <dgm:spPr/>
      <dgm:t>
        <a:bodyPr/>
        <a:lstStyle/>
        <a:p>
          <a:endParaRPr lang="en-US"/>
        </a:p>
      </dgm:t>
    </dgm:pt>
    <dgm:pt modelId="{3E887FA2-F9DC-49D8-89A0-1846E94E4A20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36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</a:t>
          </a:r>
          <a:r>
            <a:rPr lang="en-US" sz="36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গনসচেতনা</a:t>
          </a:r>
          <a:r>
            <a:rPr lang="en-US" sz="36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সৃষ্টি</a:t>
          </a:r>
          <a:r>
            <a:rPr lang="en-US" sz="36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accent4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058DD3C-1D59-49E3-A917-3535218A5801}" type="parTrans" cxnId="{0722517E-DC2F-43FB-96CF-72968DFF92EA}">
      <dgm:prSet/>
      <dgm:spPr/>
      <dgm:t>
        <a:bodyPr/>
        <a:lstStyle/>
        <a:p>
          <a:endParaRPr lang="en-US"/>
        </a:p>
      </dgm:t>
    </dgm:pt>
    <dgm:pt modelId="{5380C1FD-2E25-411F-A868-B9384A06ED11}" type="sibTrans" cxnId="{0722517E-DC2F-43FB-96CF-72968DFF92EA}">
      <dgm:prSet/>
      <dgm:spPr/>
      <dgm:t>
        <a:bodyPr/>
        <a:lstStyle/>
        <a:p>
          <a:endParaRPr lang="en-US"/>
        </a:p>
      </dgm:t>
    </dgm:pt>
    <dgm:pt modelId="{2CA08FAF-8B0F-4815-932A-B130764B73BA}" type="pres">
      <dgm:prSet presAssocID="{51B0797B-CD0B-4AB0-8C22-BE7EA793B08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FA4E5E2-AD5A-4602-808A-C8E2822177C8}" type="pres">
      <dgm:prSet presAssocID="{77067280-D351-4740-AA0A-58D6538896B1}" presName="Parent" presStyleLbl="node0" presStyleIdx="0" presStyleCnt="1" custScaleX="153046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DFE0DCAB-E858-4D96-899D-2EC5B7ADEB70}" type="pres">
      <dgm:prSet presAssocID="{FD8655BA-8A19-43E3-80E5-D2FBA0D2EA49}" presName="Accent1" presStyleCnt="0"/>
      <dgm:spPr/>
    </dgm:pt>
    <dgm:pt modelId="{06DB184A-A3F4-466B-B2EC-4293441378E9}" type="pres">
      <dgm:prSet presAssocID="{FD8655BA-8A19-43E3-80E5-D2FBA0D2EA49}" presName="Accent" presStyleLbl="bgShp" presStyleIdx="0" presStyleCnt="6"/>
      <dgm:spPr/>
    </dgm:pt>
    <dgm:pt modelId="{FDF5B5E9-15E8-4113-9763-475D67E00868}" type="pres">
      <dgm:prSet presAssocID="{FD8655BA-8A19-43E3-80E5-D2FBA0D2EA49}" presName="Child1" presStyleLbl="node1" presStyleIdx="0" presStyleCnt="6" custScaleX="1742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372DAA-BE78-49F1-8EE4-4B7E723D9F82}" type="pres">
      <dgm:prSet presAssocID="{735E3360-1390-429B-BE71-FBE6E8426554}" presName="Accent2" presStyleCnt="0"/>
      <dgm:spPr/>
    </dgm:pt>
    <dgm:pt modelId="{FD2933C2-C24F-41E0-BEA5-AD3F0ADF97A6}" type="pres">
      <dgm:prSet presAssocID="{735E3360-1390-429B-BE71-FBE6E8426554}" presName="Accent" presStyleLbl="bgShp" presStyleIdx="1" presStyleCnt="6"/>
      <dgm:spPr/>
    </dgm:pt>
    <dgm:pt modelId="{AC4A7614-6FBB-4E01-B6DD-62DB724049DF}" type="pres">
      <dgm:prSet presAssocID="{735E3360-1390-429B-BE71-FBE6E8426554}" presName="Child2" presStyleLbl="node1" presStyleIdx="1" presStyleCnt="6" custScaleX="166267" custLinFactX="27646" custLinFactNeighborX="100000" custLinFactNeighborY="-177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982A40-4631-4BCC-A834-D632C20FA5BB}" type="pres">
      <dgm:prSet presAssocID="{5E28AE98-67A7-4489-B2C6-22029BD6A8B1}" presName="Accent3" presStyleCnt="0"/>
      <dgm:spPr/>
    </dgm:pt>
    <dgm:pt modelId="{BA79A492-873E-4ED5-84D6-73D8143B0A2A}" type="pres">
      <dgm:prSet presAssocID="{5E28AE98-67A7-4489-B2C6-22029BD6A8B1}" presName="Accent" presStyleLbl="bgShp" presStyleIdx="2" presStyleCnt="6"/>
      <dgm:spPr/>
    </dgm:pt>
    <dgm:pt modelId="{12F3B9E2-080F-48FC-984C-8F7A05EA817D}" type="pres">
      <dgm:prSet presAssocID="{5E28AE98-67A7-4489-B2C6-22029BD6A8B1}" presName="Child3" presStyleLbl="node1" presStyleIdx="2" presStyleCnt="6" custScaleX="166112" custLinFactX="18164" custLinFactNeighborX="100000" custLinFactNeighborY="25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1926F2-1938-46DC-8579-0120FA95ECD7}" type="pres">
      <dgm:prSet presAssocID="{4DEC0466-8D41-47F1-A7F7-8601EC1F02E5}" presName="Accent4" presStyleCnt="0"/>
      <dgm:spPr/>
    </dgm:pt>
    <dgm:pt modelId="{A3D069F3-CBE3-4311-821B-DAC09ADA8FB1}" type="pres">
      <dgm:prSet presAssocID="{4DEC0466-8D41-47F1-A7F7-8601EC1F02E5}" presName="Accent" presStyleLbl="bgShp" presStyleIdx="3" presStyleCnt="6"/>
      <dgm:spPr/>
    </dgm:pt>
    <dgm:pt modelId="{33C63301-F879-4FA9-AE59-BC55F45BF64C}" type="pres">
      <dgm:prSet presAssocID="{4DEC0466-8D41-47F1-A7F7-8601EC1F02E5}" presName="Child4" presStyleLbl="node1" presStyleIdx="3" presStyleCnt="6" custScaleX="1810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A96355-4007-4E84-91AD-8115F9375E4D}" type="pres">
      <dgm:prSet presAssocID="{A8378839-4E8E-4ADD-99FA-FF6868204DD6}" presName="Accent5" presStyleCnt="0"/>
      <dgm:spPr/>
    </dgm:pt>
    <dgm:pt modelId="{77B2037A-4844-4C73-8059-31E9A6E32C1D}" type="pres">
      <dgm:prSet presAssocID="{A8378839-4E8E-4ADD-99FA-FF6868204DD6}" presName="Accent" presStyleLbl="bgShp" presStyleIdx="4" presStyleCnt="6"/>
      <dgm:spPr/>
    </dgm:pt>
    <dgm:pt modelId="{33B8236A-B7EB-4386-8197-233CA6789B45}" type="pres">
      <dgm:prSet presAssocID="{A8378839-4E8E-4ADD-99FA-FF6868204DD6}" presName="Child5" presStyleLbl="node1" presStyleIdx="4" presStyleCnt="6" custScaleX="165487" custLinFactX="-12329" custLinFactNeighborX="-100000" custLinFactNeighborY="118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1A4B5E-9D75-4597-ABF7-4D3B77470448}" type="pres">
      <dgm:prSet presAssocID="{3E887FA2-F9DC-49D8-89A0-1846E94E4A20}" presName="Accent6" presStyleCnt="0"/>
      <dgm:spPr/>
    </dgm:pt>
    <dgm:pt modelId="{7B01A278-6F33-4BB9-9A14-64A28B6BEEED}" type="pres">
      <dgm:prSet presAssocID="{3E887FA2-F9DC-49D8-89A0-1846E94E4A20}" presName="Accent" presStyleLbl="bgShp" presStyleIdx="5" presStyleCnt="6"/>
      <dgm:spPr/>
    </dgm:pt>
    <dgm:pt modelId="{0FC6B2E2-3B3E-4F86-9645-FFD5953D1B30}" type="pres">
      <dgm:prSet presAssocID="{3E887FA2-F9DC-49D8-89A0-1846E94E4A20}" presName="Child6" presStyleLbl="node1" presStyleIdx="5" presStyleCnt="6" custScaleX="160661" custLinFactX="-5764" custLinFactNeighborX="-100000" custLinFactNeighborY="-236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22517E-DC2F-43FB-96CF-72968DFF92EA}" srcId="{77067280-D351-4740-AA0A-58D6538896B1}" destId="{3E887FA2-F9DC-49D8-89A0-1846E94E4A20}" srcOrd="5" destOrd="0" parTransId="{0058DD3C-1D59-49E3-A917-3535218A5801}" sibTransId="{5380C1FD-2E25-411F-A868-B9384A06ED11}"/>
    <dgm:cxn modelId="{43799BF1-DC3A-488D-B683-79C82BC1F324}" type="presOf" srcId="{735E3360-1390-429B-BE71-FBE6E8426554}" destId="{AC4A7614-6FBB-4E01-B6DD-62DB724049DF}" srcOrd="0" destOrd="0" presId="urn:microsoft.com/office/officeart/2011/layout/HexagonRadial"/>
    <dgm:cxn modelId="{9BBAB3DA-92A0-4422-A30B-169FFCD85535}" srcId="{77067280-D351-4740-AA0A-58D6538896B1}" destId="{A8378839-4E8E-4ADD-99FA-FF6868204DD6}" srcOrd="4" destOrd="0" parTransId="{D4325049-D384-4282-9011-C29F953F27A9}" sibTransId="{C0559483-8E57-41D3-B310-0AE56F750915}"/>
    <dgm:cxn modelId="{44C0805B-08AD-4CEB-8A6B-FFF86F01BC15}" type="presOf" srcId="{A8378839-4E8E-4ADD-99FA-FF6868204DD6}" destId="{33B8236A-B7EB-4386-8197-233CA6789B45}" srcOrd="0" destOrd="0" presId="urn:microsoft.com/office/officeart/2011/layout/HexagonRadial"/>
    <dgm:cxn modelId="{F3DE7FAB-3609-4237-900D-DE567A9F60A1}" type="presOf" srcId="{77067280-D351-4740-AA0A-58D6538896B1}" destId="{0FA4E5E2-AD5A-4602-808A-C8E2822177C8}" srcOrd="0" destOrd="0" presId="urn:microsoft.com/office/officeart/2011/layout/HexagonRadial"/>
    <dgm:cxn modelId="{187BE763-C63A-4CBC-BE2D-171408284AEC}" type="presOf" srcId="{3E887FA2-F9DC-49D8-89A0-1846E94E4A20}" destId="{0FC6B2E2-3B3E-4F86-9645-FFD5953D1B30}" srcOrd="0" destOrd="0" presId="urn:microsoft.com/office/officeart/2011/layout/HexagonRadial"/>
    <dgm:cxn modelId="{EB7904B4-00CF-4B30-AE21-BA338859C109}" type="presOf" srcId="{FD8655BA-8A19-43E3-80E5-D2FBA0D2EA49}" destId="{FDF5B5E9-15E8-4113-9763-475D67E00868}" srcOrd="0" destOrd="0" presId="urn:microsoft.com/office/officeart/2011/layout/HexagonRadial"/>
    <dgm:cxn modelId="{4AB5A5DD-7144-407F-922B-651D9702D685}" type="presOf" srcId="{4DEC0466-8D41-47F1-A7F7-8601EC1F02E5}" destId="{33C63301-F879-4FA9-AE59-BC55F45BF64C}" srcOrd="0" destOrd="0" presId="urn:microsoft.com/office/officeart/2011/layout/HexagonRadial"/>
    <dgm:cxn modelId="{18B434A3-0319-4242-9C05-42EE7C468D5F}" srcId="{77067280-D351-4740-AA0A-58D6538896B1}" destId="{5E28AE98-67A7-4489-B2C6-22029BD6A8B1}" srcOrd="2" destOrd="0" parTransId="{CFBD0053-D0E0-4502-BF04-70D715272469}" sibTransId="{52B4779B-F96C-4509-BF36-74DDAE66A2E1}"/>
    <dgm:cxn modelId="{3C341D6A-22B5-425F-A2B3-E76F6C31A90E}" srcId="{77067280-D351-4740-AA0A-58D6538896B1}" destId="{FD8655BA-8A19-43E3-80E5-D2FBA0D2EA49}" srcOrd="0" destOrd="0" parTransId="{870BF2C9-5D23-4C1A-9299-447D7D7542AA}" sibTransId="{D50EC6EB-7B0A-42DA-925A-5BBA0875C354}"/>
    <dgm:cxn modelId="{F67EA2E8-207B-4ABF-98E9-5AA2602B87B3}" srcId="{77067280-D351-4740-AA0A-58D6538896B1}" destId="{735E3360-1390-429B-BE71-FBE6E8426554}" srcOrd="1" destOrd="0" parTransId="{3CD0DD5A-3252-4E7B-AD06-8AC11533E0DC}" sibTransId="{F612A2CE-B12D-41B2-8627-3F71081617FC}"/>
    <dgm:cxn modelId="{6A0AF1D2-9C01-402F-9844-8A1C21071285}" type="presOf" srcId="{5E28AE98-67A7-4489-B2C6-22029BD6A8B1}" destId="{12F3B9E2-080F-48FC-984C-8F7A05EA817D}" srcOrd="0" destOrd="0" presId="urn:microsoft.com/office/officeart/2011/layout/HexagonRadial"/>
    <dgm:cxn modelId="{C1325530-88FB-4753-BE98-256EDB7FAFBE}" type="presOf" srcId="{51B0797B-CD0B-4AB0-8C22-BE7EA793B087}" destId="{2CA08FAF-8B0F-4815-932A-B130764B73BA}" srcOrd="0" destOrd="0" presId="urn:microsoft.com/office/officeart/2011/layout/HexagonRadial"/>
    <dgm:cxn modelId="{6E9BFAF0-92DB-4D0F-9908-A8ADEF3FD940}" srcId="{77067280-D351-4740-AA0A-58D6538896B1}" destId="{4DEC0466-8D41-47F1-A7F7-8601EC1F02E5}" srcOrd="3" destOrd="0" parTransId="{918B0C8B-594C-4FD3-94FF-8C870454A258}" sibTransId="{1D9721E9-90F5-40E9-9E53-D8C2009FB7A6}"/>
    <dgm:cxn modelId="{84417BDF-DCAE-4EE2-992C-04416507129C}" srcId="{51B0797B-CD0B-4AB0-8C22-BE7EA793B087}" destId="{77067280-D351-4740-AA0A-58D6538896B1}" srcOrd="0" destOrd="0" parTransId="{D5DAADFB-BB30-4DBB-8269-660515CA866F}" sibTransId="{7910718F-5BE3-42C9-815D-2835D1EA1F1E}"/>
    <dgm:cxn modelId="{F4E084E5-B875-43FD-AFA9-E2EBB0AE45F7}" type="presParOf" srcId="{2CA08FAF-8B0F-4815-932A-B130764B73BA}" destId="{0FA4E5E2-AD5A-4602-808A-C8E2822177C8}" srcOrd="0" destOrd="0" presId="urn:microsoft.com/office/officeart/2011/layout/HexagonRadial"/>
    <dgm:cxn modelId="{932F9CC5-6B8F-48A8-9AA0-156FD4346FA0}" type="presParOf" srcId="{2CA08FAF-8B0F-4815-932A-B130764B73BA}" destId="{DFE0DCAB-E858-4D96-899D-2EC5B7ADEB70}" srcOrd="1" destOrd="0" presId="urn:microsoft.com/office/officeart/2011/layout/HexagonRadial"/>
    <dgm:cxn modelId="{C76A5DFE-8A5E-4CCD-BA07-5461126D939B}" type="presParOf" srcId="{DFE0DCAB-E858-4D96-899D-2EC5B7ADEB70}" destId="{06DB184A-A3F4-466B-B2EC-4293441378E9}" srcOrd="0" destOrd="0" presId="urn:microsoft.com/office/officeart/2011/layout/HexagonRadial"/>
    <dgm:cxn modelId="{DC880F4E-C945-4320-AD4B-1FC536CFBC8B}" type="presParOf" srcId="{2CA08FAF-8B0F-4815-932A-B130764B73BA}" destId="{FDF5B5E9-15E8-4113-9763-475D67E00868}" srcOrd="2" destOrd="0" presId="urn:microsoft.com/office/officeart/2011/layout/HexagonRadial"/>
    <dgm:cxn modelId="{91F6F644-0BC7-4F44-B64C-400F290F0CD4}" type="presParOf" srcId="{2CA08FAF-8B0F-4815-932A-B130764B73BA}" destId="{53372DAA-BE78-49F1-8EE4-4B7E723D9F82}" srcOrd="3" destOrd="0" presId="urn:microsoft.com/office/officeart/2011/layout/HexagonRadial"/>
    <dgm:cxn modelId="{D74A0CC6-E8C8-4D86-A9A0-B103A2F31F2D}" type="presParOf" srcId="{53372DAA-BE78-49F1-8EE4-4B7E723D9F82}" destId="{FD2933C2-C24F-41E0-BEA5-AD3F0ADF97A6}" srcOrd="0" destOrd="0" presId="urn:microsoft.com/office/officeart/2011/layout/HexagonRadial"/>
    <dgm:cxn modelId="{D6D9E4D5-1DC7-4335-B74E-AEF2ACDC0DB0}" type="presParOf" srcId="{2CA08FAF-8B0F-4815-932A-B130764B73BA}" destId="{AC4A7614-6FBB-4E01-B6DD-62DB724049DF}" srcOrd="4" destOrd="0" presId="urn:microsoft.com/office/officeart/2011/layout/HexagonRadial"/>
    <dgm:cxn modelId="{5E12CD82-3C45-467D-92F3-EFBEAB84835E}" type="presParOf" srcId="{2CA08FAF-8B0F-4815-932A-B130764B73BA}" destId="{74982A40-4631-4BCC-A834-D632C20FA5BB}" srcOrd="5" destOrd="0" presId="urn:microsoft.com/office/officeart/2011/layout/HexagonRadial"/>
    <dgm:cxn modelId="{2A149547-B52D-4BB8-BC97-7A222C1802E8}" type="presParOf" srcId="{74982A40-4631-4BCC-A834-D632C20FA5BB}" destId="{BA79A492-873E-4ED5-84D6-73D8143B0A2A}" srcOrd="0" destOrd="0" presId="urn:microsoft.com/office/officeart/2011/layout/HexagonRadial"/>
    <dgm:cxn modelId="{772B3235-97C0-45F9-B57D-DC4D5EAC1C27}" type="presParOf" srcId="{2CA08FAF-8B0F-4815-932A-B130764B73BA}" destId="{12F3B9E2-080F-48FC-984C-8F7A05EA817D}" srcOrd="6" destOrd="0" presId="urn:microsoft.com/office/officeart/2011/layout/HexagonRadial"/>
    <dgm:cxn modelId="{A60F82BF-0AA2-4DA4-8F32-19E22AEBEF36}" type="presParOf" srcId="{2CA08FAF-8B0F-4815-932A-B130764B73BA}" destId="{771926F2-1938-46DC-8579-0120FA95ECD7}" srcOrd="7" destOrd="0" presId="urn:microsoft.com/office/officeart/2011/layout/HexagonRadial"/>
    <dgm:cxn modelId="{01FC9395-E135-47F5-8A78-E5110700BE51}" type="presParOf" srcId="{771926F2-1938-46DC-8579-0120FA95ECD7}" destId="{A3D069F3-CBE3-4311-821B-DAC09ADA8FB1}" srcOrd="0" destOrd="0" presId="urn:microsoft.com/office/officeart/2011/layout/HexagonRadial"/>
    <dgm:cxn modelId="{B8EE33EC-A0C0-43BB-8459-D97EC6E837A0}" type="presParOf" srcId="{2CA08FAF-8B0F-4815-932A-B130764B73BA}" destId="{33C63301-F879-4FA9-AE59-BC55F45BF64C}" srcOrd="8" destOrd="0" presId="urn:microsoft.com/office/officeart/2011/layout/HexagonRadial"/>
    <dgm:cxn modelId="{AA500A0C-66EE-44E9-925D-52F958BBBBAF}" type="presParOf" srcId="{2CA08FAF-8B0F-4815-932A-B130764B73BA}" destId="{E5A96355-4007-4E84-91AD-8115F9375E4D}" srcOrd="9" destOrd="0" presId="urn:microsoft.com/office/officeart/2011/layout/HexagonRadial"/>
    <dgm:cxn modelId="{9CA1216C-ACD3-46A8-B75E-4626B52B6053}" type="presParOf" srcId="{E5A96355-4007-4E84-91AD-8115F9375E4D}" destId="{77B2037A-4844-4C73-8059-31E9A6E32C1D}" srcOrd="0" destOrd="0" presId="urn:microsoft.com/office/officeart/2011/layout/HexagonRadial"/>
    <dgm:cxn modelId="{F30B1E88-3E4A-45EF-B273-1168BD61C264}" type="presParOf" srcId="{2CA08FAF-8B0F-4815-932A-B130764B73BA}" destId="{33B8236A-B7EB-4386-8197-233CA6789B45}" srcOrd="10" destOrd="0" presId="urn:microsoft.com/office/officeart/2011/layout/HexagonRadial"/>
    <dgm:cxn modelId="{C8BD3965-CDE7-496F-9CB4-81A26BFD706D}" type="presParOf" srcId="{2CA08FAF-8B0F-4815-932A-B130764B73BA}" destId="{7C1A4B5E-9D75-4597-ABF7-4D3B77470448}" srcOrd="11" destOrd="0" presId="urn:microsoft.com/office/officeart/2011/layout/HexagonRadial"/>
    <dgm:cxn modelId="{F6038106-A7CB-44C8-8024-D4910753DEEB}" type="presParOf" srcId="{7C1A4B5E-9D75-4597-ABF7-4D3B77470448}" destId="{7B01A278-6F33-4BB9-9A14-64A28B6BEEED}" srcOrd="0" destOrd="0" presId="urn:microsoft.com/office/officeart/2011/layout/HexagonRadial"/>
    <dgm:cxn modelId="{FEF1140C-0B67-4E66-816B-6592640E3516}" type="presParOf" srcId="{2CA08FAF-8B0F-4815-932A-B130764B73BA}" destId="{0FC6B2E2-3B3E-4F86-9645-FFD5953D1B30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2E481-D437-4735-A749-43677EF55CFB}">
      <dsp:nvSpPr>
        <dsp:cNvPr id="0" name=""/>
        <dsp:cNvSpPr/>
      </dsp:nvSpPr>
      <dsp:spPr>
        <a:xfrm>
          <a:off x="4337040" y="358482"/>
          <a:ext cx="3529025" cy="1346894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চেয়ারম্যান</a:t>
          </a:r>
          <a:endParaRPr lang="en-US" sz="4400" kern="1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76489" y="397931"/>
        <a:ext cx="3450127" cy="1267996"/>
      </dsp:txXfrm>
    </dsp:sp>
    <dsp:sp modelId="{D0B8B896-7949-48F9-B5CF-8C3E65F10B7C}">
      <dsp:nvSpPr>
        <dsp:cNvPr id="0" name=""/>
        <dsp:cNvSpPr/>
      </dsp:nvSpPr>
      <dsp:spPr>
        <a:xfrm rot="2901287">
          <a:off x="6723007" y="2393190"/>
          <a:ext cx="1597308" cy="47141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6864431" y="2487473"/>
        <a:ext cx="1314460" cy="282847"/>
      </dsp:txXfrm>
    </dsp:sp>
    <dsp:sp modelId="{8A76C963-CFF9-4783-8D37-52CB394A2617}">
      <dsp:nvSpPr>
        <dsp:cNvPr id="0" name=""/>
        <dsp:cNvSpPr/>
      </dsp:nvSpPr>
      <dsp:spPr>
        <a:xfrm>
          <a:off x="7302842" y="3552416"/>
          <a:ext cx="3277856" cy="1346894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কমিশনার</a:t>
          </a:r>
          <a:endParaRPr lang="en-US" sz="40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342291" y="3591865"/>
        <a:ext cx="3198958" cy="1267996"/>
      </dsp:txXfrm>
    </dsp:sp>
    <dsp:sp modelId="{B0B2408B-C6F4-4B3D-9862-7D34977196CD}">
      <dsp:nvSpPr>
        <dsp:cNvPr id="0" name=""/>
        <dsp:cNvSpPr/>
      </dsp:nvSpPr>
      <dsp:spPr>
        <a:xfrm rot="10874659">
          <a:off x="5506106" y="3932879"/>
          <a:ext cx="1597308" cy="47141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5647530" y="4027162"/>
        <a:ext cx="1314460" cy="282847"/>
      </dsp:txXfrm>
    </dsp:sp>
    <dsp:sp modelId="{16E73FBE-9039-48D1-8E54-236844531A40}">
      <dsp:nvSpPr>
        <dsp:cNvPr id="0" name=""/>
        <dsp:cNvSpPr/>
      </dsp:nvSpPr>
      <dsp:spPr>
        <a:xfrm>
          <a:off x="2054197" y="3438136"/>
          <a:ext cx="3252480" cy="1346894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কমিশনার</a:t>
          </a:r>
          <a:endParaRPr lang="en-US" sz="40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93646" y="3477585"/>
        <a:ext cx="3173582" cy="1267996"/>
      </dsp:txXfrm>
    </dsp:sp>
    <dsp:sp modelId="{E185CC41-1A3B-4E24-9279-FE4420CB6640}">
      <dsp:nvSpPr>
        <dsp:cNvPr id="0" name=""/>
        <dsp:cNvSpPr/>
      </dsp:nvSpPr>
      <dsp:spPr>
        <a:xfrm rot="18490391">
          <a:off x="4092341" y="2336049"/>
          <a:ext cx="1597308" cy="47141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233765" y="2430332"/>
        <a:ext cx="1314460" cy="2828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F571B-F6DB-4192-AD00-EB48E0CB23D4}">
      <dsp:nvSpPr>
        <dsp:cNvPr id="0" name=""/>
        <dsp:cNvSpPr/>
      </dsp:nvSpPr>
      <dsp:spPr>
        <a:xfrm>
          <a:off x="4246603" y="1854832"/>
          <a:ext cx="3738449" cy="2039395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অপরাধ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অনুসন্ধান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তদন্ত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52359" y="2130731"/>
        <a:ext cx="2726937" cy="1487597"/>
      </dsp:txXfrm>
    </dsp:sp>
    <dsp:sp modelId="{BEA748BC-A754-4B42-BC64-7C51DA03FB92}">
      <dsp:nvSpPr>
        <dsp:cNvPr id="0" name=""/>
        <dsp:cNvSpPr/>
      </dsp:nvSpPr>
      <dsp:spPr>
        <a:xfrm>
          <a:off x="6413335" y="879119"/>
          <a:ext cx="889505" cy="76642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B8F5C5-54AF-4203-8DDB-168276D1174C}">
      <dsp:nvSpPr>
        <dsp:cNvPr id="0" name=""/>
        <dsp:cNvSpPr/>
      </dsp:nvSpPr>
      <dsp:spPr>
        <a:xfrm>
          <a:off x="4045271" y="41568"/>
          <a:ext cx="3651119" cy="1671418"/>
        </a:xfrm>
        <a:prstGeom prst="hexagon">
          <a:avLst>
            <a:gd name="adj" fmla="val 28570"/>
            <a:gd name="vf" fmla="val 115470"/>
          </a:avLst>
        </a:prstGeom>
        <a:solidFill>
          <a:schemeClr val="tx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মামলা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দায়ের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পরিচালনা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508706" y="253720"/>
        <a:ext cx="2724249" cy="1247114"/>
      </dsp:txXfrm>
    </dsp:sp>
    <dsp:sp modelId="{DBE7631C-A63F-4605-BA31-F4EE91C60186}">
      <dsp:nvSpPr>
        <dsp:cNvPr id="0" name=""/>
        <dsp:cNvSpPr/>
      </dsp:nvSpPr>
      <dsp:spPr>
        <a:xfrm>
          <a:off x="7451457" y="2311928"/>
          <a:ext cx="889505" cy="76642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1EBC16-7EC5-492C-BD50-D867EA1B8728}">
      <dsp:nvSpPr>
        <dsp:cNvPr id="0" name=""/>
        <dsp:cNvSpPr/>
      </dsp:nvSpPr>
      <dsp:spPr>
        <a:xfrm>
          <a:off x="7876051" y="695522"/>
          <a:ext cx="3468022" cy="1671418"/>
        </a:xfrm>
        <a:prstGeom prst="hexagon">
          <a:avLst>
            <a:gd name="adj" fmla="val 28570"/>
            <a:gd name="vf" fmla="val 11547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দুর্নীতির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অভিযোগ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গঠন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324228" y="911521"/>
        <a:ext cx="2571668" cy="1239420"/>
      </dsp:txXfrm>
    </dsp:sp>
    <dsp:sp modelId="{FD7C81EC-9D2F-46ED-ADAE-FBEB5F750A75}">
      <dsp:nvSpPr>
        <dsp:cNvPr id="0" name=""/>
        <dsp:cNvSpPr/>
      </dsp:nvSpPr>
      <dsp:spPr>
        <a:xfrm>
          <a:off x="6730310" y="3929300"/>
          <a:ext cx="889505" cy="76642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45D888-48F1-4FA8-A89F-CEDB8F1677EB}">
      <dsp:nvSpPr>
        <dsp:cNvPr id="0" name=""/>
        <dsp:cNvSpPr/>
      </dsp:nvSpPr>
      <dsp:spPr>
        <a:xfrm>
          <a:off x="7809416" y="3007463"/>
          <a:ext cx="3518177" cy="1671418"/>
        </a:xfrm>
        <a:prstGeom prst="hexagon">
          <a:avLst>
            <a:gd name="adj" fmla="val 28570"/>
            <a:gd name="vf" fmla="val 11547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জনসচেতনা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গড়ে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তোলা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261772" y="3222369"/>
        <a:ext cx="2613465" cy="1241606"/>
      </dsp:txXfrm>
    </dsp:sp>
    <dsp:sp modelId="{8EBA2965-C67E-466E-B521-973F8FE9B9CB}">
      <dsp:nvSpPr>
        <dsp:cNvPr id="0" name=""/>
        <dsp:cNvSpPr/>
      </dsp:nvSpPr>
      <dsp:spPr>
        <a:xfrm>
          <a:off x="4941429" y="4097189"/>
          <a:ext cx="889505" cy="76642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504125-0046-47AA-8EB4-A4197CB2AD9C}">
      <dsp:nvSpPr>
        <dsp:cNvPr id="0" name=""/>
        <dsp:cNvSpPr/>
      </dsp:nvSpPr>
      <dsp:spPr>
        <a:xfrm>
          <a:off x="4493286" y="4078216"/>
          <a:ext cx="3253859" cy="1671418"/>
        </a:xfrm>
        <a:prstGeom prst="hexagon">
          <a:avLst>
            <a:gd name="adj" fmla="val 28570"/>
            <a:gd name="vf" fmla="val 11547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৫।সাক্ষীকে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জিজ্ঞাসাবাদ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23616" y="4299265"/>
        <a:ext cx="2393199" cy="1229320"/>
      </dsp:txXfrm>
    </dsp:sp>
    <dsp:sp modelId="{EF76ADAD-F89B-4752-9F25-7ED30EE60C21}">
      <dsp:nvSpPr>
        <dsp:cNvPr id="0" name=""/>
        <dsp:cNvSpPr/>
      </dsp:nvSpPr>
      <dsp:spPr>
        <a:xfrm>
          <a:off x="3886307" y="2664955"/>
          <a:ext cx="889505" cy="76642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F22540-F467-4D80-A6AB-7539DDD7CEFB}">
      <dsp:nvSpPr>
        <dsp:cNvPr id="0" name=""/>
        <dsp:cNvSpPr/>
      </dsp:nvSpPr>
      <dsp:spPr>
        <a:xfrm>
          <a:off x="1083109" y="3410405"/>
          <a:ext cx="3466013" cy="1671418"/>
        </a:xfrm>
        <a:prstGeom prst="hexagon">
          <a:avLst>
            <a:gd name="adj" fmla="val 28570"/>
            <a:gd name="vf" fmla="val 11547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আদালত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অফিস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থেকে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রেকর্ড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তলব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31118" y="3626449"/>
        <a:ext cx="2569995" cy="1239330"/>
      </dsp:txXfrm>
    </dsp:sp>
    <dsp:sp modelId="{C9F84C69-6761-4D58-B479-BA313724B8E7}">
      <dsp:nvSpPr>
        <dsp:cNvPr id="0" name=""/>
        <dsp:cNvSpPr/>
      </dsp:nvSpPr>
      <dsp:spPr>
        <a:xfrm>
          <a:off x="656598" y="277089"/>
          <a:ext cx="3598588" cy="2115748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</a:t>
          </a:r>
          <a:r>
            <a:rPr lang="en-US" sz="3600" kern="12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কোনো</a:t>
          </a:r>
          <a:r>
            <a:rPr lang="en-US" sz="3600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ব্যক্তিকে</a:t>
          </a:r>
          <a:r>
            <a:rPr lang="en-US" sz="3600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সশরীরে</a:t>
          </a:r>
          <a:r>
            <a:rPr lang="en-US" sz="3600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হাজিরের</a:t>
          </a:r>
          <a:r>
            <a:rPr lang="en-US" sz="3600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নির্দেশ</a:t>
          </a:r>
          <a:r>
            <a:rPr lang="en-US" sz="3600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accent4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157970" y="571865"/>
        <a:ext cx="2595844" cy="15261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A4E5E2-AD5A-4602-808A-C8E2822177C8}">
      <dsp:nvSpPr>
        <dsp:cNvPr id="0" name=""/>
        <dsp:cNvSpPr/>
      </dsp:nvSpPr>
      <dsp:spPr>
        <a:xfrm>
          <a:off x="4414223" y="1725218"/>
          <a:ext cx="3356034" cy="1896884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দুর্নীতির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প্রসার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রোধ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74539" y="1985396"/>
        <a:ext cx="2435402" cy="1376528"/>
      </dsp:txXfrm>
    </dsp:sp>
    <dsp:sp modelId="{FD2933C2-C24F-41E0-BEA5-AD3F0ADF97A6}">
      <dsp:nvSpPr>
        <dsp:cNvPr id="0" name=""/>
        <dsp:cNvSpPr/>
      </dsp:nvSpPr>
      <dsp:spPr>
        <a:xfrm>
          <a:off x="6368958" y="817687"/>
          <a:ext cx="827347" cy="71286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F5B5E9-15E8-4113-9763-475D67E00868}">
      <dsp:nvSpPr>
        <dsp:cNvPr id="0" name=""/>
        <dsp:cNvSpPr/>
      </dsp:nvSpPr>
      <dsp:spPr>
        <a:xfrm>
          <a:off x="4531074" y="0"/>
          <a:ext cx="3130493" cy="155462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২।দুর্নীতির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নিরপেক্ষ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বিচার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40000" y="203075"/>
        <a:ext cx="2312641" cy="1148471"/>
      </dsp:txXfrm>
    </dsp:sp>
    <dsp:sp modelId="{BA79A492-873E-4ED5-84D6-73D8143B0A2A}">
      <dsp:nvSpPr>
        <dsp:cNvPr id="0" name=""/>
        <dsp:cNvSpPr/>
      </dsp:nvSpPr>
      <dsp:spPr>
        <a:xfrm>
          <a:off x="7334536" y="2150372"/>
          <a:ext cx="827347" cy="71286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4A7614-6FBB-4E01-B6DD-62DB724049DF}">
      <dsp:nvSpPr>
        <dsp:cNvPr id="0" name=""/>
        <dsp:cNvSpPr/>
      </dsp:nvSpPr>
      <dsp:spPr>
        <a:xfrm>
          <a:off x="8544277" y="680935"/>
          <a:ext cx="2987828" cy="1554621"/>
        </a:xfrm>
        <a:prstGeom prst="hexagon">
          <a:avLst>
            <a:gd name="adj" fmla="val 28570"/>
            <a:gd name="vf" fmla="val 115470"/>
          </a:avLst>
        </a:prstGeom>
        <a:solidFill>
          <a:schemeClr val="tx1">
            <a:lumMod val="95000"/>
            <a:lumOff val="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৩।অবৈধ </a:t>
          </a:r>
          <a:r>
            <a:rPr lang="en-US" sz="3600" kern="12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আয়</a:t>
          </a:r>
          <a:r>
            <a:rPr lang="en-US" sz="36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রোধ</a:t>
          </a:r>
          <a:r>
            <a:rPr lang="en-US" sz="36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941314" y="887521"/>
        <a:ext cx="2193754" cy="1141449"/>
      </dsp:txXfrm>
    </dsp:sp>
    <dsp:sp modelId="{A3D069F3-CBE3-4311-821B-DAC09ADA8FB1}">
      <dsp:nvSpPr>
        <dsp:cNvPr id="0" name=""/>
        <dsp:cNvSpPr/>
      </dsp:nvSpPr>
      <dsp:spPr>
        <a:xfrm>
          <a:off x="6663783" y="3654724"/>
          <a:ext cx="827347" cy="71286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F3B9E2-080F-48FC-984C-8F7A05EA817D}">
      <dsp:nvSpPr>
        <dsp:cNvPr id="0" name=""/>
        <dsp:cNvSpPr/>
      </dsp:nvSpPr>
      <dsp:spPr>
        <a:xfrm>
          <a:off x="8375278" y="2875284"/>
          <a:ext cx="2985043" cy="1554621"/>
        </a:xfrm>
        <a:prstGeom prst="hexagon">
          <a:avLst>
            <a:gd name="adj" fmla="val 28570"/>
            <a:gd name="vf" fmla="val 11547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ন্যায়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বিচার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প্রতিষ্টা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772083" y="3081942"/>
        <a:ext cx="2191433" cy="1141305"/>
      </dsp:txXfrm>
    </dsp:sp>
    <dsp:sp modelId="{77B2037A-4844-4C73-8059-31E9A6E32C1D}">
      <dsp:nvSpPr>
        <dsp:cNvPr id="0" name=""/>
        <dsp:cNvSpPr/>
      </dsp:nvSpPr>
      <dsp:spPr>
        <a:xfrm>
          <a:off x="4999907" y="3810882"/>
          <a:ext cx="827347" cy="71286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C63301-F879-4FA9-AE59-BC55F45BF64C}">
      <dsp:nvSpPr>
        <dsp:cNvPr id="0" name=""/>
        <dsp:cNvSpPr/>
      </dsp:nvSpPr>
      <dsp:spPr>
        <a:xfrm>
          <a:off x="4469329" y="3793234"/>
          <a:ext cx="3253983" cy="1554621"/>
        </a:xfrm>
        <a:prstGeom prst="hexagon">
          <a:avLst>
            <a:gd name="adj" fmla="val 28570"/>
            <a:gd name="vf" fmla="val 11547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৫।আইনের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প্রতি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শ্রদ্ধা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88546" y="3993519"/>
        <a:ext cx="2415549" cy="1154051"/>
      </dsp:txXfrm>
    </dsp:sp>
    <dsp:sp modelId="{7B01A278-6F33-4BB9-9A14-64A28B6BEEED}">
      <dsp:nvSpPr>
        <dsp:cNvPr id="0" name=""/>
        <dsp:cNvSpPr/>
      </dsp:nvSpPr>
      <dsp:spPr>
        <a:xfrm>
          <a:off x="4018516" y="2478731"/>
          <a:ext cx="827347" cy="71286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B8236A-B7EB-4386-8197-233CA6789B45}">
      <dsp:nvSpPr>
        <dsp:cNvPr id="0" name=""/>
        <dsp:cNvSpPr/>
      </dsp:nvSpPr>
      <dsp:spPr>
        <a:xfrm>
          <a:off x="935140" y="3020545"/>
          <a:ext cx="2973812" cy="1554621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সম্পদের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নেওয়া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31009" y="3227494"/>
        <a:ext cx="2182074" cy="1140723"/>
      </dsp:txXfrm>
    </dsp:sp>
    <dsp:sp modelId="{0FC6B2E2-3B3E-4F86-9645-FFD5953D1B30}">
      <dsp:nvSpPr>
        <dsp:cNvPr id="0" name=""/>
        <dsp:cNvSpPr/>
      </dsp:nvSpPr>
      <dsp:spPr>
        <a:xfrm>
          <a:off x="1096476" y="587042"/>
          <a:ext cx="2887088" cy="1554621"/>
        </a:xfrm>
        <a:prstGeom prst="hexagon">
          <a:avLst>
            <a:gd name="adj" fmla="val 28570"/>
            <a:gd name="vf" fmla="val 11547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</a:t>
          </a:r>
          <a:r>
            <a:rPr lang="en-US" sz="3600" kern="12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গনসচেতনা</a:t>
          </a:r>
          <a:r>
            <a:rPr lang="en-US" sz="3600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সৃষ্টি</a:t>
          </a:r>
          <a:r>
            <a:rPr lang="en-US" sz="3600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accent4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485118" y="796316"/>
        <a:ext cx="2109804" cy="1136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D7E-D914-430E-B09C-FDAE1E4F9B7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EBEB-4EC6-4CEB-8DFD-88E3AE70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D7E-D914-430E-B09C-FDAE1E4F9B7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EBEB-4EC6-4CEB-8DFD-88E3AE70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0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D7E-D914-430E-B09C-FDAE1E4F9B7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EBEB-4EC6-4CEB-8DFD-88E3AE70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71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D7E-D914-430E-B09C-FDAE1E4F9B7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EBEB-4EC6-4CEB-8DFD-88E3AE70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6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D7E-D914-430E-B09C-FDAE1E4F9B7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EBEB-4EC6-4CEB-8DFD-88E3AE70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2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D7E-D914-430E-B09C-FDAE1E4F9B7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EBEB-4EC6-4CEB-8DFD-88E3AE70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76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D7E-D914-430E-B09C-FDAE1E4F9B7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EBEB-4EC6-4CEB-8DFD-88E3AE70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2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D7E-D914-430E-B09C-FDAE1E4F9B7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EBEB-4EC6-4CEB-8DFD-88E3AE70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08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D7E-D914-430E-B09C-FDAE1E4F9B7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EBEB-4EC6-4CEB-8DFD-88E3AE70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6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D7E-D914-430E-B09C-FDAE1E4F9B7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EBEB-4EC6-4CEB-8DFD-88E3AE70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56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D7E-D914-430E-B09C-FDAE1E4F9B7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EBEB-4EC6-4CEB-8DFD-88E3AE70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9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5FD7E-D914-430E-B09C-FDAE1E4F9B7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AEBEB-4EC6-4CEB-8DFD-88E3AE706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7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" y="2300222"/>
            <a:ext cx="121919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সু-শাসন ক্লাশে সবাইকে স্বাগতম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8294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1672" y="3881643"/>
            <a:ext cx="1219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দুর্নীতিবাজ </a:t>
            </a:r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ডাঃ</a:t>
            </a:r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সাবরিনা</a:t>
            </a:r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1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05097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দুর্নীতিবাজ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ডাঃ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সাবরিনা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স্বামী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086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7" y="3214255"/>
            <a:ext cx="11776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লাস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ফার্মায়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বেজাল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ঔষধের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দুর্নীতি,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1709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8735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927" y="0"/>
            <a:ext cx="114715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উপস্থাপনঃ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780782"/>
            <a:ext cx="119703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দুর্নীতি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কি,কার্যাবলী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দুর্নীতি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প্রতিরোধে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দুর্নীতি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কমিশনের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7996"/>
            <a:ext cx="12192000" cy="467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969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946" y="0"/>
            <a:ext cx="116239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ফলঃ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890655"/>
            <a:ext cx="1219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দুর্নীতি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দুর্নীতি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কমিশনের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৩।দুর্নীতি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প্রতিরোধে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দুর্নীতি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কমিশনের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7996"/>
            <a:ext cx="12192000" cy="378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464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217" y="0"/>
            <a:ext cx="113607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দুর্নীতি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38546" y="1225689"/>
            <a:ext cx="120673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দুর্নীতি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নিরেপেক্ষ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২০০৪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২৩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ফেব্রুয়ারী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দুর্নীতি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দুর্নীতিমূলক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প্রতিরোধ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অপরাধের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অনুসন্ধান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তদন্ত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করা,মামলা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মামলা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পরিচালনার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অপরাধীর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দুর্নীতি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দুর্নীতি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কমিশনের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কার্যালয়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ঢাকায়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কার্যালয়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কমিশনারগনের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মেয়াদ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দুর্নীতি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কমিশনের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চেয়ারম্যান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কমিশনার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থাকিবে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চেয়ারম্যান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কমিশনার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সহযোগিতার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সচিব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থাকিবে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চেয়ারম্যান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ওকমিশনারগন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নিযুক্ত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সুপ্রিম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কোর্টের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বিচারক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অপসারিত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ব্যতীত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কমিশনারগন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অপসারিত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5531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0075" y="242887"/>
            <a:ext cx="110156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দুর্নীতি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80076749"/>
              </p:ext>
            </p:extLst>
          </p:nvPr>
        </p:nvGraphicFramePr>
        <p:xfrm>
          <a:off x="0" y="1657349"/>
          <a:ext cx="12192000" cy="5200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42626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72E481-D437-4735-A749-43677EF55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72E481-D437-4735-A749-43677EF55C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72E481-D437-4735-A749-43677EF55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72E481-D437-4735-A749-43677EF55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72E481-D437-4735-A749-43677EF55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72E481-D437-4735-A749-43677EF55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72E481-D437-4735-A749-43677EF55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72E481-D437-4735-A749-43677EF55CF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72E481-D437-4735-A749-43677EF55CF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72E481-D437-4735-A749-43677EF55CF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72E481-D437-4735-A749-43677EF55CF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72E481-D437-4735-A749-43677EF55CF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72E481-D437-4735-A749-43677EF55CF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72E481-D437-4735-A749-43677EF55CF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72E481-D437-4735-A749-43677EF55CF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B8B896-7949-48F9-B5CF-8C3E65F10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B8B896-7949-48F9-B5CF-8C3E65F10B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B8B896-7949-48F9-B5CF-8C3E65F10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B8B896-7949-48F9-B5CF-8C3E65F10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B8B896-7949-48F9-B5CF-8C3E65F10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B8B896-7949-48F9-B5CF-8C3E65F10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B8B896-7949-48F9-B5CF-8C3E65F10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B8B896-7949-48F9-B5CF-8C3E65F10B7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B8B896-7949-48F9-B5CF-8C3E65F10B7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B8B896-7949-48F9-B5CF-8C3E65F10B7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B8B896-7949-48F9-B5CF-8C3E65F10B7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B8B896-7949-48F9-B5CF-8C3E65F10B7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B8B896-7949-48F9-B5CF-8C3E65F10B7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B8B896-7949-48F9-B5CF-8C3E65F10B7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B8B896-7949-48F9-B5CF-8C3E65F10B7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A76C963-CFF9-4783-8D37-52CB394A26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A76C963-CFF9-4783-8D37-52CB394A26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A76C963-CFF9-4783-8D37-52CB394A26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A76C963-CFF9-4783-8D37-52CB394A26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A76C963-CFF9-4783-8D37-52CB394A26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A76C963-CFF9-4783-8D37-52CB394A26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A76C963-CFF9-4783-8D37-52CB394A26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A76C963-CFF9-4783-8D37-52CB394A261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A76C963-CFF9-4783-8D37-52CB394A261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A76C963-CFF9-4783-8D37-52CB394A261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A76C963-CFF9-4783-8D37-52CB394A261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A76C963-CFF9-4783-8D37-52CB394A261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A76C963-CFF9-4783-8D37-52CB394A261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A76C963-CFF9-4783-8D37-52CB394A261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A76C963-CFF9-4783-8D37-52CB394A261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0B2408B-C6F4-4B3D-9862-7D34977196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0B2408B-C6F4-4B3D-9862-7D34977196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0B2408B-C6F4-4B3D-9862-7D34977196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0B2408B-C6F4-4B3D-9862-7D34977196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0B2408B-C6F4-4B3D-9862-7D34977196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0B2408B-C6F4-4B3D-9862-7D34977196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0B2408B-C6F4-4B3D-9862-7D34977196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0B2408B-C6F4-4B3D-9862-7D34977196C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0B2408B-C6F4-4B3D-9862-7D34977196C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0B2408B-C6F4-4B3D-9862-7D34977196C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0B2408B-C6F4-4B3D-9862-7D34977196C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0B2408B-C6F4-4B3D-9862-7D34977196C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0B2408B-C6F4-4B3D-9862-7D34977196C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0B2408B-C6F4-4B3D-9862-7D34977196C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0B2408B-C6F4-4B3D-9862-7D34977196C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6E73FBE-9039-48D1-8E54-236844531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6E73FBE-9039-48D1-8E54-236844531A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6E73FBE-9039-48D1-8E54-236844531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6E73FBE-9039-48D1-8E54-236844531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6E73FBE-9039-48D1-8E54-236844531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6E73FBE-9039-48D1-8E54-236844531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6E73FBE-9039-48D1-8E54-236844531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6E73FBE-9039-48D1-8E54-236844531A4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6E73FBE-9039-48D1-8E54-236844531A4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6E73FBE-9039-48D1-8E54-236844531A4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6E73FBE-9039-48D1-8E54-236844531A4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6E73FBE-9039-48D1-8E54-236844531A4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6E73FBE-9039-48D1-8E54-236844531A4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6E73FBE-9039-48D1-8E54-236844531A4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6E73FBE-9039-48D1-8E54-236844531A4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185CC41-1A3B-4E24-9279-FE4420CB6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185CC41-1A3B-4E24-9279-FE4420CB66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185CC41-1A3B-4E24-9279-FE4420CB6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185CC41-1A3B-4E24-9279-FE4420CB6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185CC41-1A3B-4E24-9279-FE4420CB6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185CC41-1A3B-4E24-9279-FE4420CB6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185CC41-1A3B-4E24-9279-FE4420CB6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185CC41-1A3B-4E24-9279-FE4420CB664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185CC41-1A3B-4E24-9279-FE4420CB664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185CC41-1A3B-4E24-9279-FE4420CB664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185CC41-1A3B-4E24-9279-FE4420CB664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185CC41-1A3B-4E24-9279-FE4420CB664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185CC41-1A3B-4E24-9279-FE4420CB664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185CC41-1A3B-4E24-9279-FE4420CB664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185CC41-1A3B-4E24-9279-FE4420CB664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7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1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দুর্নীতি </a:t>
            </a:r>
            <a:r>
              <a:rPr lang="en-US" sz="5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5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83618927"/>
              </p:ext>
            </p:extLst>
          </p:nvPr>
        </p:nvGraphicFramePr>
        <p:xfrm>
          <a:off x="0" y="1108364"/>
          <a:ext cx="12192000" cy="5749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0694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FF571B-F6DB-4192-AD00-EB48E0CB23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FF571B-F6DB-4192-AD00-EB48E0CB23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FF571B-F6DB-4192-AD00-EB48E0CB23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FF571B-F6DB-4192-AD00-EB48E0CB23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FF571B-F6DB-4192-AD00-EB48E0CB23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FF571B-F6DB-4192-AD00-EB48E0CB23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FF571B-F6DB-4192-AD00-EB48E0CB23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FF571B-F6DB-4192-AD00-EB48E0CB23D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FF571B-F6DB-4192-AD00-EB48E0CB23D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FF571B-F6DB-4192-AD00-EB48E0CB23D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FF571B-F6DB-4192-AD00-EB48E0CB23D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FF571B-F6DB-4192-AD00-EB48E0CB23D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FF571B-F6DB-4192-AD00-EB48E0CB23D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FF571B-F6DB-4192-AD00-EB48E0CB23D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FF571B-F6DB-4192-AD00-EB48E0CB23D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B161CC-7DD2-47C5-9326-5E10C2A69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B161CC-7DD2-47C5-9326-5E10C2A691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B161CC-7DD2-47C5-9326-5E10C2A69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B161CC-7DD2-47C5-9326-5E10C2A69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B161CC-7DD2-47C5-9326-5E10C2A69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B161CC-7DD2-47C5-9326-5E10C2A69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B161CC-7DD2-47C5-9326-5E10C2A69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B161CC-7DD2-47C5-9326-5E10C2A691B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B161CC-7DD2-47C5-9326-5E10C2A691B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B161CC-7DD2-47C5-9326-5E10C2A691B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B161CC-7DD2-47C5-9326-5E10C2A691B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B161CC-7DD2-47C5-9326-5E10C2A691B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B161CC-7DD2-47C5-9326-5E10C2A691B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B161CC-7DD2-47C5-9326-5E10C2A691B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B161CC-7DD2-47C5-9326-5E10C2A691B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B8F5C5-54AF-4203-8DDB-168276D11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B8F5C5-54AF-4203-8DDB-168276D117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B8F5C5-54AF-4203-8DDB-168276D11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B8F5C5-54AF-4203-8DDB-168276D11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B8F5C5-54AF-4203-8DDB-168276D11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B8F5C5-54AF-4203-8DDB-168276D11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B8F5C5-54AF-4203-8DDB-168276D11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B8F5C5-54AF-4203-8DDB-168276D1174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B8F5C5-54AF-4203-8DDB-168276D117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B8F5C5-54AF-4203-8DDB-168276D1174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B8F5C5-54AF-4203-8DDB-168276D117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B8F5C5-54AF-4203-8DDB-168276D1174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B8F5C5-54AF-4203-8DDB-168276D117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B8F5C5-54AF-4203-8DDB-168276D1174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B8F5C5-54AF-4203-8DDB-168276D117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A748BC-A754-4B42-BC64-7C51DA03F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A748BC-A754-4B42-BC64-7C51DA03FB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A748BC-A754-4B42-BC64-7C51DA03F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A748BC-A754-4B42-BC64-7C51DA03F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A748BC-A754-4B42-BC64-7C51DA03F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A748BC-A754-4B42-BC64-7C51DA03F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A748BC-A754-4B42-BC64-7C51DA03F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A748BC-A754-4B42-BC64-7C51DA03FB9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A748BC-A754-4B42-BC64-7C51DA03FB9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A748BC-A754-4B42-BC64-7C51DA03FB9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A748BC-A754-4B42-BC64-7C51DA03FB9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A748BC-A754-4B42-BC64-7C51DA03FB9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A748BC-A754-4B42-BC64-7C51DA03FB9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A748BC-A754-4B42-BC64-7C51DA03FB9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A748BC-A754-4B42-BC64-7C51DA03FB9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1EBC16-7EC5-492C-BD50-D867EA1B87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1EBC16-7EC5-492C-BD50-D867EA1B87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1EBC16-7EC5-492C-BD50-D867EA1B87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1EBC16-7EC5-492C-BD50-D867EA1B87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1EBC16-7EC5-492C-BD50-D867EA1B87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1EBC16-7EC5-492C-BD50-D867EA1B87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1EBC16-7EC5-492C-BD50-D867EA1B87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1EBC16-7EC5-492C-BD50-D867EA1B872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1EBC16-7EC5-492C-BD50-D867EA1B872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1EBC16-7EC5-492C-BD50-D867EA1B872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1EBC16-7EC5-492C-BD50-D867EA1B872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1EBC16-7EC5-492C-BD50-D867EA1B872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1EBC16-7EC5-492C-BD50-D867EA1B872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1EBC16-7EC5-492C-BD50-D867EA1B872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1EBC16-7EC5-492C-BD50-D867EA1B872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7631C-A63F-4605-BA31-F4EE91C601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7631C-A63F-4605-BA31-F4EE91C601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7631C-A63F-4605-BA31-F4EE91C601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7631C-A63F-4605-BA31-F4EE91C601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7631C-A63F-4605-BA31-F4EE91C601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7631C-A63F-4605-BA31-F4EE91C601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7631C-A63F-4605-BA31-F4EE91C601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7631C-A63F-4605-BA31-F4EE91C6018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7631C-A63F-4605-BA31-F4EE91C6018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7631C-A63F-4605-BA31-F4EE91C6018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7631C-A63F-4605-BA31-F4EE91C6018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7631C-A63F-4605-BA31-F4EE91C6018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7631C-A63F-4605-BA31-F4EE91C6018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7631C-A63F-4605-BA31-F4EE91C6018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7631C-A63F-4605-BA31-F4EE91C6018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45D888-48F1-4FA8-A89F-CEDB8F1677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45D888-48F1-4FA8-A89F-CEDB8F1677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45D888-48F1-4FA8-A89F-CEDB8F1677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45D888-48F1-4FA8-A89F-CEDB8F1677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45D888-48F1-4FA8-A89F-CEDB8F1677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45D888-48F1-4FA8-A89F-CEDB8F1677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45D888-48F1-4FA8-A89F-CEDB8F1677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45D888-48F1-4FA8-A89F-CEDB8F1677E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45D888-48F1-4FA8-A89F-CEDB8F1677E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45D888-48F1-4FA8-A89F-CEDB8F1677E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45D888-48F1-4FA8-A89F-CEDB8F1677E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45D888-48F1-4FA8-A89F-CEDB8F1677E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45D888-48F1-4FA8-A89F-CEDB8F1677E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45D888-48F1-4FA8-A89F-CEDB8F1677E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45D888-48F1-4FA8-A89F-CEDB8F1677E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7C81EC-9D2F-46ED-ADAE-FBEB5F750A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7C81EC-9D2F-46ED-ADAE-FBEB5F750A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7C81EC-9D2F-46ED-ADAE-FBEB5F750A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7C81EC-9D2F-46ED-ADAE-FBEB5F750A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7C81EC-9D2F-46ED-ADAE-FBEB5F750A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7C81EC-9D2F-46ED-ADAE-FBEB5F750A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7C81EC-9D2F-46ED-ADAE-FBEB5F750A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7C81EC-9D2F-46ED-ADAE-FBEB5F750A7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7C81EC-9D2F-46ED-ADAE-FBEB5F750A7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7C81EC-9D2F-46ED-ADAE-FBEB5F750A7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7C81EC-9D2F-46ED-ADAE-FBEB5F750A7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7C81EC-9D2F-46ED-ADAE-FBEB5F750A7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7C81EC-9D2F-46ED-ADAE-FBEB5F750A7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7C81EC-9D2F-46ED-ADAE-FBEB5F750A7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7C81EC-9D2F-46ED-ADAE-FBEB5F750A7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504125-0046-47AA-8EB4-A4197CB2AD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504125-0046-47AA-8EB4-A4197CB2AD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504125-0046-47AA-8EB4-A4197CB2AD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504125-0046-47AA-8EB4-A4197CB2AD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504125-0046-47AA-8EB4-A4197CB2AD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504125-0046-47AA-8EB4-A4197CB2AD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504125-0046-47AA-8EB4-A4197CB2AD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504125-0046-47AA-8EB4-A4197CB2AD9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504125-0046-47AA-8EB4-A4197CB2AD9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504125-0046-47AA-8EB4-A4197CB2AD9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504125-0046-47AA-8EB4-A4197CB2AD9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504125-0046-47AA-8EB4-A4197CB2AD9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504125-0046-47AA-8EB4-A4197CB2AD9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504125-0046-47AA-8EB4-A4197CB2AD9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504125-0046-47AA-8EB4-A4197CB2AD9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BA2965-C67E-466E-B521-973F8FE9B9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BA2965-C67E-466E-B521-973F8FE9B9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BA2965-C67E-466E-B521-973F8FE9B9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BA2965-C67E-466E-B521-973F8FE9B9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BA2965-C67E-466E-B521-973F8FE9B9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BA2965-C67E-466E-B521-973F8FE9B9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BA2965-C67E-466E-B521-973F8FE9B9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BA2965-C67E-466E-B521-973F8FE9B9C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BA2965-C67E-466E-B521-973F8FE9B9C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BA2965-C67E-466E-B521-973F8FE9B9C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BA2965-C67E-466E-B521-973F8FE9B9C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BA2965-C67E-466E-B521-973F8FE9B9C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BA2965-C67E-466E-B521-973F8FE9B9C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BA2965-C67E-466E-B521-973F8FE9B9C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BA2965-C67E-466E-B521-973F8FE9B9C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F22540-F467-4D80-A6AB-7539DDD7CE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F22540-F467-4D80-A6AB-7539DDD7CE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F22540-F467-4D80-A6AB-7539DDD7CE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F22540-F467-4D80-A6AB-7539DDD7CE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F22540-F467-4D80-A6AB-7539DDD7CE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F22540-F467-4D80-A6AB-7539DDD7CE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F22540-F467-4D80-A6AB-7539DDD7CE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F22540-F467-4D80-A6AB-7539DDD7CEF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F22540-F467-4D80-A6AB-7539DDD7CEF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F22540-F467-4D80-A6AB-7539DDD7CEF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F22540-F467-4D80-A6AB-7539DDD7CEF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F22540-F467-4D80-A6AB-7539DDD7CEF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F22540-F467-4D80-A6AB-7539DDD7CEF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F22540-F467-4D80-A6AB-7539DDD7CEF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F22540-F467-4D80-A6AB-7539DDD7CEF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76ADAD-F89B-4752-9F25-7ED30EE60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76ADAD-F89B-4752-9F25-7ED30EE60C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76ADAD-F89B-4752-9F25-7ED30EE60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76ADAD-F89B-4752-9F25-7ED30EE60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76ADAD-F89B-4752-9F25-7ED30EE60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76ADAD-F89B-4752-9F25-7ED30EE60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76ADAD-F89B-4752-9F25-7ED30EE60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76ADAD-F89B-4752-9F25-7ED30EE60C2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76ADAD-F89B-4752-9F25-7ED30EE60C2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76ADAD-F89B-4752-9F25-7ED30EE60C2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76ADAD-F89B-4752-9F25-7ED30EE60C2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76ADAD-F89B-4752-9F25-7ED30EE60C2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76ADAD-F89B-4752-9F25-7ED30EE60C2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76ADAD-F89B-4752-9F25-7ED30EE60C2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76ADAD-F89B-4752-9F25-7ED30EE60C2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F84C69-6761-4D58-B479-BA313724B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F84C69-6761-4D58-B479-BA313724B8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F84C69-6761-4D58-B479-BA313724B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F84C69-6761-4D58-B479-BA313724B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F84C69-6761-4D58-B479-BA313724B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F84C69-6761-4D58-B479-BA313724B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F84C69-6761-4D58-B479-BA313724B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F84C69-6761-4D58-B479-BA313724B8E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F84C69-6761-4D58-B479-BA313724B8E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F84C69-6761-4D58-B479-BA313724B8E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F84C69-6761-4D58-B479-BA313724B8E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F84C69-6761-4D58-B479-BA313724B8E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F84C69-6761-4D58-B479-BA313724B8E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F84C69-6761-4D58-B479-BA313724B8E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F84C69-6761-4D58-B479-BA313724B8E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lvl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দুর্নীতি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প্রতিরোধে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দুর্নীতি </a:t>
            </a:r>
            <a:r>
              <a:rPr lang="en-US" sz="4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কমিশনের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4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21291614"/>
              </p:ext>
            </p:extLst>
          </p:nvPr>
        </p:nvGraphicFramePr>
        <p:xfrm>
          <a:off x="0" y="1205345"/>
          <a:ext cx="12192000" cy="5347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29125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A4E5E2-AD5A-4602-808A-C8E2822177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A4E5E2-AD5A-4602-808A-C8E2822177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A4E5E2-AD5A-4602-808A-C8E2822177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A4E5E2-AD5A-4602-808A-C8E2822177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A4E5E2-AD5A-4602-808A-C8E2822177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A4E5E2-AD5A-4602-808A-C8E2822177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A4E5E2-AD5A-4602-808A-C8E2822177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A4E5E2-AD5A-4602-808A-C8E2822177C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A4E5E2-AD5A-4602-808A-C8E2822177C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A4E5E2-AD5A-4602-808A-C8E2822177C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A4E5E2-AD5A-4602-808A-C8E2822177C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A4E5E2-AD5A-4602-808A-C8E2822177C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A4E5E2-AD5A-4602-808A-C8E2822177C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A4E5E2-AD5A-4602-808A-C8E2822177C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A4E5E2-AD5A-4602-808A-C8E2822177C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DB184A-A3F4-466B-B2EC-429344137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DB184A-A3F4-466B-B2EC-4293441378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DB184A-A3F4-466B-B2EC-429344137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DB184A-A3F4-466B-B2EC-429344137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DB184A-A3F4-466B-B2EC-429344137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DB184A-A3F4-466B-B2EC-429344137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DB184A-A3F4-466B-B2EC-429344137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DB184A-A3F4-466B-B2EC-4293441378E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DB184A-A3F4-466B-B2EC-4293441378E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DB184A-A3F4-466B-B2EC-4293441378E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DB184A-A3F4-466B-B2EC-4293441378E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DB184A-A3F4-466B-B2EC-4293441378E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DB184A-A3F4-466B-B2EC-4293441378E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DB184A-A3F4-466B-B2EC-4293441378E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DB184A-A3F4-466B-B2EC-4293441378E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F5B5E9-15E8-4113-9763-475D67E008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F5B5E9-15E8-4113-9763-475D67E008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F5B5E9-15E8-4113-9763-475D67E008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F5B5E9-15E8-4113-9763-475D67E008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F5B5E9-15E8-4113-9763-475D67E008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F5B5E9-15E8-4113-9763-475D67E008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F5B5E9-15E8-4113-9763-475D67E008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F5B5E9-15E8-4113-9763-475D67E0086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F5B5E9-15E8-4113-9763-475D67E0086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F5B5E9-15E8-4113-9763-475D67E0086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F5B5E9-15E8-4113-9763-475D67E0086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F5B5E9-15E8-4113-9763-475D67E0086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F5B5E9-15E8-4113-9763-475D67E0086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F5B5E9-15E8-4113-9763-475D67E0086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F5B5E9-15E8-4113-9763-475D67E0086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2933C2-C24F-41E0-BEA5-AD3F0ADF9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2933C2-C24F-41E0-BEA5-AD3F0ADF97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2933C2-C24F-41E0-BEA5-AD3F0ADF9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2933C2-C24F-41E0-BEA5-AD3F0ADF9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2933C2-C24F-41E0-BEA5-AD3F0ADF9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2933C2-C24F-41E0-BEA5-AD3F0ADF9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2933C2-C24F-41E0-BEA5-AD3F0ADF9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2933C2-C24F-41E0-BEA5-AD3F0ADF97A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2933C2-C24F-41E0-BEA5-AD3F0ADF97A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2933C2-C24F-41E0-BEA5-AD3F0ADF97A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2933C2-C24F-41E0-BEA5-AD3F0ADF97A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2933C2-C24F-41E0-BEA5-AD3F0ADF97A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2933C2-C24F-41E0-BEA5-AD3F0ADF97A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2933C2-C24F-41E0-BEA5-AD3F0ADF97A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2933C2-C24F-41E0-BEA5-AD3F0ADF97A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4A7614-6FBB-4E01-B6DD-62DB72404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4A7614-6FBB-4E01-B6DD-62DB724049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4A7614-6FBB-4E01-B6DD-62DB72404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4A7614-6FBB-4E01-B6DD-62DB72404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4A7614-6FBB-4E01-B6DD-62DB72404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4A7614-6FBB-4E01-B6DD-62DB72404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4A7614-6FBB-4E01-B6DD-62DB72404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4A7614-6FBB-4E01-B6DD-62DB724049D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4A7614-6FBB-4E01-B6DD-62DB724049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4A7614-6FBB-4E01-B6DD-62DB724049D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4A7614-6FBB-4E01-B6DD-62DB724049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4A7614-6FBB-4E01-B6DD-62DB724049D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4A7614-6FBB-4E01-B6DD-62DB724049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4A7614-6FBB-4E01-B6DD-62DB724049D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4A7614-6FBB-4E01-B6DD-62DB724049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79A492-873E-4ED5-84D6-73D8143B0A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79A492-873E-4ED5-84D6-73D8143B0A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79A492-873E-4ED5-84D6-73D8143B0A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79A492-873E-4ED5-84D6-73D8143B0A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79A492-873E-4ED5-84D6-73D8143B0A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79A492-873E-4ED5-84D6-73D8143B0A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79A492-873E-4ED5-84D6-73D8143B0A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79A492-873E-4ED5-84D6-73D8143B0A2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79A492-873E-4ED5-84D6-73D8143B0A2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79A492-873E-4ED5-84D6-73D8143B0A2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79A492-873E-4ED5-84D6-73D8143B0A2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79A492-873E-4ED5-84D6-73D8143B0A2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79A492-873E-4ED5-84D6-73D8143B0A2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79A492-873E-4ED5-84D6-73D8143B0A2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79A492-873E-4ED5-84D6-73D8143B0A2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F3B9E2-080F-48FC-984C-8F7A05EA8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F3B9E2-080F-48FC-984C-8F7A05EA81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F3B9E2-080F-48FC-984C-8F7A05EA8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F3B9E2-080F-48FC-984C-8F7A05EA8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F3B9E2-080F-48FC-984C-8F7A05EA8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F3B9E2-080F-48FC-984C-8F7A05EA8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F3B9E2-080F-48FC-984C-8F7A05EA8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F3B9E2-080F-48FC-984C-8F7A05EA817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F3B9E2-080F-48FC-984C-8F7A05EA817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F3B9E2-080F-48FC-984C-8F7A05EA817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F3B9E2-080F-48FC-984C-8F7A05EA817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F3B9E2-080F-48FC-984C-8F7A05EA817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F3B9E2-080F-48FC-984C-8F7A05EA817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F3B9E2-080F-48FC-984C-8F7A05EA817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F3B9E2-080F-48FC-984C-8F7A05EA817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D069F3-CBE3-4311-821B-DAC09ADA8F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D069F3-CBE3-4311-821B-DAC09ADA8F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D069F3-CBE3-4311-821B-DAC09ADA8F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D069F3-CBE3-4311-821B-DAC09ADA8F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D069F3-CBE3-4311-821B-DAC09ADA8F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D069F3-CBE3-4311-821B-DAC09ADA8F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D069F3-CBE3-4311-821B-DAC09ADA8F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D069F3-CBE3-4311-821B-DAC09ADA8FB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D069F3-CBE3-4311-821B-DAC09ADA8FB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D069F3-CBE3-4311-821B-DAC09ADA8FB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D069F3-CBE3-4311-821B-DAC09ADA8FB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D069F3-CBE3-4311-821B-DAC09ADA8FB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D069F3-CBE3-4311-821B-DAC09ADA8FB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D069F3-CBE3-4311-821B-DAC09ADA8FB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D069F3-CBE3-4311-821B-DAC09ADA8FB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C63301-F879-4FA9-AE59-BC55F45BF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C63301-F879-4FA9-AE59-BC55F45BF6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C63301-F879-4FA9-AE59-BC55F45BF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C63301-F879-4FA9-AE59-BC55F45BF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C63301-F879-4FA9-AE59-BC55F45BF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C63301-F879-4FA9-AE59-BC55F45BF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C63301-F879-4FA9-AE59-BC55F45BF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C63301-F879-4FA9-AE59-BC55F45BF64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C63301-F879-4FA9-AE59-BC55F45BF6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C63301-F879-4FA9-AE59-BC55F45BF64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C63301-F879-4FA9-AE59-BC55F45BF6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C63301-F879-4FA9-AE59-BC55F45BF64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C63301-F879-4FA9-AE59-BC55F45BF6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C63301-F879-4FA9-AE59-BC55F45BF64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C63301-F879-4FA9-AE59-BC55F45BF6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B2037A-4844-4C73-8059-31E9A6E32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B2037A-4844-4C73-8059-31E9A6E32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B2037A-4844-4C73-8059-31E9A6E32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B2037A-4844-4C73-8059-31E9A6E32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B2037A-4844-4C73-8059-31E9A6E32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B2037A-4844-4C73-8059-31E9A6E32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B2037A-4844-4C73-8059-31E9A6E32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B2037A-4844-4C73-8059-31E9A6E32C1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B2037A-4844-4C73-8059-31E9A6E32C1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B2037A-4844-4C73-8059-31E9A6E32C1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B2037A-4844-4C73-8059-31E9A6E32C1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B2037A-4844-4C73-8059-31E9A6E32C1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B2037A-4844-4C73-8059-31E9A6E32C1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B2037A-4844-4C73-8059-31E9A6E32C1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B2037A-4844-4C73-8059-31E9A6E32C1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B8236A-B7EB-4386-8197-233CA6789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B8236A-B7EB-4386-8197-233CA6789B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B8236A-B7EB-4386-8197-233CA6789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B8236A-B7EB-4386-8197-233CA6789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B8236A-B7EB-4386-8197-233CA6789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B8236A-B7EB-4386-8197-233CA6789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B8236A-B7EB-4386-8197-233CA6789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B8236A-B7EB-4386-8197-233CA6789B4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B8236A-B7EB-4386-8197-233CA6789B4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B8236A-B7EB-4386-8197-233CA6789B4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B8236A-B7EB-4386-8197-233CA6789B4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B8236A-B7EB-4386-8197-233CA6789B4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B8236A-B7EB-4386-8197-233CA6789B4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B8236A-B7EB-4386-8197-233CA6789B4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B8236A-B7EB-4386-8197-233CA6789B4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01A278-6F33-4BB9-9A14-64A28B6BE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01A278-6F33-4BB9-9A14-64A28B6BEE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01A278-6F33-4BB9-9A14-64A28B6BE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01A278-6F33-4BB9-9A14-64A28B6BE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01A278-6F33-4BB9-9A14-64A28B6BE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01A278-6F33-4BB9-9A14-64A28B6BE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01A278-6F33-4BB9-9A14-64A28B6BE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01A278-6F33-4BB9-9A14-64A28B6BEEE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01A278-6F33-4BB9-9A14-64A28B6BEEE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01A278-6F33-4BB9-9A14-64A28B6BEEE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01A278-6F33-4BB9-9A14-64A28B6BEEE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01A278-6F33-4BB9-9A14-64A28B6BEEE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01A278-6F33-4BB9-9A14-64A28B6BEEE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01A278-6F33-4BB9-9A14-64A28B6BEEE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01A278-6F33-4BB9-9A14-64A28B6BEEE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C6B2E2-3B3E-4F86-9645-FFD5953D1B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C6B2E2-3B3E-4F86-9645-FFD5953D1B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C6B2E2-3B3E-4F86-9645-FFD5953D1B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C6B2E2-3B3E-4F86-9645-FFD5953D1B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C6B2E2-3B3E-4F86-9645-FFD5953D1B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C6B2E2-3B3E-4F86-9645-FFD5953D1B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C6B2E2-3B3E-4F86-9645-FFD5953D1B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C6B2E2-3B3E-4F86-9645-FFD5953D1B3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C6B2E2-3B3E-4F86-9645-FFD5953D1B3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C6B2E2-3B3E-4F86-9645-FFD5953D1B3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C6B2E2-3B3E-4F86-9645-FFD5953D1B3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C6B2E2-3B3E-4F86-9645-FFD5953D1B3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C6B2E2-3B3E-4F86-9645-FFD5953D1B3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C6B2E2-3B3E-4F86-9645-FFD5953D1B3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C6B2E2-3B3E-4F86-9645-FFD5953D1B3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8836" cy="32491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873" y="0"/>
            <a:ext cx="3131127" cy="32491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77491" y="783646"/>
            <a:ext cx="53755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56219" y="3249140"/>
            <a:ext cx="57357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দ্বাদশ,</a:t>
            </a:r>
          </a:p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সু-শাসন,</a:t>
            </a:r>
          </a:p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দুর্নীতি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মিনিট,</a:t>
            </a:r>
          </a:p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০২/০৯/২০২০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495362"/>
            <a:ext cx="627610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আজহারুল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গাংগালিয়া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ইউনিয়ন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পাকুন্দিয়া-কিশোরগঞ্জ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০১৭১২৩৮৯৭৫২,</a:t>
            </a:r>
          </a:p>
        </p:txBody>
      </p:sp>
    </p:spTree>
    <p:extLst>
      <p:ext uri="{BB962C8B-B14F-4D97-AF65-F5344CB8AC3E}">
        <p14:creationId xmlns:p14="http://schemas.microsoft.com/office/powerpoint/2010/main" val="17891123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509" y="0"/>
            <a:ext cx="115962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982" y="5183824"/>
            <a:ext cx="120950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দুর্নীতি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?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দুর্নীতি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অনুসন্ধান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মূলক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কাজকরে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দুর্নীতি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মামলা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তদন্ত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মূলক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7996"/>
            <a:ext cx="12191999" cy="407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3367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110" y="0"/>
            <a:ext cx="118317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73225"/>
            <a:ext cx="12011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দুর্নীতি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কমিশনের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5663"/>
            <a:ext cx="12192000" cy="525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0576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364" y="0"/>
            <a:ext cx="116793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6012873"/>
            <a:ext cx="493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দুর্নীতি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2216" y="6012872"/>
            <a:ext cx="7218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দুর্নীতি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কমিশনের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তদন্ত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145" y="1015663"/>
            <a:ext cx="6109855" cy="49972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5663"/>
            <a:ext cx="5915891" cy="499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7972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7091"/>
            <a:ext cx="1203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33685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দুর্নীতি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ক,২০০৪,                                              খ, ২০০৬,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গ, ২০০৭,                                              ঘ, ২০০৮,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দুর্নীতি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দমঙ্কমিশনের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মেয়াদ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----------?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ক, ৩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       খ, ৪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গ, ৫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        ঘ, ৬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দুর্নীতি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কমিশনের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নির্বাহী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---------------?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সচিব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খ,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মন্ত্রীপরিষদ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সচিব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চেয়ারম্যান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ঘ,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বিচারক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1869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03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7322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দুর্নীতি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প্রতিরোধে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দুর্নীতি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কমিশনের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প্রতিবেদন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5663"/>
            <a:ext cx="12192000" cy="525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578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0109" y="914400"/>
            <a:ext cx="118317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অসংখ্য</a:t>
            </a:r>
            <a:r>
              <a:rPr lang="en-US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9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2075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0098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9720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7818" y="4512426"/>
            <a:ext cx="11776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দুর্নীতি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কমিশনের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চেয়ারম্যান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633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" y="3673824"/>
            <a:ext cx="121919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দুর্নীতি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কমিশনের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চেয়ারম্যান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সদস্যগণ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220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7309" y="4350327"/>
            <a:ext cx="109173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দুর্নীতি </a:t>
            </a:r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774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1163" y="3429000"/>
            <a:ext cx="108896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দুর্নীতিবাজ </a:t>
            </a:r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সম্রাট</a:t>
            </a:r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9858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244334"/>
            <a:ext cx="12192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দুর্নীতিবাজ </a:t>
            </a:r>
            <a:r>
              <a:rPr lang="en-US" sz="115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সাহেদ</a:t>
            </a:r>
            <a:r>
              <a:rPr lang="en-US" sz="11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115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231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568</Words>
  <Application>Microsoft Office PowerPoint</Application>
  <PresentationFormat>Widescreen</PresentationFormat>
  <Paragraphs>72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azharul islam</dc:creator>
  <cp:lastModifiedBy>Azharul Islam</cp:lastModifiedBy>
  <cp:revision>30</cp:revision>
  <dcterms:created xsi:type="dcterms:W3CDTF">2020-04-14T16:54:22Z</dcterms:created>
  <dcterms:modified xsi:type="dcterms:W3CDTF">2020-10-01T12:08:38Z</dcterms:modified>
</cp:coreProperties>
</file>