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15" r:id="rId2"/>
    <p:sldId id="316" r:id="rId3"/>
    <p:sldId id="256" r:id="rId4"/>
    <p:sldId id="317" r:id="rId5"/>
    <p:sldId id="300" r:id="rId6"/>
    <p:sldId id="305" r:id="rId7"/>
    <p:sldId id="298" r:id="rId8"/>
    <p:sldId id="306" r:id="rId9"/>
    <p:sldId id="312" r:id="rId10"/>
    <p:sldId id="307" r:id="rId11"/>
    <p:sldId id="308" r:id="rId12"/>
    <p:sldId id="309" r:id="rId13"/>
    <p:sldId id="318" r:id="rId14"/>
    <p:sldId id="270" r:id="rId15"/>
    <p:sldId id="273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00"/>
    <a:srgbClr val="006600"/>
    <a:srgbClr val="0000FF"/>
    <a:srgbClr val="66FF66"/>
    <a:srgbClr val="FFFFCC"/>
    <a:srgbClr val="6600CC"/>
    <a:srgbClr val="FF0066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9C1C-9EB9-4AA8-8954-9589D51DB8A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A62B-2439-4E52-AB49-24B2CE9B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386A-C218-4717-8CFD-25E5E6A10DD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mailto:foizahmedrana@gmail.com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57" y="-94130"/>
            <a:ext cx="91798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727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586" y="990599"/>
            <a:ext cx="4561114" cy="3124201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" y="4114800"/>
            <a:ext cx="4572000" cy="2743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2" y="1004017"/>
            <a:ext cx="4564744" cy="3110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586" y="4114800"/>
            <a:ext cx="454841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- 1494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9495"/>
            <a:ext cx="9144000" cy="59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4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0"/>
            <a:ext cx="43434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805" y="1828800"/>
            <a:ext cx="4812631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89280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অভ্যন্তরীণঃ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ব্যবস্থাপক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9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09600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ঋণদানকারী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পাওনাদার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কর্মচারী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675" y="923851"/>
            <a:ext cx="3986325" cy="26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90601"/>
            <a:ext cx="4060370" cy="2590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5016" y="3614057"/>
            <a:ext cx="4018984" cy="2459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3605847"/>
            <a:ext cx="4060371" cy="2468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0371" y="990600"/>
            <a:ext cx="1064646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হ্যি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রী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4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1857233"/>
            <a:ext cx="9154296" cy="6573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তথ্যব্যবস্থা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838200"/>
            <a:ext cx="9154296" cy="809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	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হিসাববিজ্ঞানকে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0" y="2819400"/>
            <a:ext cx="9154296" cy="628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0297" y="3733800"/>
            <a:ext cx="9154296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10297" y="4648200"/>
            <a:ext cx="9154296" cy="6573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পাওনাদার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0297" y="5534167"/>
            <a:ext cx="9154296" cy="12476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কর্মচারীরা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4313"/>
            <a:ext cx="9143998" cy="67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0" y="5105400"/>
            <a:ext cx="9144000" cy="1636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ক্রমবিকাশের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64096" y="76200"/>
            <a:ext cx="641580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14400" y="457200"/>
            <a:ext cx="6477000" cy="26670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76066"/>
            <a:ext cx="22860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2951018"/>
            <a:ext cx="3657600" cy="935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880" y="3962400"/>
            <a:ext cx="8016240" cy="2819400"/>
            <a:chOff x="563880" y="3962400"/>
            <a:chExt cx="8016240" cy="2819400"/>
          </a:xfrm>
        </p:grpSpPr>
        <p:grpSp>
          <p:nvGrpSpPr>
            <p:cNvPr id="14" name="Group 13"/>
            <p:cNvGrpSpPr/>
            <p:nvPr/>
          </p:nvGrpSpPr>
          <p:grpSpPr>
            <a:xfrm>
              <a:off x="563880" y="3962400"/>
              <a:ext cx="8016240" cy="2819400"/>
              <a:chOff x="563880" y="3962400"/>
              <a:chExt cx="8016240" cy="2819400"/>
            </a:xfrm>
          </p:grpSpPr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63880" y="3962400"/>
                <a:ext cx="8016240" cy="2819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মোহাম্মদ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ফয়েজ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আহমেদ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নোয়ান্নই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ইউনিয়ন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বাঁধেরহাট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সদর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নোয়াখালী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মোবাইলঃ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০1812422288</a:t>
                </a:r>
              </a:p>
              <a:p>
                <a:pPr algn="l"/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E-mail: 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  <a:hlinkClick r:id="rId5"/>
                  </a:rPr>
                  <a:t>foizahmedrana@gmail.com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00800" y="4038600"/>
                <a:ext cx="1981200" cy="1981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5" name="Picture 14"/>
            <p:cNvPicPr>
              <a:picLocks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9" b="94085" l="5707" r="94022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4038600"/>
              <a:ext cx="1984248" cy="198424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" y="51673"/>
            <a:ext cx="3476625" cy="19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0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905000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1ম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1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167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838200"/>
            <a:ext cx="8953500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3810000"/>
            <a:ext cx="89535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67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9271"/>
            <a:ext cx="91167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4572000" cy="2743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43000"/>
            <a:ext cx="4572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4800"/>
            <a:ext cx="4572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114799"/>
            <a:ext cx="4572000" cy="27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465"/>
            <a:ext cx="9116704" cy="573353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5800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-1" y="76201"/>
            <a:ext cx="9143999" cy="1066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 পরিচিতি-১</a:t>
            </a:r>
            <a:endParaRPr lang="en-US" sz="7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295400"/>
            <a:ext cx="3901440" cy="21884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4266911"/>
            <a:ext cx="3581400" cy="25910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451035"/>
            <a:ext cx="28956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57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0" y="3657600"/>
            <a:ext cx="9145144" cy="228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ক্রমবিকাশ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256" y="2133600"/>
            <a:ext cx="9108744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3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867150" y="1352550"/>
            <a:ext cx="838200" cy="72390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ঘটনাসমূহের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923330"/>
            <a:ext cx="2362200" cy="2518350"/>
          </a:xfrm>
          <a:prstGeom prst="rect">
            <a:avLst/>
          </a:prstGeom>
          <a:ln w="3175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02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ক্রমবিকাশ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প্রাচীনকালের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ধরণ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" y="923329"/>
            <a:ext cx="4575630" cy="2710543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84860"/>
            <a:ext cx="4572000" cy="2649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3873"/>
            <a:ext cx="9144000" cy="23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149</Words>
  <Application>Microsoft Office PowerPoint</Application>
  <PresentationFormat>On-screen Show (4:3)</PresentationFormat>
  <Paragraphs>47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হিসাববিজ্ঞানের পরিচিতি-১</vt:lpstr>
      <vt:lpstr>শিখনফল-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 আরম্ভ</dc:title>
  <dc:creator>Foiz</dc:creator>
  <cp:lastModifiedBy>Abul Kashem</cp:lastModifiedBy>
  <cp:revision>683</cp:revision>
  <dcterms:created xsi:type="dcterms:W3CDTF">2014-09-22T05:32:39Z</dcterms:created>
  <dcterms:modified xsi:type="dcterms:W3CDTF">2020-10-01T10:34:35Z</dcterms:modified>
</cp:coreProperties>
</file>