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29"/>
  </p:notesMasterIdLst>
  <p:sldIdLst>
    <p:sldId id="353" r:id="rId3"/>
    <p:sldId id="257" r:id="rId4"/>
    <p:sldId id="360" r:id="rId5"/>
    <p:sldId id="359" r:id="rId6"/>
    <p:sldId id="347" r:id="rId7"/>
    <p:sldId id="320" r:id="rId8"/>
    <p:sldId id="318" r:id="rId9"/>
    <p:sldId id="322" r:id="rId10"/>
    <p:sldId id="284" r:id="rId11"/>
    <p:sldId id="285" r:id="rId12"/>
    <p:sldId id="286" r:id="rId13"/>
    <p:sldId id="288" r:id="rId14"/>
    <p:sldId id="287" r:id="rId15"/>
    <p:sldId id="343" r:id="rId16"/>
    <p:sldId id="342" r:id="rId17"/>
    <p:sldId id="328" r:id="rId18"/>
    <p:sldId id="338" r:id="rId19"/>
    <p:sldId id="292" r:id="rId20"/>
    <p:sldId id="326" r:id="rId21"/>
    <p:sldId id="317" r:id="rId22"/>
    <p:sldId id="316" r:id="rId23"/>
    <p:sldId id="335" r:id="rId24"/>
    <p:sldId id="336" r:id="rId25"/>
    <p:sldId id="337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EBFB"/>
    <a:srgbClr val="0000CC"/>
    <a:srgbClr val="544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43" autoAdjust="0"/>
  </p:normalViewPr>
  <p:slideViewPr>
    <p:cSldViewPr>
      <p:cViewPr varScale="1">
        <p:scale>
          <a:sx n="56" d="100"/>
          <a:sy n="56" d="100"/>
        </p:scale>
        <p:origin x="17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theme" Target="theme/theme1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viewProps" Target="view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7AD41-70E4-4D58-A5C0-E611A996BA2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A490F-E849-409A-9ABF-025B3F45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8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3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এভাবে প্রশ্ন করা যেতে পারে-১। চিত্রটি কোন মহাসাগরের? ২। এই মহাসাগরটি কোথায় অবস্থিত? </a:t>
            </a:r>
            <a:r>
              <a:rPr lang="bn-BD" sz="1200" kern="1200" dirty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শি</a:t>
            </a:r>
            <a:r>
              <a:rPr lang="bn-BD" sz="1200" kern="1200" baseline="0" dirty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ক্ষার্থীরা উত্তর দিলে নিচের ক্যাপশন প্রদর্শন করতে পারেন।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28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এভাবে প্রশ্ন করা যেতে পারে-১। চিত্রটি কোন মহাসাগরের? ২। এই মহাসাগরটি কোথায় অবস্থিত?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2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এভাবে প্রশ্ন করা যেতে পারে-১। চিত্রটি কোন মহাসাগরের? ২। এই মহাসাগরটি কোথায় অবস্থিত?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9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  প্রশ্ন করতে পারেন </a:t>
            </a:r>
            <a:r>
              <a:rPr lang="bn-BD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মহাদেশ কী?</a:t>
            </a:r>
            <a:r>
              <a:rPr lang="bn-BD" sz="12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উত্তর দিলে মহাদেশের সংগা প্রদর্শন করতে পারেন।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12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এই স্লাইডটি ব্যবহার করার জন্য মানচিত্রের নির্দিষ্ট স্থানে গিয়ে ক্লিক হরতে হবে। যেমন- আটলান্টিক মহাসাগর চিহ্নিত করার জন্য জন্য মানচিত্রের আটলান্টিক মহাসাগর উপরে মাউস পয়েন্টার নিয়ে ক্লিক করুন।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কাজটি শিক্ষার্থীদের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দিয়ে করালে তারা বেশি আনন্দ পাবে।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73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শিক্ষার্থীরা প্রথমে</a:t>
            </a:r>
            <a:r>
              <a:rPr lang="bn-BD" baseline="0" dirty="0"/>
              <a:t> জোড়ায় আলোচনা করে নিজ নিজ জোড়ায় লিখবে। পরে শিক্ষক মহাদেশগুলো চিহ্নিত করে দেবেন।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87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মহাদেশসমূহের প্রাকৃতিক বৈচিত্র্য সম্পর্কে আপনার মতো করেও ব্যাখ্যা করতে পারেন।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96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এভাবে প্রশ্ন করা যেতে পারে-১। চিত্রটি কোন কোন ধরণের ভূমি?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94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কয়েকটি দলে বিভক্ত করে প্রত্যেক দলে আলাদা আলাদা সমস্যা সমাধান করতে দিতে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8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9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এই স্লাইডটি ব্যবহার করার জন্য বাটনের ধারাবাহিকভাবে (১,২,৩,৪,৫) অগ্রসর হতে হবে। বামের বাটনসমূহে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মহাসাগরগুলোর নামে ক্লিক করলে মহাসাগরগুলো হাইলাইট হবে।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78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68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টির উপর ক্লিক করতে হবে।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95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টির উপর ক্লিক করতে হবে।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64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টির উপর ক্লিক করতে হবে।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12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এই স্লাইডটি ব্যবহার করার জন্য বাটনের ধারাবাহিকভাবে (১,২,৩,৪,৫) অগ্রসর হতে হবে। বামের বাটনসমূহে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মহাসাগরগুলোর নামে ক্লিক করলে মহাসাগরগুলো হাইলাইট হবে।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7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94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 দেখে বিভিন্ন মহাসাগরের নাম ও অবস্থান নিজের খাতায়</a:t>
            </a:r>
            <a:r>
              <a:rPr lang="bn-BD" sz="18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লিখ</a:t>
            </a:r>
            <a:r>
              <a:rPr lang="bn-BD" sz="1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বে।</a:t>
            </a:r>
            <a:r>
              <a:rPr lang="bn-BD" sz="18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শিক্ষক প্রয়োজনে শিক্ষার্থীদের মাউস দিয়ে চিহ্নিত করতে বলতে পারেন।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17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এই স্লাইডের মাধ্যমে ছবি দেখিয়ে পাঠ ঘোষণা করতে পারেন। ইচ্ছা করলে বাস্তব উপকরণ ভূগোলোক </a:t>
            </a:r>
            <a:r>
              <a:rPr lang="bn-BD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এনেও পাঠ ঘোষণা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করতে </a:t>
            </a:r>
            <a:r>
              <a:rPr lang="bn-BD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পারেন।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91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95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প্রশ্নোত্তরের মাধ্যমে অগ্রসর হলে</a:t>
            </a:r>
            <a:r>
              <a:rPr lang="bn-BD" sz="1200" kern="1200" baseline="0" dirty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ভালো</a:t>
            </a:r>
            <a:r>
              <a:rPr lang="bn-BD" sz="1200" kern="1200" dirty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হবে।</a:t>
            </a:r>
            <a:endParaRPr lang="en-US" sz="1200" kern="1200" dirty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r>
              <a:rPr lang="bn-BD" sz="1200" kern="1200" dirty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এভাবে প্রশ্ন করা যেতে পারে-১। চিত্রটি কোন মহাসাগরের? ২। এই মহাসাগরটি কোথায় অবস্থিত? শি</a:t>
            </a:r>
            <a:r>
              <a:rPr lang="bn-BD" sz="1200" kern="1200" baseline="0" dirty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ক্ষার্থীরা উত্তর দিলে নিচের ক্যাপশন প্রদর্শন করতে পারেন।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2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হবে।এভাবে প্রশ্ন করা যেতে পারে-১। চিত্রটি কোন মহাসাগরের? ২। এই মহাসাগরটি কোথায় অবস্থিত? </a:t>
            </a:r>
            <a:r>
              <a:rPr lang="bn-BD" sz="1200" kern="1200" dirty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শি</a:t>
            </a:r>
            <a:r>
              <a:rPr lang="bn-BD" sz="1200" kern="1200" baseline="0" dirty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ক্ষার্থীরা উত্তর দিলে নিচের ক্যাপশন প্রদর্শন করতে পারেন।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5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FC0E69-38EE-438C-A4F8-224A8D86F0FE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BF24-20A5-4964-AC27-3C69AF909E75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3F8963-6914-413B-BB50-FCF64C56C020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352A-3BD2-400E-BB31-A3FBB0C30046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12F5-56F0-4A46-A1DC-C2581DD437E9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A13-4309-473E-A38C-5A9BAADBADEE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61E8-FBD6-4D59-AE70-F86EE396C17C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56DD-C610-4547-AE1C-85AF290472E2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1196-D81F-403D-9E9F-21D2AD935BB1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2133600" cy="365125"/>
          </a:xfrm>
        </p:spPr>
        <p:txBody>
          <a:bodyPr/>
          <a:lstStyle/>
          <a:p>
            <a:fld id="{AE999C92-1A3A-4A83-92C5-122623CE5B32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5D90-EB32-4A89-9273-DF270DDFFB72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99890D-35FD-4C44-9C05-819882D86493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9E89-0651-4B1F-98AC-5500DE3CA552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9B85-8764-406A-B587-E0EA830B90CF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E74-605F-46EF-ADC0-4A2BA61D8DCC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C37BBA-348A-48D3-9F9F-FF277DE57CF6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181863-D027-441F-8E59-04E2156BBF28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CC1C-B2E9-4728-81E9-14CD077167B7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08EF9-CCCE-40A1-BC18-5188BC20E1E9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1E940-9227-4818-A9D2-FEFA3E0D5740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94525-4716-4B99-803E-29E3CE5BAAA3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8ACC3-B5B6-497B-95C6-D34D4E9251C0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047AE-539E-48B5-B72E-C51AA7E27E5B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8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4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5254" y="258921"/>
            <a:ext cx="4800599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13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C224B3F3-36CA-4C45-B3C4-2E7641C09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14" y="2474912"/>
            <a:ext cx="6073572" cy="4064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5410200"/>
            <a:ext cx="84582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NikoshBAN" pitchFamily="2" charset="0"/>
                <a:cs typeface="NikoshBAN" pitchFamily="2" charset="0"/>
              </a:rPr>
              <a:t> ব্যাধ শকুন ধরার জন্য ফাঁদ পেতে রাখত।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304800"/>
            <a:ext cx="5410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NikoshBAN" pitchFamily="2" charset="0"/>
                <a:cs typeface="NikoshBAN" pitchFamily="2" charset="0"/>
              </a:rPr>
              <a:t>শ্মশান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7AB7E7E-339A-1048-9BBC-8D6EE1B54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358" y="1189936"/>
            <a:ext cx="4111627" cy="33141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 flipV="1">
            <a:off x="457200" y="4907914"/>
            <a:ext cx="8229600" cy="1419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শ্মশানে ঢুকতেই ফাঁদে আটকা পড়ল গৃধ্র। তখন তিনি তার জন্য চিন্তা না করে</a:t>
            </a:r>
          </a:p>
          <a:p>
            <a:pPr algn="ctr"/>
            <a:r>
              <a:rPr lang="en-GB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 বুড়ো মা-বাবার কথা চিন্তা করলেন।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304800"/>
            <a:ext cx="5410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ব্যাধের ফাঁদে আটক গৃধ্র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0574AE3-8991-7344-ABA7-4C0EE4545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18" y="1397000"/>
            <a:ext cx="4992364" cy="312475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 flipV="1">
            <a:off x="232431" y="4540419"/>
            <a:ext cx="3565270" cy="18159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NikoshBAN" pitchFamily="2" charset="0"/>
                <a:cs typeface="NikoshBAN" pitchFamily="2" charset="0"/>
              </a:rPr>
              <a:t>গৃধ্র তার বুড়ো মা-বাবার কথা</a:t>
            </a:r>
          </a:p>
          <a:p>
            <a:pPr algn="ctr"/>
            <a:r>
              <a:rPr lang="en-GB" sz="2800">
                <a:latin typeface="NikoshBAN" pitchFamily="2" charset="0"/>
                <a:cs typeface="NikoshBAN" pitchFamily="2" charset="0"/>
              </a:rPr>
              <a:t>চিন্তা করতে করতে বিলাপ করতে থাকে।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4075312" y="4540419"/>
            <a:ext cx="4495800" cy="104104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NikoshBAN" pitchFamily="2" charset="0"/>
                <a:cs typeface="NikoshBAN" pitchFamily="2" charset="0"/>
              </a:rPr>
              <a:t>খেতে না পেয়ে তার মা- বাবা গুহার ভিতর না খেয়ে মরে যাবে।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7DDC732-CF9E-7D46-B55F-3181CCE97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666938"/>
            <a:ext cx="3541913" cy="333270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377E1F33-6F20-DB4D-B35A-B299270A8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00" y="732525"/>
            <a:ext cx="4302412" cy="353750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558" y="4879252"/>
            <a:ext cx="8458200" cy="11634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>
                <a:latin typeface="NikoshBAN" pitchFamily="2" charset="0"/>
                <a:cs typeface="NikoshBAN" pitchFamily="2" charset="0"/>
              </a:rPr>
              <a:t>নিষ্ঠুর ব্যাধের ফাঁধে আমি আটকে পড়েছি।তার বুড়ো মা – বাবার দুঃখ,দুর্দশা কে ঘোচাবে?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04800"/>
            <a:ext cx="54102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NikoshBAN" pitchFamily="2" charset="0"/>
                <a:cs typeface="NikoshBAN" pitchFamily="2" charset="0"/>
              </a:rPr>
              <a:t>ব্যাধের ফাঁধে শকুন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974A5E5-BFEC-774E-A31D-3460DCC34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18" y="1397000"/>
            <a:ext cx="4992364" cy="335393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0800000" flipV="1">
            <a:off x="2134884" y="282059"/>
            <a:ext cx="4207483" cy="96698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পাখি হয়ে মানুষের মত কথা 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014" y="4619874"/>
            <a:ext cx="8001000" cy="174643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ব্যাধ জিজ্ঞেস করল – কী দুঃখ,কী দুদর্শা তোমার?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4FAA7C4-375C-E444-9358-18B597AE3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31" y="1551324"/>
            <a:ext cx="5008737" cy="264430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224504" y="4969252"/>
            <a:ext cx="2624096" cy="1569660"/>
          </a:xfrm>
          <a:prstGeom prst="rect">
            <a:avLst/>
          </a:prstGeom>
          <a:solidFill>
            <a:srgbClr val="75EBFB"/>
          </a:solidFill>
        </p:spPr>
        <p:txBody>
          <a:bodyPr wrap="square">
            <a:spAutoFit/>
          </a:bodyPr>
          <a:lstStyle/>
          <a:p>
            <a:pPr lvl="0"/>
            <a:r>
              <a:rPr lang="en-GB" sz="2400">
                <a:latin typeface="NikoshBAN" pitchFamily="2" charset="0"/>
                <a:cs typeface="NikoshBAN" pitchFamily="2" charset="0"/>
              </a:rPr>
              <a:t>আয়ু শেষ হলে জীবগণ কাছের জিনিষ ও দেখে না।তাই ফাঁদ দেখতে পাইনি।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0800000" flipV="1">
            <a:off x="996021" y="136524"/>
            <a:ext cx="6852579" cy="95848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বোধিসত্ত্ব ব্যাঁধের ফাঁদে আটকা পড়লেন কেন?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633034" y="4821447"/>
            <a:ext cx="3560995" cy="18030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শকুনেরা আকাশের অনেক দূর থেকে মরা জিনিষ দেখতে পায়।তুমি দেখতে পেলে না কেন?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7D4DF904-5B3E-9940-A05C-970C9382B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00" y="1586581"/>
            <a:ext cx="4015200" cy="3015049"/>
          </a:xfrm>
          <a:prstGeom prst="rect">
            <a:avLst/>
          </a:prstGeom>
        </p:spPr>
      </p:pic>
      <p:pic>
        <p:nvPicPr>
          <p:cNvPr id="20" name="Picture 21">
            <a:extLst>
              <a:ext uri="{FF2B5EF4-FFF2-40B4-BE49-F238E27FC236}">
                <a16:creationId xmlns:a16="http://schemas.microsoft.com/office/drawing/2014/main" id="{A35350BB-409A-3E4A-8EC3-85F7DFAF3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65" y="1462637"/>
            <a:ext cx="3839366" cy="30150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04800"/>
            <a:ext cx="32004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72200" y="304800"/>
            <a:ext cx="25908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71613" y="4715674"/>
            <a:ext cx="8153400" cy="18232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NikoshBAN" pitchFamily="2" charset="0"/>
                <a:cs typeface="NikoshBAN" pitchFamily="2" charset="0"/>
              </a:rPr>
              <a:t>পিতা মাতার কল্যাণে তুমি ভবিষ্যতে কী করবে তার একটি পরিকল্পনা তৈরী কর।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BEE08EF-F7C3-7442-8B8E-82B3FF8AA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15" y="1433634"/>
            <a:ext cx="3952875" cy="28098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00200" y="304800"/>
            <a:ext cx="54102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NikoshBAN" pitchFamily="2" charset="0"/>
                <a:cs typeface="NikoshBAN" pitchFamily="2" charset="0"/>
              </a:rPr>
              <a:t>বোধিসত্ত্ব রুপে গৃধ্রের পিতা- মাতা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4419600"/>
            <a:ext cx="8534400" cy="2133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GB" sz="2800">
                <a:latin typeface="NikoshBAN" pitchFamily="2" charset="0"/>
                <a:cs typeface="NikoshBAN" pitchFamily="2" charset="0"/>
              </a:rPr>
              <a:t>বুড়ো মা-বাবার কথা ভাবছে দেখে ব্যাধ মুগ্ধ হয়ে গৃধ্রকে ছেড়ে দিল।যে তুমি নির্ভয়ে চলে যাও,মা-বাবার সেবা কর।</a:t>
            </a:r>
            <a:endParaRPr lang="en-US" sz="2800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F9386AE-067D-6F46-8397-23E3D7349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97" y="1586582"/>
            <a:ext cx="4239616" cy="266474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3463" y="4436165"/>
            <a:ext cx="8382000" cy="21027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>
                <a:latin typeface="NikoshBAN" pitchFamily="2" charset="0"/>
                <a:cs typeface="NikoshBAN" pitchFamily="2" charset="0"/>
              </a:rPr>
              <a:t>বোধিসত্ত্বরুপী গৃধ্র মৃত্যুর হাত থেকে রক্ষা পেয়ে ব্যাধকে ধন্যবাদ দিলেন।তারপর শ্মশান থেকে মুখে করে মাংস নিয়ে মা-বাবার কাছে চলে গেলেন।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304800"/>
            <a:ext cx="5410200" cy="53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NikoshBAN" pitchFamily="2" charset="0"/>
                <a:cs typeface="NikoshBAN" pitchFamily="2" charset="0"/>
              </a:rPr>
              <a:t>বোধিসত্ত্ব রুপে গৃধ্র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4AF8C5B-8625-0447-AC49-9BE2FFF27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32" y="1166924"/>
            <a:ext cx="4529168" cy="29010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304800"/>
            <a:ext cx="8610600" cy="617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90800" y="457200"/>
            <a:ext cx="289560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0" y="457200"/>
            <a:ext cx="25908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 ৮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5334000"/>
            <a:ext cx="84582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3200">
                <a:latin typeface="NikoshBAN" pitchFamily="2" charset="0"/>
                <a:cs typeface="NikoshBAN" pitchFamily="2" charset="0"/>
              </a:rPr>
              <a:t>গৃধ্র জাতক কাহিনীর মতো কোন কাহিনী শিক্ষার্থীদের জানা থাকলে</a:t>
            </a:r>
          </a:p>
          <a:p>
            <a:pPr lvl="0" algn="ctr"/>
            <a:r>
              <a:rPr lang="en-GB" sz="3200">
                <a:latin typeface="NikoshBAN" pitchFamily="2" charset="0"/>
              </a:rPr>
              <a:t>আলোচনা করে লেখ।(১০-১৫ লাইন)।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 descr="1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00200"/>
            <a:ext cx="4089144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3372" y="819734"/>
            <a:ext cx="2217292" cy="14455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06479" y="3598770"/>
            <a:ext cx="3704360" cy="30124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</a:t>
            </a:r>
            <a:r>
              <a:rPr lang="en-GB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ৌদ্ধ ধর্ম নৈতিক শিক্ষা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GB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৮ম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GB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৯ম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GB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৩(গৃধ্র জাতক)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48404" y="3922166"/>
            <a:ext cx="3489118" cy="2514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তন্দ্রা চাকমা</a:t>
            </a:r>
          </a:p>
          <a:p>
            <a:pPr algn="ctr"/>
            <a:r>
              <a:rPr lang="en-GB" sz="40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সহঃশিক্ষক</a:t>
            </a:r>
          </a:p>
          <a:p>
            <a:pPr algn="ctr"/>
            <a:r>
              <a:rPr lang="en-GB" sz="28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রাণী দয়াময়য়ী উচ্চ বিদ্যালয়</a:t>
            </a:r>
          </a:p>
          <a:p>
            <a:pPr algn="ctr"/>
            <a:r>
              <a:rPr lang="en-GB" sz="28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রাংগামাটি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1722A79-54E9-E645-BB24-168E31364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2" y="819733"/>
            <a:ext cx="2436682" cy="3012429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78171DFF-EFD1-A74B-BC20-372D98709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92" y="914400"/>
            <a:ext cx="2631665" cy="2514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304800"/>
            <a:ext cx="541020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উপদেশ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10800000" flipV="1">
            <a:off x="1365341" y="5067445"/>
            <a:ext cx="6461795" cy="148575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মা- বাবার প্রতি শ্রদ্ধাশীল ও সত্যবাদিতা চরম বিপদ থেকে রক্ষা করে।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D9286AD-A857-D742-9B73-CA7439910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03" y="1762869"/>
            <a:ext cx="4319028" cy="338470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 flipV="1">
            <a:off x="2309358" y="141028"/>
            <a:ext cx="3384708" cy="101364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573" y="1585568"/>
            <a:ext cx="6381915" cy="847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১।রাজা ব্রম্মদত্তের সময়ে বোধিসত্ত্ব কী রুপে জন্মেছিলেন?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573" y="2581808"/>
            <a:ext cx="5535408" cy="847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২।বোধিসত্ত্ব কাদের জন্য খাবার সংগ্রহ করতেন?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062" y="3578049"/>
            <a:ext cx="6032338" cy="11205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৩।বোধিসত্ত্ব ব্যাধের ফাঁদে আটকা পড়লেন কেন?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463062" y="4996716"/>
            <a:ext cx="6508003" cy="847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৪।জাতকের এই শিক্ষা জীবনে কীভাবে কাজে লাগানো যায়?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81000"/>
            <a:ext cx="7315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57250" y="2362200"/>
            <a:ext cx="767715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শ্মশানে শকুন ধরার জন্য ফাঁদ পেতে রাখত কে?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7539318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836954" y="5721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191000"/>
            <a:ext cx="22098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GB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ব্রাম্মণ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343400"/>
            <a:ext cx="21336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GB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ভিক্ষু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791200"/>
            <a:ext cx="2057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lang="bn-BD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শ</a:t>
            </a:r>
            <a:r>
              <a:rPr lang="en-GB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ূদ্র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791200"/>
            <a:ext cx="2057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</a:t>
            </a:r>
            <a:r>
              <a:rPr lang="bn-BD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GB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16002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5943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304800"/>
            <a:ext cx="26670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81000"/>
            <a:ext cx="7315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57250" y="1143000"/>
            <a:ext cx="7677150" cy="274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অতীশ গৃধ জাতক সম্পর্কে কয়েকটি বাক্য লেখে।তার যে বাক্যটি সঠিক-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বোধিসত্ত্ব শকুন হয়ে জন্মান।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en-US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GB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বোধিসত্ত্ব মা- বাবার সেবা করতেন।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GB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বোধিসত্ত্ব ফাঁদে আটকা পড়েছিলেন।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 সেখানে ক্লিক কর 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419600"/>
            <a:ext cx="21336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867400"/>
            <a:ext cx="2057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ii. 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943600"/>
            <a:ext cx="2057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6019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81000"/>
            <a:ext cx="7315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6757" y="2706002"/>
            <a:ext cx="4161802" cy="9960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u="sng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৩।`গৃধ্র’ শব্দের অর্থ কী?</a:t>
            </a:r>
            <a:endParaRPr lang="bn-BD" sz="32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7539318" y="5029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953000"/>
            <a:ext cx="22098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GB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বানর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953000"/>
            <a:ext cx="21336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GB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কুমির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867400"/>
            <a:ext cx="2057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lang="bn-BD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GB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হাতি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943600"/>
            <a:ext cx="2057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</a:t>
            </a:r>
            <a:r>
              <a:rPr lang="bn-BD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GB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শকুন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5029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6019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25146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58674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4800" y="5276671"/>
            <a:ext cx="8534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জাতকের এই শিক্ষা জীবনে কীভাবে কাজে লাগানো যায়।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457200"/>
            <a:ext cx="487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B1C2C5D-0F9F-AC42-AE5E-1AFD17D16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53" y="2292350"/>
            <a:ext cx="6036548" cy="4064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3343" y="2517373"/>
            <a:ext cx="8579438" cy="14839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GB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জাতক কাহিনী বলতে পারবে।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V="1">
            <a:off x="649754" y="1521593"/>
            <a:ext cx="5740645" cy="8990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---------</a:t>
            </a:r>
            <a:endParaRPr lang="en-GB" sz="20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0522" y="4186817"/>
            <a:ext cx="8579438" cy="915387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২।জাতক কাহিনীর গুরুত্ব ব্যাখ্যা করতে পারবে।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04888" y="5648453"/>
            <a:ext cx="7968164" cy="91479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৩।জাতক কাহিনীর শিক্ষা জীবনে প্রয়োগ করতে পারবে।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23008" y="228600"/>
            <a:ext cx="4389543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36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9329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6800" y="38584"/>
            <a:ext cx="7010400" cy="10748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 গুলো দেখে বলি</a:t>
            </a:r>
            <a:endParaRPr lang="en-US" sz="36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815339" y="5876947"/>
            <a:ext cx="595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জাতক কাহিনী কতটি?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0800000" flipH="1" flipV="1">
            <a:off x="6101590" y="4299924"/>
            <a:ext cx="261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জাতকের কাহিনী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0800000" flipH="1" flipV="1">
            <a:off x="1057721" y="4451218"/>
            <a:ext cx="310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latin typeface="NikoshBAN" pitchFamily="2" charset="0"/>
                <a:cs typeface="NikoshBAN" pitchFamily="2" charset="0"/>
              </a:rPr>
              <a:t>জাতকের কাহিনী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0800000" flipV="1">
            <a:off x="2422457" y="5243780"/>
            <a:ext cx="169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জাতক কী?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4069C54-1800-4541-A2E3-A2AEC42EB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0" y="1384793"/>
            <a:ext cx="3571840" cy="28702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97C4B97-83FB-FD46-A52E-0AB3AC96B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436" y="1287713"/>
            <a:ext cx="3782376" cy="28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8735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0204" y="440717"/>
            <a:ext cx="4233794" cy="16130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 rot="10800000" flipV="1">
            <a:off x="1905000" y="3057565"/>
            <a:ext cx="5334000" cy="17466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GB" sz="4800">
                <a:latin typeface="NikoshBAN" pitchFamily="2" charset="0"/>
                <a:cs typeface="NikoshBAN" pitchFamily="2" charset="0"/>
              </a:rPr>
              <a:t>জাতক</a:t>
            </a:r>
          </a:p>
          <a:p>
            <a:r>
              <a:rPr lang="en-GB" sz="48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গৃধ্র জাতক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9962" y="299687"/>
            <a:ext cx="3200400" cy="97839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05600" y="381000"/>
            <a:ext cx="21336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sp>
        <p:nvSpPr>
          <p:cNvPr id="4" name="Rounded Rectangle 3"/>
          <p:cNvSpPr/>
          <p:nvPr/>
        </p:nvSpPr>
        <p:spPr>
          <a:xfrm rot="10800000" flipV="1">
            <a:off x="384129" y="4636345"/>
            <a:ext cx="8534400" cy="16572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30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জাতক কাহিনীর শিক্ষা কীভাবে আমাদের জীবনে প্রভাব ফেলতে পারে।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313B0B1-3080-F84C-8D1B-7284542FC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12" y="1886270"/>
            <a:ext cx="3757189" cy="23803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270742" y="5196594"/>
            <a:ext cx="8382000" cy="11985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বারানসির রাজা ব্রম্মদত্তের সময় বোধিসত্ব গৃধ্র বা শকুন হয়ে জন্মেছিলেন।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1211855" y="309854"/>
            <a:ext cx="7324810" cy="12609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ছবিটি দেখে বলি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6F7D87AE-65F5-B54D-9B7C-D6C89A460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33" y="2150238"/>
            <a:ext cx="2963333" cy="25125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5486400"/>
            <a:ext cx="8534400" cy="1066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NikoshBAN" pitchFamily="2" charset="0"/>
                <a:cs typeface="NikoshBAN" pitchFamily="2" charset="0"/>
              </a:rPr>
              <a:t>বড় হওয়ার তিনি বুড়ো মা-বাবাকে সেবা করতেন।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304800"/>
            <a:ext cx="44196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NikoshBAN" pitchFamily="2" charset="0"/>
                <a:cs typeface="NikoshBAN" pitchFamily="2" charset="0"/>
              </a:rPr>
              <a:t>বুড়ো মা বাবা(বোধিসত্ত্বরুপে)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ABF7515-F786-B647-95E7-68251E0B5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8" y="1665911"/>
            <a:ext cx="4228020" cy="2536812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DE06DCF-43F0-9F41-BB42-2914EDA4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84" y="1480810"/>
            <a:ext cx="3078329" cy="27219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1" y="3667947"/>
            <a:ext cx="3440724" cy="25810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>
                <a:latin typeface="NikoshBAN" pitchFamily="2" charset="0"/>
                <a:cs typeface="NikoshBAN" pitchFamily="2" charset="0"/>
              </a:rPr>
              <a:t>গৃধ্র শ্মশান থেকে গরুর মাংস এনে বৃদ্ধ মা- বাবাকে খাওয়াতেন।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18999" y="4135604"/>
            <a:ext cx="3592108" cy="196494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GB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র্বতের উপর শকুনদের নির্জন গুহায় বাস।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53B579B-C396-3A4E-927E-C8661F91D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5" y="854990"/>
            <a:ext cx="4016695" cy="281295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F1D5677-A6EC-894F-B484-4C61AB093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91" y="713855"/>
            <a:ext cx="3440724" cy="317392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2464</TotalTime>
  <Words>1252</Words>
  <Application>Microsoft Office PowerPoint</Application>
  <PresentationFormat>On-screen Show (4:3)</PresentationFormat>
  <Paragraphs>265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Unknown User</cp:lastModifiedBy>
  <cp:revision>360</cp:revision>
  <dcterms:created xsi:type="dcterms:W3CDTF">2014-05-19T06:43:56Z</dcterms:created>
  <dcterms:modified xsi:type="dcterms:W3CDTF">2020-10-01T14:48:08Z</dcterms:modified>
</cp:coreProperties>
</file>