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90" r:id="rId3"/>
    <p:sldId id="287" r:id="rId4"/>
    <p:sldId id="291" r:id="rId5"/>
    <p:sldId id="258" r:id="rId6"/>
    <p:sldId id="260" r:id="rId7"/>
    <p:sldId id="259" r:id="rId8"/>
    <p:sldId id="274" r:id="rId9"/>
    <p:sldId id="267" r:id="rId10"/>
    <p:sldId id="268" r:id="rId11"/>
    <p:sldId id="269" r:id="rId12"/>
    <p:sldId id="265" r:id="rId13"/>
    <p:sldId id="284" r:id="rId14"/>
    <p:sldId id="266" r:id="rId15"/>
    <p:sldId id="283" r:id="rId16"/>
    <p:sldId id="282" r:id="rId17"/>
    <p:sldId id="285" r:id="rId18"/>
    <p:sldId id="279" r:id="rId19"/>
    <p:sldId id="288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28A01-7E92-4957-A129-AE257D9FA93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CCAACF-A7AA-4B1B-9A16-2F4549CC93FF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3927C5-683D-43D5-9969-37F90A1DE715}" type="parTrans" cxnId="{13381B09-F96A-45C0-AD3B-A9DA47405D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CDB9AA-3B66-4A6A-8FA4-EA9D6153499C}" type="sibTrans" cxnId="{13381B09-F96A-45C0-AD3B-A9DA47405D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D0B3F3-A6B0-4F08-BF66-73A262EB0441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মূখ্য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2C04CB-B5E2-4806-8209-7D1471C66CC2}" type="parTrans" cxnId="{A271822C-7FFB-470B-AE26-1C4AA4D9314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90D661-56A8-4ED5-ABF8-D47A92BEE13B}" type="sibTrans" cxnId="{A271822C-7FFB-470B-AE26-1C4AA4D9314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2C4899-1A0E-4C28-887F-3F8C1C89DA9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যেসকল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অর্জনের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উদ্ভব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ঐ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মূখ্য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2CF881-AB0C-427D-81C2-E4650759C47C}" type="parTrans" cxnId="{C848E9EF-2E90-4080-9525-5F05B9C174E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AD712A-17DD-4AEE-AEFF-9B2CC65DB9BF}" type="sibTrans" cxnId="{C848E9EF-2E90-4080-9525-5F05B9C174E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A02840-CDB3-4ADD-A718-53F5DC4AD0AA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সহায়ক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গৌণ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15562F-1F14-49B5-B539-3B1EF18BA31C}" type="parTrans" cxnId="{CE994F7F-9052-4F65-B71C-7B67F5DCAE5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A45BDD-357E-4DDA-A0A9-C15F79E8B342}" type="sibTrans" cxnId="{CE994F7F-9052-4F65-B71C-7B67F5DCAE5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01BA36-D00F-43BA-99B6-02CA0F6C7A0E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মূখ্য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পাশাপাশি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যেসকল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স্বাভাবিকভাবে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অর্জিত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তাতকে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সহায়ক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B07A09-6A37-48B7-BDA4-1C458A9B43F0}" type="parTrans" cxnId="{9966DF8C-3471-486D-81EE-C846DFABFCB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D4A8A7-0845-4BCB-8371-AB75BD0ECF84}" type="sibTrans" cxnId="{9966DF8C-3471-486D-81EE-C846DFABFCB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D55868-FC97-40CD-B350-7ADC44C0C89E}" type="pres">
      <dgm:prSet presAssocID="{26C28A01-7E92-4957-A129-AE257D9FA9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A1E472-7652-49DC-8AE7-8BDC246F6FC8}" type="pres">
      <dgm:prSet presAssocID="{24CCAACF-A7AA-4B1B-9A16-2F4549CC93FF}" presName="hierRoot1" presStyleCnt="0"/>
      <dgm:spPr/>
    </dgm:pt>
    <dgm:pt modelId="{CE4701AC-AC87-4471-A95D-F99D7C9D66F4}" type="pres">
      <dgm:prSet presAssocID="{24CCAACF-A7AA-4B1B-9A16-2F4549CC93FF}" presName="composite" presStyleCnt="0"/>
      <dgm:spPr/>
    </dgm:pt>
    <dgm:pt modelId="{DE037A88-6899-4C23-8321-93B4BB620B82}" type="pres">
      <dgm:prSet presAssocID="{24CCAACF-A7AA-4B1B-9A16-2F4549CC93FF}" presName="background" presStyleLbl="node0" presStyleIdx="0" presStyleCnt="1"/>
      <dgm:spPr/>
    </dgm:pt>
    <dgm:pt modelId="{F8F82E87-B95F-4A62-9EF4-BFAF18C7218F}" type="pres">
      <dgm:prSet presAssocID="{24CCAACF-A7AA-4B1B-9A16-2F4549CC93F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198ADD-D53B-433E-AB63-0F00E27DCDF3}" type="pres">
      <dgm:prSet presAssocID="{24CCAACF-A7AA-4B1B-9A16-2F4549CC93FF}" presName="hierChild2" presStyleCnt="0"/>
      <dgm:spPr/>
    </dgm:pt>
    <dgm:pt modelId="{2CC7FE30-1BAA-4DEE-881B-B048437BEDB7}" type="pres">
      <dgm:prSet presAssocID="{972C04CB-B5E2-4806-8209-7D1471C66CC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BF70528-0290-436C-9822-B3B94FE7B6C9}" type="pres">
      <dgm:prSet presAssocID="{05D0B3F3-A6B0-4F08-BF66-73A262EB0441}" presName="hierRoot2" presStyleCnt="0"/>
      <dgm:spPr/>
    </dgm:pt>
    <dgm:pt modelId="{F8F8DD0B-ED58-4874-B3CB-3674EC385794}" type="pres">
      <dgm:prSet presAssocID="{05D0B3F3-A6B0-4F08-BF66-73A262EB0441}" presName="composite2" presStyleCnt="0"/>
      <dgm:spPr/>
    </dgm:pt>
    <dgm:pt modelId="{CA7A780B-F187-4D65-BC85-8D6C2236B727}" type="pres">
      <dgm:prSet presAssocID="{05D0B3F3-A6B0-4F08-BF66-73A262EB0441}" presName="background2" presStyleLbl="node2" presStyleIdx="0" presStyleCnt="2"/>
      <dgm:spPr/>
    </dgm:pt>
    <dgm:pt modelId="{19350A54-8620-459A-B04C-11BE7D1C9673}" type="pres">
      <dgm:prSet presAssocID="{05D0B3F3-A6B0-4F08-BF66-73A262EB044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10B627-2CBB-43F9-8099-18BD6CD1EE85}" type="pres">
      <dgm:prSet presAssocID="{05D0B3F3-A6B0-4F08-BF66-73A262EB0441}" presName="hierChild3" presStyleCnt="0"/>
      <dgm:spPr/>
    </dgm:pt>
    <dgm:pt modelId="{3D7B68D5-6E34-4B8F-9BE2-4367759DF795}" type="pres">
      <dgm:prSet presAssocID="{DB2CF881-AB0C-427D-81C2-E4650759C47C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639218D-01E6-46BC-B650-F6E3828134BF}" type="pres">
      <dgm:prSet presAssocID="{9F2C4899-1A0E-4C28-887F-3F8C1C89DA92}" presName="hierRoot3" presStyleCnt="0"/>
      <dgm:spPr/>
    </dgm:pt>
    <dgm:pt modelId="{99846D11-A4E4-4F84-B3F8-72A47FE85046}" type="pres">
      <dgm:prSet presAssocID="{9F2C4899-1A0E-4C28-887F-3F8C1C89DA92}" presName="composite3" presStyleCnt="0"/>
      <dgm:spPr/>
    </dgm:pt>
    <dgm:pt modelId="{B7AB5C09-2B13-497B-9A4F-A8BDCC7E3C3F}" type="pres">
      <dgm:prSet presAssocID="{9F2C4899-1A0E-4C28-887F-3F8C1C89DA92}" presName="background3" presStyleLbl="node3" presStyleIdx="0" presStyleCnt="2"/>
      <dgm:spPr/>
    </dgm:pt>
    <dgm:pt modelId="{2E7118AD-8723-4F51-86AF-67FE07801B39}" type="pres">
      <dgm:prSet presAssocID="{9F2C4899-1A0E-4C28-887F-3F8C1C89DA92}" presName="text3" presStyleLbl="fgAcc3" presStyleIdx="0" presStyleCnt="2" custScaleX="208402" custScaleY="1441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FE192B-EB43-49E0-AFD6-06916F2524C3}" type="pres">
      <dgm:prSet presAssocID="{9F2C4899-1A0E-4C28-887F-3F8C1C89DA92}" presName="hierChild4" presStyleCnt="0"/>
      <dgm:spPr/>
    </dgm:pt>
    <dgm:pt modelId="{E7485E21-2A3B-411D-80F4-3D2D38E97DE2}" type="pres">
      <dgm:prSet presAssocID="{8115562F-1F14-49B5-B539-3B1EF18BA31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E548940-9EE6-4FA6-8689-8C8785537298}" type="pres">
      <dgm:prSet presAssocID="{6FA02840-CDB3-4ADD-A718-53F5DC4AD0AA}" presName="hierRoot2" presStyleCnt="0"/>
      <dgm:spPr/>
    </dgm:pt>
    <dgm:pt modelId="{B0DC9535-E2DE-4964-B41F-4BD536915112}" type="pres">
      <dgm:prSet presAssocID="{6FA02840-CDB3-4ADD-A718-53F5DC4AD0AA}" presName="composite2" presStyleCnt="0"/>
      <dgm:spPr/>
    </dgm:pt>
    <dgm:pt modelId="{837E600B-075A-4DBA-B818-E5B5DCACF1A9}" type="pres">
      <dgm:prSet presAssocID="{6FA02840-CDB3-4ADD-A718-53F5DC4AD0AA}" presName="background2" presStyleLbl="node2" presStyleIdx="1" presStyleCnt="2"/>
      <dgm:spPr/>
    </dgm:pt>
    <dgm:pt modelId="{D6773B6F-5FFC-459D-97CD-EDEF0AE49C76}" type="pres">
      <dgm:prSet presAssocID="{6FA02840-CDB3-4ADD-A718-53F5DC4AD0A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8A9770-A911-4731-B13A-8214861F9E41}" type="pres">
      <dgm:prSet presAssocID="{6FA02840-CDB3-4ADD-A718-53F5DC4AD0AA}" presName="hierChild3" presStyleCnt="0"/>
      <dgm:spPr/>
    </dgm:pt>
    <dgm:pt modelId="{ECE5ECB0-87D5-4C39-9357-103973E03BFA}" type="pres">
      <dgm:prSet presAssocID="{2AB07A09-6A37-48B7-BDA4-1C458A9B43F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4325590-75AF-4345-BAD3-3DB8FA4D217F}" type="pres">
      <dgm:prSet presAssocID="{3101BA36-D00F-43BA-99B6-02CA0F6C7A0E}" presName="hierRoot3" presStyleCnt="0"/>
      <dgm:spPr/>
    </dgm:pt>
    <dgm:pt modelId="{5E5D851E-89C1-408A-8A84-6A805FCB2E9D}" type="pres">
      <dgm:prSet presAssocID="{3101BA36-D00F-43BA-99B6-02CA0F6C7A0E}" presName="composite3" presStyleCnt="0"/>
      <dgm:spPr/>
    </dgm:pt>
    <dgm:pt modelId="{6E8060C9-F04E-412A-BB7D-1902428E9475}" type="pres">
      <dgm:prSet presAssocID="{3101BA36-D00F-43BA-99B6-02CA0F6C7A0E}" presName="background3" presStyleLbl="node3" presStyleIdx="1" presStyleCnt="2"/>
      <dgm:spPr/>
    </dgm:pt>
    <dgm:pt modelId="{FC235D41-2617-4FF0-8071-432946F1760D}" type="pres">
      <dgm:prSet presAssocID="{3101BA36-D00F-43BA-99B6-02CA0F6C7A0E}" presName="text3" presStyleLbl="fgAcc3" presStyleIdx="1" presStyleCnt="2" custScaleX="173325" custScaleY="1458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E8D340-E5BC-43EE-AD4D-D723FBB4D25A}" type="pres">
      <dgm:prSet presAssocID="{3101BA36-D00F-43BA-99B6-02CA0F6C7A0E}" presName="hierChild4" presStyleCnt="0"/>
      <dgm:spPr/>
    </dgm:pt>
  </dgm:ptLst>
  <dgm:cxnLst>
    <dgm:cxn modelId="{C848E9EF-2E90-4080-9525-5F05B9C174EC}" srcId="{05D0B3F3-A6B0-4F08-BF66-73A262EB0441}" destId="{9F2C4899-1A0E-4C28-887F-3F8C1C89DA92}" srcOrd="0" destOrd="0" parTransId="{DB2CF881-AB0C-427D-81C2-E4650759C47C}" sibTransId="{A0AD712A-17DD-4AEE-AEFF-9B2CC65DB9BF}"/>
    <dgm:cxn modelId="{8CF4B51C-C277-4BB0-99DB-E59663689E6C}" type="presOf" srcId="{24CCAACF-A7AA-4B1B-9A16-2F4549CC93FF}" destId="{F8F82E87-B95F-4A62-9EF4-BFAF18C7218F}" srcOrd="0" destOrd="0" presId="urn:microsoft.com/office/officeart/2005/8/layout/hierarchy1"/>
    <dgm:cxn modelId="{71F981FE-5EFB-478A-A75E-C710DF217A4E}" type="presOf" srcId="{6FA02840-CDB3-4ADD-A718-53F5DC4AD0AA}" destId="{D6773B6F-5FFC-459D-97CD-EDEF0AE49C76}" srcOrd="0" destOrd="0" presId="urn:microsoft.com/office/officeart/2005/8/layout/hierarchy1"/>
    <dgm:cxn modelId="{A271822C-7FFB-470B-AE26-1C4AA4D9314F}" srcId="{24CCAACF-A7AA-4B1B-9A16-2F4549CC93FF}" destId="{05D0B3F3-A6B0-4F08-BF66-73A262EB0441}" srcOrd="0" destOrd="0" parTransId="{972C04CB-B5E2-4806-8209-7D1471C66CC2}" sibTransId="{2990D661-56A8-4ED5-ABF8-D47A92BEE13B}"/>
    <dgm:cxn modelId="{9966DF8C-3471-486D-81EE-C846DFABFCB4}" srcId="{6FA02840-CDB3-4ADD-A718-53F5DC4AD0AA}" destId="{3101BA36-D00F-43BA-99B6-02CA0F6C7A0E}" srcOrd="0" destOrd="0" parTransId="{2AB07A09-6A37-48B7-BDA4-1C458A9B43F0}" sibTransId="{2AD4A8A7-0845-4BCB-8371-AB75BD0ECF84}"/>
    <dgm:cxn modelId="{772AC25F-6A15-40FD-B442-1B21D5E26FCA}" type="presOf" srcId="{972C04CB-B5E2-4806-8209-7D1471C66CC2}" destId="{2CC7FE30-1BAA-4DEE-881B-B048437BEDB7}" srcOrd="0" destOrd="0" presId="urn:microsoft.com/office/officeart/2005/8/layout/hierarchy1"/>
    <dgm:cxn modelId="{85E533AF-A4A4-4458-8AF2-292A556459A9}" type="presOf" srcId="{8115562F-1F14-49B5-B539-3B1EF18BA31C}" destId="{E7485E21-2A3B-411D-80F4-3D2D38E97DE2}" srcOrd="0" destOrd="0" presId="urn:microsoft.com/office/officeart/2005/8/layout/hierarchy1"/>
    <dgm:cxn modelId="{CE994F7F-9052-4F65-B71C-7B67F5DCAE58}" srcId="{24CCAACF-A7AA-4B1B-9A16-2F4549CC93FF}" destId="{6FA02840-CDB3-4ADD-A718-53F5DC4AD0AA}" srcOrd="1" destOrd="0" parTransId="{8115562F-1F14-49B5-B539-3B1EF18BA31C}" sibTransId="{81A45BDD-357E-4DDA-A0A9-C15F79E8B342}"/>
    <dgm:cxn modelId="{B9665D2F-BB8E-4394-84C9-15E801B6D887}" type="presOf" srcId="{9F2C4899-1A0E-4C28-887F-3F8C1C89DA92}" destId="{2E7118AD-8723-4F51-86AF-67FE07801B39}" srcOrd="0" destOrd="0" presId="urn:microsoft.com/office/officeart/2005/8/layout/hierarchy1"/>
    <dgm:cxn modelId="{C6AC53D6-8641-43FA-A7EF-7850195FB36F}" type="presOf" srcId="{26C28A01-7E92-4957-A129-AE257D9FA935}" destId="{16D55868-FC97-40CD-B350-7ADC44C0C89E}" srcOrd="0" destOrd="0" presId="urn:microsoft.com/office/officeart/2005/8/layout/hierarchy1"/>
    <dgm:cxn modelId="{12DBB9F9-726A-4916-8373-B3E294755041}" type="presOf" srcId="{05D0B3F3-A6B0-4F08-BF66-73A262EB0441}" destId="{19350A54-8620-459A-B04C-11BE7D1C9673}" srcOrd="0" destOrd="0" presId="urn:microsoft.com/office/officeart/2005/8/layout/hierarchy1"/>
    <dgm:cxn modelId="{CDE3A68B-68DC-41E5-B925-A57B1255DC88}" type="presOf" srcId="{DB2CF881-AB0C-427D-81C2-E4650759C47C}" destId="{3D7B68D5-6E34-4B8F-9BE2-4367759DF795}" srcOrd="0" destOrd="0" presId="urn:microsoft.com/office/officeart/2005/8/layout/hierarchy1"/>
    <dgm:cxn modelId="{13381B09-F96A-45C0-AD3B-A9DA47405D55}" srcId="{26C28A01-7E92-4957-A129-AE257D9FA935}" destId="{24CCAACF-A7AA-4B1B-9A16-2F4549CC93FF}" srcOrd="0" destOrd="0" parTransId="{E83927C5-683D-43D5-9969-37F90A1DE715}" sibTransId="{BBCDB9AA-3B66-4A6A-8FA4-EA9D6153499C}"/>
    <dgm:cxn modelId="{7F13E19A-FDD2-4E86-9219-20EA058A9B88}" type="presOf" srcId="{2AB07A09-6A37-48B7-BDA4-1C458A9B43F0}" destId="{ECE5ECB0-87D5-4C39-9357-103973E03BFA}" srcOrd="0" destOrd="0" presId="urn:microsoft.com/office/officeart/2005/8/layout/hierarchy1"/>
    <dgm:cxn modelId="{FA2AB047-7B10-45EB-9DB6-F02FAD20BCD8}" type="presOf" srcId="{3101BA36-D00F-43BA-99B6-02CA0F6C7A0E}" destId="{FC235D41-2617-4FF0-8071-432946F1760D}" srcOrd="0" destOrd="0" presId="urn:microsoft.com/office/officeart/2005/8/layout/hierarchy1"/>
    <dgm:cxn modelId="{9F62CC1A-E230-405A-9B23-752A432DF292}" type="presParOf" srcId="{16D55868-FC97-40CD-B350-7ADC44C0C89E}" destId="{0CA1E472-7652-49DC-8AE7-8BDC246F6FC8}" srcOrd="0" destOrd="0" presId="urn:microsoft.com/office/officeart/2005/8/layout/hierarchy1"/>
    <dgm:cxn modelId="{F16FBCF9-2121-4F28-B8AC-0B583059D7AE}" type="presParOf" srcId="{0CA1E472-7652-49DC-8AE7-8BDC246F6FC8}" destId="{CE4701AC-AC87-4471-A95D-F99D7C9D66F4}" srcOrd="0" destOrd="0" presId="urn:microsoft.com/office/officeart/2005/8/layout/hierarchy1"/>
    <dgm:cxn modelId="{2473799B-B25C-4025-976F-340B58291B38}" type="presParOf" srcId="{CE4701AC-AC87-4471-A95D-F99D7C9D66F4}" destId="{DE037A88-6899-4C23-8321-93B4BB620B82}" srcOrd="0" destOrd="0" presId="urn:microsoft.com/office/officeart/2005/8/layout/hierarchy1"/>
    <dgm:cxn modelId="{0C67E208-02B5-40DB-93D9-B975E25DD558}" type="presParOf" srcId="{CE4701AC-AC87-4471-A95D-F99D7C9D66F4}" destId="{F8F82E87-B95F-4A62-9EF4-BFAF18C7218F}" srcOrd="1" destOrd="0" presId="urn:microsoft.com/office/officeart/2005/8/layout/hierarchy1"/>
    <dgm:cxn modelId="{7EF66951-CE78-4EE2-A93A-E4CFD38E5429}" type="presParOf" srcId="{0CA1E472-7652-49DC-8AE7-8BDC246F6FC8}" destId="{93198ADD-D53B-433E-AB63-0F00E27DCDF3}" srcOrd="1" destOrd="0" presId="urn:microsoft.com/office/officeart/2005/8/layout/hierarchy1"/>
    <dgm:cxn modelId="{0B499927-1FEE-4B76-BEC5-34AC538590D7}" type="presParOf" srcId="{93198ADD-D53B-433E-AB63-0F00E27DCDF3}" destId="{2CC7FE30-1BAA-4DEE-881B-B048437BEDB7}" srcOrd="0" destOrd="0" presId="urn:microsoft.com/office/officeart/2005/8/layout/hierarchy1"/>
    <dgm:cxn modelId="{58439CFA-2272-43C9-A9B6-7BB76EE1FE30}" type="presParOf" srcId="{93198ADD-D53B-433E-AB63-0F00E27DCDF3}" destId="{4BF70528-0290-436C-9822-B3B94FE7B6C9}" srcOrd="1" destOrd="0" presId="urn:microsoft.com/office/officeart/2005/8/layout/hierarchy1"/>
    <dgm:cxn modelId="{611C271D-3AB8-4446-9821-7B688D787523}" type="presParOf" srcId="{4BF70528-0290-436C-9822-B3B94FE7B6C9}" destId="{F8F8DD0B-ED58-4874-B3CB-3674EC385794}" srcOrd="0" destOrd="0" presId="urn:microsoft.com/office/officeart/2005/8/layout/hierarchy1"/>
    <dgm:cxn modelId="{2F634348-5A3C-4B48-8D54-72159C4A965D}" type="presParOf" srcId="{F8F8DD0B-ED58-4874-B3CB-3674EC385794}" destId="{CA7A780B-F187-4D65-BC85-8D6C2236B727}" srcOrd="0" destOrd="0" presId="urn:microsoft.com/office/officeart/2005/8/layout/hierarchy1"/>
    <dgm:cxn modelId="{4F5F39DA-CB8D-4F38-9EA7-30308CB6CF99}" type="presParOf" srcId="{F8F8DD0B-ED58-4874-B3CB-3674EC385794}" destId="{19350A54-8620-459A-B04C-11BE7D1C9673}" srcOrd="1" destOrd="0" presId="urn:microsoft.com/office/officeart/2005/8/layout/hierarchy1"/>
    <dgm:cxn modelId="{87C0127E-56CB-47A3-BD1B-4D3640243740}" type="presParOf" srcId="{4BF70528-0290-436C-9822-B3B94FE7B6C9}" destId="{DA10B627-2CBB-43F9-8099-18BD6CD1EE85}" srcOrd="1" destOrd="0" presId="urn:microsoft.com/office/officeart/2005/8/layout/hierarchy1"/>
    <dgm:cxn modelId="{C23C6202-7B7F-4607-96AE-929CD703F38A}" type="presParOf" srcId="{DA10B627-2CBB-43F9-8099-18BD6CD1EE85}" destId="{3D7B68D5-6E34-4B8F-9BE2-4367759DF795}" srcOrd="0" destOrd="0" presId="urn:microsoft.com/office/officeart/2005/8/layout/hierarchy1"/>
    <dgm:cxn modelId="{F4F2ED2C-B3F6-4368-90C1-BA26BEF981D6}" type="presParOf" srcId="{DA10B627-2CBB-43F9-8099-18BD6CD1EE85}" destId="{C639218D-01E6-46BC-B650-F6E3828134BF}" srcOrd="1" destOrd="0" presId="urn:microsoft.com/office/officeart/2005/8/layout/hierarchy1"/>
    <dgm:cxn modelId="{ABFFB5B3-DCDC-4EB1-B988-272964759B04}" type="presParOf" srcId="{C639218D-01E6-46BC-B650-F6E3828134BF}" destId="{99846D11-A4E4-4F84-B3F8-72A47FE85046}" srcOrd="0" destOrd="0" presId="urn:microsoft.com/office/officeart/2005/8/layout/hierarchy1"/>
    <dgm:cxn modelId="{14098CFA-ACAA-4E6F-90D5-3E2A3B83B380}" type="presParOf" srcId="{99846D11-A4E4-4F84-B3F8-72A47FE85046}" destId="{B7AB5C09-2B13-497B-9A4F-A8BDCC7E3C3F}" srcOrd="0" destOrd="0" presId="urn:microsoft.com/office/officeart/2005/8/layout/hierarchy1"/>
    <dgm:cxn modelId="{D8A09BDE-E841-4480-A344-47177AE18CD2}" type="presParOf" srcId="{99846D11-A4E4-4F84-B3F8-72A47FE85046}" destId="{2E7118AD-8723-4F51-86AF-67FE07801B39}" srcOrd="1" destOrd="0" presId="urn:microsoft.com/office/officeart/2005/8/layout/hierarchy1"/>
    <dgm:cxn modelId="{58923F1C-02AB-4CE4-ACF3-23F2529447FC}" type="presParOf" srcId="{C639218D-01E6-46BC-B650-F6E3828134BF}" destId="{AAFE192B-EB43-49E0-AFD6-06916F2524C3}" srcOrd="1" destOrd="0" presId="urn:microsoft.com/office/officeart/2005/8/layout/hierarchy1"/>
    <dgm:cxn modelId="{B42B3F07-2478-41D2-B7DF-75D49B08CC60}" type="presParOf" srcId="{93198ADD-D53B-433E-AB63-0F00E27DCDF3}" destId="{E7485E21-2A3B-411D-80F4-3D2D38E97DE2}" srcOrd="2" destOrd="0" presId="urn:microsoft.com/office/officeart/2005/8/layout/hierarchy1"/>
    <dgm:cxn modelId="{A82A55A6-AF4B-49EC-84DF-FA33476CAE44}" type="presParOf" srcId="{93198ADD-D53B-433E-AB63-0F00E27DCDF3}" destId="{7E548940-9EE6-4FA6-8689-8C8785537298}" srcOrd="3" destOrd="0" presId="urn:microsoft.com/office/officeart/2005/8/layout/hierarchy1"/>
    <dgm:cxn modelId="{A8045FAC-46A2-4618-A1C6-42B6326D36A1}" type="presParOf" srcId="{7E548940-9EE6-4FA6-8689-8C8785537298}" destId="{B0DC9535-E2DE-4964-B41F-4BD536915112}" srcOrd="0" destOrd="0" presId="urn:microsoft.com/office/officeart/2005/8/layout/hierarchy1"/>
    <dgm:cxn modelId="{3DFD9AEE-5EB5-45E1-9449-10CAFC71DC98}" type="presParOf" srcId="{B0DC9535-E2DE-4964-B41F-4BD536915112}" destId="{837E600B-075A-4DBA-B818-E5B5DCACF1A9}" srcOrd="0" destOrd="0" presId="urn:microsoft.com/office/officeart/2005/8/layout/hierarchy1"/>
    <dgm:cxn modelId="{121766ED-52C1-4146-9A68-41F9DD8C5916}" type="presParOf" srcId="{B0DC9535-E2DE-4964-B41F-4BD536915112}" destId="{D6773B6F-5FFC-459D-97CD-EDEF0AE49C76}" srcOrd="1" destOrd="0" presId="urn:microsoft.com/office/officeart/2005/8/layout/hierarchy1"/>
    <dgm:cxn modelId="{38D4E6A8-3ABF-4769-BFC1-4662299CFF7D}" type="presParOf" srcId="{7E548940-9EE6-4FA6-8689-8C8785537298}" destId="{A38A9770-A911-4731-B13A-8214861F9E41}" srcOrd="1" destOrd="0" presId="urn:microsoft.com/office/officeart/2005/8/layout/hierarchy1"/>
    <dgm:cxn modelId="{12EE6338-7910-403D-9CB7-D8463793A56F}" type="presParOf" srcId="{A38A9770-A911-4731-B13A-8214861F9E41}" destId="{ECE5ECB0-87D5-4C39-9357-103973E03BFA}" srcOrd="0" destOrd="0" presId="urn:microsoft.com/office/officeart/2005/8/layout/hierarchy1"/>
    <dgm:cxn modelId="{03269360-DCAC-4C3E-96C9-9A4A9A6D7387}" type="presParOf" srcId="{A38A9770-A911-4731-B13A-8214861F9E41}" destId="{B4325590-75AF-4345-BAD3-3DB8FA4D217F}" srcOrd="1" destOrd="0" presId="urn:microsoft.com/office/officeart/2005/8/layout/hierarchy1"/>
    <dgm:cxn modelId="{B029EF73-C7C7-4309-9479-F9834BBC65BC}" type="presParOf" srcId="{B4325590-75AF-4345-BAD3-3DB8FA4D217F}" destId="{5E5D851E-89C1-408A-8A84-6A805FCB2E9D}" srcOrd="0" destOrd="0" presId="urn:microsoft.com/office/officeart/2005/8/layout/hierarchy1"/>
    <dgm:cxn modelId="{728D9634-0D05-43F6-BAE3-25DB63F7F2FC}" type="presParOf" srcId="{5E5D851E-89C1-408A-8A84-6A805FCB2E9D}" destId="{6E8060C9-F04E-412A-BB7D-1902428E9475}" srcOrd="0" destOrd="0" presId="urn:microsoft.com/office/officeart/2005/8/layout/hierarchy1"/>
    <dgm:cxn modelId="{AFF9BD2B-7982-459B-A3A7-C32285805D65}" type="presParOf" srcId="{5E5D851E-89C1-408A-8A84-6A805FCB2E9D}" destId="{FC235D41-2617-4FF0-8071-432946F1760D}" srcOrd="1" destOrd="0" presId="urn:microsoft.com/office/officeart/2005/8/layout/hierarchy1"/>
    <dgm:cxn modelId="{3715F536-12C0-46BE-B95D-8F14E5F90EB3}" type="presParOf" srcId="{B4325590-75AF-4345-BAD3-3DB8FA4D217F}" destId="{D5E8D340-E5BC-43EE-AD4D-D723FBB4D2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54562E-6CB5-422E-90EF-9DC04F3D0CC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1795B-9D3D-4319-ADFA-8E05ED8995E7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মূখ্য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6D8733-99D5-496F-A1EF-9E7E43909B2D}" type="parTrans" cxnId="{FA4BDF13-5F78-4768-B9BB-8BF36825A1D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57DB22-2801-4AAA-89DA-63A5DFEA3127}" type="sibTrans" cxnId="{FA4BDF13-5F78-4768-B9BB-8BF36825A1D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A1782E-DC44-4A4A-800A-07B63CF8DFFD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স্থায়ী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সংরক্ষণ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557B5F-7B2B-4D34-9136-50E9E0167E14}" type="parTrans" cxnId="{13153EED-7A28-47C8-842B-0D56C2424A7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8FCED4-DD57-4D4B-A3F0-DE8D24030D66}" type="sibTrans" cxnId="{13153EED-7A28-47C8-842B-0D56C2424A7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D2C895-CCFF-46DA-9C7F-6F1D96D36EDB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8E36F1-6ECF-49CF-B590-F9957C8BB874}" type="parTrans" cxnId="{B2301367-2212-411D-8D87-55266669FFF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8C859A-23CF-4419-B166-A6263CFEF548}" type="sibTrans" cxnId="{B2301367-2212-411D-8D87-55266669FFF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5238CC-C970-41A5-BC01-76278AF8F834}">
      <dgm:prSet phldrT="[Text]" custT="1"/>
      <dgm:spPr/>
      <dgm:t>
        <a:bodyPr/>
        <a:lstStyle/>
        <a:p>
          <a:pPr algn="ctr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প্রদর্শন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BF771B-E22C-49AA-AAC1-99DFAA689979}" type="parTrans" cxnId="{DF80DAB3-E843-40B9-BA9B-11213A7A0CB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CBC9A7-DA17-477C-BA8B-F053D4D896D3}" type="sibTrans" cxnId="{DF80DAB3-E843-40B9-BA9B-11213A7A0CB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603CDE-D21B-4945-8DA9-58FEDAE8C0AF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ব্যবস্থাপনা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কর্তৃপক্ষকে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সহায়তা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A57A0A-1F44-48EA-9408-54EBD0890653}" type="parTrans" cxnId="{60295EE7-421C-4C4F-952E-605A22DED2C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88E7AF-ED7B-42A3-9D73-5B9997310B08}" type="sibTrans" cxnId="{60295EE7-421C-4C4F-952E-605A22DED2C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A7A0A0-C204-44BD-80C7-8FBE3C4F0FAF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আগ্রহী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পক্ষসমূহকে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সরবরাহকরণ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D47B24-A3E7-4F6C-9BDD-63DCFF5E85CE}" type="parTrans" cxnId="{BD9DC626-FEEB-41CF-93B9-57BDC775356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4803DB-07EB-424F-A516-71636AB69471}" type="sibTrans" cxnId="{BD9DC626-FEEB-41CF-93B9-57BDC775356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A74C72-ADA3-417D-A08D-4EFE641DA571}" type="pres">
      <dgm:prSet presAssocID="{FF54562E-6CB5-422E-90EF-9DC04F3D0C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95E7C4-9BD9-4322-8E9E-68322D222657}" type="pres">
      <dgm:prSet presAssocID="{9461795B-9D3D-4319-ADFA-8E05ED8995E7}" presName="hierRoot1" presStyleCnt="0">
        <dgm:presLayoutVars>
          <dgm:hierBranch val="init"/>
        </dgm:presLayoutVars>
      </dgm:prSet>
      <dgm:spPr/>
    </dgm:pt>
    <dgm:pt modelId="{E284DBC6-19FC-4463-A482-C0C6F98E13DF}" type="pres">
      <dgm:prSet presAssocID="{9461795B-9D3D-4319-ADFA-8E05ED8995E7}" presName="rootComposite1" presStyleCnt="0"/>
      <dgm:spPr/>
    </dgm:pt>
    <dgm:pt modelId="{DE02EE1C-3666-407E-A6DA-E640EDDE799E}" type="pres">
      <dgm:prSet presAssocID="{9461795B-9D3D-4319-ADFA-8E05ED8995E7}" presName="rootText1" presStyleLbl="node0" presStyleIdx="0" presStyleCnt="1" custScaleX="159300" custScaleY="1978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A100A6-1F03-4830-873D-E9538D577472}" type="pres">
      <dgm:prSet presAssocID="{9461795B-9D3D-4319-ADFA-8E05ED8995E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00B676B-46D5-419F-8698-4BCAEF27F5CC}" type="pres">
      <dgm:prSet presAssocID="{9461795B-9D3D-4319-ADFA-8E05ED8995E7}" presName="hierChild2" presStyleCnt="0"/>
      <dgm:spPr/>
    </dgm:pt>
    <dgm:pt modelId="{571B1B99-65DA-48B5-AEFE-8926926EEF72}" type="pres">
      <dgm:prSet presAssocID="{58557B5F-7B2B-4D34-9136-50E9E0167E14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A08604-2AE0-4072-B6A6-105F83E77B57}" type="pres">
      <dgm:prSet presAssocID="{53A1782E-DC44-4A4A-800A-07B63CF8DFFD}" presName="hierRoot2" presStyleCnt="0">
        <dgm:presLayoutVars>
          <dgm:hierBranch val="init"/>
        </dgm:presLayoutVars>
      </dgm:prSet>
      <dgm:spPr/>
    </dgm:pt>
    <dgm:pt modelId="{9BC3B059-C5AC-49B9-928A-4ADE96649AA3}" type="pres">
      <dgm:prSet presAssocID="{53A1782E-DC44-4A4A-800A-07B63CF8DFFD}" presName="rootComposite" presStyleCnt="0"/>
      <dgm:spPr/>
    </dgm:pt>
    <dgm:pt modelId="{91792197-99E0-40A9-9040-EB1871BC31F5}" type="pres">
      <dgm:prSet presAssocID="{53A1782E-DC44-4A4A-800A-07B63CF8DFFD}" presName="rootText" presStyleLbl="node2" presStyleIdx="0" presStyleCnt="5" custScaleY="206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50530E-8650-4586-9A21-DB10DE65C040}" type="pres">
      <dgm:prSet presAssocID="{53A1782E-DC44-4A4A-800A-07B63CF8DFFD}" presName="rootConnector" presStyleLbl="node2" presStyleIdx="0" presStyleCnt="5"/>
      <dgm:spPr/>
      <dgm:t>
        <a:bodyPr/>
        <a:lstStyle/>
        <a:p>
          <a:endParaRPr lang="en-US"/>
        </a:p>
      </dgm:t>
    </dgm:pt>
    <dgm:pt modelId="{4989634D-0326-4F6E-80B1-A42F0001D340}" type="pres">
      <dgm:prSet presAssocID="{53A1782E-DC44-4A4A-800A-07B63CF8DFFD}" presName="hierChild4" presStyleCnt="0"/>
      <dgm:spPr/>
    </dgm:pt>
    <dgm:pt modelId="{0090A279-AFC5-4686-87D0-D3741B3DF746}" type="pres">
      <dgm:prSet presAssocID="{53A1782E-DC44-4A4A-800A-07B63CF8DFFD}" presName="hierChild5" presStyleCnt="0"/>
      <dgm:spPr/>
    </dgm:pt>
    <dgm:pt modelId="{5E6F7D3D-BB51-4D9D-ACDD-BC62A8766AEF}" type="pres">
      <dgm:prSet presAssocID="{708E36F1-6ECF-49CF-B590-F9957C8BB874}" presName="Name37" presStyleLbl="parChTrans1D2" presStyleIdx="1" presStyleCnt="5"/>
      <dgm:spPr/>
      <dgm:t>
        <a:bodyPr/>
        <a:lstStyle/>
        <a:p>
          <a:endParaRPr lang="en-US"/>
        </a:p>
      </dgm:t>
    </dgm:pt>
    <dgm:pt modelId="{C7005993-ECB3-4836-AC6F-57B2EFFF4DD7}" type="pres">
      <dgm:prSet presAssocID="{79D2C895-CCFF-46DA-9C7F-6F1D96D36EDB}" presName="hierRoot2" presStyleCnt="0">
        <dgm:presLayoutVars>
          <dgm:hierBranch val="init"/>
        </dgm:presLayoutVars>
      </dgm:prSet>
      <dgm:spPr/>
    </dgm:pt>
    <dgm:pt modelId="{CAB6E60F-207E-4683-9714-66A15F1C5A5E}" type="pres">
      <dgm:prSet presAssocID="{79D2C895-CCFF-46DA-9C7F-6F1D96D36EDB}" presName="rootComposite" presStyleCnt="0"/>
      <dgm:spPr/>
    </dgm:pt>
    <dgm:pt modelId="{40C7FEE1-37FE-4222-9286-0E5ECB0186C0}" type="pres">
      <dgm:prSet presAssocID="{79D2C895-CCFF-46DA-9C7F-6F1D96D36EDB}" presName="rootText" presStyleLbl="node2" presStyleIdx="1" presStyleCnt="5" custScaleY="206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D91534-D2BB-4832-9F43-80987F935655}" type="pres">
      <dgm:prSet presAssocID="{79D2C895-CCFF-46DA-9C7F-6F1D96D36EDB}" presName="rootConnector" presStyleLbl="node2" presStyleIdx="1" presStyleCnt="5"/>
      <dgm:spPr/>
      <dgm:t>
        <a:bodyPr/>
        <a:lstStyle/>
        <a:p>
          <a:endParaRPr lang="en-US"/>
        </a:p>
      </dgm:t>
    </dgm:pt>
    <dgm:pt modelId="{BDBBB912-1B3E-4E5F-A7B0-F48ADABFD1EF}" type="pres">
      <dgm:prSet presAssocID="{79D2C895-CCFF-46DA-9C7F-6F1D96D36EDB}" presName="hierChild4" presStyleCnt="0"/>
      <dgm:spPr/>
    </dgm:pt>
    <dgm:pt modelId="{3AED3F22-C6F4-4C61-BDAF-44C7E57079A3}" type="pres">
      <dgm:prSet presAssocID="{79D2C895-CCFF-46DA-9C7F-6F1D96D36EDB}" presName="hierChild5" presStyleCnt="0"/>
      <dgm:spPr/>
    </dgm:pt>
    <dgm:pt modelId="{0C5B0BD2-73ED-4696-B350-13D26500A279}" type="pres">
      <dgm:prSet presAssocID="{93BF771B-E22C-49AA-AAC1-99DFAA689979}" presName="Name37" presStyleLbl="parChTrans1D2" presStyleIdx="2" presStyleCnt="5"/>
      <dgm:spPr/>
      <dgm:t>
        <a:bodyPr/>
        <a:lstStyle/>
        <a:p>
          <a:endParaRPr lang="en-US"/>
        </a:p>
      </dgm:t>
    </dgm:pt>
    <dgm:pt modelId="{B8AA6928-6A8A-4B7B-9442-0BECC094174E}" type="pres">
      <dgm:prSet presAssocID="{A55238CC-C970-41A5-BC01-76278AF8F834}" presName="hierRoot2" presStyleCnt="0">
        <dgm:presLayoutVars>
          <dgm:hierBranch val="init"/>
        </dgm:presLayoutVars>
      </dgm:prSet>
      <dgm:spPr/>
    </dgm:pt>
    <dgm:pt modelId="{B9076C03-3B50-4CA2-815C-39CDFC6CAC8B}" type="pres">
      <dgm:prSet presAssocID="{A55238CC-C970-41A5-BC01-76278AF8F834}" presName="rootComposite" presStyleCnt="0"/>
      <dgm:spPr/>
    </dgm:pt>
    <dgm:pt modelId="{410CC15F-A96A-424F-A2A7-5B824B9D6F84}" type="pres">
      <dgm:prSet presAssocID="{A55238CC-C970-41A5-BC01-76278AF8F834}" presName="rootText" presStyleLbl="node2" presStyleIdx="2" presStyleCnt="5" custScaleY="206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9102BF-2D25-4F18-9882-AF0C5DEC482D}" type="pres">
      <dgm:prSet presAssocID="{A55238CC-C970-41A5-BC01-76278AF8F834}" presName="rootConnector" presStyleLbl="node2" presStyleIdx="2" presStyleCnt="5"/>
      <dgm:spPr/>
      <dgm:t>
        <a:bodyPr/>
        <a:lstStyle/>
        <a:p>
          <a:endParaRPr lang="en-US"/>
        </a:p>
      </dgm:t>
    </dgm:pt>
    <dgm:pt modelId="{0F86FD17-1019-46AC-AA16-1CB138613174}" type="pres">
      <dgm:prSet presAssocID="{A55238CC-C970-41A5-BC01-76278AF8F834}" presName="hierChild4" presStyleCnt="0"/>
      <dgm:spPr/>
    </dgm:pt>
    <dgm:pt modelId="{7C47EA33-F85E-4610-8E4D-9A9F59BB4607}" type="pres">
      <dgm:prSet presAssocID="{A55238CC-C970-41A5-BC01-76278AF8F834}" presName="hierChild5" presStyleCnt="0"/>
      <dgm:spPr/>
    </dgm:pt>
    <dgm:pt modelId="{555726CB-A091-4E35-A028-6E401C19EF5A}" type="pres">
      <dgm:prSet presAssocID="{CEA57A0A-1F44-48EA-9408-54EBD0890653}" presName="Name37" presStyleLbl="parChTrans1D2" presStyleIdx="3" presStyleCnt="5"/>
      <dgm:spPr/>
      <dgm:t>
        <a:bodyPr/>
        <a:lstStyle/>
        <a:p>
          <a:endParaRPr lang="en-US"/>
        </a:p>
      </dgm:t>
    </dgm:pt>
    <dgm:pt modelId="{F0E56A92-6E31-4A46-86E8-7E358756189D}" type="pres">
      <dgm:prSet presAssocID="{8F603CDE-D21B-4945-8DA9-58FEDAE8C0AF}" presName="hierRoot2" presStyleCnt="0">
        <dgm:presLayoutVars>
          <dgm:hierBranch val="init"/>
        </dgm:presLayoutVars>
      </dgm:prSet>
      <dgm:spPr/>
    </dgm:pt>
    <dgm:pt modelId="{07AE8172-D297-466B-9E13-5AC69B6DA862}" type="pres">
      <dgm:prSet presAssocID="{8F603CDE-D21B-4945-8DA9-58FEDAE8C0AF}" presName="rootComposite" presStyleCnt="0"/>
      <dgm:spPr/>
    </dgm:pt>
    <dgm:pt modelId="{2589C126-DA2F-4EA0-B5B4-0F489C64002A}" type="pres">
      <dgm:prSet presAssocID="{8F603CDE-D21B-4945-8DA9-58FEDAE8C0AF}" presName="rootText" presStyleLbl="node2" presStyleIdx="3" presStyleCnt="5" custScaleY="206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1CC445-DB16-4C4F-99D3-F5E0B1F9EEB8}" type="pres">
      <dgm:prSet presAssocID="{8F603CDE-D21B-4945-8DA9-58FEDAE8C0AF}" presName="rootConnector" presStyleLbl="node2" presStyleIdx="3" presStyleCnt="5"/>
      <dgm:spPr/>
      <dgm:t>
        <a:bodyPr/>
        <a:lstStyle/>
        <a:p>
          <a:endParaRPr lang="en-US"/>
        </a:p>
      </dgm:t>
    </dgm:pt>
    <dgm:pt modelId="{6737E01D-95F7-46DA-8DFF-454892F3FA03}" type="pres">
      <dgm:prSet presAssocID="{8F603CDE-D21B-4945-8DA9-58FEDAE8C0AF}" presName="hierChild4" presStyleCnt="0"/>
      <dgm:spPr/>
    </dgm:pt>
    <dgm:pt modelId="{724C3A21-D1C9-421F-9966-BA6691DB04B0}" type="pres">
      <dgm:prSet presAssocID="{8F603CDE-D21B-4945-8DA9-58FEDAE8C0AF}" presName="hierChild5" presStyleCnt="0"/>
      <dgm:spPr/>
    </dgm:pt>
    <dgm:pt modelId="{3CEC7C22-A447-45EF-8F4C-26CCF3D0CC11}" type="pres">
      <dgm:prSet presAssocID="{2AD47B24-A3E7-4F6C-9BDD-63DCFF5E85C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E1FCCCC4-AEA1-41AF-80E4-580D07CA060C}" type="pres">
      <dgm:prSet presAssocID="{E0A7A0A0-C204-44BD-80C7-8FBE3C4F0FAF}" presName="hierRoot2" presStyleCnt="0">
        <dgm:presLayoutVars>
          <dgm:hierBranch val="init"/>
        </dgm:presLayoutVars>
      </dgm:prSet>
      <dgm:spPr/>
    </dgm:pt>
    <dgm:pt modelId="{DBCF1307-3EC3-48C6-863E-582707C967A6}" type="pres">
      <dgm:prSet presAssocID="{E0A7A0A0-C204-44BD-80C7-8FBE3C4F0FAF}" presName="rootComposite" presStyleCnt="0"/>
      <dgm:spPr/>
    </dgm:pt>
    <dgm:pt modelId="{9A6F30AC-EA8F-49D6-A152-9627A919F65B}" type="pres">
      <dgm:prSet presAssocID="{E0A7A0A0-C204-44BD-80C7-8FBE3C4F0FAF}" presName="rootText" presStyleLbl="node2" presStyleIdx="4" presStyleCnt="5" custScaleX="121340" custScaleY="206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341CAE-E00F-400D-B4AB-29D1F4281AA7}" type="pres">
      <dgm:prSet presAssocID="{E0A7A0A0-C204-44BD-80C7-8FBE3C4F0FAF}" presName="rootConnector" presStyleLbl="node2" presStyleIdx="4" presStyleCnt="5"/>
      <dgm:spPr/>
      <dgm:t>
        <a:bodyPr/>
        <a:lstStyle/>
        <a:p>
          <a:endParaRPr lang="en-US"/>
        </a:p>
      </dgm:t>
    </dgm:pt>
    <dgm:pt modelId="{3E496BA6-776B-40A0-B787-4FBB83F05C9E}" type="pres">
      <dgm:prSet presAssocID="{E0A7A0A0-C204-44BD-80C7-8FBE3C4F0FAF}" presName="hierChild4" presStyleCnt="0"/>
      <dgm:spPr/>
    </dgm:pt>
    <dgm:pt modelId="{DA2AECFD-6D4D-4B84-9E56-FA941C4031DB}" type="pres">
      <dgm:prSet presAssocID="{E0A7A0A0-C204-44BD-80C7-8FBE3C4F0FAF}" presName="hierChild5" presStyleCnt="0"/>
      <dgm:spPr/>
    </dgm:pt>
    <dgm:pt modelId="{B26A78BB-A5D7-4C2C-996B-E6D9DD5FAC0F}" type="pres">
      <dgm:prSet presAssocID="{9461795B-9D3D-4319-ADFA-8E05ED8995E7}" presName="hierChild3" presStyleCnt="0"/>
      <dgm:spPr/>
    </dgm:pt>
  </dgm:ptLst>
  <dgm:cxnLst>
    <dgm:cxn modelId="{BD9DC626-FEEB-41CF-93B9-57BDC775356C}" srcId="{9461795B-9D3D-4319-ADFA-8E05ED8995E7}" destId="{E0A7A0A0-C204-44BD-80C7-8FBE3C4F0FAF}" srcOrd="4" destOrd="0" parTransId="{2AD47B24-A3E7-4F6C-9BDD-63DCFF5E85CE}" sibTransId="{974803DB-07EB-424F-A516-71636AB69471}"/>
    <dgm:cxn modelId="{6D5257F4-38E1-4AE2-AD68-50BEF21C0747}" type="presOf" srcId="{79D2C895-CCFF-46DA-9C7F-6F1D96D36EDB}" destId="{9FD91534-D2BB-4832-9F43-80987F935655}" srcOrd="1" destOrd="0" presId="urn:microsoft.com/office/officeart/2005/8/layout/orgChart1"/>
    <dgm:cxn modelId="{DF80DAB3-E843-40B9-BA9B-11213A7A0CB8}" srcId="{9461795B-9D3D-4319-ADFA-8E05ED8995E7}" destId="{A55238CC-C970-41A5-BC01-76278AF8F834}" srcOrd="2" destOrd="0" parTransId="{93BF771B-E22C-49AA-AAC1-99DFAA689979}" sibTransId="{A4CBC9A7-DA17-477C-BA8B-F053D4D896D3}"/>
    <dgm:cxn modelId="{AB82A98E-C22C-4EE9-B754-31BEF9186B1D}" type="presOf" srcId="{2AD47B24-A3E7-4F6C-9BDD-63DCFF5E85CE}" destId="{3CEC7C22-A447-45EF-8F4C-26CCF3D0CC11}" srcOrd="0" destOrd="0" presId="urn:microsoft.com/office/officeart/2005/8/layout/orgChart1"/>
    <dgm:cxn modelId="{2A2C23C1-708E-4AFA-81AB-C1893B9EDA40}" type="presOf" srcId="{A55238CC-C970-41A5-BC01-76278AF8F834}" destId="{410CC15F-A96A-424F-A2A7-5B824B9D6F84}" srcOrd="0" destOrd="0" presId="urn:microsoft.com/office/officeart/2005/8/layout/orgChart1"/>
    <dgm:cxn modelId="{35486CDB-D02C-4F32-9CF5-03923E1D2B4F}" type="presOf" srcId="{93BF771B-E22C-49AA-AAC1-99DFAA689979}" destId="{0C5B0BD2-73ED-4696-B350-13D26500A279}" srcOrd="0" destOrd="0" presId="urn:microsoft.com/office/officeart/2005/8/layout/orgChart1"/>
    <dgm:cxn modelId="{5511AEC0-E753-4095-985A-B8924422BAAB}" type="presOf" srcId="{708E36F1-6ECF-49CF-B590-F9957C8BB874}" destId="{5E6F7D3D-BB51-4D9D-ACDD-BC62A8766AEF}" srcOrd="0" destOrd="0" presId="urn:microsoft.com/office/officeart/2005/8/layout/orgChart1"/>
    <dgm:cxn modelId="{BA5DB03B-206B-4FD4-947C-E04250A936D4}" type="presOf" srcId="{A55238CC-C970-41A5-BC01-76278AF8F834}" destId="{DD9102BF-2D25-4F18-9882-AF0C5DEC482D}" srcOrd="1" destOrd="0" presId="urn:microsoft.com/office/officeart/2005/8/layout/orgChart1"/>
    <dgm:cxn modelId="{5B5AD828-9213-4C8F-8812-FD3B8C4A4F8C}" type="presOf" srcId="{8F603CDE-D21B-4945-8DA9-58FEDAE8C0AF}" destId="{2589C126-DA2F-4EA0-B5B4-0F489C64002A}" srcOrd="0" destOrd="0" presId="urn:microsoft.com/office/officeart/2005/8/layout/orgChart1"/>
    <dgm:cxn modelId="{07313CE4-2A24-44FA-8EB7-963B879085F8}" type="presOf" srcId="{CEA57A0A-1F44-48EA-9408-54EBD0890653}" destId="{555726CB-A091-4E35-A028-6E401C19EF5A}" srcOrd="0" destOrd="0" presId="urn:microsoft.com/office/officeart/2005/8/layout/orgChart1"/>
    <dgm:cxn modelId="{A862EB33-07E1-4762-9BEB-00486DCFC167}" type="presOf" srcId="{58557B5F-7B2B-4D34-9136-50E9E0167E14}" destId="{571B1B99-65DA-48B5-AEFE-8926926EEF72}" srcOrd="0" destOrd="0" presId="urn:microsoft.com/office/officeart/2005/8/layout/orgChart1"/>
    <dgm:cxn modelId="{60295EE7-421C-4C4F-952E-605A22DED2CC}" srcId="{9461795B-9D3D-4319-ADFA-8E05ED8995E7}" destId="{8F603CDE-D21B-4945-8DA9-58FEDAE8C0AF}" srcOrd="3" destOrd="0" parTransId="{CEA57A0A-1F44-48EA-9408-54EBD0890653}" sibTransId="{0488E7AF-ED7B-42A3-9D73-5B9997310B08}"/>
    <dgm:cxn modelId="{9CFD912F-B2B2-42B3-8782-7EEC2B79EF88}" type="presOf" srcId="{53A1782E-DC44-4A4A-800A-07B63CF8DFFD}" destId="{91792197-99E0-40A9-9040-EB1871BC31F5}" srcOrd="0" destOrd="0" presId="urn:microsoft.com/office/officeart/2005/8/layout/orgChart1"/>
    <dgm:cxn modelId="{D1AE7431-8854-44C9-B6C7-2E0E966FF09F}" type="presOf" srcId="{53A1782E-DC44-4A4A-800A-07B63CF8DFFD}" destId="{FD50530E-8650-4586-9A21-DB10DE65C040}" srcOrd="1" destOrd="0" presId="urn:microsoft.com/office/officeart/2005/8/layout/orgChart1"/>
    <dgm:cxn modelId="{13153EED-7A28-47C8-842B-0D56C2424A73}" srcId="{9461795B-9D3D-4319-ADFA-8E05ED8995E7}" destId="{53A1782E-DC44-4A4A-800A-07B63CF8DFFD}" srcOrd="0" destOrd="0" parTransId="{58557B5F-7B2B-4D34-9136-50E9E0167E14}" sibTransId="{458FCED4-DD57-4D4B-A3F0-DE8D24030D66}"/>
    <dgm:cxn modelId="{3A1A8921-26A8-4DDC-BAE7-FEF737F78671}" type="presOf" srcId="{79D2C895-CCFF-46DA-9C7F-6F1D96D36EDB}" destId="{40C7FEE1-37FE-4222-9286-0E5ECB0186C0}" srcOrd="0" destOrd="0" presId="urn:microsoft.com/office/officeart/2005/8/layout/orgChart1"/>
    <dgm:cxn modelId="{8B1DC43A-6251-400F-AB64-E5D1BEBF29D8}" type="presOf" srcId="{E0A7A0A0-C204-44BD-80C7-8FBE3C4F0FAF}" destId="{9A6F30AC-EA8F-49D6-A152-9627A919F65B}" srcOrd="0" destOrd="0" presId="urn:microsoft.com/office/officeart/2005/8/layout/orgChart1"/>
    <dgm:cxn modelId="{E3E6D215-3C18-4D6E-8209-F95B21713AED}" type="presOf" srcId="{8F603CDE-D21B-4945-8DA9-58FEDAE8C0AF}" destId="{8F1CC445-DB16-4C4F-99D3-F5E0B1F9EEB8}" srcOrd="1" destOrd="0" presId="urn:microsoft.com/office/officeart/2005/8/layout/orgChart1"/>
    <dgm:cxn modelId="{4B4C86FF-8CE7-42F1-B066-0CA296A9520C}" type="presOf" srcId="{FF54562E-6CB5-422E-90EF-9DC04F3D0CC6}" destId="{D5A74C72-ADA3-417D-A08D-4EFE641DA571}" srcOrd="0" destOrd="0" presId="urn:microsoft.com/office/officeart/2005/8/layout/orgChart1"/>
    <dgm:cxn modelId="{CA07E0FE-CC00-444C-BD7F-E5B72DEE84F4}" type="presOf" srcId="{9461795B-9D3D-4319-ADFA-8E05ED8995E7}" destId="{DE02EE1C-3666-407E-A6DA-E640EDDE799E}" srcOrd="0" destOrd="0" presId="urn:microsoft.com/office/officeart/2005/8/layout/orgChart1"/>
    <dgm:cxn modelId="{92C2137C-1670-4E2E-BC03-337B4AA0F24C}" type="presOf" srcId="{E0A7A0A0-C204-44BD-80C7-8FBE3C4F0FAF}" destId="{EA341CAE-E00F-400D-B4AB-29D1F4281AA7}" srcOrd="1" destOrd="0" presId="urn:microsoft.com/office/officeart/2005/8/layout/orgChart1"/>
    <dgm:cxn modelId="{B2301367-2212-411D-8D87-55266669FFF2}" srcId="{9461795B-9D3D-4319-ADFA-8E05ED8995E7}" destId="{79D2C895-CCFF-46DA-9C7F-6F1D96D36EDB}" srcOrd="1" destOrd="0" parTransId="{708E36F1-6ECF-49CF-B590-F9957C8BB874}" sibTransId="{E68C859A-23CF-4419-B166-A6263CFEF548}"/>
    <dgm:cxn modelId="{C858328E-2731-4581-8800-C95BFD0ED11D}" type="presOf" srcId="{9461795B-9D3D-4319-ADFA-8E05ED8995E7}" destId="{EEA100A6-1F03-4830-873D-E9538D577472}" srcOrd="1" destOrd="0" presId="urn:microsoft.com/office/officeart/2005/8/layout/orgChart1"/>
    <dgm:cxn modelId="{FA4BDF13-5F78-4768-B9BB-8BF36825A1DA}" srcId="{FF54562E-6CB5-422E-90EF-9DC04F3D0CC6}" destId="{9461795B-9D3D-4319-ADFA-8E05ED8995E7}" srcOrd="0" destOrd="0" parTransId="{3A6D8733-99D5-496F-A1EF-9E7E43909B2D}" sibTransId="{9A57DB22-2801-4AAA-89DA-63A5DFEA3127}"/>
    <dgm:cxn modelId="{0CA97CC5-908F-4150-9253-9FAC43255F87}" type="presParOf" srcId="{D5A74C72-ADA3-417D-A08D-4EFE641DA571}" destId="{4C95E7C4-9BD9-4322-8E9E-68322D222657}" srcOrd="0" destOrd="0" presId="urn:microsoft.com/office/officeart/2005/8/layout/orgChart1"/>
    <dgm:cxn modelId="{448E1913-E828-4CD9-9AA0-8CB60F901D7A}" type="presParOf" srcId="{4C95E7C4-9BD9-4322-8E9E-68322D222657}" destId="{E284DBC6-19FC-4463-A482-C0C6F98E13DF}" srcOrd="0" destOrd="0" presId="urn:microsoft.com/office/officeart/2005/8/layout/orgChart1"/>
    <dgm:cxn modelId="{92F80E03-456F-4119-A8B1-B097C9613468}" type="presParOf" srcId="{E284DBC6-19FC-4463-A482-C0C6F98E13DF}" destId="{DE02EE1C-3666-407E-A6DA-E640EDDE799E}" srcOrd="0" destOrd="0" presId="urn:microsoft.com/office/officeart/2005/8/layout/orgChart1"/>
    <dgm:cxn modelId="{2300E47C-401C-4FC5-95CC-CC50536A25BF}" type="presParOf" srcId="{E284DBC6-19FC-4463-A482-C0C6F98E13DF}" destId="{EEA100A6-1F03-4830-873D-E9538D577472}" srcOrd="1" destOrd="0" presId="urn:microsoft.com/office/officeart/2005/8/layout/orgChart1"/>
    <dgm:cxn modelId="{64D44EDA-EDE0-4C79-A774-EFD15FC7F1F3}" type="presParOf" srcId="{4C95E7C4-9BD9-4322-8E9E-68322D222657}" destId="{A00B676B-46D5-419F-8698-4BCAEF27F5CC}" srcOrd="1" destOrd="0" presId="urn:microsoft.com/office/officeart/2005/8/layout/orgChart1"/>
    <dgm:cxn modelId="{BF8EF40F-88A5-4478-91B0-2735C9712B9A}" type="presParOf" srcId="{A00B676B-46D5-419F-8698-4BCAEF27F5CC}" destId="{571B1B99-65DA-48B5-AEFE-8926926EEF72}" srcOrd="0" destOrd="0" presId="urn:microsoft.com/office/officeart/2005/8/layout/orgChart1"/>
    <dgm:cxn modelId="{309E952C-84DB-4037-A3FF-A4AA5CFE7D9F}" type="presParOf" srcId="{A00B676B-46D5-419F-8698-4BCAEF27F5CC}" destId="{41A08604-2AE0-4072-B6A6-105F83E77B57}" srcOrd="1" destOrd="0" presId="urn:microsoft.com/office/officeart/2005/8/layout/orgChart1"/>
    <dgm:cxn modelId="{C7923349-4D35-4853-B2AA-5B29F40E55FE}" type="presParOf" srcId="{41A08604-2AE0-4072-B6A6-105F83E77B57}" destId="{9BC3B059-C5AC-49B9-928A-4ADE96649AA3}" srcOrd="0" destOrd="0" presId="urn:microsoft.com/office/officeart/2005/8/layout/orgChart1"/>
    <dgm:cxn modelId="{4FDD7E94-DF9C-4017-9CE3-CD4F91B354EE}" type="presParOf" srcId="{9BC3B059-C5AC-49B9-928A-4ADE96649AA3}" destId="{91792197-99E0-40A9-9040-EB1871BC31F5}" srcOrd="0" destOrd="0" presId="urn:microsoft.com/office/officeart/2005/8/layout/orgChart1"/>
    <dgm:cxn modelId="{9ACBA470-8790-4BDE-A9CB-7CA09E356DF6}" type="presParOf" srcId="{9BC3B059-C5AC-49B9-928A-4ADE96649AA3}" destId="{FD50530E-8650-4586-9A21-DB10DE65C040}" srcOrd="1" destOrd="0" presId="urn:microsoft.com/office/officeart/2005/8/layout/orgChart1"/>
    <dgm:cxn modelId="{247629A6-7D79-4D56-9817-94035BCEECD1}" type="presParOf" srcId="{41A08604-2AE0-4072-B6A6-105F83E77B57}" destId="{4989634D-0326-4F6E-80B1-A42F0001D340}" srcOrd="1" destOrd="0" presId="urn:microsoft.com/office/officeart/2005/8/layout/orgChart1"/>
    <dgm:cxn modelId="{261EEC93-4427-4746-BD74-CA82DB222699}" type="presParOf" srcId="{41A08604-2AE0-4072-B6A6-105F83E77B57}" destId="{0090A279-AFC5-4686-87D0-D3741B3DF746}" srcOrd="2" destOrd="0" presId="urn:microsoft.com/office/officeart/2005/8/layout/orgChart1"/>
    <dgm:cxn modelId="{3775EFF7-6C20-4B0F-9863-B9BEDE26BDBF}" type="presParOf" srcId="{A00B676B-46D5-419F-8698-4BCAEF27F5CC}" destId="{5E6F7D3D-BB51-4D9D-ACDD-BC62A8766AEF}" srcOrd="2" destOrd="0" presId="urn:microsoft.com/office/officeart/2005/8/layout/orgChart1"/>
    <dgm:cxn modelId="{18F780D2-5C71-4CEB-B78C-5371E971FF15}" type="presParOf" srcId="{A00B676B-46D5-419F-8698-4BCAEF27F5CC}" destId="{C7005993-ECB3-4836-AC6F-57B2EFFF4DD7}" srcOrd="3" destOrd="0" presId="urn:microsoft.com/office/officeart/2005/8/layout/orgChart1"/>
    <dgm:cxn modelId="{D5E15EED-2D9A-45E5-A812-464C2D059A08}" type="presParOf" srcId="{C7005993-ECB3-4836-AC6F-57B2EFFF4DD7}" destId="{CAB6E60F-207E-4683-9714-66A15F1C5A5E}" srcOrd="0" destOrd="0" presId="urn:microsoft.com/office/officeart/2005/8/layout/orgChart1"/>
    <dgm:cxn modelId="{EA8DA378-384C-4070-81F8-70D66811D3A1}" type="presParOf" srcId="{CAB6E60F-207E-4683-9714-66A15F1C5A5E}" destId="{40C7FEE1-37FE-4222-9286-0E5ECB0186C0}" srcOrd="0" destOrd="0" presId="urn:microsoft.com/office/officeart/2005/8/layout/orgChart1"/>
    <dgm:cxn modelId="{46394BA2-745C-4820-B5EA-8142A8957986}" type="presParOf" srcId="{CAB6E60F-207E-4683-9714-66A15F1C5A5E}" destId="{9FD91534-D2BB-4832-9F43-80987F935655}" srcOrd="1" destOrd="0" presId="urn:microsoft.com/office/officeart/2005/8/layout/orgChart1"/>
    <dgm:cxn modelId="{1F4674CA-3AAE-4B3E-860E-6B38F7EDA16C}" type="presParOf" srcId="{C7005993-ECB3-4836-AC6F-57B2EFFF4DD7}" destId="{BDBBB912-1B3E-4E5F-A7B0-F48ADABFD1EF}" srcOrd="1" destOrd="0" presId="urn:microsoft.com/office/officeart/2005/8/layout/orgChart1"/>
    <dgm:cxn modelId="{CD5BE683-7659-41BC-AA99-37E3FBDE8BB8}" type="presParOf" srcId="{C7005993-ECB3-4836-AC6F-57B2EFFF4DD7}" destId="{3AED3F22-C6F4-4C61-BDAF-44C7E57079A3}" srcOrd="2" destOrd="0" presId="urn:microsoft.com/office/officeart/2005/8/layout/orgChart1"/>
    <dgm:cxn modelId="{B8AC4610-4417-4A24-9445-8A9BEA7273FA}" type="presParOf" srcId="{A00B676B-46D5-419F-8698-4BCAEF27F5CC}" destId="{0C5B0BD2-73ED-4696-B350-13D26500A279}" srcOrd="4" destOrd="0" presId="urn:microsoft.com/office/officeart/2005/8/layout/orgChart1"/>
    <dgm:cxn modelId="{9F0B8067-DAAC-428A-BAFC-37D1B035886C}" type="presParOf" srcId="{A00B676B-46D5-419F-8698-4BCAEF27F5CC}" destId="{B8AA6928-6A8A-4B7B-9442-0BECC094174E}" srcOrd="5" destOrd="0" presId="urn:microsoft.com/office/officeart/2005/8/layout/orgChart1"/>
    <dgm:cxn modelId="{BF70280C-E632-4654-89FC-07D4A6359890}" type="presParOf" srcId="{B8AA6928-6A8A-4B7B-9442-0BECC094174E}" destId="{B9076C03-3B50-4CA2-815C-39CDFC6CAC8B}" srcOrd="0" destOrd="0" presId="urn:microsoft.com/office/officeart/2005/8/layout/orgChart1"/>
    <dgm:cxn modelId="{BA802622-4886-4711-8F85-A5489DD94703}" type="presParOf" srcId="{B9076C03-3B50-4CA2-815C-39CDFC6CAC8B}" destId="{410CC15F-A96A-424F-A2A7-5B824B9D6F84}" srcOrd="0" destOrd="0" presId="urn:microsoft.com/office/officeart/2005/8/layout/orgChart1"/>
    <dgm:cxn modelId="{81DB6920-E885-46B4-9FCE-F93326EFD2DA}" type="presParOf" srcId="{B9076C03-3B50-4CA2-815C-39CDFC6CAC8B}" destId="{DD9102BF-2D25-4F18-9882-AF0C5DEC482D}" srcOrd="1" destOrd="0" presId="urn:microsoft.com/office/officeart/2005/8/layout/orgChart1"/>
    <dgm:cxn modelId="{BE63B5F9-EE3A-4A90-8419-C66BA8EB50F2}" type="presParOf" srcId="{B8AA6928-6A8A-4B7B-9442-0BECC094174E}" destId="{0F86FD17-1019-46AC-AA16-1CB138613174}" srcOrd="1" destOrd="0" presId="urn:microsoft.com/office/officeart/2005/8/layout/orgChart1"/>
    <dgm:cxn modelId="{001F35AD-1A15-400F-8C90-B154EA849E68}" type="presParOf" srcId="{B8AA6928-6A8A-4B7B-9442-0BECC094174E}" destId="{7C47EA33-F85E-4610-8E4D-9A9F59BB4607}" srcOrd="2" destOrd="0" presId="urn:microsoft.com/office/officeart/2005/8/layout/orgChart1"/>
    <dgm:cxn modelId="{3900FA82-A6C6-40FD-8E9E-DE61C1C3A2EE}" type="presParOf" srcId="{A00B676B-46D5-419F-8698-4BCAEF27F5CC}" destId="{555726CB-A091-4E35-A028-6E401C19EF5A}" srcOrd="6" destOrd="0" presId="urn:microsoft.com/office/officeart/2005/8/layout/orgChart1"/>
    <dgm:cxn modelId="{CAE1F56A-FBDE-4BF8-8A94-B88C4115EAF4}" type="presParOf" srcId="{A00B676B-46D5-419F-8698-4BCAEF27F5CC}" destId="{F0E56A92-6E31-4A46-86E8-7E358756189D}" srcOrd="7" destOrd="0" presId="urn:microsoft.com/office/officeart/2005/8/layout/orgChart1"/>
    <dgm:cxn modelId="{DC94166B-E72F-4679-8988-8AF55BEE049C}" type="presParOf" srcId="{F0E56A92-6E31-4A46-86E8-7E358756189D}" destId="{07AE8172-D297-466B-9E13-5AC69B6DA862}" srcOrd="0" destOrd="0" presId="urn:microsoft.com/office/officeart/2005/8/layout/orgChart1"/>
    <dgm:cxn modelId="{363B86E7-177E-4E5D-A48E-A09AC8083B34}" type="presParOf" srcId="{07AE8172-D297-466B-9E13-5AC69B6DA862}" destId="{2589C126-DA2F-4EA0-B5B4-0F489C64002A}" srcOrd="0" destOrd="0" presId="urn:microsoft.com/office/officeart/2005/8/layout/orgChart1"/>
    <dgm:cxn modelId="{15E0903E-36B7-4AF2-919F-2FC9EFA358A8}" type="presParOf" srcId="{07AE8172-D297-466B-9E13-5AC69B6DA862}" destId="{8F1CC445-DB16-4C4F-99D3-F5E0B1F9EEB8}" srcOrd="1" destOrd="0" presId="urn:microsoft.com/office/officeart/2005/8/layout/orgChart1"/>
    <dgm:cxn modelId="{27E7FDDD-2ABA-4801-B100-F37221E18AB6}" type="presParOf" srcId="{F0E56A92-6E31-4A46-86E8-7E358756189D}" destId="{6737E01D-95F7-46DA-8DFF-454892F3FA03}" srcOrd="1" destOrd="0" presId="urn:microsoft.com/office/officeart/2005/8/layout/orgChart1"/>
    <dgm:cxn modelId="{78D09076-8193-4DF0-86B2-335300AA0465}" type="presParOf" srcId="{F0E56A92-6E31-4A46-86E8-7E358756189D}" destId="{724C3A21-D1C9-421F-9966-BA6691DB04B0}" srcOrd="2" destOrd="0" presId="urn:microsoft.com/office/officeart/2005/8/layout/orgChart1"/>
    <dgm:cxn modelId="{5B811E6C-C977-4FFA-AC94-DC83B1897C74}" type="presParOf" srcId="{A00B676B-46D5-419F-8698-4BCAEF27F5CC}" destId="{3CEC7C22-A447-45EF-8F4C-26CCF3D0CC11}" srcOrd="8" destOrd="0" presId="urn:microsoft.com/office/officeart/2005/8/layout/orgChart1"/>
    <dgm:cxn modelId="{E5990569-E8B5-4327-A7C6-F73A1A94FE46}" type="presParOf" srcId="{A00B676B-46D5-419F-8698-4BCAEF27F5CC}" destId="{E1FCCCC4-AEA1-41AF-80E4-580D07CA060C}" srcOrd="9" destOrd="0" presId="urn:microsoft.com/office/officeart/2005/8/layout/orgChart1"/>
    <dgm:cxn modelId="{CC80EE0D-9FC7-48A4-85EA-55E4962EDA44}" type="presParOf" srcId="{E1FCCCC4-AEA1-41AF-80E4-580D07CA060C}" destId="{DBCF1307-3EC3-48C6-863E-582707C967A6}" srcOrd="0" destOrd="0" presId="urn:microsoft.com/office/officeart/2005/8/layout/orgChart1"/>
    <dgm:cxn modelId="{2298712C-9EA0-46A3-A808-B6C61208841B}" type="presParOf" srcId="{DBCF1307-3EC3-48C6-863E-582707C967A6}" destId="{9A6F30AC-EA8F-49D6-A152-9627A919F65B}" srcOrd="0" destOrd="0" presId="urn:microsoft.com/office/officeart/2005/8/layout/orgChart1"/>
    <dgm:cxn modelId="{5078D29A-0591-480D-BD03-2FC9FC131EF0}" type="presParOf" srcId="{DBCF1307-3EC3-48C6-863E-582707C967A6}" destId="{EA341CAE-E00F-400D-B4AB-29D1F4281AA7}" srcOrd="1" destOrd="0" presId="urn:microsoft.com/office/officeart/2005/8/layout/orgChart1"/>
    <dgm:cxn modelId="{95065178-A16D-4D44-B77D-FCD79808397F}" type="presParOf" srcId="{E1FCCCC4-AEA1-41AF-80E4-580D07CA060C}" destId="{3E496BA6-776B-40A0-B787-4FBB83F05C9E}" srcOrd="1" destOrd="0" presId="urn:microsoft.com/office/officeart/2005/8/layout/orgChart1"/>
    <dgm:cxn modelId="{E2B3D375-352A-4275-BADA-2C83F8347538}" type="presParOf" srcId="{E1FCCCC4-AEA1-41AF-80E4-580D07CA060C}" destId="{DA2AECFD-6D4D-4B84-9E56-FA941C4031DB}" srcOrd="2" destOrd="0" presId="urn:microsoft.com/office/officeart/2005/8/layout/orgChart1"/>
    <dgm:cxn modelId="{36F4612B-BD4F-42C5-95CF-002CFD1C2450}" type="presParOf" srcId="{4C95E7C4-9BD9-4322-8E9E-68322D222657}" destId="{B26A78BB-A5D7-4C2C-996B-E6D9DD5FA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89059B-3DBD-4FD3-AB55-9E62313BC61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A52B6-7865-4ED0-A8ED-F385CFBA3CEA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সহায়ক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গৌণ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endParaRPr lang="en-US" sz="3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A05406-53B3-4AB4-8948-F60A5E37A5AF}" type="parTrans" cxnId="{93787678-97A8-487B-9B0B-C83F58EA372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314879-C819-4076-B38F-B64FEC99B198}" type="sibTrans" cxnId="{93787678-97A8-487B-9B0B-C83F58EA372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09341F-9C84-4DD3-ABBE-FD7C3671F698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–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নিস্পত্তি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5C12B5-9BA3-4C95-A6EA-0B215368F08C}" type="parTrans" cxnId="{99947730-DF46-4F39-8B2E-1DAFAD5DC71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CFD0AF-E822-4B74-8B6A-058F8D71756E}" type="sibTrans" cxnId="{99947730-DF46-4F39-8B2E-1DAFAD5DC71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3ED7AC-8A4D-4A04-AF3E-E6DA04329983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জালিয়াতি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রোধ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4C95AF-17A0-4851-BA35-58D95ADE7A53}" type="parTrans" cxnId="{0C6B030E-D3F3-45A8-B628-C141728D493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6730D9-D39E-4E03-9A7E-C241A7C7C522}" type="sibTrans" cxnId="{0C6B030E-D3F3-45A8-B628-C141728D493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FE4107-EF73-4776-BB56-EA20D28458B3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4C51C3-CEE9-48E1-9C4A-DC3CE092F529}" type="parTrans" cxnId="{2FC96E92-7FB8-46D3-8215-D18AE45E523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9A6494-EE88-4869-8128-8685722FCE76}" type="sibTrans" cxnId="{2FC96E92-7FB8-46D3-8215-D18AE45E523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0C6E3B-159A-41B4-88E4-E085EF6B30F6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2D6D04-1BEA-439A-BB27-02A028E07493}" type="parTrans" cxnId="{961B1F75-C4E2-42D5-8570-321D81A37D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099025-C226-456C-8DAE-384020DA3F15}" type="sibTrans" cxnId="{961B1F75-C4E2-42D5-8570-321D81A37D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1DF402-B637-4FDC-8BBC-64DC6CB55E1F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ওপর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ACA953-90BF-4CB2-81DC-3751BF5A4C06}" type="parTrans" cxnId="{C7C87BB5-1B4B-43C2-A2B3-5099C4B0004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4B0D67-8E2E-46D1-86D9-C437FE6CF88F}" type="sibTrans" cxnId="{C7C87BB5-1B4B-43C2-A2B3-5099C4B0004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2687EB-0DA2-4227-B49D-2B8C40BA3539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গাণিতিক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শুদ্ধতা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যাচাই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3AECAA-65F2-406B-B6A4-21095EC478D1}" type="parTrans" cxnId="{B21944C4-01E4-48F6-A3DC-E16FA6AC426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9B7290-3441-4DD5-8D49-AB5DE5F5119B}" type="sibTrans" cxnId="{B21944C4-01E4-48F6-A3DC-E16FA6AC426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AB5FA2-B63C-45B0-9627-88915E92FA6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মূল্যবোধ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জবাবদিহিতা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5F11A5-291D-41E3-91CF-5B1F42F494D6}" type="parTrans" cxnId="{63AF5DD2-3AFB-4CEB-BA0E-FAFF021B156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6B4417-3A83-463F-B724-E5D31A643572}" type="sibTrans" cxnId="{63AF5DD2-3AFB-4CEB-BA0E-FAFF021B156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689793-F686-49A5-BBE4-DBCA035F126C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বিরোধ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মীমাংসা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C60C70-A425-4C8A-BD34-6E0358FAEB12}" type="parTrans" cxnId="{1DD56DC9-2946-4175-9ABD-2D809400376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59B87D-D404-4E38-A11C-28492ED88172}" type="sibTrans" cxnId="{1DD56DC9-2946-4175-9ABD-2D809400376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6CB641-59BC-4C32-8A65-FDC7DA8993CD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অনুমোদন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5C145A-E32F-46F5-97F2-0F6395015CA2}" type="parTrans" cxnId="{F6D9BB0F-F1E7-40E2-81C2-103E085B90C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4F04EE-CDDC-4E57-A01A-D3CB6C964269}" type="sibTrans" cxnId="{F6D9BB0F-F1E7-40E2-81C2-103E085B90C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87D0A7-8D6E-4C4E-B17F-9D86E16C4A15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বাজেট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প্রণয়ন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23733E-C495-4DFA-AEC7-4AC8E2EAA0AC}" type="parTrans" cxnId="{EC138473-D76A-4723-8676-8DFB376C5E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0D089F-2ECD-423F-8CC0-1C4F78F3A6A9}" type="sibTrans" cxnId="{EC138473-D76A-4723-8676-8DFB376C5E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D3FF96-0406-493F-A816-D8CFC70D33D5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সঠিক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ত্বরিত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সিদ্ধান্ত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49CEFD-0DA6-44C8-8293-6914FDC470D2}" type="parTrans" cxnId="{8A334269-4BF3-4622-BDDD-88072DB76F21}">
      <dgm:prSet/>
      <dgm:spPr/>
      <dgm:t>
        <a:bodyPr/>
        <a:lstStyle/>
        <a:p>
          <a:endParaRPr lang="en-US"/>
        </a:p>
      </dgm:t>
    </dgm:pt>
    <dgm:pt modelId="{AEE5B472-95DD-40DE-81C8-BC411506FE9E}" type="sibTrans" cxnId="{8A334269-4BF3-4622-BDDD-88072DB76F21}">
      <dgm:prSet/>
      <dgm:spPr/>
      <dgm:t>
        <a:bodyPr/>
        <a:lstStyle/>
        <a:p>
          <a:endParaRPr lang="en-US"/>
        </a:p>
      </dgm:t>
    </dgm:pt>
    <dgm:pt modelId="{B1B50F83-66DB-4153-88DD-DFC9CB36975A}" type="pres">
      <dgm:prSet presAssocID="{0989059B-3DBD-4FD3-AB55-9E62313BC61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FEF2D72-BD9C-42D6-AC6B-822A0CDA8C5E}" type="pres">
      <dgm:prSet presAssocID="{442A52B6-7865-4ED0-A8ED-F385CFBA3CEA}" presName="compNode" presStyleCnt="0"/>
      <dgm:spPr/>
    </dgm:pt>
    <dgm:pt modelId="{6977B8F8-2A66-44C7-9410-96F16386B34C}" type="pres">
      <dgm:prSet presAssocID="{442A52B6-7865-4ED0-A8ED-F385CFBA3CEA}" presName="dummyConnPt" presStyleCnt="0"/>
      <dgm:spPr/>
    </dgm:pt>
    <dgm:pt modelId="{9896E101-64C7-489B-B8A2-A1940D3411EF}" type="pres">
      <dgm:prSet presAssocID="{442A52B6-7865-4ED0-A8ED-F385CFBA3CEA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C84BA-4C56-455C-8F41-C18D6CD9C30E}" type="pres">
      <dgm:prSet presAssocID="{B9314879-C819-4076-B38F-B64FEC99B198}" presName="sibTrans" presStyleLbl="bgSibTrans2D1" presStyleIdx="0" presStyleCnt="11"/>
      <dgm:spPr/>
      <dgm:t>
        <a:bodyPr/>
        <a:lstStyle/>
        <a:p>
          <a:endParaRPr lang="en-US"/>
        </a:p>
      </dgm:t>
    </dgm:pt>
    <dgm:pt modelId="{2C2114D7-EB19-4D68-A82F-5357D772C053}" type="pres">
      <dgm:prSet presAssocID="{0D09341F-9C84-4DD3-ABBE-FD7C3671F698}" presName="compNode" presStyleCnt="0"/>
      <dgm:spPr/>
    </dgm:pt>
    <dgm:pt modelId="{1F868438-2CB5-4325-8B29-22663A5A3103}" type="pres">
      <dgm:prSet presAssocID="{0D09341F-9C84-4DD3-ABBE-FD7C3671F698}" presName="dummyConnPt" presStyleCnt="0"/>
      <dgm:spPr/>
    </dgm:pt>
    <dgm:pt modelId="{099B3A84-E0FE-4D31-B1F8-31213A418C34}" type="pres">
      <dgm:prSet presAssocID="{0D09341F-9C84-4DD3-ABBE-FD7C3671F698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0EA79-A9FB-4566-9180-EA9FC92C8552}" type="pres">
      <dgm:prSet presAssocID="{E6CFD0AF-E822-4B74-8B6A-058F8D71756E}" presName="sibTrans" presStyleLbl="bgSibTrans2D1" presStyleIdx="1" presStyleCnt="11"/>
      <dgm:spPr/>
      <dgm:t>
        <a:bodyPr/>
        <a:lstStyle/>
        <a:p>
          <a:endParaRPr lang="en-US"/>
        </a:p>
      </dgm:t>
    </dgm:pt>
    <dgm:pt modelId="{21149BED-756A-4D76-BC62-F72D82207AFC}" type="pres">
      <dgm:prSet presAssocID="{263ED7AC-8A4D-4A04-AF3E-E6DA04329983}" presName="compNode" presStyleCnt="0"/>
      <dgm:spPr/>
    </dgm:pt>
    <dgm:pt modelId="{37309990-4612-4BB0-8CEE-CBDF8DB823E5}" type="pres">
      <dgm:prSet presAssocID="{263ED7AC-8A4D-4A04-AF3E-E6DA04329983}" presName="dummyConnPt" presStyleCnt="0"/>
      <dgm:spPr/>
    </dgm:pt>
    <dgm:pt modelId="{678DC7E7-BA7D-40D3-8979-48CFD1C451F0}" type="pres">
      <dgm:prSet presAssocID="{263ED7AC-8A4D-4A04-AF3E-E6DA04329983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A4DD7-531E-48D3-9E6A-D591F21E90A7}" type="pres">
      <dgm:prSet presAssocID="{506730D9-D39E-4E03-9A7E-C241A7C7C522}" presName="sibTrans" presStyleLbl="bgSibTrans2D1" presStyleIdx="2" presStyleCnt="11"/>
      <dgm:spPr/>
      <dgm:t>
        <a:bodyPr/>
        <a:lstStyle/>
        <a:p>
          <a:endParaRPr lang="en-US"/>
        </a:p>
      </dgm:t>
    </dgm:pt>
    <dgm:pt modelId="{883C41CD-AF99-4223-AD41-4C299729AAEF}" type="pres">
      <dgm:prSet presAssocID="{8AFE4107-EF73-4776-BB56-EA20D28458B3}" presName="compNode" presStyleCnt="0"/>
      <dgm:spPr/>
    </dgm:pt>
    <dgm:pt modelId="{16C031E1-4DFE-4A3B-AF2D-B134EB8A95EA}" type="pres">
      <dgm:prSet presAssocID="{8AFE4107-EF73-4776-BB56-EA20D28458B3}" presName="dummyConnPt" presStyleCnt="0"/>
      <dgm:spPr/>
    </dgm:pt>
    <dgm:pt modelId="{0874B7E9-7D1D-4BD7-9976-24ECEEA7B3B6}" type="pres">
      <dgm:prSet presAssocID="{8AFE4107-EF73-4776-BB56-EA20D28458B3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2C2E2-E12F-49EA-98B3-27BE62583588}" type="pres">
      <dgm:prSet presAssocID="{D29A6494-EE88-4869-8128-8685722FCE76}" presName="sibTrans" presStyleLbl="bgSibTrans2D1" presStyleIdx="3" presStyleCnt="11"/>
      <dgm:spPr/>
      <dgm:t>
        <a:bodyPr/>
        <a:lstStyle/>
        <a:p>
          <a:endParaRPr lang="en-US"/>
        </a:p>
      </dgm:t>
    </dgm:pt>
    <dgm:pt modelId="{4F4F0EDD-B6B8-4290-A083-04AE8E59D3DD}" type="pres">
      <dgm:prSet presAssocID="{410C6E3B-159A-41B4-88E4-E085EF6B30F6}" presName="compNode" presStyleCnt="0"/>
      <dgm:spPr/>
    </dgm:pt>
    <dgm:pt modelId="{5F91958A-6ADB-453C-9C3D-D4686F48F299}" type="pres">
      <dgm:prSet presAssocID="{410C6E3B-159A-41B4-88E4-E085EF6B30F6}" presName="dummyConnPt" presStyleCnt="0"/>
      <dgm:spPr/>
    </dgm:pt>
    <dgm:pt modelId="{F5DE662D-941A-4ECF-BF48-0347EA5087EF}" type="pres">
      <dgm:prSet presAssocID="{410C6E3B-159A-41B4-88E4-E085EF6B30F6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BF8BD-9172-4CEF-8065-761A6A2BD5DC}" type="pres">
      <dgm:prSet presAssocID="{09099025-C226-456C-8DAE-384020DA3F15}" presName="sibTrans" presStyleLbl="bgSibTrans2D1" presStyleIdx="4" presStyleCnt="11"/>
      <dgm:spPr/>
      <dgm:t>
        <a:bodyPr/>
        <a:lstStyle/>
        <a:p>
          <a:endParaRPr lang="en-US"/>
        </a:p>
      </dgm:t>
    </dgm:pt>
    <dgm:pt modelId="{0A7F88C4-0219-4AB6-B861-D33ECFABDE11}" type="pres">
      <dgm:prSet presAssocID="{BF1DF402-B637-4FDC-8BBC-64DC6CB55E1F}" presName="compNode" presStyleCnt="0"/>
      <dgm:spPr/>
    </dgm:pt>
    <dgm:pt modelId="{FBB805BB-361F-40B7-A5DE-11082118544C}" type="pres">
      <dgm:prSet presAssocID="{BF1DF402-B637-4FDC-8BBC-64DC6CB55E1F}" presName="dummyConnPt" presStyleCnt="0"/>
      <dgm:spPr/>
    </dgm:pt>
    <dgm:pt modelId="{1CE84B85-9100-4702-8A82-AC3A0C26D63F}" type="pres">
      <dgm:prSet presAssocID="{BF1DF402-B637-4FDC-8BBC-64DC6CB55E1F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770D9-CC5F-4C4D-B4BF-30A797749A8D}" type="pres">
      <dgm:prSet presAssocID="{F84B0D67-8E2E-46D1-86D9-C437FE6CF88F}" presName="sibTrans" presStyleLbl="bgSibTrans2D1" presStyleIdx="5" presStyleCnt="11"/>
      <dgm:spPr/>
      <dgm:t>
        <a:bodyPr/>
        <a:lstStyle/>
        <a:p>
          <a:endParaRPr lang="en-US"/>
        </a:p>
      </dgm:t>
    </dgm:pt>
    <dgm:pt modelId="{E010AB4E-E129-426B-A376-23A8B3F04ED9}" type="pres">
      <dgm:prSet presAssocID="{C52687EB-0DA2-4227-B49D-2B8C40BA3539}" presName="compNode" presStyleCnt="0"/>
      <dgm:spPr/>
    </dgm:pt>
    <dgm:pt modelId="{CFF5972B-BB49-4635-B3F0-DD35D2DA352D}" type="pres">
      <dgm:prSet presAssocID="{C52687EB-0DA2-4227-B49D-2B8C40BA3539}" presName="dummyConnPt" presStyleCnt="0"/>
      <dgm:spPr/>
    </dgm:pt>
    <dgm:pt modelId="{2B3AD2EF-916A-4FA7-823B-EEF7A5A45EDE}" type="pres">
      <dgm:prSet presAssocID="{C52687EB-0DA2-4227-B49D-2B8C40BA3539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C5188-C19E-4064-92A2-71D0683ED0C3}" type="pres">
      <dgm:prSet presAssocID="{719B7290-3441-4DD5-8D49-AB5DE5F5119B}" presName="sibTrans" presStyleLbl="bgSibTrans2D1" presStyleIdx="6" presStyleCnt="11"/>
      <dgm:spPr/>
      <dgm:t>
        <a:bodyPr/>
        <a:lstStyle/>
        <a:p>
          <a:endParaRPr lang="en-US"/>
        </a:p>
      </dgm:t>
    </dgm:pt>
    <dgm:pt modelId="{EDB7EBF2-8558-4E5F-933B-914EC01A2A5F}" type="pres">
      <dgm:prSet presAssocID="{38AB5FA2-B63C-45B0-9627-88915E92FA64}" presName="compNode" presStyleCnt="0"/>
      <dgm:spPr/>
    </dgm:pt>
    <dgm:pt modelId="{DBB8B754-6B80-40BB-B8C8-E5B72BA89E17}" type="pres">
      <dgm:prSet presAssocID="{38AB5FA2-B63C-45B0-9627-88915E92FA64}" presName="dummyConnPt" presStyleCnt="0"/>
      <dgm:spPr/>
    </dgm:pt>
    <dgm:pt modelId="{73AA5BA8-9121-4351-8FDD-81E98E6B5C0A}" type="pres">
      <dgm:prSet presAssocID="{38AB5FA2-B63C-45B0-9627-88915E92FA64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AB2AF-F467-4251-80D7-769FA4623708}" type="pres">
      <dgm:prSet presAssocID="{EC6B4417-3A83-463F-B724-E5D31A643572}" presName="sibTrans" presStyleLbl="bgSibTrans2D1" presStyleIdx="7" presStyleCnt="11"/>
      <dgm:spPr/>
      <dgm:t>
        <a:bodyPr/>
        <a:lstStyle/>
        <a:p>
          <a:endParaRPr lang="en-US"/>
        </a:p>
      </dgm:t>
    </dgm:pt>
    <dgm:pt modelId="{FCE775A5-A693-46FA-B85B-7C62E67D086C}" type="pres">
      <dgm:prSet presAssocID="{01689793-F686-49A5-BBE4-DBCA035F126C}" presName="compNode" presStyleCnt="0"/>
      <dgm:spPr/>
    </dgm:pt>
    <dgm:pt modelId="{47AD12D8-ADB8-4FE0-8480-552F8631459B}" type="pres">
      <dgm:prSet presAssocID="{01689793-F686-49A5-BBE4-DBCA035F126C}" presName="dummyConnPt" presStyleCnt="0"/>
      <dgm:spPr/>
    </dgm:pt>
    <dgm:pt modelId="{BA1DED34-A257-42E1-A2DA-E37BC923718D}" type="pres">
      <dgm:prSet presAssocID="{01689793-F686-49A5-BBE4-DBCA035F126C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64CF9-F083-4DF0-BBBB-AB1C1FFADB50}" type="pres">
      <dgm:prSet presAssocID="{B559B87D-D404-4E38-A11C-28492ED88172}" presName="sibTrans" presStyleLbl="bgSibTrans2D1" presStyleIdx="8" presStyleCnt="11"/>
      <dgm:spPr/>
      <dgm:t>
        <a:bodyPr/>
        <a:lstStyle/>
        <a:p>
          <a:endParaRPr lang="en-US"/>
        </a:p>
      </dgm:t>
    </dgm:pt>
    <dgm:pt modelId="{F9FFF118-D882-45A0-B98A-CF7E9721A50C}" type="pres">
      <dgm:prSet presAssocID="{846CB641-59BC-4C32-8A65-FDC7DA8993CD}" presName="compNode" presStyleCnt="0"/>
      <dgm:spPr/>
    </dgm:pt>
    <dgm:pt modelId="{2AECDAF8-2213-448D-A91A-792179C0F429}" type="pres">
      <dgm:prSet presAssocID="{846CB641-59BC-4C32-8A65-FDC7DA8993CD}" presName="dummyConnPt" presStyleCnt="0"/>
      <dgm:spPr/>
    </dgm:pt>
    <dgm:pt modelId="{A979647B-866D-4C0C-98A1-38E6FAF3CBDF}" type="pres">
      <dgm:prSet presAssocID="{846CB641-59BC-4C32-8A65-FDC7DA8993C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B9391-DE6E-48D1-8EDA-2DDE0A610639}" type="pres">
      <dgm:prSet presAssocID="{C94F04EE-CDDC-4E57-A01A-D3CB6C964269}" presName="sibTrans" presStyleLbl="bgSibTrans2D1" presStyleIdx="9" presStyleCnt="11"/>
      <dgm:spPr/>
      <dgm:t>
        <a:bodyPr/>
        <a:lstStyle/>
        <a:p>
          <a:endParaRPr lang="en-US"/>
        </a:p>
      </dgm:t>
    </dgm:pt>
    <dgm:pt modelId="{73D82903-BCB4-4BC5-AD4F-3996CA8C5BB8}" type="pres">
      <dgm:prSet presAssocID="{8B87D0A7-8D6E-4C4E-B17F-9D86E16C4A15}" presName="compNode" presStyleCnt="0"/>
      <dgm:spPr/>
    </dgm:pt>
    <dgm:pt modelId="{A8709516-E485-4A22-A77D-E293757DD98B}" type="pres">
      <dgm:prSet presAssocID="{8B87D0A7-8D6E-4C4E-B17F-9D86E16C4A15}" presName="dummyConnPt" presStyleCnt="0"/>
      <dgm:spPr/>
    </dgm:pt>
    <dgm:pt modelId="{88015E36-0846-4E75-8034-16B35ACA0129}" type="pres">
      <dgm:prSet presAssocID="{8B87D0A7-8D6E-4C4E-B17F-9D86E16C4A1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A3B36-DABD-42CC-8C3C-42E074D2212E}" type="pres">
      <dgm:prSet presAssocID="{660D089F-2ECD-423F-8CC0-1C4F78F3A6A9}" presName="sibTrans" presStyleLbl="bgSibTrans2D1" presStyleIdx="10" presStyleCnt="11"/>
      <dgm:spPr/>
      <dgm:t>
        <a:bodyPr/>
        <a:lstStyle/>
        <a:p>
          <a:endParaRPr lang="en-US"/>
        </a:p>
      </dgm:t>
    </dgm:pt>
    <dgm:pt modelId="{54A80E28-94B9-4007-8683-80F8468A640F}" type="pres">
      <dgm:prSet presAssocID="{45D3FF96-0406-493F-A816-D8CFC70D33D5}" presName="compNode" presStyleCnt="0"/>
      <dgm:spPr/>
    </dgm:pt>
    <dgm:pt modelId="{06E46AB2-01AA-4C74-ACCD-8D97040078D5}" type="pres">
      <dgm:prSet presAssocID="{45D3FF96-0406-493F-A816-D8CFC70D33D5}" presName="dummyConnPt" presStyleCnt="0"/>
      <dgm:spPr/>
    </dgm:pt>
    <dgm:pt modelId="{0ED11C48-9A54-4D39-BA90-3C41A883C348}" type="pres">
      <dgm:prSet presAssocID="{45D3FF96-0406-493F-A816-D8CFC70D33D5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C5FA5-1A24-45EF-A46A-C3D7B1EBEFEB}" type="presOf" srcId="{38AB5FA2-B63C-45B0-9627-88915E92FA64}" destId="{73AA5BA8-9121-4351-8FDD-81E98E6B5C0A}" srcOrd="0" destOrd="0" presId="urn:microsoft.com/office/officeart/2005/8/layout/bProcess4"/>
    <dgm:cxn modelId="{961B1F75-C4E2-42D5-8570-321D81A37D4B}" srcId="{0989059B-3DBD-4FD3-AB55-9E62313BC61B}" destId="{410C6E3B-159A-41B4-88E4-E085EF6B30F6}" srcOrd="4" destOrd="0" parTransId="{992D6D04-1BEA-439A-BB27-02A028E07493}" sibTransId="{09099025-C226-456C-8DAE-384020DA3F15}"/>
    <dgm:cxn modelId="{93787678-97A8-487B-9B0B-C83F58EA3726}" srcId="{0989059B-3DBD-4FD3-AB55-9E62313BC61B}" destId="{442A52B6-7865-4ED0-A8ED-F385CFBA3CEA}" srcOrd="0" destOrd="0" parTransId="{07A05406-53B3-4AB4-8948-F60A5E37A5AF}" sibTransId="{B9314879-C819-4076-B38F-B64FEC99B198}"/>
    <dgm:cxn modelId="{4A0A64A2-008F-4BD7-9BE6-3ACB572F0028}" type="presOf" srcId="{263ED7AC-8A4D-4A04-AF3E-E6DA04329983}" destId="{678DC7E7-BA7D-40D3-8979-48CFD1C451F0}" srcOrd="0" destOrd="0" presId="urn:microsoft.com/office/officeart/2005/8/layout/bProcess4"/>
    <dgm:cxn modelId="{14C89409-AC50-4FDC-8258-6BFCEE12B2DD}" type="presOf" srcId="{719B7290-3441-4DD5-8D49-AB5DE5F5119B}" destId="{692C5188-C19E-4064-92A2-71D0683ED0C3}" srcOrd="0" destOrd="0" presId="urn:microsoft.com/office/officeart/2005/8/layout/bProcess4"/>
    <dgm:cxn modelId="{70BF574D-CDB0-431D-AAB7-D474244E1498}" type="presOf" srcId="{F84B0D67-8E2E-46D1-86D9-C437FE6CF88F}" destId="{A6A770D9-CC5F-4C4D-B4BF-30A797749A8D}" srcOrd="0" destOrd="0" presId="urn:microsoft.com/office/officeart/2005/8/layout/bProcess4"/>
    <dgm:cxn modelId="{54DC9E80-1943-4D2E-9C8B-661329EAC078}" type="presOf" srcId="{B559B87D-D404-4E38-A11C-28492ED88172}" destId="{1DF64CF9-F083-4DF0-BBBB-AB1C1FFADB50}" srcOrd="0" destOrd="0" presId="urn:microsoft.com/office/officeart/2005/8/layout/bProcess4"/>
    <dgm:cxn modelId="{8A334269-4BF3-4622-BDDD-88072DB76F21}" srcId="{0989059B-3DBD-4FD3-AB55-9E62313BC61B}" destId="{45D3FF96-0406-493F-A816-D8CFC70D33D5}" srcOrd="11" destOrd="0" parTransId="{ED49CEFD-0DA6-44C8-8293-6914FDC470D2}" sibTransId="{AEE5B472-95DD-40DE-81C8-BC411506FE9E}"/>
    <dgm:cxn modelId="{63AF5DD2-3AFB-4CEB-BA0E-FAFF021B1567}" srcId="{0989059B-3DBD-4FD3-AB55-9E62313BC61B}" destId="{38AB5FA2-B63C-45B0-9627-88915E92FA64}" srcOrd="7" destOrd="0" parTransId="{4B5F11A5-291D-41E3-91CF-5B1F42F494D6}" sibTransId="{EC6B4417-3A83-463F-B724-E5D31A643572}"/>
    <dgm:cxn modelId="{BB2F3EE9-B74F-45A2-86EA-C19D22463666}" type="presOf" srcId="{C94F04EE-CDDC-4E57-A01A-D3CB6C964269}" destId="{C01B9391-DE6E-48D1-8EDA-2DDE0A610639}" srcOrd="0" destOrd="0" presId="urn:microsoft.com/office/officeart/2005/8/layout/bProcess4"/>
    <dgm:cxn modelId="{4CAAB337-E2B3-4732-A637-CEC965DC1521}" type="presOf" srcId="{01689793-F686-49A5-BBE4-DBCA035F126C}" destId="{BA1DED34-A257-42E1-A2DA-E37BC923718D}" srcOrd="0" destOrd="0" presId="urn:microsoft.com/office/officeart/2005/8/layout/bProcess4"/>
    <dgm:cxn modelId="{99947730-DF46-4F39-8B2E-1DAFAD5DC71B}" srcId="{0989059B-3DBD-4FD3-AB55-9E62313BC61B}" destId="{0D09341F-9C84-4DD3-ABBE-FD7C3671F698}" srcOrd="1" destOrd="0" parTransId="{435C12B5-9BA3-4C95-A6EA-0B215368F08C}" sibTransId="{E6CFD0AF-E822-4B74-8B6A-058F8D71756E}"/>
    <dgm:cxn modelId="{6FB6AF18-2AA6-4B70-8E8E-7A466F1B30C5}" type="presOf" srcId="{E6CFD0AF-E822-4B74-8B6A-058F8D71756E}" destId="{C940EA79-A9FB-4566-9180-EA9FC92C8552}" srcOrd="0" destOrd="0" presId="urn:microsoft.com/office/officeart/2005/8/layout/bProcess4"/>
    <dgm:cxn modelId="{1DD56DC9-2946-4175-9ABD-2D8094003766}" srcId="{0989059B-3DBD-4FD3-AB55-9E62313BC61B}" destId="{01689793-F686-49A5-BBE4-DBCA035F126C}" srcOrd="8" destOrd="0" parTransId="{43C60C70-A425-4C8A-BD34-6E0358FAEB12}" sibTransId="{B559B87D-D404-4E38-A11C-28492ED88172}"/>
    <dgm:cxn modelId="{0C6B030E-D3F3-45A8-B628-C141728D493C}" srcId="{0989059B-3DBD-4FD3-AB55-9E62313BC61B}" destId="{263ED7AC-8A4D-4A04-AF3E-E6DA04329983}" srcOrd="2" destOrd="0" parTransId="{1F4C95AF-17A0-4851-BA35-58D95ADE7A53}" sibTransId="{506730D9-D39E-4E03-9A7E-C241A7C7C522}"/>
    <dgm:cxn modelId="{9E75A691-36D7-42E1-BC0E-A3843C33D964}" type="presOf" srcId="{45D3FF96-0406-493F-A816-D8CFC70D33D5}" destId="{0ED11C48-9A54-4D39-BA90-3C41A883C348}" srcOrd="0" destOrd="0" presId="urn:microsoft.com/office/officeart/2005/8/layout/bProcess4"/>
    <dgm:cxn modelId="{F5254B00-33A9-4F51-8004-B4E9A035EF1D}" type="presOf" srcId="{410C6E3B-159A-41B4-88E4-E085EF6B30F6}" destId="{F5DE662D-941A-4ECF-BF48-0347EA5087EF}" srcOrd="0" destOrd="0" presId="urn:microsoft.com/office/officeart/2005/8/layout/bProcess4"/>
    <dgm:cxn modelId="{5DF6ED00-5FA9-49AE-A25C-77EDD21199A1}" type="presOf" srcId="{8AFE4107-EF73-4776-BB56-EA20D28458B3}" destId="{0874B7E9-7D1D-4BD7-9976-24ECEEA7B3B6}" srcOrd="0" destOrd="0" presId="urn:microsoft.com/office/officeart/2005/8/layout/bProcess4"/>
    <dgm:cxn modelId="{E5072F9F-57B7-4F00-A502-4F0652CDEA0C}" type="presOf" srcId="{EC6B4417-3A83-463F-B724-E5D31A643572}" destId="{65FAB2AF-F467-4251-80D7-769FA4623708}" srcOrd="0" destOrd="0" presId="urn:microsoft.com/office/officeart/2005/8/layout/bProcess4"/>
    <dgm:cxn modelId="{2FC96E92-7FB8-46D3-8215-D18AE45E5238}" srcId="{0989059B-3DBD-4FD3-AB55-9E62313BC61B}" destId="{8AFE4107-EF73-4776-BB56-EA20D28458B3}" srcOrd="3" destOrd="0" parTransId="{FE4C51C3-CEE9-48E1-9C4A-DC3CE092F529}" sibTransId="{D29A6494-EE88-4869-8128-8685722FCE76}"/>
    <dgm:cxn modelId="{26F12E16-0761-470F-99A8-00574CC3CE4D}" type="presOf" srcId="{442A52B6-7865-4ED0-A8ED-F385CFBA3CEA}" destId="{9896E101-64C7-489B-B8A2-A1940D3411EF}" srcOrd="0" destOrd="0" presId="urn:microsoft.com/office/officeart/2005/8/layout/bProcess4"/>
    <dgm:cxn modelId="{A0927779-93CB-4BB2-9151-15C9329A85EC}" type="presOf" srcId="{D29A6494-EE88-4869-8128-8685722FCE76}" destId="{5FC2C2E2-E12F-49EA-98B3-27BE62583588}" srcOrd="0" destOrd="0" presId="urn:microsoft.com/office/officeart/2005/8/layout/bProcess4"/>
    <dgm:cxn modelId="{D0D20708-54FF-4202-B39E-C68080A03098}" type="presOf" srcId="{506730D9-D39E-4E03-9A7E-C241A7C7C522}" destId="{BDDA4DD7-531E-48D3-9E6A-D591F21E90A7}" srcOrd="0" destOrd="0" presId="urn:microsoft.com/office/officeart/2005/8/layout/bProcess4"/>
    <dgm:cxn modelId="{66EE2853-E0C1-41F5-B5FB-92FB6EFC460B}" type="presOf" srcId="{8B87D0A7-8D6E-4C4E-B17F-9D86E16C4A15}" destId="{88015E36-0846-4E75-8034-16B35ACA0129}" srcOrd="0" destOrd="0" presId="urn:microsoft.com/office/officeart/2005/8/layout/bProcess4"/>
    <dgm:cxn modelId="{C04284CD-4224-41C0-8B2E-98CA43032AE2}" type="presOf" srcId="{846CB641-59BC-4C32-8A65-FDC7DA8993CD}" destId="{A979647B-866D-4C0C-98A1-38E6FAF3CBDF}" srcOrd="0" destOrd="0" presId="urn:microsoft.com/office/officeart/2005/8/layout/bProcess4"/>
    <dgm:cxn modelId="{BBADFB51-2A6D-428D-A0F0-723ED8AE2E16}" type="presOf" srcId="{0D09341F-9C84-4DD3-ABBE-FD7C3671F698}" destId="{099B3A84-E0FE-4D31-B1F8-31213A418C34}" srcOrd="0" destOrd="0" presId="urn:microsoft.com/office/officeart/2005/8/layout/bProcess4"/>
    <dgm:cxn modelId="{EC138473-D76A-4723-8676-8DFB376C5E44}" srcId="{0989059B-3DBD-4FD3-AB55-9E62313BC61B}" destId="{8B87D0A7-8D6E-4C4E-B17F-9D86E16C4A15}" srcOrd="10" destOrd="0" parTransId="{2223733E-C495-4DFA-AEC7-4AC8E2EAA0AC}" sibTransId="{660D089F-2ECD-423F-8CC0-1C4F78F3A6A9}"/>
    <dgm:cxn modelId="{10F79964-507A-431E-8FD2-29B3DE7C5430}" type="presOf" srcId="{09099025-C226-456C-8DAE-384020DA3F15}" destId="{53FBF8BD-9172-4CEF-8065-761A6A2BD5DC}" srcOrd="0" destOrd="0" presId="urn:microsoft.com/office/officeart/2005/8/layout/bProcess4"/>
    <dgm:cxn modelId="{67245807-6A95-40CA-8509-2A711881FBEC}" type="presOf" srcId="{B9314879-C819-4076-B38F-B64FEC99B198}" destId="{465C84BA-4C56-455C-8F41-C18D6CD9C30E}" srcOrd="0" destOrd="0" presId="urn:microsoft.com/office/officeart/2005/8/layout/bProcess4"/>
    <dgm:cxn modelId="{F894E5B4-9745-45F6-A19A-BA16381B0462}" type="presOf" srcId="{C52687EB-0DA2-4227-B49D-2B8C40BA3539}" destId="{2B3AD2EF-916A-4FA7-823B-EEF7A5A45EDE}" srcOrd="0" destOrd="0" presId="urn:microsoft.com/office/officeart/2005/8/layout/bProcess4"/>
    <dgm:cxn modelId="{F0F55A35-1685-4AD6-B4EA-05B37D98AD1B}" type="presOf" srcId="{BF1DF402-B637-4FDC-8BBC-64DC6CB55E1F}" destId="{1CE84B85-9100-4702-8A82-AC3A0C26D63F}" srcOrd="0" destOrd="0" presId="urn:microsoft.com/office/officeart/2005/8/layout/bProcess4"/>
    <dgm:cxn modelId="{C7C87BB5-1B4B-43C2-A2B3-5099C4B0004F}" srcId="{0989059B-3DBD-4FD3-AB55-9E62313BC61B}" destId="{BF1DF402-B637-4FDC-8BBC-64DC6CB55E1F}" srcOrd="5" destOrd="0" parTransId="{C7ACA953-90BF-4CB2-81DC-3751BF5A4C06}" sibTransId="{F84B0D67-8E2E-46D1-86D9-C437FE6CF88F}"/>
    <dgm:cxn modelId="{F6D9BB0F-F1E7-40E2-81C2-103E085B90C3}" srcId="{0989059B-3DBD-4FD3-AB55-9E62313BC61B}" destId="{846CB641-59BC-4C32-8A65-FDC7DA8993CD}" srcOrd="9" destOrd="0" parTransId="{D95C145A-E32F-46F5-97F2-0F6395015CA2}" sibTransId="{C94F04EE-CDDC-4E57-A01A-D3CB6C964269}"/>
    <dgm:cxn modelId="{B21944C4-01E4-48F6-A3DC-E16FA6AC426E}" srcId="{0989059B-3DBD-4FD3-AB55-9E62313BC61B}" destId="{C52687EB-0DA2-4227-B49D-2B8C40BA3539}" srcOrd="6" destOrd="0" parTransId="{E23AECAA-65F2-406B-B6A4-21095EC478D1}" sibTransId="{719B7290-3441-4DD5-8D49-AB5DE5F5119B}"/>
    <dgm:cxn modelId="{C9559C6C-02E7-4488-ABA6-955759C572A2}" type="presOf" srcId="{0989059B-3DBD-4FD3-AB55-9E62313BC61B}" destId="{B1B50F83-66DB-4153-88DD-DFC9CB36975A}" srcOrd="0" destOrd="0" presId="urn:microsoft.com/office/officeart/2005/8/layout/bProcess4"/>
    <dgm:cxn modelId="{5BEF4BF4-79BA-4D9A-AEEC-6ADBB91CF331}" type="presOf" srcId="{660D089F-2ECD-423F-8CC0-1C4F78F3A6A9}" destId="{599A3B36-DABD-42CC-8C3C-42E074D2212E}" srcOrd="0" destOrd="0" presId="urn:microsoft.com/office/officeart/2005/8/layout/bProcess4"/>
    <dgm:cxn modelId="{5FAA8608-5C92-4F6C-B61D-C9CDC0FEA85B}" type="presParOf" srcId="{B1B50F83-66DB-4153-88DD-DFC9CB36975A}" destId="{7FEF2D72-BD9C-42D6-AC6B-822A0CDA8C5E}" srcOrd="0" destOrd="0" presId="urn:microsoft.com/office/officeart/2005/8/layout/bProcess4"/>
    <dgm:cxn modelId="{D1A101AB-6BCB-4285-938F-59BE4D202DBF}" type="presParOf" srcId="{7FEF2D72-BD9C-42D6-AC6B-822A0CDA8C5E}" destId="{6977B8F8-2A66-44C7-9410-96F16386B34C}" srcOrd="0" destOrd="0" presId="urn:microsoft.com/office/officeart/2005/8/layout/bProcess4"/>
    <dgm:cxn modelId="{33265038-7268-42A2-B46A-B8A2277A9D66}" type="presParOf" srcId="{7FEF2D72-BD9C-42D6-AC6B-822A0CDA8C5E}" destId="{9896E101-64C7-489B-B8A2-A1940D3411EF}" srcOrd="1" destOrd="0" presId="urn:microsoft.com/office/officeart/2005/8/layout/bProcess4"/>
    <dgm:cxn modelId="{FB03A33E-8575-4374-830C-A6851FB04B37}" type="presParOf" srcId="{B1B50F83-66DB-4153-88DD-DFC9CB36975A}" destId="{465C84BA-4C56-455C-8F41-C18D6CD9C30E}" srcOrd="1" destOrd="0" presId="urn:microsoft.com/office/officeart/2005/8/layout/bProcess4"/>
    <dgm:cxn modelId="{1E2D7770-1EBB-4B80-90BB-700C9A93CFFF}" type="presParOf" srcId="{B1B50F83-66DB-4153-88DD-DFC9CB36975A}" destId="{2C2114D7-EB19-4D68-A82F-5357D772C053}" srcOrd="2" destOrd="0" presId="urn:microsoft.com/office/officeart/2005/8/layout/bProcess4"/>
    <dgm:cxn modelId="{39C91D5E-D0C0-48F6-9B83-85F1AC9DCE7E}" type="presParOf" srcId="{2C2114D7-EB19-4D68-A82F-5357D772C053}" destId="{1F868438-2CB5-4325-8B29-22663A5A3103}" srcOrd="0" destOrd="0" presId="urn:microsoft.com/office/officeart/2005/8/layout/bProcess4"/>
    <dgm:cxn modelId="{2880534C-53E9-4F4B-B4AF-ED13C224AA7A}" type="presParOf" srcId="{2C2114D7-EB19-4D68-A82F-5357D772C053}" destId="{099B3A84-E0FE-4D31-B1F8-31213A418C34}" srcOrd="1" destOrd="0" presId="urn:microsoft.com/office/officeart/2005/8/layout/bProcess4"/>
    <dgm:cxn modelId="{0E450A55-3D75-4465-A99F-601DC8150992}" type="presParOf" srcId="{B1B50F83-66DB-4153-88DD-DFC9CB36975A}" destId="{C940EA79-A9FB-4566-9180-EA9FC92C8552}" srcOrd="3" destOrd="0" presId="urn:microsoft.com/office/officeart/2005/8/layout/bProcess4"/>
    <dgm:cxn modelId="{14E46657-CC98-4197-A43D-839FD10B70E6}" type="presParOf" srcId="{B1B50F83-66DB-4153-88DD-DFC9CB36975A}" destId="{21149BED-756A-4D76-BC62-F72D82207AFC}" srcOrd="4" destOrd="0" presId="urn:microsoft.com/office/officeart/2005/8/layout/bProcess4"/>
    <dgm:cxn modelId="{1005F992-1BF8-4CEF-911C-DCD33DC29836}" type="presParOf" srcId="{21149BED-756A-4D76-BC62-F72D82207AFC}" destId="{37309990-4612-4BB0-8CEE-CBDF8DB823E5}" srcOrd="0" destOrd="0" presId="urn:microsoft.com/office/officeart/2005/8/layout/bProcess4"/>
    <dgm:cxn modelId="{57949B75-0E10-4138-A61E-63E8D906AA0A}" type="presParOf" srcId="{21149BED-756A-4D76-BC62-F72D82207AFC}" destId="{678DC7E7-BA7D-40D3-8979-48CFD1C451F0}" srcOrd="1" destOrd="0" presId="urn:microsoft.com/office/officeart/2005/8/layout/bProcess4"/>
    <dgm:cxn modelId="{CCA7BE93-6B2B-4042-A8AE-A2C6476562AF}" type="presParOf" srcId="{B1B50F83-66DB-4153-88DD-DFC9CB36975A}" destId="{BDDA4DD7-531E-48D3-9E6A-D591F21E90A7}" srcOrd="5" destOrd="0" presId="urn:microsoft.com/office/officeart/2005/8/layout/bProcess4"/>
    <dgm:cxn modelId="{11F6F235-39DC-4D75-81A9-68E42FB3C0BB}" type="presParOf" srcId="{B1B50F83-66DB-4153-88DD-DFC9CB36975A}" destId="{883C41CD-AF99-4223-AD41-4C299729AAEF}" srcOrd="6" destOrd="0" presId="urn:microsoft.com/office/officeart/2005/8/layout/bProcess4"/>
    <dgm:cxn modelId="{1CDF2FEC-4C25-42E1-AB62-64357CE41A47}" type="presParOf" srcId="{883C41CD-AF99-4223-AD41-4C299729AAEF}" destId="{16C031E1-4DFE-4A3B-AF2D-B134EB8A95EA}" srcOrd="0" destOrd="0" presId="urn:microsoft.com/office/officeart/2005/8/layout/bProcess4"/>
    <dgm:cxn modelId="{762C8B01-0FEC-438F-BAA3-56FB373BB1A9}" type="presParOf" srcId="{883C41CD-AF99-4223-AD41-4C299729AAEF}" destId="{0874B7E9-7D1D-4BD7-9976-24ECEEA7B3B6}" srcOrd="1" destOrd="0" presId="urn:microsoft.com/office/officeart/2005/8/layout/bProcess4"/>
    <dgm:cxn modelId="{213CE917-CD68-4E24-9A87-7EDA84F55030}" type="presParOf" srcId="{B1B50F83-66DB-4153-88DD-DFC9CB36975A}" destId="{5FC2C2E2-E12F-49EA-98B3-27BE62583588}" srcOrd="7" destOrd="0" presId="urn:microsoft.com/office/officeart/2005/8/layout/bProcess4"/>
    <dgm:cxn modelId="{BD0CFC58-3B81-41FF-BE8C-B88FF4C9C1C9}" type="presParOf" srcId="{B1B50F83-66DB-4153-88DD-DFC9CB36975A}" destId="{4F4F0EDD-B6B8-4290-A083-04AE8E59D3DD}" srcOrd="8" destOrd="0" presId="urn:microsoft.com/office/officeart/2005/8/layout/bProcess4"/>
    <dgm:cxn modelId="{F2A43F25-6DE0-46CA-A5C0-AAB82A64FDC0}" type="presParOf" srcId="{4F4F0EDD-B6B8-4290-A083-04AE8E59D3DD}" destId="{5F91958A-6ADB-453C-9C3D-D4686F48F299}" srcOrd="0" destOrd="0" presId="urn:microsoft.com/office/officeart/2005/8/layout/bProcess4"/>
    <dgm:cxn modelId="{735C81D0-8730-44A9-8B84-6F9BC201A32E}" type="presParOf" srcId="{4F4F0EDD-B6B8-4290-A083-04AE8E59D3DD}" destId="{F5DE662D-941A-4ECF-BF48-0347EA5087EF}" srcOrd="1" destOrd="0" presId="urn:microsoft.com/office/officeart/2005/8/layout/bProcess4"/>
    <dgm:cxn modelId="{1325129D-FD6B-4512-9317-808D0D3DA180}" type="presParOf" srcId="{B1B50F83-66DB-4153-88DD-DFC9CB36975A}" destId="{53FBF8BD-9172-4CEF-8065-761A6A2BD5DC}" srcOrd="9" destOrd="0" presId="urn:microsoft.com/office/officeart/2005/8/layout/bProcess4"/>
    <dgm:cxn modelId="{C19C900A-4378-436C-98CF-3992F30A1FFE}" type="presParOf" srcId="{B1B50F83-66DB-4153-88DD-DFC9CB36975A}" destId="{0A7F88C4-0219-4AB6-B861-D33ECFABDE11}" srcOrd="10" destOrd="0" presId="urn:microsoft.com/office/officeart/2005/8/layout/bProcess4"/>
    <dgm:cxn modelId="{B4E90864-011A-4A3D-85E1-77BAACDEE343}" type="presParOf" srcId="{0A7F88C4-0219-4AB6-B861-D33ECFABDE11}" destId="{FBB805BB-361F-40B7-A5DE-11082118544C}" srcOrd="0" destOrd="0" presId="urn:microsoft.com/office/officeart/2005/8/layout/bProcess4"/>
    <dgm:cxn modelId="{F4ED0AEB-42CF-4A34-B2E5-054B65AC3530}" type="presParOf" srcId="{0A7F88C4-0219-4AB6-B861-D33ECFABDE11}" destId="{1CE84B85-9100-4702-8A82-AC3A0C26D63F}" srcOrd="1" destOrd="0" presId="urn:microsoft.com/office/officeart/2005/8/layout/bProcess4"/>
    <dgm:cxn modelId="{E0A8E4EB-E07A-4D61-A294-5A450B6DD3AE}" type="presParOf" srcId="{B1B50F83-66DB-4153-88DD-DFC9CB36975A}" destId="{A6A770D9-CC5F-4C4D-B4BF-30A797749A8D}" srcOrd="11" destOrd="0" presId="urn:microsoft.com/office/officeart/2005/8/layout/bProcess4"/>
    <dgm:cxn modelId="{D5504C77-99D0-4D35-82B6-D98F7D3FB50C}" type="presParOf" srcId="{B1B50F83-66DB-4153-88DD-DFC9CB36975A}" destId="{E010AB4E-E129-426B-A376-23A8B3F04ED9}" srcOrd="12" destOrd="0" presId="urn:microsoft.com/office/officeart/2005/8/layout/bProcess4"/>
    <dgm:cxn modelId="{24113761-EAE6-44FD-A0DE-C78237A53AE9}" type="presParOf" srcId="{E010AB4E-E129-426B-A376-23A8B3F04ED9}" destId="{CFF5972B-BB49-4635-B3F0-DD35D2DA352D}" srcOrd="0" destOrd="0" presId="urn:microsoft.com/office/officeart/2005/8/layout/bProcess4"/>
    <dgm:cxn modelId="{416A0A7B-3E06-4D8E-AA9C-3EAF872BC406}" type="presParOf" srcId="{E010AB4E-E129-426B-A376-23A8B3F04ED9}" destId="{2B3AD2EF-916A-4FA7-823B-EEF7A5A45EDE}" srcOrd="1" destOrd="0" presId="urn:microsoft.com/office/officeart/2005/8/layout/bProcess4"/>
    <dgm:cxn modelId="{42939160-685A-4998-9E30-EBA612D14D16}" type="presParOf" srcId="{B1B50F83-66DB-4153-88DD-DFC9CB36975A}" destId="{692C5188-C19E-4064-92A2-71D0683ED0C3}" srcOrd="13" destOrd="0" presId="urn:microsoft.com/office/officeart/2005/8/layout/bProcess4"/>
    <dgm:cxn modelId="{986B838E-DDFC-4138-8C0A-F1E3EB36EB98}" type="presParOf" srcId="{B1B50F83-66DB-4153-88DD-DFC9CB36975A}" destId="{EDB7EBF2-8558-4E5F-933B-914EC01A2A5F}" srcOrd="14" destOrd="0" presId="urn:microsoft.com/office/officeart/2005/8/layout/bProcess4"/>
    <dgm:cxn modelId="{265C0B96-C3FE-4FDE-9200-6B9B32759C38}" type="presParOf" srcId="{EDB7EBF2-8558-4E5F-933B-914EC01A2A5F}" destId="{DBB8B754-6B80-40BB-B8C8-E5B72BA89E17}" srcOrd="0" destOrd="0" presId="urn:microsoft.com/office/officeart/2005/8/layout/bProcess4"/>
    <dgm:cxn modelId="{C7486CD8-2942-4E27-A337-05CF2E7A3EF5}" type="presParOf" srcId="{EDB7EBF2-8558-4E5F-933B-914EC01A2A5F}" destId="{73AA5BA8-9121-4351-8FDD-81E98E6B5C0A}" srcOrd="1" destOrd="0" presId="urn:microsoft.com/office/officeart/2005/8/layout/bProcess4"/>
    <dgm:cxn modelId="{B2BAD9A0-28C3-4425-AFE0-DB5C97EC9A36}" type="presParOf" srcId="{B1B50F83-66DB-4153-88DD-DFC9CB36975A}" destId="{65FAB2AF-F467-4251-80D7-769FA4623708}" srcOrd="15" destOrd="0" presId="urn:microsoft.com/office/officeart/2005/8/layout/bProcess4"/>
    <dgm:cxn modelId="{E860057A-0BA1-478B-BAB6-3BED024F7336}" type="presParOf" srcId="{B1B50F83-66DB-4153-88DD-DFC9CB36975A}" destId="{FCE775A5-A693-46FA-B85B-7C62E67D086C}" srcOrd="16" destOrd="0" presId="urn:microsoft.com/office/officeart/2005/8/layout/bProcess4"/>
    <dgm:cxn modelId="{B79D64E7-B18A-484A-97D8-F6DC4B744117}" type="presParOf" srcId="{FCE775A5-A693-46FA-B85B-7C62E67D086C}" destId="{47AD12D8-ADB8-4FE0-8480-552F8631459B}" srcOrd="0" destOrd="0" presId="urn:microsoft.com/office/officeart/2005/8/layout/bProcess4"/>
    <dgm:cxn modelId="{5085E6AB-823F-4839-8B88-DDB57BC0B00F}" type="presParOf" srcId="{FCE775A5-A693-46FA-B85B-7C62E67D086C}" destId="{BA1DED34-A257-42E1-A2DA-E37BC923718D}" srcOrd="1" destOrd="0" presId="urn:microsoft.com/office/officeart/2005/8/layout/bProcess4"/>
    <dgm:cxn modelId="{1E3BDD4B-BA1B-4888-A6C0-5A8B2DADD502}" type="presParOf" srcId="{B1B50F83-66DB-4153-88DD-DFC9CB36975A}" destId="{1DF64CF9-F083-4DF0-BBBB-AB1C1FFADB50}" srcOrd="17" destOrd="0" presId="urn:microsoft.com/office/officeart/2005/8/layout/bProcess4"/>
    <dgm:cxn modelId="{5D7D9838-8ACF-4F95-9631-2C6A892702E2}" type="presParOf" srcId="{B1B50F83-66DB-4153-88DD-DFC9CB36975A}" destId="{F9FFF118-D882-45A0-B98A-CF7E9721A50C}" srcOrd="18" destOrd="0" presId="urn:microsoft.com/office/officeart/2005/8/layout/bProcess4"/>
    <dgm:cxn modelId="{8B54C443-3A7E-44CD-AC1A-21D32B5FC713}" type="presParOf" srcId="{F9FFF118-D882-45A0-B98A-CF7E9721A50C}" destId="{2AECDAF8-2213-448D-A91A-792179C0F429}" srcOrd="0" destOrd="0" presId="urn:microsoft.com/office/officeart/2005/8/layout/bProcess4"/>
    <dgm:cxn modelId="{2A738673-632C-4FA2-9B4D-8D1B8BB64225}" type="presParOf" srcId="{F9FFF118-D882-45A0-B98A-CF7E9721A50C}" destId="{A979647B-866D-4C0C-98A1-38E6FAF3CBDF}" srcOrd="1" destOrd="0" presId="urn:microsoft.com/office/officeart/2005/8/layout/bProcess4"/>
    <dgm:cxn modelId="{3EEFE4E6-59FA-4A13-BF01-628895C9E0CA}" type="presParOf" srcId="{B1B50F83-66DB-4153-88DD-DFC9CB36975A}" destId="{C01B9391-DE6E-48D1-8EDA-2DDE0A610639}" srcOrd="19" destOrd="0" presId="urn:microsoft.com/office/officeart/2005/8/layout/bProcess4"/>
    <dgm:cxn modelId="{CBD4D764-8166-43B1-A61A-D3A556B545D1}" type="presParOf" srcId="{B1B50F83-66DB-4153-88DD-DFC9CB36975A}" destId="{73D82903-BCB4-4BC5-AD4F-3996CA8C5BB8}" srcOrd="20" destOrd="0" presId="urn:microsoft.com/office/officeart/2005/8/layout/bProcess4"/>
    <dgm:cxn modelId="{BC3C286E-8B8D-4FC2-80BD-27F673F7D35D}" type="presParOf" srcId="{73D82903-BCB4-4BC5-AD4F-3996CA8C5BB8}" destId="{A8709516-E485-4A22-A77D-E293757DD98B}" srcOrd="0" destOrd="0" presId="urn:microsoft.com/office/officeart/2005/8/layout/bProcess4"/>
    <dgm:cxn modelId="{9C2D28D8-93C2-4AC2-8C72-40BFCCFB4ED7}" type="presParOf" srcId="{73D82903-BCB4-4BC5-AD4F-3996CA8C5BB8}" destId="{88015E36-0846-4E75-8034-16B35ACA0129}" srcOrd="1" destOrd="0" presId="urn:microsoft.com/office/officeart/2005/8/layout/bProcess4"/>
    <dgm:cxn modelId="{C4589B51-3214-41FF-AE36-BCBE2D5AB1AB}" type="presParOf" srcId="{B1B50F83-66DB-4153-88DD-DFC9CB36975A}" destId="{599A3B36-DABD-42CC-8C3C-42E074D2212E}" srcOrd="21" destOrd="0" presId="urn:microsoft.com/office/officeart/2005/8/layout/bProcess4"/>
    <dgm:cxn modelId="{5B8B450E-47DE-4B99-BCDF-8AB4C103F934}" type="presParOf" srcId="{B1B50F83-66DB-4153-88DD-DFC9CB36975A}" destId="{54A80E28-94B9-4007-8683-80F8468A640F}" srcOrd="22" destOrd="0" presId="urn:microsoft.com/office/officeart/2005/8/layout/bProcess4"/>
    <dgm:cxn modelId="{7FB8FE9F-5746-4E79-BC44-EAC821ADB4B0}" type="presParOf" srcId="{54A80E28-94B9-4007-8683-80F8468A640F}" destId="{06E46AB2-01AA-4C74-ACCD-8D97040078D5}" srcOrd="0" destOrd="0" presId="urn:microsoft.com/office/officeart/2005/8/layout/bProcess4"/>
    <dgm:cxn modelId="{1D26A602-7DAE-4D79-9FEE-CCCAE62E23C4}" type="presParOf" srcId="{54A80E28-94B9-4007-8683-80F8468A640F}" destId="{0ED11C48-9A54-4D39-BA90-3C41A883C34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54562E-6CB5-422E-90EF-9DC04F3D0CC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1795B-9D3D-4319-ADFA-8E05ED8995E7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উৎপত্তি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ক্রমবিকাশ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6D8733-99D5-496F-A1EF-9E7E43909B2D}" type="parTrans" cxnId="{FA4BDF13-5F78-4768-B9BB-8BF36825A1D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57DB22-2801-4AAA-89DA-63A5DFEA3127}" type="sibTrans" cxnId="{FA4BDF13-5F78-4768-B9BB-8BF36825A1D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A1782E-DC44-4A4A-800A-07B63CF8DFFD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উন্মেষ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(1494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পূর্ব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557B5F-7B2B-4D34-9136-50E9E0167E14}" type="parTrans" cxnId="{13153EED-7A28-47C8-842B-0D56C2424A7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8FCED4-DD57-4D4B-A3F0-DE8D24030D66}" type="sibTrans" cxnId="{13153EED-7A28-47C8-842B-0D56C2424A7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D2C895-CCFF-46DA-9C7F-6F1D96D36EDB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প্রাক-বিশ্লেষণ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(1494 – 1800)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8E36F1-6ECF-49CF-B590-F9957C8BB874}" type="parTrans" cxnId="{B2301367-2212-411D-8D87-55266669FFF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8C859A-23CF-4419-B166-A6263CFEF548}" type="sibTrans" cxnId="{B2301367-2212-411D-8D87-55266669FFF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5238CC-C970-41A5-BC01-76278AF8F834}">
      <dgm:prSet phldrT="[Text]" custT="1"/>
      <dgm:spPr/>
      <dgm:t>
        <a:bodyPr/>
        <a:lstStyle/>
        <a:p>
          <a:pPr algn="ctr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(1801 – 1950)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BF771B-E22C-49AA-AAC1-99DFAA689979}" type="parTrans" cxnId="{DF80DAB3-E843-40B9-BA9B-11213A7A0CB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CBC9A7-DA17-477C-BA8B-F053D4D896D3}" type="sibTrans" cxnId="{DF80DAB3-E843-40B9-BA9B-11213A7A0CB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603CDE-D21B-4945-8DA9-58FEDAE8C0AF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আধুনিক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(1950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পরবর্তী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A57A0A-1F44-48EA-9408-54EBD0890653}" type="parTrans" cxnId="{60295EE7-421C-4C4F-952E-605A22DED2C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88E7AF-ED7B-42A3-9D73-5B9997310B08}" type="sibTrans" cxnId="{60295EE7-421C-4C4F-952E-605A22DED2C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A74C72-ADA3-417D-A08D-4EFE641DA571}" type="pres">
      <dgm:prSet presAssocID="{FF54562E-6CB5-422E-90EF-9DC04F3D0C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95E7C4-9BD9-4322-8E9E-68322D222657}" type="pres">
      <dgm:prSet presAssocID="{9461795B-9D3D-4319-ADFA-8E05ED8995E7}" presName="hierRoot1" presStyleCnt="0">
        <dgm:presLayoutVars>
          <dgm:hierBranch val="init"/>
        </dgm:presLayoutVars>
      </dgm:prSet>
      <dgm:spPr/>
    </dgm:pt>
    <dgm:pt modelId="{E284DBC6-19FC-4463-A482-C0C6F98E13DF}" type="pres">
      <dgm:prSet presAssocID="{9461795B-9D3D-4319-ADFA-8E05ED8995E7}" presName="rootComposite1" presStyleCnt="0"/>
      <dgm:spPr/>
    </dgm:pt>
    <dgm:pt modelId="{DE02EE1C-3666-407E-A6DA-E640EDDE799E}" type="pres">
      <dgm:prSet presAssocID="{9461795B-9D3D-4319-ADFA-8E05ED8995E7}" presName="rootText1" presStyleLbl="node0" presStyleIdx="0" presStyleCnt="1" custScaleX="341391" custScaleY="1978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A100A6-1F03-4830-873D-E9538D577472}" type="pres">
      <dgm:prSet presAssocID="{9461795B-9D3D-4319-ADFA-8E05ED8995E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00B676B-46D5-419F-8698-4BCAEF27F5CC}" type="pres">
      <dgm:prSet presAssocID="{9461795B-9D3D-4319-ADFA-8E05ED8995E7}" presName="hierChild2" presStyleCnt="0"/>
      <dgm:spPr/>
    </dgm:pt>
    <dgm:pt modelId="{571B1B99-65DA-48B5-AEFE-8926926EEF72}" type="pres">
      <dgm:prSet presAssocID="{58557B5F-7B2B-4D34-9136-50E9E0167E1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41A08604-2AE0-4072-B6A6-105F83E77B57}" type="pres">
      <dgm:prSet presAssocID="{53A1782E-DC44-4A4A-800A-07B63CF8DFFD}" presName="hierRoot2" presStyleCnt="0">
        <dgm:presLayoutVars>
          <dgm:hierBranch val="init"/>
        </dgm:presLayoutVars>
      </dgm:prSet>
      <dgm:spPr/>
    </dgm:pt>
    <dgm:pt modelId="{9BC3B059-C5AC-49B9-928A-4ADE96649AA3}" type="pres">
      <dgm:prSet presAssocID="{53A1782E-DC44-4A4A-800A-07B63CF8DFFD}" presName="rootComposite" presStyleCnt="0"/>
      <dgm:spPr/>
    </dgm:pt>
    <dgm:pt modelId="{91792197-99E0-40A9-9040-EB1871BC31F5}" type="pres">
      <dgm:prSet presAssocID="{53A1782E-DC44-4A4A-800A-07B63CF8DFFD}" presName="rootText" presStyleLbl="node2" presStyleIdx="0" presStyleCnt="4" custScaleY="206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50530E-8650-4586-9A21-DB10DE65C040}" type="pres">
      <dgm:prSet presAssocID="{53A1782E-DC44-4A4A-800A-07B63CF8DFFD}" presName="rootConnector" presStyleLbl="node2" presStyleIdx="0" presStyleCnt="4"/>
      <dgm:spPr/>
      <dgm:t>
        <a:bodyPr/>
        <a:lstStyle/>
        <a:p>
          <a:endParaRPr lang="en-US"/>
        </a:p>
      </dgm:t>
    </dgm:pt>
    <dgm:pt modelId="{4989634D-0326-4F6E-80B1-A42F0001D340}" type="pres">
      <dgm:prSet presAssocID="{53A1782E-DC44-4A4A-800A-07B63CF8DFFD}" presName="hierChild4" presStyleCnt="0"/>
      <dgm:spPr/>
    </dgm:pt>
    <dgm:pt modelId="{0090A279-AFC5-4686-87D0-D3741B3DF746}" type="pres">
      <dgm:prSet presAssocID="{53A1782E-DC44-4A4A-800A-07B63CF8DFFD}" presName="hierChild5" presStyleCnt="0"/>
      <dgm:spPr/>
    </dgm:pt>
    <dgm:pt modelId="{5E6F7D3D-BB51-4D9D-ACDD-BC62A8766AEF}" type="pres">
      <dgm:prSet presAssocID="{708E36F1-6ECF-49CF-B590-F9957C8BB874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7005993-ECB3-4836-AC6F-57B2EFFF4DD7}" type="pres">
      <dgm:prSet presAssocID="{79D2C895-CCFF-46DA-9C7F-6F1D96D36EDB}" presName="hierRoot2" presStyleCnt="0">
        <dgm:presLayoutVars>
          <dgm:hierBranch val="init"/>
        </dgm:presLayoutVars>
      </dgm:prSet>
      <dgm:spPr/>
    </dgm:pt>
    <dgm:pt modelId="{CAB6E60F-207E-4683-9714-66A15F1C5A5E}" type="pres">
      <dgm:prSet presAssocID="{79D2C895-CCFF-46DA-9C7F-6F1D96D36EDB}" presName="rootComposite" presStyleCnt="0"/>
      <dgm:spPr/>
    </dgm:pt>
    <dgm:pt modelId="{40C7FEE1-37FE-4222-9286-0E5ECB0186C0}" type="pres">
      <dgm:prSet presAssocID="{79D2C895-CCFF-46DA-9C7F-6F1D96D36EDB}" presName="rootText" presStyleLbl="node2" presStyleIdx="1" presStyleCnt="4" custScaleY="206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D91534-D2BB-4832-9F43-80987F935655}" type="pres">
      <dgm:prSet presAssocID="{79D2C895-CCFF-46DA-9C7F-6F1D96D36EDB}" presName="rootConnector" presStyleLbl="node2" presStyleIdx="1" presStyleCnt="4"/>
      <dgm:spPr/>
      <dgm:t>
        <a:bodyPr/>
        <a:lstStyle/>
        <a:p>
          <a:endParaRPr lang="en-US"/>
        </a:p>
      </dgm:t>
    </dgm:pt>
    <dgm:pt modelId="{BDBBB912-1B3E-4E5F-A7B0-F48ADABFD1EF}" type="pres">
      <dgm:prSet presAssocID="{79D2C895-CCFF-46DA-9C7F-6F1D96D36EDB}" presName="hierChild4" presStyleCnt="0"/>
      <dgm:spPr/>
    </dgm:pt>
    <dgm:pt modelId="{3AED3F22-C6F4-4C61-BDAF-44C7E57079A3}" type="pres">
      <dgm:prSet presAssocID="{79D2C895-CCFF-46DA-9C7F-6F1D96D36EDB}" presName="hierChild5" presStyleCnt="0"/>
      <dgm:spPr/>
    </dgm:pt>
    <dgm:pt modelId="{0C5B0BD2-73ED-4696-B350-13D26500A279}" type="pres">
      <dgm:prSet presAssocID="{93BF771B-E22C-49AA-AAC1-99DFAA689979}" presName="Name37" presStyleLbl="parChTrans1D2" presStyleIdx="2" presStyleCnt="4"/>
      <dgm:spPr/>
      <dgm:t>
        <a:bodyPr/>
        <a:lstStyle/>
        <a:p>
          <a:endParaRPr lang="en-US"/>
        </a:p>
      </dgm:t>
    </dgm:pt>
    <dgm:pt modelId="{B8AA6928-6A8A-4B7B-9442-0BECC094174E}" type="pres">
      <dgm:prSet presAssocID="{A55238CC-C970-41A5-BC01-76278AF8F834}" presName="hierRoot2" presStyleCnt="0">
        <dgm:presLayoutVars>
          <dgm:hierBranch val="init"/>
        </dgm:presLayoutVars>
      </dgm:prSet>
      <dgm:spPr/>
    </dgm:pt>
    <dgm:pt modelId="{B9076C03-3B50-4CA2-815C-39CDFC6CAC8B}" type="pres">
      <dgm:prSet presAssocID="{A55238CC-C970-41A5-BC01-76278AF8F834}" presName="rootComposite" presStyleCnt="0"/>
      <dgm:spPr/>
    </dgm:pt>
    <dgm:pt modelId="{410CC15F-A96A-424F-A2A7-5B824B9D6F84}" type="pres">
      <dgm:prSet presAssocID="{A55238CC-C970-41A5-BC01-76278AF8F834}" presName="rootText" presStyleLbl="node2" presStyleIdx="2" presStyleCnt="4" custScaleY="206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9102BF-2D25-4F18-9882-AF0C5DEC482D}" type="pres">
      <dgm:prSet presAssocID="{A55238CC-C970-41A5-BC01-76278AF8F834}" presName="rootConnector" presStyleLbl="node2" presStyleIdx="2" presStyleCnt="4"/>
      <dgm:spPr/>
      <dgm:t>
        <a:bodyPr/>
        <a:lstStyle/>
        <a:p>
          <a:endParaRPr lang="en-US"/>
        </a:p>
      </dgm:t>
    </dgm:pt>
    <dgm:pt modelId="{0F86FD17-1019-46AC-AA16-1CB138613174}" type="pres">
      <dgm:prSet presAssocID="{A55238CC-C970-41A5-BC01-76278AF8F834}" presName="hierChild4" presStyleCnt="0"/>
      <dgm:spPr/>
    </dgm:pt>
    <dgm:pt modelId="{7C47EA33-F85E-4610-8E4D-9A9F59BB4607}" type="pres">
      <dgm:prSet presAssocID="{A55238CC-C970-41A5-BC01-76278AF8F834}" presName="hierChild5" presStyleCnt="0"/>
      <dgm:spPr/>
    </dgm:pt>
    <dgm:pt modelId="{555726CB-A091-4E35-A028-6E401C19EF5A}" type="pres">
      <dgm:prSet presAssocID="{CEA57A0A-1F44-48EA-9408-54EBD0890653}" presName="Name37" presStyleLbl="parChTrans1D2" presStyleIdx="3" presStyleCnt="4"/>
      <dgm:spPr/>
      <dgm:t>
        <a:bodyPr/>
        <a:lstStyle/>
        <a:p>
          <a:endParaRPr lang="en-US"/>
        </a:p>
      </dgm:t>
    </dgm:pt>
    <dgm:pt modelId="{F0E56A92-6E31-4A46-86E8-7E358756189D}" type="pres">
      <dgm:prSet presAssocID="{8F603CDE-D21B-4945-8DA9-58FEDAE8C0AF}" presName="hierRoot2" presStyleCnt="0">
        <dgm:presLayoutVars>
          <dgm:hierBranch val="init"/>
        </dgm:presLayoutVars>
      </dgm:prSet>
      <dgm:spPr/>
    </dgm:pt>
    <dgm:pt modelId="{07AE8172-D297-466B-9E13-5AC69B6DA862}" type="pres">
      <dgm:prSet presAssocID="{8F603CDE-D21B-4945-8DA9-58FEDAE8C0AF}" presName="rootComposite" presStyleCnt="0"/>
      <dgm:spPr/>
    </dgm:pt>
    <dgm:pt modelId="{2589C126-DA2F-4EA0-B5B4-0F489C64002A}" type="pres">
      <dgm:prSet presAssocID="{8F603CDE-D21B-4945-8DA9-58FEDAE8C0AF}" presName="rootText" presStyleLbl="node2" presStyleIdx="3" presStyleCnt="4" custScaleX="109575" custScaleY="206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1CC445-DB16-4C4F-99D3-F5E0B1F9EEB8}" type="pres">
      <dgm:prSet presAssocID="{8F603CDE-D21B-4945-8DA9-58FEDAE8C0AF}" presName="rootConnector" presStyleLbl="node2" presStyleIdx="3" presStyleCnt="4"/>
      <dgm:spPr/>
      <dgm:t>
        <a:bodyPr/>
        <a:lstStyle/>
        <a:p>
          <a:endParaRPr lang="en-US"/>
        </a:p>
      </dgm:t>
    </dgm:pt>
    <dgm:pt modelId="{6737E01D-95F7-46DA-8DFF-454892F3FA03}" type="pres">
      <dgm:prSet presAssocID="{8F603CDE-D21B-4945-8DA9-58FEDAE8C0AF}" presName="hierChild4" presStyleCnt="0"/>
      <dgm:spPr/>
    </dgm:pt>
    <dgm:pt modelId="{724C3A21-D1C9-421F-9966-BA6691DB04B0}" type="pres">
      <dgm:prSet presAssocID="{8F603CDE-D21B-4945-8DA9-58FEDAE8C0AF}" presName="hierChild5" presStyleCnt="0"/>
      <dgm:spPr/>
    </dgm:pt>
    <dgm:pt modelId="{B26A78BB-A5D7-4C2C-996B-E6D9DD5FAC0F}" type="pres">
      <dgm:prSet presAssocID="{9461795B-9D3D-4319-ADFA-8E05ED8995E7}" presName="hierChild3" presStyleCnt="0"/>
      <dgm:spPr/>
    </dgm:pt>
  </dgm:ptLst>
  <dgm:cxnLst>
    <dgm:cxn modelId="{9D2050BC-ECA3-4943-A8DE-A77E2C9F31F4}" type="presOf" srcId="{79D2C895-CCFF-46DA-9C7F-6F1D96D36EDB}" destId="{40C7FEE1-37FE-4222-9286-0E5ECB0186C0}" srcOrd="0" destOrd="0" presId="urn:microsoft.com/office/officeart/2005/8/layout/orgChart1"/>
    <dgm:cxn modelId="{DF80DAB3-E843-40B9-BA9B-11213A7A0CB8}" srcId="{9461795B-9D3D-4319-ADFA-8E05ED8995E7}" destId="{A55238CC-C970-41A5-BC01-76278AF8F834}" srcOrd="2" destOrd="0" parTransId="{93BF771B-E22C-49AA-AAC1-99DFAA689979}" sibTransId="{A4CBC9A7-DA17-477C-BA8B-F053D4D896D3}"/>
    <dgm:cxn modelId="{13A144C3-F8D2-4FFA-ADE0-2C452A1E9724}" type="presOf" srcId="{93BF771B-E22C-49AA-AAC1-99DFAA689979}" destId="{0C5B0BD2-73ED-4696-B350-13D26500A279}" srcOrd="0" destOrd="0" presId="urn:microsoft.com/office/officeart/2005/8/layout/orgChart1"/>
    <dgm:cxn modelId="{9647E6EE-0A7D-40F4-B2B9-7CCA1C0F00AC}" type="presOf" srcId="{A55238CC-C970-41A5-BC01-76278AF8F834}" destId="{DD9102BF-2D25-4F18-9882-AF0C5DEC482D}" srcOrd="1" destOrd="0" presId="urn:microsoft.com/office/officeart/2005/8/layout/orgChart1"/>
    <dgm:cxn modelId="{D5A9EEC4-9263-475D-9488-0EFC9299EE70}" type="presOf" srcId="{58557B5F-7B2B-4D34-9136-50E9E0167E14}" destId="{571B1B99-65DA-48B5-AEFE-8926926EEF72}" srcOrd="0" destOrd="0" presId="urn:microsoft.com/office/officeart/2005/8/layout/orgChart1"/>
    <dgm:cxn modelId="{D6E33380-CFE4-4113-ADCD-EF4126D6C052}" type="presOf" srcId="{8F603CDE-D21B-4945-8DA9-58FEDAE8C0AF}" destId="{2589C126-DA2F-4EA0-B5B4-0F489C64002A}" srcOrd="0" destOrd="0" presId="urn:microsoft.com/office/officeart/2005/8/layout/orgChart1"/>
    <dgm:cxn modelId="{FA4BDF13-5F78-4768-B9BB-8BF36825A1DA}" srcId="{FF54562E-6CB5-422E-90EF-9DC04F3D0CC6}" destId="{9461795B-9D3D-4319-ADFA-8E05ED8995E7}" srcOrd="0" destOrd="0" parTransId="{3A6D8733-99D5-496F-A1EF-9E7E43909B2D}" sibTransId="{9A57DB22-2801-4AAA-89DA-63A5DFEA3127}"/>
    <dgm:cxn modelId="{A3A83808-FBD4-43AC-A848-F230308A628C}" type="presOf" srcId="{53A1782E-DC44-4A4A-800A-07B63CF8DFFD}" destId="{FD50530E-8650-4586-9A21-DB10DE65C040}" srcOrd="1" destOrd="0" presId="urn:microsoft.com/office/officeart/2005/8/layout/orgChart1"/>
    <dgm:cxn modelId="{C6277AE8-AC05-449D-8FAD-13151219A9EC}" type="presOf" srcId="{79D2C895-CCFF-46DA-9C7F-6F1D96D36EDB}" destId="{9FD91534-D2BB-4832-9F43-80987F935655}" srcOrd="1" destOrd="0" presId="urn:microsoft.com/office/officeart/2005/8/layout/orgChart1"/>
    <dgm:cxn modelId="{13153EED-7A28-47C8-842B-0D56C2424A73}" srcId="{9461795B-9D3D-4319-ADFA-8E05ED8995E7}" destId="{53A1782E-DC44-4A4A-800A-07B63CF8DFFD}" srcOrd="0" destOrd="0" parTransId="{58557B5F-7B2B-4D34-9136-50E9E0167E14}" sibTransId="{458FCED4-DD57-4D4B-A3F0-DE8D24030D66}"/>
    <dgm:cxn modelId="{D0D2DEBC-9F68-49BF-9256-DA92CAFFC232}" type="presOf" srcId="{CEA57A0A-1F44-48EA-9408-54EBD0890653}" destId="{555726CB-A091-4E35-A028-6E401C19EF5A}" srcOrd="0" destOrd="0" presId="urn:microsoft.com/office/officeart/2005/8/layout/orgChart1"/>
    <dgm:cxn modelId="{FF218D53-FDE7-42D1-89E1-062D83A08BB6}" type="presOf" srcId="{53A1782E-DC44-4A4A-800A-07B63CF8DFFD}" destId="{91792197-99E0-40A9-9040-EB1871BC31F5}" srcOrd="0" destOrd="0" presId="urn:microsoft.com/office/officeart/2005/8/layout/orgChart1"/>
    <dgm:cxn modelId="{DD8CBDC9-F104-435D-A5CE-3DF094585F9C}" type="presOf" srcId="{FF54562E-6CB5-422E-90EF-9DC04F3D0CC6}" destId="{D5A74C72-ADA3-417D-A08D-4EFE641DA571}" srcOrd="0" destOrd="0" presId="urn:microsoft.com/office/officeart/2005/8/layout/orgChart1"/>
    <dgm:cxn modelId="{E9855AC7-7DBB-4939-AEB4-36BAE5AE8084}" type="presOf" srcId="{A55238CC-C970-41A5-BC01-76278AF8F834}" destId="{410CC15F-A96A-424F-A2A7-5B824B9D6F84}" srcOrd="0" destOrd="0" presId="urn:microsoft.com/office/officeart/2005/8/layout/orgChart1"/>
    <dgm:cxn modelId="{B2301367-2212-411D-8D87-55266669FFF2}" srcId="{9461795B-9D3D-4319-ADFA-8E05ED8995E7}" destId="{79D2C895-CCFF-46DA-9C7F-6F1D96D36EDB}" srcOrd="1" destOrd="0" parTransId="{708E36F1-6ECF-49CF-B590-F9957C8BB874}" sibTransId="{E68C859A-23CF-4419-B166-A6263CFEF548}"/>
    <dgm:cxn modelId="{3EA4CCFE-71DF-45A9-B2A6-1C20E005E728}" type="presOf" srcId="{9461795B-9D3D-4319-ADFA-8E05ED8995E7}" destId="{DE02EE1C-3666-407E-A6DA-E640EDDE799E}" srcOrd="0" destOrd="0" presId="urn:microsoft.com/office/officeart/2005/8/layout/orgChart1"/>
    <dgm:cxn modelId="{71EE7868-3527-4A6D-A837-C7871E52C66F}" type="presOf" srcId="{708E36F1-6ECF-49CF-B590-F9957C8BB874}" destId="{5E6F7D3D-BB51-4D9D-ACDD-BC62A8766AEF}" srcOrd="0" destOrd="0" presId="urn:microsoft.com/office/officeart/2005/8/layout/orgChart1"/>
    <dgm:cxn modelId="{22D3C113-2E28-42DE-BA55-5BA656F25D81}" type="presOf" srcId="{8F603CDE-D21B-4945-8DA9-58FEDAE8C0AF}" destId="{8F1CC445-DB16-4C4F-99D3-F5E0B1F9EEB8}" srcOrd="1" destOrd="0" presId="urn:microsoft.com/office/officeart/2005/8/layout/orgChart1"/>
    <dgm:cxn modelId="{60295EE7-421C-4C4F-952E-605A22DED2CC}" srcId="{9461795B-9D3D-4319-ADFA-8E05ED8995E7}" destId="{8F603CDE-D21B-4945-8DA9-58FEDAE8C0AF}" srcOrd="3" destOrd="0" parTransId="{CEA57A0A-1F44-48EA-9408-54EBD0890653}" sibTransId="{0488E7AF-ED7B-42A3-9D73-5B9997310B08}"/>
    <dgm:cxn modelId="{6CD5F457-94C8-4721-8008-03419EFA522E}" type="presOf" srcId="{9461795B-9D3D-4319-ADFA-8E05ED8995E7}" destId="{EEA100A6-1F03-4830-873D-E9538D577472}" srcOrd="1" destOrd="0" presId="urn:microsoft.com/office/officeart/2005/8/layout/orgChart1"/>
    <dgm:cxn modelId="{97CA8754-D76B-460F-A2C9-E9CAB0206614}" type="presParOf" srcId="{D5A74C72-ADA3-417D-A08D-4EFE641DA571}" destId="{4C95E7C4-9BD9-4322-8E9E-68322D222657}" srcOrd="0" destOrd="0" presId="urn:microsoft.com/office/officeart/2005/8/layout/orgChart1"/>
    <dgm:cxn modelId="{30F4F8A6-581C-42C0-976B-89CD3FD550B7}" type="presParOf" srcId="{4C95E7C4-9BD9-4322-8E9E-68322D222657}" destId="{E284DBC6-19FC-4463-A482-C0C6F98E13DF}" srcOrd="0" destOrd="0" presId="urn:microsoft.com/office/officeart/2005/8/layout/orgChart1"/>
    <dgm:cxn modelId="{B2F30700-CE4E-4D3F-BE02-A52930967500}" type="presParOf" srcId="{E284DBC6-19FC-4463-A482-C0C6F98E13DF}" destId="{DE02EE1C-3666-407E-A6DA-E640EDDE799E}" srcOrd="0" destOrd="0" presId="urn:microsoft.com/office/officeart/2005/8/layout/orgChart1"/>
    <dgm:cxn modelId="{4DBF60C7-843F-4765-A31D-2E7BD9F4FBC3}" type="presParOf" srcId="{E284DBC6-19FC-4463-A482-C0C6F98E13DF}" destId="{EEA100A6-1F03-4830-873D-E9538D577472}" srcOrd="1" destOrd="0" presId="urn:microsoft.com/office/officeart/2005/8/layout/orgChart1"/>
    <dgm:cxn modelId="{01453758-4EA7-4964-A52F-8A31E77C7D02}" type="presParOf" srcId="{4C95E7C4-9BD9-4322-8E9E-68322D222657}" destId="{A00B676B-46D5-419F-8698-4BCAEF27F5CC}" srcOrd="1" destOrd="0" presId="urn:microsoft.com/office/officeart/2005/8/layout/orgChart1"/>
    <dgm:cxn modelId="{2DA9C4B3-50D1-4946-A598-2D4B4C690142}" type="presParOf" srcId="{A00B676B-46D5-419F-8698-4BCAEF27F5CC}" destId="{571B1B99-65DA-48B5-AEFE-8926926EEF72}" srcOrd="0" destOrd="0" presId="urn:microsoft.com/office/officeart/2005/8/layout/orgChart1"/>
    <dgm:cxn modelId="{56358E87-2537-43A6-AA01-990D6E750458}" type="presParOf" srcId="{A00B676B-46D5-419F-8698-4BCAEF27F5CC}" destId="{41A08604-2AE0-4072-B6A6-105F83E77B57}" srcOrd="1" destOrd="0" presId="urn:microsoft.com/office/officeart/2005/8/layout/orgChart1"/>
    <dgm:cxn modelId="{60CE342F-77CA-434D-80F8-4F424F014282}" type="presParOf" srcId="{41A08604-2AE0-4072-B6A6-105F83E77B57}" destId="{9BC3B059-C5AC-49B9-928A-4ADE96649AA3}" srcOrd="0" destOrd="0" presId="urn:microsoft.com/office/officeart/2005/8/layout/orgChart1"/>
    <dgm:cxn modelId="{01D177C7-2F7C-41FD-A80E-FF68E41F5F9C}" type="presParOf" srcId="{9BC3B059-C5AC-49B9-928A-4ADE96649AA3}" destId="{91792197-99E0-40A9-9040-EB1871BC31F5}" srcOrd="0" destOrd="0" presId="urn:microsoft.com/office/officeart/2005/8/layout/orgChart1"/>
    <dgm:cxn modelId="{DB9E85C3-C773-490E-B790-28E07082AB2C}" type="presParOf" srcId="{9BC3B059-C5AC-49B9-928A-4ADE96649AA3}" destId="{FD50530E-8650-4586-9A21-DB10DE65C040}" srcOrd="1" destOrd="0" presId="urn:microsoft.com/office/officeart/2005/8/layout/orgChart1"/>
    <dgm:cxn modelId="{A53F7BCE-9766-43EA-AD57-0A1B5D6C0814}" type="presParOf" srcId="{41A08604-2AE0-4072-B6A6-105F83E77B57}" destId="{4989634D-0326-4F6E-80B1-A42F0001D340}" srcOrd="1" destOrd="0" presId="urn:microsoft.com/office/officeart/2005/8/layout/orgChart1"/>
    <dgm:cxn modelId="{96912FC5-7B8C-4C28-8434-4DA116FB5EDF}" type="presParOf" srcId="{41A08604-2AE0-4072-B6A6-105F83E77B57}" destId="{0090A279-AFC5-4686-87D0-D3741B3DF746}" srcOrd="2" destOrd="0" presId="urn:microsoft.com/office/officeart/2005/8/layout/orgChart1"/>
    <dgm:cxn modelId="{BE4B43B4-2825-4EFC-AA44-5E99638BD520}" type="presParOf" srcId="{A00B676B-46D5-419F-8698-4BCAEF27F5CC}" destId="{5E6F7D3D-BB51-4D9D-ACDD-BC62A8766AEF}" srcOrd="2" destOrd="0" presId="urn:microsoft.com/office/officeart/2005/8/layout/orgChart1"/>
    <dgm:cxn modelId="{D0237675-3E47-4B6B-B872-D29B0537B0A9}" type="presParOf" srcId="{A00B676B-46D5-419F-8698-4BCAEF27F5CC}" destId="{C7005993-ECB3-4836-AC6F-57B2EFFF4DD7}" srcOrd="3" destOrd="0" presId="urn:microsoft.com/office/officeart/2005/8/layout/orgChart1"/>
    <dgm:cxn modelId="{F539C22B-19DE-4072-9344-E008378B0A91}" type="presParOf" srcId="{C7005993-ECB3-4836-AC6F-57B2EFFF4DD7}" destId="{CAB6E60F-207E-4683-9714-66A15F1C5A5E}" srcOrd="0" destOrd="0" presId="urn:microsoft.com/office/officeart/2005/8/layout/orgChart1"/>
    <dgm:cxn modelId="{81DDAB45-4BE2-41B8-B9A8-05C63999B436}" type="presParOf" srcId="{CAB6E60F-207E-4683-9714-66A15F1C5A5E}" destId="{40C7FEE1-37FE-4222-9286-0E5ECB0186C0}" srcOrd="0" destOrd="0" presId="urn:microsoft.com/office/officeart/2005/8/layout/orgChart1"/>
    <dgm:cxn modelId="{B261541E-3DBD-402F-AC31-ABB6366AC1E2}" type="presParOf" srcId="{CAB6E60F-207E-4683-9714-66A15F1C5A5E}" destId="{9FD91534-D2BB-4832-9F43-80987F935655}" srcOrd="1" destOrd="0" presId="urn:microsoft.com/office/officeart/2005/8/layout/orgChart1"/>
    <dgm:cxn modelId="{00E121A5-AB9C-4EDA-81B7-18144FA36559}" type="presParOf" srcId="{C7005993-ECB3-4836-AC6F-57B2EFFF4DD7}" destId="{BDBBB912-1B3E-4E5F-A7B0-F48ADABFD1EF}" srcOrd="1" destOrd="0" presId="urn:microsoft.com/office/officeart/2005/8/layout/orgChart1"/>
    <dgm:cxn modelId="{06163426-2A36-4FA7-9496-C1C08365408C}" type="presParOf" srcId="{C7005993-ECB3-4836-AC6F-57B2EFFF4DD7}" destId="{3AED3F22-C6F4-4C61-BDAF-44C7E57079A3}" srcOrd="2" destOrd="0" presId="urn:microsoft.com/office/officeart/2005/8/layout/orgChart1"/>
    <dgm:cxn modelId="{6868BD29-DE48-4BF0-8364-BC6782645FBB}" type="presParOf" srcId="{A00B676B-46D5-419F-8698-4BCAEF27F5CC}" destId="{0C5B0BD2-73ED-4696-B350-13D26500A279}" srcOrd="4" destOrd="0" presId="urn:microsoft.com/office/officeart/2005/8/layout/orgChart1"/>
    <dgm:cxn modelId="{DB14DB9A-039E-42E6-9090-8017D1CA3F14}" type="presParOf" srcId="{A00B676B-46D5-419F-8698-4BCAEF27F5CC}" destId="{B8AA6928-6A8A-4B7B-9442-0BECC094174E}" srcOrd="5" destOrd="0" presId="urn:microsoft.com/office/officeart/2005/8/layout/orgChart1"/>
    <dgm:cxn modelId="{79991F1F-C2B6-4B44-A089-902AAD93EAA9}" type="presParOf" srcId="{B8AA6928-6A8A-4B7B-9442-0BECC094174E}" destId="{B9076C03-3B50-4CA2-815C-39CDFC6CAC8B}" srcOrd="0" destOrd="0" presId="urn:microsoft.com/office/officeart/2005/8/layout/orgChart1"/>
    <dgm:cxn modelId="{01CC836C-F2AD-4B8E-B75B-26C367EB5751}" type="presParOf" srcId="{B9076C03-3B50-4CA2-815C-39CDFC6CAC8B}" destId="{410CC15F-A96A-424F-A2A7-5B824B9D6F84}" srcOrd="0" destOrd="0" presId="urn:microsoft.com/office/officeart/2005/8/layout/orgChart1"/>
    <dgm:cxn modelId="{75DAC2EE-7D2C-4F7C-9EEF-98999A1B88BA}" type="presParOf" srcId="{B9076C03-3B50-4CA2-815C-39CDFC6CAC8B}" destId="{DD9102BF-2D25-4F18-9882-AF0C5DEC482D}" srcOrd="1" destOrd="0" presId="urn:microsoft.com/office/officeart/2005/8/layout/orgChart1"/>
    <dgm:cxn modelId="{5052DF70-A585-465D-BE18-FD500E40EDF5}" type="presParOf" srcId="{B8AA6928-6A8A-4B7B-9442-0BECC094174E}" destId="{0F86FD17-1019-46AC-AA16-1CB138613174}" srcOrd="1" destOrd="0" presId="urn:microsoft.com/office/officeart/2005/8/layout/orgChart1"/>
    <dgm:cxn modelId="{7EAE5E45-C8C5-4C11-9BC9-6EE08714D6F2}" type="presParOf" srcId="{B8AA6928-6A8A-4B7B-9442-0BECC094174E}" destId="{7C47EA33-F85E-4610-8E4D-9A9F59BB4607}" srcOrd="2" destOrd="0" presId="urn:microsoft.com/office/officeart/2005/8/layout/orgChart1"/>
    <dgm:cxn modelId="{261D89A9-4164-49AD-8AD4-D24AF83F5648}" type="presParOf" srcId="{A00B676B-46D5-419F-8698-4BCAEF27F5CC}" destId="{555726CB-A091-4E35-A028-6E401C19EF5A}" srcOrd="6" destOrd="0" presId="urn:microsoft.com/office/officeart/2005/8/layout/orgChart1"/>
    <dgm:cxn modelId="{549191A6-3B26-4A34-82BB-89E5B8434D05}" type="presParOf" srcId="{A00B676B-46D5-419F-8698-4BCAEF27F5CC}" destId="{F0E56A92-6E31-4A46-86E8-7E358756189D}" srcOrd="7" destOrd="0" presId="urn:microsoft.com/office/officeart/2005/8/layout/orgChart1"/>
    <dgm:cxn modelId="{5B11EC6C-3D00-4288-AAF6-B8A090306777}" type="presParOf" srcId="{F0E56A92-6E31-4A46-86E8-7E358756189D}" destId="{07AE8172-D297-466B-9E13-5AC69B6DA862}" srcOrd="0" destOrd="0" presId="urn:microsoft.com/office/officeart/2005/8/layout/orgChart1"/>
    <dgm:cxn modelId="{DC64E765-69D1-4F65-86F6-8C541D66B0FC}" type="presParOf" srcId="{07AE8172-D297-466B-9E13-5AC69B6DA862}" destId="{2589C126-DA2F-4EA0-B5B4-0F489C64002A}" srcOrd="0" destOrd="0" presId="urn:microsoft.com/office/officeart/2005/8/layout/orgChart1"/>
    <dgm:cxn modelId="{A7DE1664-1C9A-4251-817C-98FADD1720BA}" type="presParOf" srcId="{07AE8172-D297-466B-9E13-5AC69B6DA862}" destId="{8F1CC445-DB16-4C4F-99D3-F5E0B1F9EEB8}" srcOrd="1" destOrd="0" presId="urn:microsoft.com/office/officeart/2005/8/layout/orgChart1"/>
    <dgm:cxn modelId="{CE104467-A15C-4C53-A5E8-92B6FE73D203}" type="presParOf" srcId="{F0E56A92-6E31-4A46-86E8-7E358756189D}" destId="{6737E01D-95F7-46DA-8DFF-454892F3FA03}" srcOrd="1" destOrd="0" presId="urn:microsoft.com/office/officeart/2005/8/layout/orgChart1"/>
    <dgm:cxn modelId="{F9677D17-3D03-4A37-9302-F92BAD48ABE1}" type="presParOf" srcId="{F0E56A92-6E31-4A46-86E8-7E358756189D}" destId="{724C3A21-D1C9-421F-9966-BA6691DB04B0}" srcOrd="2" destOrd="0" presId="urn:microsoft.com/office/officeart/2005/8/layout/orgChart1"/>
    <dgm:cxn modelId="{0626314D-152C-4260-848E-04671BD1B0D5}" type="presParOf" srcId="{4C95E7C4-9BD9-4322-8E9E-68322D222657}" destId="{B26A78BB-A5D7-4C2C-996B-E6D9DD5FA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54562E-6CB5-422E-90EF-9DC04F3D0CC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1795B-9D3D-4319-ADFA-8E05ED8995E7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উন্মেষ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মানব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সভ্যতার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শুরু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1494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পর্যন্ত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সময়কে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এ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পর্বে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অন্তভুর্ক্ত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6D8733-99D5-496F-A1EF-9E7E43909B2D}" type="parTrans" cxnId="{FA4BDF13-5F78-4768-B9BB-8BF36825A1D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57DB22-2801-4AAA-89DA-63A5DFEA3127}" type="sibTrans" cxnId="{FA4BDF13-5F78-4768-B9BB-8BF36825A1D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A1782E-DC44-4A4A-800A-07B63CF8DFFD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যুগ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557B5F-7B2B-4D34-9136-50E9E0167E14}" type="parTrans" cxnId="{13153EED-7A28-47C8-842B-0D56C2424A7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8FCED4-DD57-4D4B-A3F0-DE8D24030D66}" type="sibTrans" cxnId="{13153EED-7A28-47C8-842B-0D56C2424A7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D2C895-CCFF-46DA-9C7F-6F1D96D36EDB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প্রাচীন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যুগ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8E36F1-6ECF-49CF-B590-F9957C8BB874}" type="parTrans" cxnId="{B2301367-2212-411D-8D87-55266669FFF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8C859A-23CF-4419-B166-A6263CFEF548}" type="sibTrans" cxnId="{B2301367-2212-411D-8D87-55266669FFF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5238CC-C970-41A5-BC01-76278AF8F834}">
      <dgm:prSet phldrT="[Text]" custT="1"/>
      <dgm:spPr/>
      <dgm:t>
        <a:bodyPr/>
        <a:lstStyle/>
        <a:p>
          <a:pPr algn="ctr"/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বিনিময়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যুগ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BF771B-E22C-49AA-AAC1-99DFAA689979}" type="parTrans" cxnId="{DF80DAB3-E843-40B9-BA9B-11213A7A0CB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CBC9A7-DA17-477C-BA8B-F053D4D896D3}" type="sibTrans" cxnId="{DF80DAB3-E843-40B9-BA9B-11213A7A0CB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603CDE-D21B-4945-8DA9-58FEDAE8C0AF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মুদ্রা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যুগ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A57A0A-1F44-48EA-9408-54EBD0890653}" type="parTrans" cxnId="{60295EE7-421C-4C4F-952E-605A22DED2C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88E7AF-ED7B-42A3-9D73-5B9997310B08}" type="sibTrans" cxnId="{60295EE7-421C-4C4F-952E-605A22DED2C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A74C72-ADA3-417D-A08D-4EFE641DA571}" type="pres">
      <dgm:prSet presAssocID="{FF54562E-6CB5-422E-90EF-9DC04F3D0C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95E7C4-9BD9-4322-8E9E-68322D222657}" type="pres">
      <dgm:prSet presAssocID="{9461795B-9D3D-4319-ADFA-8E05ED8995E7}" presName="hierRoot1" presStyleCnt="0">
        <dgm:presLayoutVars>
          <dgm:hierBranch val="init"/>
        </dgm:presLayoutVars>
      </dgm:prSet>
      <dgm:spPr/>
    </dgm:pt>
    <dgm:pt modelId="{E284DBC6-19FC-4463-A482-C0C6F98E13DF}" type="pres">
      <dgm:prSet presAssocID="{9461795B-9D3D-4319-ADFA-8E05ED8995E7}" presName="rootComposite1" presStyleCnt="0"/>
      <dgm:spPr/>
    </dgm:pt>
    <dgm:pt modelId="{DE02EE1C-3666-407E-A6DA-E640EDDE799E}" type="pres">
      <dgm:prSet presAssocID="{9461795B-9D3D-4319-ADFA-8E05ED8995E7}" presName="rootText1" presStyleLbl="node0" presStyleIdx="0" presStyleCnt="1" custScaleX="341391" custScaleY="1978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A100A6-1F03-4830-873D-E9538D577472}" type="pres">
      <dgm:prSet presAssocID="{9461795B-9D3D-4319-ADFA-8E05ED8995E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00B676B-46D5-419F-8698-4BCAEF27F5CC}" type="pres">
      <dgm:prSet presAssocID="{9461795B-9D3D-4319-ADFA-8E05ED8995E7}" presName="hierChild2" presStyleCnt="0"/>
      <dgm:spPr/>
    </dgm:pt>
    <dgm:pt modelId="{571B1B99-65DA-48B5-AEFE-8926926EEF72}" type="pres">
      <dgm:prSet presAssocID="{58557B5F-7B2B-4D34-9136-50E9E0167E1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41A08604-2AE0-4072-B6A6-105F83E77B57}" type="pres">
      <dgm:prSet presAssocID="{53A1782E-DC44-4A4A-800A-07B63CF8DFFD}" presName="hierRoot2" presStyleCnt="0">
        <dgm:presLayoutVars>
          <dgm:hierBranch val="init"/>
        </dgm:presLayoutVars>
      </dgm:prSet>
      <dgm:spPr/>
    </dgm:pt>
    <dgm:pt modelId="{9BC3B059-C5AC-49B9-928A-4ADE96649AA3}" type="pres">
      <dgm:prSet presAssocID="{53A1782E-DC44-4A4A-800A-07B63CF8DFFD}" presName="rootComposite" presStyleCnt="0"/>
      <dgm:spPr/>
    </dgm:pt>
    <dgm:pt modelId="{91792197-99E0-40A9-9040-EB1871BC31F5}" type="pres">
      <dgm:prSet presAssocID="{53A1782E-DC44-4A4A-800A-07B63CF8DFFD}" presName="rootText" presStyleLbl="node2" presStyleIdx="0" presStyleCnt="4" custScaleY="206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50530E-8650-4586-9A21-DB10DE65C040}" type="pres">
      <dgm:prSet presAssocID="{53A1782E-DC44-4A4A-800A-07B63CF8DFFD}" presName="rootConnector" presStyleLbl="node2" presStyleIdx="0" presStyleCnt="4"/>
      <dgm:spPr/>
      <dgm:t>
        <a:bodyPr/>
        <a:lstStyle/>
        <a:p>
          <a:endParaRPr lang="en-US"/>
        </a:p>
      </dgm:t>
    </dgm:pt>
    <dgm:pt modelId="{4989634D-0326-4F6E-80B1-A42F0001D340}" type="pres">
      <dgm:prSet presAssocID="{53A1782E-DC44-4A4A-800A-07B63CF8DFFD}" presName="hierChild4" presStyleCnt="0"/>
      <dgm:spPr/>
    </dgm:pt>
    <dgm:pt modelId="{0090A279-AFC5-4686-87D0-D3741B3DF746}" type="pres">
      <dgm:prSet presAssocID="{53A1782E-DC44-4A4A-800A-07B63CF8DFFD}" presName="hierChild5" presStyleCnt="0"/>
      <dgm:spPr/>
    </dgm:pt>
    <dgm:pt modelId="{5E6F7D3D-BB51-4D9D-ACDD-BC62A8766AEF}" type="pres">
      <dgm:prSet presAssocID="{708E36F1-6ECF-49CF-B590-F9957C8BB874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7005993-ECB3-4836-AC6F-57B2EFFF4DD7}" type="pres">
      <dgm:prSet presAssocID="{79D2C895-CCFF-46DA-9C7F-6F1D96D36EDB}" presName="hierRoot2" presStyleCnt="0">
        <dgm:presLayoutVars>
          <dgm:hierBranch val="init"/>
        </dgm:presLayoutVars>
      </dgm:prSet>
      <dgm:spPr/>
    </dgm:pt>
    <dgm:pt modelId="{CAB6E60F-207E-4683-9714-66A15F1C5A5E}" type="pres">
      <dgm:prSet presAssocID="{79D2C895-CCFF-46DA-9C7F-6F1D96D36EDB}" presName="rootComposite" presStyleCnt="0"/>
      <dgm:spPr/>
    </dgm:pt>
    <dgm:pt modelId="{40C7FEE1-37FE-4222-9286-0E5ECB0186C0}" type="pres">
      <dgm:prSet presAssocID="{79D2C895-CCFF-46DA-9C7F-6F1D96D36EDB}" presName="rootText" presStyleLbl="node2" presStyleIdx="1" presStyleCnt="4" custScaleY="206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D91534-D2BB-4832-9F43-80987F935655}" type="pres">
      <dgm:prSet presAssocID="{79D2C895-CCFF-46DA-9C7F-6F1D96D36EDB}" presName="rootConnector" presStyleLbl="node2" presStyleIdx="1" presStyleCnt="4"/>
      <dgm:spPr/>
      <dgm:t>
        <a:bodyPr/>
        <a:lstStyle/>
        <a:p>
          <a:endParaRPr lang="en-US"/>
        </a:p>
      </dgm:t>
    </dgm:pt>
    <dgm:pt modelId="{BDBBB912-1B3E-4E5F-A7B0-F48ADABFD1EF}" type="pres">
      <dgm:prSet presAssocID="{79D2C895-CCFF-46DA-9C7F-6F1D96D36EDB}" presName="hierChild4" presStyleCnt="0"/>
      <dgm:spPr/>
    </dgm:pt>
    <dgm:pt modelId="{3AED3F22-C6F4-4C61-BDAF-44C7E57079A3}" type="pres">
      <dgm:prSet presAssocID="{79D2C895-CCFF-46DA-9C7F-6F1D96D36EDB}" presName="hierChild5" presStyleCnt="0"/>
      <dgm:spPr/>
    </dgm:pt>
    <dgm:pt modelId="{0C5B0BD2-73ED-4696-B350-13D26500A279}" type="pres">
      <dgm:prSet presAssocID="{93BF771B-E22C-49AA-AAC1-99DFAA689979}" presName="Name37" presStyleLbl="parChTrans1D2" presStyleIdx="2" presStyleCnt="4"/>
      <dgm:spPr/>
      <dgm:t>
        <a:bodyPr/>
        <a:lstStyle/>
        <a:p>
          <a:endParaRPr lang="en-US"/>
        </a:p>
      </dgm:t>
    </dgm:pt>
    <dgm:pt modelId="{B8AA6928-6A8A-4B7B-9442-0BECC094174E}" type="pres">
      <dgm:prSet presAssocID="{A55238CC-C970-41A5-BC01-76278AF8F834}" presName="hierRoot2" presStyleCnt="0">
        <dgm:presLayoutVars>
          <dgm:hierBranch val="init"/>
        </dgm:presLayoutVars>
      </dgm:prSet>
      <dgm:spPr/>
    </dgm:pt>
    <dgm:pt modelId="{B9076C03-3B50-4CA2-815C-39CDFC6CAC8B}" type="pres">
      <dgm:prSet presAssocID="{A55238CC-C970-41A5-BC01-76278AF8F834}" presName="rootComposite" presStyleCnt="0"/>
      <dgm:spPr/>
    </dgm:pt>
    <dgm:pt modelId="{410CC15F-A96A-424F-A2A7-5B824B9D6F84}" type="pres">
      <dgm:prSet presAssocID="{A55238CC-C970-41A5-BC01-76278AF8F834}" presName="rootText" presStyleLbl="node2" presStyleIdx="2" presStyleCnt="4" custScaleY="206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9102BF-2D25-4F18-9882-AF0C5DEC482D}" type="pres">
      <dgm:prSet presAssocID="{A55238CC-C970-41A5-BC01-76278AF8F834}" presName="rootConnector" presStyleLbl="node2" presStyleIdx="2" presStyleCnt="4"/>
      <dgm:spPr/>
      <dgm:t>
        <a:bodyPr/>
        <a:lstStyle/>
        <a:p>
          <a:endParaRPr lang="en-US"/>
        </a:p>
      </dgm:t>
    </dgm:pt>
    <dgm:pt modelId="{0F86FD17-1019-46AC-AA16-1CB138613174}" type="pres">
      <dgm:prSet presAssocID="{A55238CC-C970-41A5-BC01-76278AF8F834}" presName="hierChild4" presStyleCnt="0"/>
      <dgm:spPr/>
    </dgm:pt>
    <dgm:pt modelId="{7C47EA33-F85E-4610-8E4D-9A9F59BB4607}" type="pres">
      <dgm:prSet presAssocID="{A55238CC-C970-41A5-BC01-76278AF8F834}" presName="hierChild5" presStyleCnt="0"/>
      <dgm:spPr/>
    </dgm:pt>
    <dgm:pt modelId="{555726CB-A091-4E35-A028-6E401C19EF5A}" type="pres">
      <dgm:prSet presAssocID="{CEA57A0A-1F44-48EA-9408-54EBD0890653}" presName="Name37" presStyleLbl="parChTrans1D2" presStyleIdx="3" presStyleCnt="4"/>
      <dgm:spPr/>
      <dgm:t>
        <a:bodyPr/>
        <a:lstStyle/>
        <a:p>
          <a:endParaRPr lang="en-US"/>
        </a:p>
      </dgm:t>
    </dgm:pt>
    <dgm:pt modelId="{F0E56A92-6E31-4A46-86E8-7E358756189D}" type="pres">
      <dgm:prSet presAssocID="{8F603CDE-D21B-4945-8DA9-58FEDAE8C0AF}" presName="hierRoot2" presStyleCnt="0">
        <dgm:presLayoutVars>
          <dgm:hierBranch val="init"/>
        </dgm:presLayoutVars>
      </dgm:prSet>
      <dgm:spPr/>
    </dgm:pt>
    <dgm:pt modelId="{07AE8172-D297-466B-9E13-5AC69B6DA862}" type="pres">
      <dgm:prSet presAssocID="{8F603CDE-D21B-4945-8DA9-58FEDAE8C0AF}" presName="rootComposite" presStyleCnt="0"/>
      <dgm:spPr/>
    </dgm:pt>
    <dgm:pt modelId="{2589C126-DA2F-4EA0-B5B4-0F489C64002A}" type="pres">
      <dgm:prSet presAssocID="{8F603CDE-D21B-4945-8DA9-58FEDAE8C0AF}" presName="rootText" presStyleLbl="node2" presStyleIdx="3" presStyleCnt="4" custScaleX="92381" custScaleY="206200" custLinFactNeighborX="6543" custLinFactNeighborY="3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1CC445-DB16-4C4F-99D3-F5E0B1F9EEB8}" type="pres">
      <dgm:prSet presAssocID="{8F603CDE-D21B-4945-8DA9-58FEDAE8C0AF}" presName="rootConnector" presStyleLbl="node2" presStyleIdx="3" presStyleCnt="4"/>
      <dgm:spPr/>
      <dgm:t>
        <a:bodyPr/>
        <a:lstStyle/>
        <a:p>
          <a:endParaRPr lang="en-US"/>
        </a:p>
      </dgm:t>
    </dgm:pt>
    <dgm:pt modelId="{6737E01D-95F7-46DA-8DFF-454892F3FA03}" type="pres">
      <dgm:prSet presAssocID="{8F603CDE-D21B-4945-8DA9-58FEDAE8C0AF}" presName="hierChild4" presStyleCnt="0"/>
      <dgm:spPr/>
    </dgm:pt>
    <dgm:pt modelId="{724C3A21-D1C9-421F-9966-BA6691DB04B0}" type="pres">
      <dgm:prSet presAssocID="{8F603CDE-D21B-4945-8DA9-58FEDAE8C0AF}" presName="hierChild5" presStyleCnt="0"/>
      <dgm:spPr/>
    </dgm:pt>
    <dgm:pt modelId="{B26A78BB-A5D7-4C2C-996B-E6D9DD5FAC0F}" type="pres">
      <dgm:prSet presAssocID="{9461795B-9D3D-4319-ADFA-8E05ED8995E7}" presName="hierChild3" presStyleCnt="0"/>
      <dgm:spPr/>
    </dgm:pt>
  </dgm:ptLst>
  <dgm:cxnLst>
    <dgm:cxn modelId="{AAC9A6DE-7F34-4BB5-8AF6-E2FB5145812C}" type="presOf" srcId="{8F603CDE-D21B-4945-8DA9-58FEDAE8C0AF}" destId="{2589C126-DA2F-4EA0-B5B4-0F489C64002A}" srcOrd="0" destOrd="0" presId="urn:microsoft.com/office/officeart/2005/8/layout/orgChart1"/>
    <dgm:cxn modelId="{4C160664-B729-45A1-91B8-BF44E05D9C30}" type="presOf" srcId="{79D2C895-CCFF-46DA-9C7F-6F1D96D36EDB}" destId="{40C7FEE1-37FE-4222-9286-0E5ECB0186C0}" srcOrd="0" destOrd="0" presId="urn:microsoft.com/office/officeart/2005/8/layout/orgChart1"/>
    <dgm:cxn modelId="{3360AFF1-3FF6-4016-8A5F-4112E7CEF761}" type="presOf" srcId="{9461795B-9D3D-4319-ADFA-8E05ED8995E7}" destId="{EEA100A6-1F03-4830-873D-E9538D577472}" srcOrd="1" destOrd="0" presId="urn:microsoft.com/office/officeart/2005/8/layout/orgChart1"/>
    <dgm:cxn modelId="{30EC2F21-9ED5-4FC1-8B38-D98F34D8F4FA}" type="presOf" srcId="{FF54562E-6CB5-422E-90EF-9DC04F3D0CC6}" destId="{D5A74C72-ADA3-417D-A08D-4EFE641DA571}" srcOrd="0" destOrd="0" presId="urn:microsoft.com/office/officeart/2005/8/layout/orgChart1"/>
    <dgm:cxn modelId="{DF80DAB3-E843-40B9-BA9B-11213A7A0CB8}" srcId="{9461795B-9D3D-4319-ADFA-8E05ED8995E7}" destId="{A55238CC-C970-41A5-BC01-76278AF8F834}" srcOrd="2" destOrd="0" parTransId="{93BF771B-E22C-49AA-AAC1-99DFAA689979}" sibTransId="{A4CBC9A7-DA17-477C-BA8B-F053D4D896D3}"/>
    <dgm:cxn modelId="{3B74B32D-6152-40CF-950D-523CB347FA94}" type="presOf" srcId="{79D2C895-CCFF-46DA-9C7F-6F1D96D36EDB}" destId="{9FD91534-D2BB-4832-9F43-80987F935655}" srcOrd="1" destOrd="0" presId="urn:microsoft.com/office/officeart/2005/8/layout/orgChart1"/>
    <dgm:cxn modelId="{FE7D42AB-40CA-4174-B35B-090D758FCC49}" type="presOf" srcId="{A55238CC-C970-41A5-BC01-76278AF8F834}" destId="{DD9102BF-2D25-4F18-9882-AF0C5DEC482D}" srcOrd="1" destOrd="0" presId="urn:microsoft.com/office/officeart/2005/8/layout/orgChart1"/>
    <dgm:cxn modelId="{724EC3BB-8ADB-450B-B7B9-1F21E2FEDD29}" type="presOf" srcId="{A55238CC-C970-41A5-BC01-76278AF8F834}" destId="{410CC15F-A96A-424F-A2A7-5B824B9D6F84}" srcOrd="0" destOrd="0" presId="urn:microsoft.com/office/officeart/2005/8/layout/orgChart1"/>
    <dgm:cxn modelId="{13153EED-7A28-47C8-842B-0D56C2424A73}" srcId="{9461795B-9D3D-4319-ADFA-8E05ED8995E7}" destId="{53A1782E-DC44-4A4A-800A-07B63CF8DFFD}" srcOrd="0" destOrd="0" parTransId="{58557B5F-7B2B-4D34-9136-50E9E0167E14}" sibTransId="{458FCED4-DD57-4D4B-A3F0-DE8D24030D66}"/>
    <dgm:cxn modelId="{60295EE7-421C-4C4F-952E-605A22DED2CC}" srcId="{9461795B-9D3D-4319-ADFA-8E05ED8995E7}" destId="{8F603CDE-D21B-4945-8DA9-58FEDAE8C0AF}" srcOrd="3" destOrd="0" parTransId="{CEA57A0A-1F44-48EA-9408-54EBD0890653}" sibTransId="{0488E7AF-ED7B-42A3-9D73-5B9997310B08}"/>
    <dgm:cxn modelId="{B2301367-2212-411D-8D87-55266669FFF2}" srcId="{9461795B-9D3D-4319-ADFA-8E05ED8995E7}" destId="{79D2C895-CCFF-46DA-9C7F-6F1D96D36EDB}" srcOrd="1" destOrd="0" parTransId="{708E36F1-6ECF-49CF-B590-F9957C8BB874}" sibTransId="{E68C859A-23CF-4419-B166-A6263CFEF548}"/>
    <dgm:cxn modelId="{59DB93B9-AE6B-4240-9346-024CE0BB4791}" type="presOf" srcId="{58557B5F-7B2B-4D34-9136-50E9E0167E14}" destId="{571B1B99-65DA-48B5-AEFE-8926926EEF72}" srcOrd="0" destOrd="0" presId="urn:microsoft.com/office/officeart/2005/8/layout/orgChart1"/>
    <dgm:cxn modelId="{EFA72664-E96A-474B-9961-50BE14BE553F}" type="presOf" srcId="{93BF771B-E22C-49AA-AAC1-99DFAA689979}" destId="{0C5B0BD2-73ED-4696-B350-13D26500A279}" srcOrd="0" destOrd="0" presId="urn:microsoft.com/office/officeart/2005/8/layout/orgChart1"/>
    <dgm:cxn modelId="{FA4BDF13-5F78-4768-B9BB-8BF36825A1DA}" srcId="{FF54562E-6CB5-422E-90EF-9DC04F3D0CC6}" destId="{9461795B-9D3D-4319-ADFA-8E05ED8995E7}" srcOrd="0" destOrd="0" parTransId="{3A6D8733-99D5-496F-A1EF-9E7E43909B2D}" sibTransId="{9A57DB22-2801-4AAA-89DA-63A5DFEA3127}"/>
    <dgm:cxn modelId="{73AB64D7-EC9D-4081-8DF2-23858E4E164D}" type="presOf" srcId="{708E36F1-6ECF-49CF-B590-F9957C8BB874}" destId="{5E6F7D3D-BB51-4D9D-ACDD-BC62A8766AEF}" srcOrd="0" destOrd="0" presId="urn:microsoft.com/office/officeart/2005/8/layout/orgChart1"/>
    <dgm:cxn modelId="{2F841816-32B1-4AF6-BE58-630AA7659DD8}" type="presOf" srcId="{8F603CDE-D21B-4945-8DA9-58FEDAE8C0AF}" destId="{8F1CC445-DB16-4C4F-99D3-F5E0B1F9EEB8}" srcOrd="1" destOrd="0" presId="urn:microsoft.com/office/officeart/2005/8/layout/orgChart1"/>
    <dgm:cxn modelId="{68CF448A-39FA-4949-817E-6E599EC59D37}" type="presOf" srcId="{9461795B-9D3D-4319-ADFA-8E05ED8995E7}" destId="{DE02EE1C-3666-407E-A6DA-E640EDDE799E}" srcOrd="0" destOrd="0" presId="urn:microsoft.com/office/officeart/2005/8/layout/orgChart1"/>
    <dgm:cxn modelId="{F4E34EC2-864E-432C-A89B-112CA7826DFD}" type="presOf" srcId="{CEA57A0A-1F44-48EA-9408-54EBD0890653}" destId="{555726CB-A091-4E35-A028-6E401C19EF5A}" srcOrd="0" destOrd="0" presId="urn:microsoft.com/office/officeart/2005/8/layout/orgChart1"/>
    <dgm:cxn modelId="{549EF0A4-D3C1-4524-8A35-58D7F35E639F}" type="presOf" srcId="{53A1782E-DC44-4A4A-800A-07B63CF8DFFD}" destId="{91792197-99E0-40A9-9040-EB1871BC31F5}" srcOrd="0" destOrd="0" presId="urn:microsoft.com/office/officeart/2005/8/layout/orgChart1"/>
    <dgm:cxn modelId="{B2A7F16E-79A3-4F98-9700-A28452A28B9B}" type="presOf" srcId="{53A1782E-DC44-4A4A-800A-07B63CF8DFFD}" destId="{FD50530E-8650-4586-9A21-DB10DE65C040}" srcOrd="1" destOrd="0" presId="urn:microsoft.com/office/officeart/2005/8/layout/orgChart1"/>
    <dgm:cxn modelId="{178DFE74-DF06-4676-B099-080B75F2BEA8}" type="presParOf" srcId="{D5A74C72-ADA3-417D-A08D-4EFE641DA571}" destId="{4C95E7C4-9BD9-4322-8E9E-68322D222657}" srcOrd="0" destOrd="0" presId="urn:microsoft.com/office/officeart/2005/8/layout/orgChart1"/>
    <dgm:cxn modelId="{EDDC215F-E14E-477B-9475-1240667DE409}" type="presParOf" srcId="{4C95E7C4-9BD9-4322-8E9E-68322D222657}" destId="{E284DBC6-19FC-4463-A482-C0C6F98E13DF}" srcOrd="0" destOrd="0" presId="urn:microsoft.com/office/officeart/2005/8/layout/orgChart1"/>
    <dgm:cxn modelId="{648A6ECF-1270-48A1-9AFE-97F3E6B5CB05}" type="presParOf" srcId="{E284DBC6-19FC-4463-A482-C0C6F98E13DF}" destId="{DE02EE1C-3666-407E-A6DA-E640EDDE799E}" srcOrd="0" destOrd="0" presId="urn:microsoft.com/office/officeart/2005/8/layout/orgChart1"/>
    <dgm:cxn modelId="{32F0B10C-0889-4797-A2E3-CC07179DC302}" type="presParOf" srcId="{E284DBC6-19FC-4463-A482-C0C6F98E13DF}" destId="{EEA100A6-1F03-4830-873D-E9538D577472}" srcOrd="1" destOrd="0" presId="urn:microsoft.com/office/officeart/2005/8/layout/orgChart1"/>
    <dgm:cxn modelId="{B25296C9-BA7C-4428-918F-A4BF7C3DEB75}" type="presParOf" srcId="{4C95E7C4-9BD9-4322-8E9E-68322D222657}" destId="{A00B676B-46D5-419F-8698-4BCAEF27F5CC}" srcOrd="1" destOrd="0" presId="urn:microsoft.com/office/officeart/2005/8/layout/orgChart1"/>
    <dgm:cxn modelId="{43784F42-388E-4AC9-AB9C-58BE05578F55}" type="presParOf" srcId="{A00B676B-46D5-419F-8698-4BCAEF27F5CC}" destId="{571B1B99-65DA-48B5-AEFE-8926926EEF72}" srcOrd="0" destOrd="0" presId="urn:microsoft.com/office/officeart/2005/8/layout/orgChart1"/>
    <dgm:cxn modelId="{41611C48-F7D4-4EB9-8A44-B907EB8A750A}" type="presParOf" srcId="{A00B676B-46D5-419F-8698-4BCAEF27F5CC}" destId="{41A08604-2AE0-4072-B6A6-105F83E77B57}" srcOrd="1" destOrd="0" presId="urn:microsoft.com/office/officeart/2005/8/layout/orgChart1"/>
    <dgm:cxn modelId="{50556A4D-7F43-424F-B16D-68F49C2EAF47}" type="presParOf" srcId="{41A08604-2AE0-4072-B6A6-105F83E77B57}" destId="{9BC3B059-C5AC-49B9-928A-4ADE96649AA3}" srcOrd="0" destOrd="0" presId="urn:microsoft.com/office/officeart/2005/8/layout/orgChart1"/>
    <dgm:cxn modelId="{5E4293CB-72E8-4B77-A97A-3AC5CFE33719}" type="presParOf" srcId="{9BC3B059-C5AC-49B9-928A-4ADE96649AA3}" destId="{91792197-99E0-40A9-9040-EB1871BC31F5}" srcOrd="0" destOrd="0" presId="urn:microsoft.com/office/officeart/2005/8/layout/orgChart1"/>
    <dgm:cxn modelId="{6A839C3A-4DA7-4C3A-A7C8-D604F76065A6}" type="presParOf" srcId="{9BC3B059-C5AC-49B9-928A-4ADE96649AA3}" destId="{FD50530E-8650-4586-9A21-DB10DE65C040}" srcOrd="1" destOrd="0" presId="urn:microsoft.com/office/officeart/2005/8/layout/orgChart1"/>
    <dgm:cxn modelId="{F511DB5D-5EDD-4171-BDBF-5914FFF9DA0C}" type="presParOf" srcId="{41A08604-2AE0-4072-B6A6-105F83E77B57}" destId="{4989634D-0326-4F6E-80B1-A42F0001D340}" srcOrd="1" destOrd="0" presId="urn:microsoft.com/office/officeart/2005/8/layout/orgChart1"/>
    <dgm:cxn modelId="{32E38C77-5E59-4527-856A-5A4E46B33330}" type="presParOf" srcId="{41A08604-2AE0-4072-B6A6-105F83E77B57}" destId="{0090A279-AFC5-4686-87D0-D3741B3DF746}" srcOrd="2" destOrd="0" presId="urn:microsoft.com/office/officeart/2005/8/layout/orgChart1"/>
    <dgm:cxn modelId="{B2D9DAA7-E9E5-4560-962E-CC12DB31855A}" type="presParOf" srcId="{A00B676B-46D5-419F-8698-4BCAEF27F5CC}" destId="{5E6F7D3D-BB51-4D9D-ACDD-BC62A8766AEF}" srcOrd="2" destOrd="0" presId="urn:microsoft.com/office/officeart/2005/8/layout/orgChart1"/>
    <dgm:cxn modelId="{B6C2B4C9-48F6-4BEB-8EC9-9506680E50AC}" type="presParOf" srcId="{A00B676B-46D5-419F-8698-4BCAEF27F5CC}" destId="{C7005993-ECB3-4836-AC6F-57B2EFFF4DD7}" srcOrd="3" destOrd="0" presId="urn:microsoft.com/office/officeart/2005/8/layout/orgChart1"/>
    <dgm:cxn modelId="{CD35AC8A-7551-4C48-9349-42AE2EF4854B}" type="presParOf" srcId="{C7005993-ECB3-4836-AC6F-57B2EFFF4DD7}" destId="{CAB6E60F-207E-4683-9714-66A15F1C5A5E}" srcOrd="0" destOrd="0" presId="urn:microsoft.com/office/officeart/2005/8/layout/orgChart1"/>
    <dgm:cxn modelId="{63BED82F-9F80-4973-AEDC-41A897D83B22}" type="presParOf" srcId="{CAB6E60F-207E-4683-9714-66A15F1C5A5E}" destId="{40C7FEE1-37FE-4222-9286-0E5ECB0186C0}" srcOrd="0" destOrd="0" presId="urn:microsoft.com/office/officeart/2005/8/layout/orgChart1"/>
    <dgm:cxn modelId="{DCD70A82-D5B0-4A04-A4C7-4DAB22F49E27}" type="presParOf" srcId="{CAB6E60F-207E-4683-9714-66A15F1C5A5E}" destId="{9FD91534-D2BB-4832-9F43-80987F935655}" srcOrd="1" destOrd="0" presId="urn:microsoft.com/office/officeart/2005/8/layout/orgChart1"/>
    <dgm:cxn modelId="{94A39219-2D50-4712-912B-75C62624CD4F}" type="presParOf" srcId="{C7005993-ECB3-4836-AC6F-57B2EFFF4DD7}" destId="{BDBBB912-1B3E-4E5F-A7B0-F48ADABFD1EF}" srcOrd="1" destOrd="0" presId="urn:microsoft.com/office/officeart/2005/8/layout/orgChart1"/>
    <dgm:cxn modelId="{BCF5E332-ABBB-4BF9-9F96-C15C3B7EE9E2}" type="presParOf" srcId="{C7005993-ECB3-4836-AC6F-57B2EFFF4DD7}" destId="{3AED3F22-C6F4-4C61-BDAF-44C7E57079A3}" srcOrd="2" destOrd="0" presId="urn:microsoft.com/office/officeart/2005/8/layout/orgChart1"/>
    <dgm:cxn modelId="{8146BDD0-220A-47F3-8949-DD482BFF39E5}" type="presParOf" srcId="{A00B676B-46D5-419F-8698-4BCAEF27F5CC}" destId="{0C5B0BD2-73ED-4696-B350-13D26500A279}" srcOrd="4" destOrd="0" presId="urn:microsoft.com/office/officeart/2005/8/layout/orgChart1"/>
    <dgm:cxn modelId="{3F59D588-2DB2-4C2C-8834-AC56B83A739D}" type="presParOf" srcId="{A00B676B-46D5-419F-8698-4BCAEF27F5CC}" destId="{B8AA6928-6A8A-4B7B-9442-0BECC094174E}" srcOrd="5" destOrd="0" presId="urn:microsoft.com/office/officeart/2005/8/layout/orgChart1"/>
    <dgm:cxn modelId="{5D51EC0F-65FE-424C-BA8C-7521B5FACC99}" type="presParOf" srcId="{B8AA6928-6A8A-4B7B-9442-0BECC094174E}" destId="{B9076C03-3B50-4CA2-815C-39CDFC6CAC8B}" srcOrd="0" destOrd="0" presId="urn:microsoft.com/office/officeart/2005/8/layout/orgChart1"/>
    <dgm:cxn modelId="{E84D5C9E-FF35-428B-AAAA-7D8BDE2E77E1}" type="presParOf" srcId="{B9076C03-3B50-4CA2-815C-39CDFC6CAC8B}" destId="{410CC15F-A96A-424F-A2A7-5B824B9D6F84}" srcOrd="0" destOrd="0" presId="urn:microsoft.com/office/officeart/2005/8/layout/orgChart1"/>
    <dgm:cxn modelId="{DCBA8BA1-3FB2-462B-AB06-C1063E6297C8}" type="presParOf" srcId="{B9076C03-3B50-4CA2-815C-39CDFC6CAC8B}" destId="{DD9102BF-2D25-4F18-9882-AF0C5DEC482D}" srcOrd="1" destOrd="0" presId="urn:microsoft.com/office/officeart/2005/8/layout/orgChart1"/>
    <dgm:cxn modelId="{7C801B74-AE4F-4ADB-AE9D-1964388B49B4}" type="presParOf" srcId="{B8AA6928-6A8A-4B7B-9442-0BECC094174E}" destId="{0F86FD17-1019-46AC-AA16-1CB138613174}" srcOrd="1" destOrd="0" presId="urn:microsoft.com/office/officeart/2005/8/layout/orgChart1"/>
    <dgm:cxn modelId="{8E3FF4D2-5F16-473F-BDB4-E7B0BDB61178}" type="presParOf" srcId="{B8AA6928-6A8A-4B7B-9442-0BECC094174E}" destId="{7C47EA33-F85E-4610-8E4D-9A9F59BB4607}" srcOrd="2" destOrd="0" presId="urn:microsoft.com/office/officeart/2005/8/layout/orgChart1"/>
    <dgm:cxn modelId="{704BF9E3-B4EB-4E8A-B1F9-A4DF9DF7B114}" type="presParOf" srcId="{A00B676B-46D5-419F-8698-4BCAEF27F5CC}" destId="{555726CB-A091-4E35-A028-6E401C19EF5A}" srcOrd="6" destOrd="0" presId="urn:microsoft.com/office/officeart/2005/8/layout/orgChart1"/>
    <dgm:cxn modelId="{10927D56-11C1-4FA3-A414-B8A9F198F945}" type="presParOf" srcId="{A00B676B-46D5-419F-8698-4BCAEF27F5CC}" destId="{F0E56A92-6E31-4A46-86E8-7E358756189D}" srcOrd="7" destOrd="0" presId="urn:microsoft.com/office/officeart/2005/8/layout/orgChart1"/>
    <dgm:cxn modelId="{8D8F356C-DC71-44F2-B75D-04A1B2ACE1D1}" type="presParOf" srcId="{F0E56A92-6E31-4A46-86E8-7E358756189D}" destId="{07AE8172-D297-466B-9E13-5AC69B6DA862}" srcOrd="0" destOrd="0" presId="urn:microsoft.com/office/officeart/2005/8/layout/orgChart1"/>
    <dgm:cxn modelId="{86118E16-18F2-44A1-8649-64FA0E39C69A}" type="presParOf" srcId="{07AE8172-D297-466B-9E13-5AC69B6DA862}" destId="{2589C126-DA2F-4EA0-B5B4-0F489C64002A}" srcOrd="0" destOrd="0" presId="urn:microsoft.com/office/officeart/2005/8/layout/orgChart1"/>
    <dgm:cxn modelId="{424B5DEA-C8CF-4C5E-9E30-F52DD155A92F}" type="presParOf" srcId="{07AE8172-D297-466B-9E13-5AC69B6DA862}" destId="{8F1CC445-DB16-4C4F-99D3-F5E0B1F9EEB8}" srcOrd="1" destOrd="0" presId="urn:microsoft.com/office/officeart/2005/8/layout/orgChart1"/>
    <dgm:cxn modelId="{173A0CCA-13AE-4C6E-94F8-9A35AD3A1DEC}" type="presParOf" srcId="{F0E56A92-6E31-4A46-86E8-7E358756189D}" destId="{6737E01D-95F7-46DA-8DFF-454892F3FA03}" srcOrd="1" destOrd="0" presId="urn:microsoft.com/office/officeart/2005/8/layout/orgChart1"/>
    <dgm:cxn modelId="{9C9AA77F-B300-4C02-8BD0-2F189DE69E7C}" type="presParOf" srcId="{F0E56A92-6E31-4A46-86E8-7E358756189D}" destId="{724C3A21-D1C9-421F-9966-BA6691DB04B0}" srcOrd="2" destOrd="0" presId="urn:microsoft.com/office/officeart/2005/8/layout/orgChart1"/>
    <dgm:cxn modelId="{412B44BD-9DF4-40E7-BB1F-A78CC162C1ED}" type="presParOf" srcId="{4C95E7C4-9BD9-4322-8E9E-68322D222657}" destId="{B26A78BB-A5D7-4C2C-996B-E6D9DD5FA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15B0FB-BA33-43E0-9A20-51EF232C169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BE83F1-AA9A-4AAF-8D68-39F9CC197863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সততা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দায়িত্ববোধের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বিকাশ</a:t>
          </a:r>
          <a:endParaRPr lang="en-US" sz="3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90755D-2DFC-47C9-99C8-EA0D434BEC34}" type="parTrans" cxnId="{3EFC8BEA-CDE9-4D24-B372-C0F7EA6B24CE}">
      <dgm:prSet/>
      <dgm:spPr/>
      <dgm:t>
        <a:bodyPr/>
        <a:lstStyle/>
        <a:p>
          <a:endParaRPr lang="en-US" sz="400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455F58-3DA0-4030-B8A8-1770DC12A2AF}" type="sibTrans" cxnId="{3EFC8BEA-CDE9-4D24-B372-C0F7EA6B24CE}">
      <dgm:prSet/>
      <dgm:spPr/>
      <dgm:t>
        <a:bodyPr/>
        <a:lstStyle/>
        <a:p>
          <a:endParaRPr lang="en-US" sz="400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4638C2-9513-49CC-93E7-997032E1FE6B}">
      <dgm:prSet phldrT="[Text]" custT="1"/>
      <dgm:spPr/>
      <dgm:t>
        <a:bodyPr/>
        <a:lstStyle/>
        <a:p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পরিশোধে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সচেতনতা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213126-7767-4354-8138-9851CD00C5C3}" type="parTrans" cxnId="{F08BDC2D-BF50-4088-8C62-FA5F355348EE}">
      <dgm:prSet/>
      <dgm:spPr/>
      <dgm:t>
        <a:bodyPr/>
        <a:lstStyle/>
        <a:p>
          <a:endParaRPr lang="en-US" sz="400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04F560-3752-43C9-841D-79AEE4C7F3AD}" type="sibTrans" cxnId="{F08BDC2D-BF50-4088-8C62-FA5F355348EE}">
      <dgm:prSet/>
      <dgm:spPr/>
      <dgm:t>
        <a:bodyPr/>
        <a:lstStyle/>
        <a:p>
          <a:endParaRPr lang="en-US" sz="400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D4DCF6-0BDB-4B23-8B05-23853B70B7D2}">
      <dgm:prSet phldrT="[Text]" custT="1"/>
      <dgm:spPr/>
      <dgm:t>
        <a:bodyPr/>
        <a:lstStyle/>
        <a:p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রাষ্ট্রের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দায়িত্ববোধ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endParaRPr lang="en-US" sz="3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DA0A15-E09D-4C7A-821C-42447C57341C}" type="parTrans" cxnId="{1AB2B310-EF25-4C75-8882-20B2C0CCFF57}">
      <dgm:prSet/>
      <dgm:spPr/>
      <dgm:t>
        <a:bodyPr/>
        <a:lstStyle/>
        <a:p>
          <a:endParaRPr lang="en-US" sz="400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07268C-4310-484F-8829-3AFD09FC5022}" type="sibTrans" cxnId="{1AB2B310-EF25-4C75-8882-20B2C0CCFF57}">
      <dgm:prSet/>
      <dgm:spPr/>
      <dgm:t>
        <a:bodyPr/>
        <a:lstStyle/>
        <a:p>
          <a:endParaRPr lang="en-US" sz="400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C3C975-CF03-43C3-B2EC-10C3B9802ACC}">
      <dgm:prSet phldrT="[Text]" custT="1"/>
      <dgm:spPr/>
      <dgm:t>
        <a:bodyPr/>
        <a:lstStyle/>
        <a:p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জালিয়াতি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প্রতরণা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প্রতিরোধ</a:t>
          </a:r>
          <a:endParaRPr lang="en-US" sz="3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259704-F179-4D2D-A60E-01BBAF030BBF}" type="parTrans" cxnId="{B362B269-B118-4803-B268-6444CA32F0F5}">
      <dgm:prSet/>
      <dgm:spPr/>
      <dgm:t>
        <a:bodyPr/>
        <a:lstStyle/>
        <a:p>
          <a:endParaRPr lang="en-US" sz="400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61492B-CD95-4F3A-9F7D-5DD4FD5F30A7}" type="sibTrans" cxnId="{B362B269-B118-4803-B268-6444CA32F0F5}">
      <dgm:prSet/>
      <dgm:spPr/>
      <dgm:t>
        <a:bodyPr/>
        <a:lstStyle/>
        <a:p>
          <a:endParaRPr lang="en-US" sz="400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38E69F-81FB-4345-B2FA-BA1FC170B7BF}" type="pres">
      <dgm:prSet presAssocID="{4D15B0FB-BA33-43E0-9A20-51EF232C16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50229F-42F7-4705-8E9D-70CCE9ACE88C}" type="pres">
      <dgm:prSet presAssocID="{4D15B0FB-BA33-43E0-9A20-51EF232C169F}" presName="cycle" presStyleCnt="0"/>
      <dgm:spPr/>
    </dgm:pt>
    <dgm:pt modelId="{C518E25D-C45F-441B-9ED5-E4BE8BCAC646}" type="pres">
      <dgm:prSet presAssocID="{FABE83F1-AA9A-4AAF-8D68-39F9CC197863}" presName="nodeFirstNode" presStyleLbl="node1" presStyleIdx="0" presStyleCnt="4" custScaleX="82478" custScaleY="69172" custRadScaleRad="111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C6484-6CAF-4756-A15A-6E1AE26DEC45}" type="pres">
      <dgm:prSet presAssocID="{51455F58-3DA0-4030-B8A8-1770DC12A2A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88ECFDA-1119-46AF-83CA-7302895F8D66}" type="pres">
      <dgm:prSet presAssocID="{324638C2-9513-49CC-93E7-997032E1FE6B}" presName="nodeFollowingNodes" presStyleLbl="node1" presStyleIdx="1" presStyleCnt="4" custScaleX="60725" custScaleY="56856" custRadScaleRad="159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73FC1-026F-47F5-A7CF-0D637ED35965}" type="pres">
      <dgm:prSet presAssocID="{3ED4DCF6-0BDB-4B23-8B05-23853B70B7D2}" presName="nodeFollowingNodes" presStyleLbl="node1" presStyleIdx="2" presStyleCnt="4" custScaleX="86708" custScaleY="72272" custRadScaleRad="113842" custRadScaleInc="5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40BDE-6E6A-4213-BFB8-A6BF2AA09063}" type="pres">
      <dgm:prSet presAssocID="{EFC3C975-CF03-43C3-B2EC-10C3B9802ACC}" presName="nodeFollowingNodes" presStyleLbl="node1" presStyleIdx="3" presStyleCnt="4" custScaleX="77644" custScaleY="72524" custRadScaleRad="172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B2B310-EF25-4C75-8882-20B2C0CCFF57}" srcId="{4D15B0FB-BA33-43E0-9A20-51EF232C169F}" destId="{3ED4DCF6-0BDB-4B23-8B05-23853B70B7D2}" srcOrd="2" destOrd="0" parTransId="{7DDA0A15-E09D-4C7A-821C-42447C57341C}" sibTransId="{6507268C-4310-484F-8829-3AFD09FC5022}"/>
    <dgm:cxn modelId="{9CA29AD7-2622-411A-A5A0-811E879EDDC3}" type="presOf" srcId="{51455F58-3DA0-4030-B8A8-1770DC12A2AF}" destId="{2ECC6484-6CAF-4756-A15A-6E1AE26DEC45}" srcOrd="0" destOrd="0" presId="urn:microsoft.com/office/officeart/2005/8/layout/cycle3"/>
    <dgm:cxn modelId="{3EFC8BEA-CDE9-4D24-B372-C0F7EA6B24CE}" srcId="{4D15B0FB-BA33-43E0-9A20-51EF232C169F}" destId="{FABE83F1-AA9A-4AAF-8D68-39F9CC197863}" srcOrd="0" destOrd="0" parTransId="{7C90755D-2DFC-47C9-99C8-EA0D434BEC34}" sibTransId="{51455F58-3DA0-4030-B8A8-1770DC12A2AF}"/>
    <dgm:cxn modelId="{34077BA1-A417-4C21-AB3F-67442753BBA3}" type="presOf" srcId="{FABE83F1-AA9A-4AAF-8D68-39F9CC197863}" destId="{C518E25D-C45F-441B-9ED5-E4BE8BCAC646}" srcOrd="0" destOrd="0" presId="urn:microsoft.com/office/officeart/2005/8/layout/cycle3"/>
    <dgm:cxn modelId="{C138FC31-3561-499F-90F5-0F3C6CAEA777}" type="presOf" srcId="{EFC3C975-CF03-43C3-B2EC-10C3B9802ACC}" destId="{89540BDE-6E6A-4213-BFB8-A6BF2AA09063}" srcOrd="0" destOrd="0" presId="urn:microsoft.com/office/officeart/2005/8/layout/cycle3"/>
    <dgm:cxn modelId="{B362B269-B118-4803-B268-6444CA32F0F5}" srcId="{4D15B0FB-BA33-43E0-9A20-51EF232C169F}" destId="{EFC3C975-CF03-43C3-B2EC-10C3B9802ACC}" srcOrd="3" destOrd="0" parTransId="{C4259704-F179-4D2D-A60E-01BBAF030BBF}" sibTransId="{9B61492B-CD95-4F3A-9F7D-5DD4FD5F30A7}"/>
    <dgm:cxn modelId="{A72C6CF3-646D-49D2-9F2B-BA6AC0F9E643}" type="presOf" srcId="{4D15B0FB-BA33-43E0-9A20-51EF232C169F}" destId="{7238E69F-81FB-4345-B2FA-BA1FC170B7BF}" srcOrd="0" destOrd="0" presId="urn:microsoft.com/office/officeart/2005/8/layout/cycle3"/>
    <dgm:cxn modelId="{AFCB0455-FF1E-4F32-A204-656AD9BC4247}" type="presOf" srcId="{324638C2-9513-49CC-93E7-997032E1FE6B}" destId="{A88ECFDA-1119-46AF-83CA-7302895F8D66}" srcOrd="0" destOrd="0" presId="urn:microsoft.com/office/officeart/2005/8/layout/cycle3"/>
    <dgm:cxn modelId="{D79F0FED-EEB1-42AB-BE0F-39188EAC82A6}" type="presOf" srcId="{3ED4DCF6-0BDB-4B23-8B05-23853B70B7D2}" destId="{53073FC1-026F-47F5-A7CF-0D637ED35965}" srcOrd="0" destOrd="0" presId="urn:microsoft.com/office/officeart/2005/8/layout/cycle3"/>
    <dgm:cxn modelId="{F08BDC2D-BF50-4088-8C62-FA5F355348EE}" srcId="{4D15B0FB-BA33-43E0-9A20-51EF232C169F}" destId="{324638C2-9513-49CC-93E7-997032E1FE6B}" srcOrd="1" destOrd="0" parTransId="{DA213126-7767-4354-8138-9851CD00C5C3}" sibTransId="{1A04F560-3752-43C9-841D-79AEE4C7F3AD}"/>
    <dgm:cxn modelId="{E40E32AA-89F2-44FC-941C-D43C64280F79}" type="presParOf" srcId="{7238E69F-81FB-4345-B2FA-BA1FC170B7BF}" destId="{FE50229F-42F7-4705-8E9D-70CCE9ACE88C}" srcOrd="0" destOrd="0" presId="urn:microsoft.com/office/officeart/2005/8/layout/cycle3"/>
    <dgm:cxn modelId="{61C337E2-2513-46A2-915E-031135B5BA2D}" type="presParOf" srcId="{FE50229F-42F7-4705-8E9D-70CCE9ACE88C}" destId="{C518E25D-C45F-441B-9ED5-E4BE8BCAC646}" srcOrd="0" destOrd="0" presId="urn:microsoft.com/office/officeart/2005/8/layout/cycle3"/>
    <dgm:cxn modelId="{815F2E8E-893E-4551-AF5C-F5BDC99CB0AE}" type="presParOf" srcId="{FE50229F-42F7-4705-8E9D-70CCE9ACE88C}" destId="{2ECC6484-6CAF-4756-A15A-6E1AE26DEC45}" srcOrd="1" destOrd="0" presId="urn:microsoft.com/office/officeart/2005/8/layout/cycle3"/>
    <dgm:cxn modelId="{8FA7611D-5AFF-4827-94DC-7FD1617E699F}" type="presParOf" srcId="{FE50229F-42F7-4705-8E9D-70CCE9ACE88C}" destId="{A88ECFDA-1119-46AF-83CA-7302895F8D66}" srcOrd="2" destOrd="0" presId="urn:microsoft.com/office/officeart/2005/8/layout/cycle3"/>
    <dgm:cxn modelId="{2BECEF2E-E285-44FD-A24F-CBE25E84BDBA}" type="presParOf" srcId="{FE50229F-42F7-4705-8E9D-70CCE9ACE88C}" destId="{53073FC1-026F-47F5-A7CF-0D637ED35965}" srcOrd="3" destOrd="0" presId="urn:microsoft.com/office/officeart/2005/8/layout/cycle3"/>
    <dgm:cxn modelId="{AC02BA52-E390-4905-9A5D-4C1A07F13FF4}" type="presParOf" srcId="{FE50229F-42F7-4705-8E9D-70CCE9ACE88C}" destId="{89540BDE-6E6A-4213-BFB8-A6BF2AA0906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13F1F3-77B6-4A85-9AF3-5AD57820592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4D64FA-9738-4E4B-ABFF-D4F30BCD6A17}">
      <dgm:prSet phldrT="[Text]" custT="1"/>
      <dgm:spPr/>
      <dgm:t>
        <a:bodyPr/>
        <a:lstStyle/>
        <a:p>
          <a:r>
            <a:rPr lang="en-US" sz="35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জবাবদিহিতায়</a:t>
          </a:r>
          <a:r>
            <a:rPr lang="en-US" sz="35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</a:t>
          </a:r>
          <a:endParaRPr lang="en-US" sz="35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F9AC77-148C-4F2C-B1AA-3C90EEB9A152}" type="parTrans" cxnId="{B49E1443-4CDA-4A61-B596-0F81D8E961D5}">
      <dgm:prSet/>
      <dgm:spPr/>
      <dgm:t>
        <a:bodyPr/>
        <a:lstStyle/>
        <a:p>
          <a:endParaRPr lang="en-US" sz="3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D704DD-9EF4-46D2-9485-5ADB220F0ADC}" type="sibTrans" cxnId="{B49E1443-4CDA-4A61-B596-0F81D8E961D5}">
      <dgm:prSet/>
      <dgm:spPr/>
      <dgm:t>
        <a:bodyPr/>
        <a:lstStyle/>
        <a:p>
          <a:endParaRPr lang="en-US" sz="3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3A100B-A4E6-4762-9BDC-0CF061426842}">
      <dgm:prSet phldrT="[Text]" custT="1"/>
      <dgm:spPr/>
      <dgm:t>
        <a:bodyPr/>
        <a:lstStyle/>
        <a:p>
          <a:r>
            <a:rPr lang="en-US" sz="35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অভ্যন্তরীণ</a:t>
          </a:r>
          <a:r>
            <a:rPr lang="en-US" sz="35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জবাবদিহিতা</a:t>
          </a:r>
          <a:r>
            <a:rPr lang="en-US" sz="35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5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AB53C0-D16C-475E-830C-EC5A112331E0}" type="parTrans" cxnId="{83DE4F5F-19E7-48BD-B7FA-1C916D9A02B0}">
      <dgm:prSet/>
      <dgm:spPr/>
      <dgm:t>
        <a:bodyPr/>
        <a:lstStyle/>
        <a:p>
          <a:endParaRPr lang="en-US" sz="3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654E9A-5A0E-4E93-A4C1-8A52B9B514CA}" type="sibTrans" cxnId="{83DE4F5F-19E7-48BD-B7FA-1C916D9A02B0}">
      <dgm:prSet/>
      <dgm:spPr/>
      <dgm:t>
        <a:bodyPr/>
        <a:lstStyle/>
        <a:p>
          <a:endParaRPr lang="en-US" sz="3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2F57DC-C1F5-4473-9ECF-B15184975C5E}">
      <dgm:prSet phldrT="[Text]" custT="1"/>
      <dgm:spPr/>
      <dgm:t>
        <a:bodyPr/>
        <a:lstStyle/>
        <a:p>
          <a:r>
            <a:rPr lang="en-US" sz="35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মালিক</a:t>
          </a:r>
          <a:r>
            <a:rPr lang="en-US" sz="35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5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ঋণদাতাও</a:t>
          </a:r>
          <a:r>
            <a:rPr lang="en-US" sz="35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বিনিয়োগকারীদের</a:t>
          </a:r>
          <a:r>
            <a:rPr lang="en-US" sz="35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5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জবাবহিদিহতা</a:t>
          </a:r>
          <a:r>
            <a:rPr lang="en-US" sz="35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500" dirty="0">
            <a:solidFill>
              <a:schemeClr val="bg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FC2AD4-BAA0-46D1-B981-46F1CC72EBBA}" type="parTrans" cxnId="{9303AA57-9780-4B95-B56D-565872FFEC6D}">
      <dgm:prSet/>
      <dgm:spPr/>
      <dgm:t>
        <a:bodyPr/>
        <a:lstStyle/>
        <a:p>
          <a:endParaRPr lang="en-US" sz="3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4A1C8A-5E8E-4194-A600-FD4F18DEE603}" type="sibTrans" cxnId="{9303AA57-9780-4B95-B56D-565872FFEC6D}">
      <dgm:prSet/>
      <dgm:spPr/>
      <dgm:t>
        <a:bodyPr/>
        <a:lstStyle/>
        <a:p>
          <a:endParaRPr lang="en-US" sz="3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9F9629-DD1F-47DD-A34D-ED16D1838F41}">
      <dgm:prSet phldrT="[Text]" custT="1"/>
      <dgm:spPr/>
      <dgm:t>
        <a:bodyPr/>
        <a:lstStyle/>
        <a:p>
          <a:r>
            <a:rPr lang="en-US" sz="35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35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5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জনগণের</a:t>
          </a:r>
          <a:r>
            <a:rPr lang="en-US" sz="35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নিকট</a:t>
          </a:r>
          <a:r>
            <a:rPr lang="en-US" sz="35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জবাবদিহিতা</a:t>
          </a:r>
          <a:r>
            <a:rPr lang="en-US" sz="35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500" dirty="0">
            <a:solidFill>
              <a:schemeClr val="bg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BD62C4-6E02-442E-B49A-94A0BA37D97F}" type="parTrans" cxnId="{CDF4D19E-80B3-4E40-AF73-2C290ED89F1A}">
      <dgm:prSet/>
      <dgm:spPr/>
      <dgm:t>
        <a:bodyPr/>
        <a:lstStyle/>
        <a:p>
          <a:endParaRPr lang="en-US" sz="3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C49CCD-4228-4FA6-B749-A2AE50A74948}" type="sibTrans" cxnId="{CDF4D19E-80B3-4E40-AF73-2C290ED89F1A}">
      <dgm:prSet/>
      <dgm:spPr/>
      <dgm:t>
        <a:bodyPr/>
        <a:lstStyle/>
        <a:p>
          <a:endParaRPr lang="en-US" sz="3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C8BA3B-F445-478E-A08B-C293BF56FC83}" type="pres">
      <dgm:prSet presAssocID="{5713F1F3-77B6-4A85-9AF3-5AD5782059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ECBB145-4FF4-4254-A77F-DAF4935ED58D}" type="pres">
      <dgm:prSet presAssocID="{2D4D64FA-9738-4E4B-ABFF-D4F30BCD6A17}" presName="singleCycle" presStyleCnt="0"/>
      <dgm:spPr/>
    </dgm:pt>
    <dgm:pt modelId="{0D6BC40D-A115-4FAB-ACD1-CB38E5D862A8}" type="pres">
      <dgm:prSet presAssocID="{2D4D64FA-9738-4E4B-ABFF-D4F30BCD6A17}" presName="singleCenter" presStyleLbl="node1" presStyleIdx="0" presStyleCnt="4" custScaleX="158429" custLinFactNeighborY="-1202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69F35F6-DC19-4B5A-A487-0B97559FC7E4}" type="pres">
      <dgm:prSet presAssocID="{68AB53C0-D16C-475E-830C-EC5A112331E0}" presName="Name56" presStyleLbl="parChTrans1D2" presStyleIdx="0" presStyleCnt="3"/>
      <dgm:spPr/>
      <dgm:t>
        <a:bodyPr/>
        <a:lstStyle/>
        <a:p>
          <a:endParaRPr lang="en-US"/>
        </a:p>
      </dgm:t>
    </dgm:pt>
    <dgm:pt modelId="{36801CD4-F0E3-4A55-9977-1C8EA8CBA38C}" type="pres">
      <dgm:prSet presAssocID="{5D3A100B-A4E6-4762-9BDC-0CF061426842}" presName="text0" presStyleLbl="node1" presStyleIdx="1" presStyleCnt="4" custScaleX="257328" custScaleY="106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A64F5-12A7-4AD1-973D-E782EA77EF8E}" type="pres">
      <dgm:prSet presAssocID="{35FC2AD4-BAA0-46D1-B981-46F1CC72EBBA}" presName="Name56" presStyleLbl="parChTrans1D2" presStyleIdx="1" presStyleCnt="3"/>
      <dgm:spPr/>
      <dgm:t>
        <a:bodyPr/>
        <a:lstStyle/>
        <a:p>
          <a:endParaRPr lang="en-US"/>
        </a:p>
      </dgm:t>
    </dgm:pt>
    <dgm:pt modelId="{05B851B8-BA15-43AE-98C7-84E4BD6E2027}" type="pres">
      <dgm:prSet presAssocID="{522F57DC-C1F5-4473-9ECF-B15184975C5E}" presName="text0" presStyleLbl="node1" presStyleIdx="2" presStyleCnt="4" custScaleX="322188" custScaleY="117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03438-2279-471E-AA51-28F20D055DE5}" type="pres">
      <dgm:prSet presAssocID="{DFBD62C4-6E02-442E-B49A-94A0BA37D97F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0266D0C-25EE-4FF9-BD02-6BFCF1ECE19C}" type="pres">
      <dgm:prSet presAssocID="{4D9F9629-DD1F-47DD-A34D-ED16D1838F41}" presName="text0" presStyleLbl="node1" presStyleIdx="3" presStyleCnt="4" custScaleX="282784" custScaleY="124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03AA57-9780-4B95-B56D-565872FFEC6D}" srcId="{2D4D64FA-9738-4E4B-ABFF-D4F30BCD6A17}" destId="{522F57DC-C1F5-4473-9ECF-B15184975C5E}" srcOrd="1" destOrd="0" parTransId="{35FC2AD4-BAA0-46D1-B981-46F1CC72EBBA}" sibTransId="{C74A1C8A-5E8E-4194-A600-FD4F18DEE603}"/>
    <dgm:cxn modelId="{F3ED24A9-8FD2-496E-8F81-C86212D877B6}" type="presOf" srcId="{68AB53C0-D16C-475E-830C-EC5A112331E0}" destId="{869F35F6-DC19-4B5A-A487-0B97559FC7E4}" srcOrd="0" destOrd="0" presId="urn:microsoft.com/office/officeart/2008/layout/RadialCluster"/>
    <dgm:cxn modelId="{D733A9E4-B9C7-49B0-BD6B-9F060CF4F2BF}" type="presOf" srcId="{522F57DC-C1F5-4473-9ECF-B15184975C5E}" destId="{05B851B8-BA15-43AE-98C7-84E4BD6E2027}" srcOrd="0" destOrd="0" presId="urn:microsoft.com/office/officeart/2008/layout/RadialCluster"/>
    <dgm:cxn modelId="{2525D9D3-676F-487D-A007-B681FC1E017D}" type="presOf" srcId="{DFBD62C4-6E02-442E-B49A-94A0BA37D97F}" destId="{02403438-2279-471E-AA51-28F20D055DE5}" srcOrd="0" destOrd="0" presId="urn:microsoft.com/office/officeart/2008/layout/RadialCluster"/>
    <dgm:cxn modelId="{2B4CDDC5-03E3-487D-B722-CEC78035C719}" type="presOf" srcId="{4D9F9629-DD1F-47DD-A34D-ED16D1838F41}" destId="{F0266D0C-25EE-4FF9-BD02-6BFCF1ECE19C}" srcOrd="0" destOrd="0" presId="urn:microsoft.com/office/officeart/2008/layout/RadialCluster"/>
    <dgm:cxn modelId="{88CC770C-78A8-451F-8E8C-E9A911BACAAA}" type="presOf" srcId="{5713F1F3-77B6-4A85-9AF3-5AD578205928}" destId="{CEC8BA3B-F445-478E-A08B-C293BF56FC83}" srcOrd="0" destOrd="0" presId="urn:microsoft.com/office/officeart/2008/layout/RadialCluster"/>
    <dgm:cxn modelId="{CDF4D19E-80B3-4E40-AF73-2C290ED89F1A}" srcId="{2D4D64FA-9738-4E4B-ABFF-D4F30BCD6A17}" destId="{4D9F9629-DD1F-47DD-A34D-ED16D1838F41}" srcOrd="2" destOrd="0" parTransId="{DFBD62C4-6E02-442E-B49A-94A0BA37D97F}" sibTransId="{9FC49CCD-4228-4FA6-B749-A2AE50A74948}"/>
    <dgm:cxn modelId="{48811F3F-9454-47E6-A175-F29995321F28}" type="presOf" srcId="{2D4D64FA-9738-4E4B-ABFF-D4F30BCD6A17}" destId="{0D6BC40D-A115-4FAB-ACD1-CB38E5D862A8}" srcOrd="0" destOrd="0" presId="urn:microsoft.com/office/officeart/2008/layout/RadialCluster"/>
    <dgm:cxn modelId="{9298C2FA-1B9F-44D8-A1E2-18DB2BA18B1C}" type="presOf" srcId="{5D3A100B-A4E6-4762-9BDC-0CF061426842}" destId="{36801CD4-F0E3-4A55-9977-1C8EA8CBA38C}" srcOrd="0" destOrd="0" presId="urn:microsoft.com/office/officeart/2008/layout/RadialCluster"/>
    <dgm:cxn modelId="{83DE4F5F-19E7-48BD-B7FA-1C916D9A02B0}" srcId="{2D4D64FA-9738-4E4B-ABFF-D4F30BCD6A17}" destId="{5D3A100B-A4E6-4762-9BDC-0CF061426842}" srcOrd="0" destOrd="0" parTransId="{68AB53C0-D16C-475E-830C-EC5A112331E0}" sibTransId="{A6654E9A-5A0E-4E93-A4C1-8A52B9B514CA}"/>
    <dgm:cxn modelId="{B49E1443-4CDA-4A61-B596-0F81D8E961D5}" srcId="{5713F1F3-77B6-4A85-9AF3-5AD578205928}" destId="{2D4D64FA-9738-4E4B-ABFF-D4F30BCD6A17}" srcOrd="0" destOrd="0" parTransId="{4FF9AC77-148C-4F2C-B1AA-3C90EEB9A152}" sibTransId="{41D704DD-9EF4-46D2-9485-5ADB220F0ADC}"/>
    <dgm:cxn modelId="{FD3A6E20-CF5F-4FE6-8FF9-B80E2097109D}" type="presOf" srcId="{35FC2AD4-BAA0-46D1-B981-46F1CC72EBBA}" destId="{067A64F5-12A7-4AD1-973D-E782EA77EF8E}" srcOrd="0" destOrd="0" presId="urn:microsoft.com/office/officeart/2008/layout/RadialCluster"/>
    <dgm:cxn modelId="{BFEA1947-9AB8-485F-BC71-1B21019A09DE}" type="presParOf" srcId="{CEC8BA3B-F445-478E-A08B-C293BF56FC83}" destId="{1ECBB145-4FF4-4254-A77F-DAF4935ED58D}" srcOrd="0" destOrd="0" presId="urn:microsoft.com/office/officeart/2008/layout/RadialCluster"/>
    <dgm:cxn modelId="{EBD2E7B3-BDCA-4AB5-81FB-85809E900663}" type="presParOf" srcId="{1ECBB145-4FF4-4254-A77F-DAF4935ED58D}" destId="{0D6BC40D-A115-4FAB-ACD1-CB38E5D862A8}" srcOrd="0" destOrd="0" presId="urn:microsoft.com/office/officeart/2008/layout/RadialCluster"/>
    <dgm:cxn modelId="{5AE9219C-CAA8-4DF2-A7CC-0F36264C4DF5}" type="presParOf" srcId="{1ECBB145-4FF4-4254-A77F-DAF4935ED58D}" destId="{869F35F6-DC19-4B5A-A487-0B97559FC7E4}" srcOrd="1" destOrd="0" presId="urn:microsoft.com/office/officeart/2008/layout/RadialCluster"/>
    <dgm:cxn modelId="{02E62708-EF85-42FB-A74C-E86688C50772}" type="presParOf" srcId="{1ECBB145-4FF4-4254-A77F-DAF4935ED58D}" destId="{36801CD4-F0E3-4A55-9977-1C8EA8CBA38C}" srcOrd="2" destOrd="0" presId="urn:microsoft.com/office/officeart/2008/layout/RadialCluster"/>
    <dgm:cxn modelId="{0004B81D-1EC9-4366-B7AA-AEA7091C7225}" type="presParOf" srcId="{1ECBB145-4FF4-4254-A77F-DAF4935ED58D}" destId="{067A64F5-12A7-4AD1-973D-E782EA77EF8E}" srcOrd="3" destOrd="0" presId="urn:microsoft.com/office/officeart/2008/layout/RadialCluster"/>
    <dgm:cxn modelId="{FB6922F1-2FD2-4097-A525-FB46B995A40C}" type="presParOf" srcId="{1ECBB145-4FF4-4254-A77F-DAF4935ED58D}" destId="{05B851B8-BA15-43AE-98C7-84E4BD6E2027}" srcOrd="4" destOrd="0" presId="urn:microsoft.com/office/officeart/2008/layout/RadialCluster"/>
    <dgm:cxn modelId="{98A32DCE-446A-4329-B53E-8F90D27DFF51}" type="presParOf" srcId="{1ECBB145-4FF4-4254-A77F-DAF4935ED58D}" destId="{02403438-2279-471E-AA51-28F20D055DE5}" srcOrd="5" destOrd="0" presId="urn:microsoft.com/office/officeart/2008/layout/RadialCluster"/>
    <dgm:cxn modelId="{82FED61C-680D-4849-A32B-649801BF69B7}" type="presParOf" srcId="{1ECBB145-4FF4-4254-A77F-DAF4935ED58D}" destId="{F0266D0C-25EE-4FF9-BD02-6BFCF1ECE19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9B32FC-835A-424F-A1E9-B2698685A2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04F138-D228-4DF9-9B99-6F4951ADC876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ব্যবহারকারী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260CFF-D774-41DF-B9D1-27DC81254287}" type="parTrans" cxnId="{6DE36A3F-B5EF-45C9-ACA4-5DC05629DD7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73BCB3-7DC3-4365-A569-38A468FB34F9}" type="sibTrans" cxnId="{6DE36A3F-B5EF-45C9-ACA4-5DC05629DD7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82DFF5-55F4-49C5-B22B-325DD7500363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অভ্যন্তরীণ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AE80DB-854A-4CAB-9BCB-BD2838A86572}" type="parTrans" cxnId="{65FC0599-5796-4A5D-9AB8-89F1F8B8289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C6719E-E2C5-4913-954F-0F625320336F}" type="sibTrans" cxnId="{65FC0599-5796-4A5D-9AB8-89F1F8B8289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449B7D-88D4-4F7A-A2CD-88608367C0A9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মালিকপক্ষ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C9C4E6-3842-4742-BE73-89A1311DE2DD}" type="parTrans" cxnId="{4FEDFD49-44CA-46C4-8557-B3B4F0B6A6B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8FF75A-E4E7-4DF6-86EC-4809DF53FAE6}" type="sibTrans" cxnId="{4FEDFD49-44CA-46C4-8557-B3B4F0B6A6B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720FD5-8285-4004-A5D4-62A7261D6C94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ব্যবস্থাপনা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কর্তৃপক্ষ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741789-9237-484B-91D3-D78BA5CCF18A}" type="parTrans" cxnId="{C89C74F0-39EC-49A5-985B-F0FEEACF911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F6C83F-DB9C-4BAD-B854-DB83CD650E16}" type="sibTrans" cxnId="{C89C74F0-39EC-49A5-985B-F0FEEACF911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220FEC-0B87-4B3B-9FED-A43EFA563B8F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বাহ্যিক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202163-AAB3-4022-A901-119C0E101299}" type="parTrans" cxnId="{F9E1A20C-2988-48D1-98AF-E29B33B3B7B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1BAAD9-4A44-4E11-B8AD-A1DF7298586D}" type="sibTrans" cxnId="{F9E1A20C-2988-48D1-98AF-E29B33B3B7B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D0FD35-25FD-4157-B765-232D189CF61C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88D831-5CBC-4411-8197-6F942E79C5EB}" type="parTrans" cxnId="{5CD44B80-A150-4A03-8EC1-ABEDE2DC015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69578B-027A-41D3-93F0-32DE223EA817}" type="sibTrans" cxnId="{5CD44B80-A150-4A03-8EC1-ABEDE2DC015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D75F9E-3832-4DDB-9660-2F004FDB9810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ঋণদানকারী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D836F8-120D-4779-AEAC-125E9209F063}" type="parTrans" cxnId="{FB72DB9F-EAA9-4766-AD04-FEFBFFC3E3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B8562A-9E4B-4F8A-869F-E7B09B3F0BAC}" type="sibTrans" cxnId="{FB72DB9F-EAA9-4766-AD04-FEFBFFC3E3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002DF7-2204-4A90-BC72-719504F27EF8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বিনিয়োগকারী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278C72-18D3-4DC5-85D4-FBCA24B7E875}" type="parTrans" cxnId="{AADF42C1-B908-43CF-A98B-044747AFC23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8A9188-D6C2-452B-A67D-7AE59390A6CB}" type="sibTrans" cxnId="{AADF42C1-B908-43CF-A98B-044747AFC23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74CF57-43FA-48DB-A969-61C42D83626E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ভোক্তা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গবেষক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জনগণ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689A26-8C22-4608-8A4D-1C17EE777BBE}" type="parTrans" cxnId="{89D2093E-4EAA-4F59-96C6-F296F24A10F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D6A9E8-E1F8-4A5F-8DD9-87CBD1EA2D52}" type="sibTrans" cxnId="{89D2093E-4EAA-4F59-96C6-F296F24A10F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216C0A-12F6-4364-B336-0C7EAC8F694C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বণিক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সমিতি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BFBA9C-50A2-4630-9064-EAD166EFF89E}" type="parTrans" cxnId="{B6BA5D9C-E49B-45A4-B006-1ACCA5873A3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73C630-E06C-4379-990C-FB2E925B21E6}" type="sibTrans" cxnId="{B6BA5D9C-E49B-45A4-B006-1ACCA5873A3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0DCBA4-0682-4FED-974D-FD67FDF9DD7C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পাওনাদার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F5BED6-8386-4736-A4B2-6F63DA7AEB6E}" type="parTrans" cxnId="{11502588-3B64-468A-97B7-F83319D42F6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7129EC-9E03-4064-9CE5-89EAD2F0D86B}" type="sibTrans" cxnId="{11502588-3B64-468A-97B7-F83319D42F6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46A73A-5C41-4059-A5F7-36F7905EEA4A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অভ্যন্তরীণ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নিরীক্ষক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6FBEFD-D647-48AC-AF43-EFF5BB0F55F0}" type="parTrans" cxnId="{AB2FC0C5-A53E-4AAC-8DA0-212B2B1D4905}">
      <dgm:prSet/>
      <dgm:spPr/>
      <dgm:t>
        <a:bodyPr/>
        <a:lstStyle/>
        <a:p>
          <a:endParaRPr lang="en-US"/>
        </a:p>
      </dgm:t>
    </dgm:pt>
    <dgm:pt modelId="{18FCF392-77DB-48CD-A55D-CA4F03326D32}" type="sibTrans" cxnId="{AB2FC0C5-A53E-4AAC-8DA0-212B2B1D4905}">
      <dgm:prSet/>
      <dgm:spPr/>
      <dgm:t>
        <a:bodyPr/>
        <a:lstStyle/>
        <a:p>
          <a:endParaRPr lang="en-US"/>
        </a:p>
      </dgm:t>
    </dgm:pt>
    <dgm:pt modelId="{8FE4163F-3B33-4508-89CE-9D1329E30E2A}" type="pres">
      <dgm:prSet presAssocID="{6E9B32FC-835A-424F-A1E9-B2698685A2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F26EE6-71AA-4824-8F67-B4EFC78A0DE5}" type="pres">
      <dgm:prSet presAssocID="{CE04F138-D228-4DF9-9B99-6F4951ADC876}" presName="hierRoot1" presStyleCnt="0"/>
      <dgm:spPr/>
    </dgm:pt>
    <dgm:pt modelId="{A1164109-64F4-4524-8AEF-1815ABD1386E}" type="pres">
      <dgm:prSet presAssocID="{CE04F138-D228-4DF9-9B99-6F4951ADC876}" presName="composite" presStyleCnt="0"/>
      <dgm:spPr/>
    </dgm:pt>
    <dgm:pt modelId="{AC0D8333-958D-4D9B-9838-C6FE74AC17C7}" type="pres">
      <dgm:prSet presAssocID="{CE04F138-D228-4DF9-9B99-6F4951ADC876}" presName="background" presStyleLbl="node0" presStyleIdx="0" presStyleCnt="1"/>
      <dgm:spPr/>
    </dgm:pt>
    <dgm:pt modelId="{F941EB82-1B4E-49C6-8C23-E11E45014285}" type="pres">
      <dgm:prSet presAssocID="{CE04F138-D228-4DF9-9B99-6F4951ADC876}" presName="text" presStyleLbl="fgAcc0" presStyleIdx="0" presStyleCnt="1" custScaleX="1945081" custScaleY="485225" custLinFactY="-500000" custLinFactNeighborY="-532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E0254E-45D2-4A53-9766-E41831AFA5F8}" type="pres">
      <dgm:prSet presAssocID="{CE04F138-D228-4DF9-9B99-6F4951ADC876}" presName="hierChild2" presStyleCnt="0"/>
      <dgm:spPr/>
    </dgm:pt>
    <dgm:pt modelId="{88752D71-A334-46E7-8544-F945903A5BBE}" type="pres">
      <dgm:prSet presAssocID="{61AE80DB-854A-4CAB-9BCB-BD2838A8657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203DA6E-D934-4EAE-A54D-7AAD6606B8E7}" type="pres">
      <dgm:prSet presAssocID="{8C82DFF5-55F4-49C5-B22B-325DD7500363}" presName="hierRoot2" presStyleCnt="0"/>
      <dgm:spPr/>
    </dgm:pt>
    <dgm:pt modelId="{484B8CB5-DFD6-4866-8EED-039E3B2F5479}" type="pres">
      <dgm:prSet presAssocID="{8C82DFF5-55F4-49C5-B22B-325DD7500363}" presName="composite2" presStyleCnt="0"/>
      <dgm:spPr/>
    </dgm:pt>
    <dgm:pt modelId="{E78298F1-ADEE-4114-AE39-97AEA6216731}" type="pres">
      <dgm:prSet presAssocID="{8C82DFF5-55F4-49C5-B22B-325DD7500363}" presName="background2" presStyleLbl="node2" presStyleIdx="0" presStyleCnt="2"/>
      <dgm:spPr/>
    </dgm:pt>
    <dgm:pt modelId="{EBFA5C83-B08C-490C-A53E-C55D9ECBBFD2}" type="pres">
      <dgm:prSet presAssocID="{8C82DFF5-55F4-49C5-B22B-325DD7500363}" presName="text2" presStyleLbl="fgAcc2" presStyleIdx="0" presStyleCnt="2" custScaleX="1025279" custScaleY="422545" custLinFactY="-300000" custLinFactNeighborY="-3647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AB6657-07AE-4489-937C-0FDA8ED7D6A2}" type="pres">
      <dgm:prSet presAssocID="{8C82DFF5-55F4-49C5-B22B-325DD7500363}" presName="hierChild3" presStyleCnt="0"/>
      <dgm:spPr/>
    </dgm:pt>
    <dgm:pt modelId="{82A082FA-3C25-453E-93D6-62D77B99DA7A}" type="pres">
      <dgm:prSet presAssocID="{52C9C4E6-3842-4742-BE73-89A1311DE2DD}" presName="Name17" presStyleLbl="parChTrans1D3" presStyleIdx="0" presStyleCnt="9"/>
      <dgm:spPr/>
      <dgm:t>
        <a:bodyPr/>
        <a:lstStyle/>
        <a:p>
          <a:endParaRPr lang="en-US"/>
        </a:p>
      </dgm:t>
    </dgm:pt>
    <dgm:pt modelId="{4DDAC690-65AB-403C-980B-4D49273AF31B}" type="pres">
      <dgm:prSet presAssocID="{E5449B7D-88D4-4F7A-A2CD-88608367C0A9}" presName="hierRoot3" presStyleCnt="0"/>
      <dgm:spPr/>
    </dgm:pt>
    <dgm:pt modelId="{376AA456-E302-45D6-8401-48C10D470577}" type="pres">
      <dgm:prSet presAssocID="{E5449B7D-88D4-4F7A-A2CD-88608367C0A9}" presName="composite3" presStyleCnt="0"/>
      <dgm:spPr/>
    </dgm:pt>
    <dgm:pt modelId="{9ECC31D7-02E5-49BE-B9CD-8F9D94751A24}" type="pres">
      <dgm:prSet presAssocID="{E5449B7D-88D4-4F7A-A2CD-88608367C0A9}" presName="background3" presStyleLbl="node3" presStyleIdx="0" presStyleCnt="9"/>
      <dgm:spPr/>
    </dgm:pt>
    <dgm:pt modelId="{574144E8-6E41-4192-AE85-9CF7341A1639}" type="pres">
      <dgm:prSet presAssocID="{E5449B7D-88D4-4F7A-A2CD-88608367C0A9}" presName="text3" presStyleLbl="fgAcc3" presStyleIdx="0" presStyleCnt="9" custScaleX="649090" custScaleY="487536" custLinFactX="200000" custLinFactY="10918" custLinFactNeighborX="22090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EF6FC7-B155-41B5-A964-8C9DB55F75D5}" type="pres">
      <dgm:prSet presAssocID="{E5449B7D-88D4-4F7A-A2CD-88608367C0A9}" presName="hierChild4" presStyleCnt="0"/>
      <dgm:spPr/>
    </dgm:pt>
    <dgm:pt modelId="{3224D68C-399F-44B1-AF99-D89447C01AD5}" type="pres">
      <dgm:prSet presAssocID="{2B741789-9237-484B-91D3-D78BA5CCF18A}" presName="Name17" presStyleLbl="parChTrans1D3" presStyleIdx="1" presStyleCnt="9"/>
      <dgm:spPr/>
      <dgm:t>
        <a:bodyPr/>
        <a:lstStyle/>
        <a:p>
          <a:endParaRPr lang="en-US"/>
        </a:p>
      </dgm:t>
    </dgm:pt>
    <dgm:pt modelId="{F3472FB6-F87D-44D5-B80B-4EF64630A8C4}" type="pres">
      <dgm:prSet presAssocID="{C1720FD5-8285-4004-A5D4-62A7261D6C94}" presName="hierRoot3" presStyleCnt="0"/>
      <dgm:spPr/>
    </dgm:pt>
    <dgm:pt modelId="{79413547-FF82-4F63-BCA2-03A05226BFFA}" type="pres">
      <dgm:prSet presAssocID="{C1720FD5-8285-4004-A5D4-62A7261D6C94}" presName="composite3" presStyleCnt="0"/>
      <dgm:spPr/>
    </dgm:pt>
    <dgm:pt modelId="{5E13B9BC-AB06-4258-8DC9-83443AC4CE34}" type="pres">
      <dgm:prSet presAssocID="{C1720FD5-8285-4004-A5D4-62A7261D6C94}" presName="background3" presStyleLbl="node3" presStyleIdx="1" presStyleCnt="9"/>
      <dgm:spPr/>
    </dgm:pt>
    <dgm:pt modelId="{07F9CB93-C8D4-445B-AC62-DC37F45AE5C5}" type="pres">
      <dgm:prSet presAssocID="{C1720FD5-8285-4004-A5D4-62A7261D6C94}" presName="text3" presStyleLbl="fgAcc3" presStyleIdx="1" presStyleCnt="9" custScaleX="591678" custScaleY="427247" custLinFactX="351008" custLinFactNeighborX="400000" custLinFactNeighborY="26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AF7757-697B-4CF0-A7BA-851ADC5A315A}" type="pres">
      <dgm:prSet presAssocID="{C1720FD5-8285-4004-A5D4-62A7261D6C94}" presName="hierChild4" presStyleCnt="0"/>
      <dgm:spPr/>
    </dgm:pt>
    <dgm:pt modelId="{9FA5F9F7-845B-4F71-8695-A1A9221DFC07}" type="pres">
      <dgm:prSet presAssocID="{EE6FBEFD-D647-48AC-AF43-EFF5BB0F55F0}" presName="Name17" presStyleLbl="parChTrans1D3" presStyleIdx="2" presStyleCnt="9"/>
      <dgm:spPr/>
      <dgm:t>
        <a:bodyPr/>
        <a:lstStyle/>
        <a:p>
          <a:endParaRPr lang="en-US"/>
        </a:p>
      </dgm:t>
    </dgm:pt>
    <dgm:pt modelId="{A3432415-D597-4061-B1EE-392CE02AE373}" type="pres">
      <dgm:prSet presAssocID="{C046A73A-5C41-4059-A5F7-36F7905EEA4A}" presName="hierRoot3" presStyleCnt="0"/>
      <dgm:spPr/>
    </dgm:pt>
    <dgm:pt modelId="{66B2FEA2-0E3D-41F9-9916-EFBF9269C8B6}" type="pres">
      <dgm:prSet presAssocID="{C046A73A-5C41-4059-A5F7-36F7905EEA4A}" presName="composite3" presStyleCnt="0"/>
      <dgm:spPr/>
    </dgm:pt>
    <dgm:pt modelId="{67AF5BBC-0886-4EC4-A749-EA4D812BAE62}" type="pres">
      <dgm:prSet presAssocID="{C046A73A-5C41-4059-A5F7-36F7905EEA4A}" presName="background3" presStyleLbl="node3" presStyleIdx="2" presStyleCnt="9"/>
      <dgm:spPr/>
    </dgm:pt>
    <dgm:pt modelId="{FF84A77D-DEA9-424E-8384-D204EF3FC9A8}" type="pres">
      <dgm:prSet presAssocID="{C046A73A-5C41-4059-A5F7-36F7905EEA4A}" presName="text3" presStyleLbl="fgAcc3" presStyleIdx="2" presStyleCnt="9" custScaleX="550204" custScaleY="491806" custLinFactX="400000" custLinFactNeighborX="441460" custLinFactNeighborY="26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B50762-F97C-4A36-AC1A-EAE74728DC3B}" type="pres">
      <dgm:prSet presAssocID="{C046A73A-5C41-4059-A5F7-36F7905EEA4A}" presName="hierChild4" presStyleCnt="0"/>
      <dgm:spPr/>
    </dgm:pt>
    <dgm:pt modelId="{D15851EF-CD90-4CBB-A67C-A1351A79E7CB}" type="pres">
      <dgm:prSet presAssocID="{94202163-AAB3-4022-A901-119C0E10129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AE781A7-28D1-4663-A028-AE5E632F2B8E}" type="pres">
      <dgm:prSet presAssocID="{29220FEC-0B87-4B3B-9FED-A43EFA563B8F}" presName="hierRoot2" presStyleCnt="0"/>
      <dgm:spPr/>
    </dgm:pt>
    <dgm:pt modelId="{C6AE5640-1A2B-4F90-A007-7E494DE98FFB}" type="pres">
      <dgm:prSet presAssocID="{29220FEC-0B87-4B3B-9FED-A43EFA563B8F}" presName="composite2" presStyleCnt="0"/>
      <dgm:spPr/>
    </dgm:pt>
    <dgm:pt modelId="{1D58D6E0-A346-4690-9C93-99E21E2D57DF}" type="pres">
      <dgm:prSet presAssocID="{29220FEC-0B87-4B3B-9FED-A43EFA563B8F}" presName="background2" presStyleLbl="node2" presStyleIdx="1" presStyleCnt="2"/>
      <dgm:spPr/>
    </dgm:pt>
    <dgm:pt modelId="{135485F0-088E-49A7-B4A6-CC220D55DCDE}" type="pres">
      <dgm:prSet presAssocID="{29220FEC-0B87-4B3B-9FED-A43EFA563B8F}" presName="text2" presStyleLbl="fgAcc2" presStyleIdx="1" presStyleCnt="2" custScaleX="732037" custScaleY="512821" custLinFactX="300000" custLinFactY="-300000" custLinFactNeighborX="366952" custLinFactNeighborY="-3676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3F00E2-6701-4BF9-9FF2-F426FBD196A4}" type="pres">
      <dgm:prSet presAssocID="{29220FEC-0B87-4B3B-9FED-A43EFA563B8F}" presName="hierChild3" presStyleCnt="0"/>
      <dgm:spPr/>
    </dgm:pt>
    <dgm:pt modelId="{F160E04D-54EF-4328-94DF-43561C602C71}" type="pres">
      <dgm:prSet presAssocID="{8988D831-5CBC-4411-8197-6F942E79C5EB}" presName="Name17" presStyleLbl="parChTrans1D3" presStyleIdx="3" presStyleCnt="9"/>
      <dgm:spPr/>
      <dgm:t>
        <a:bodyPr/>
        <a:lstStyle/>
        <a:p>
          <a:endParaRPr lang="en-US"/>
        </a:p>
      </dgm:t>
    </dgm:pt>
    <dgm:pt modelId="{9CE91AA3-7776-42FF-BB36-E01332E780D3}" type="pres">
      <dgm:prSet presAssocID="{B2D0FD35-25FD-4157-B765-232D189CF61C}" presName="hierRoot3" presStyleCnt="0"/>
      <dgm:spPr/>
    </dgm:pt>
    <dgm:pt modelId="{7B9FA7EA-7D91-4BC7-A209-263725103624}" type="pres">
      <dgm:prSet presAssocID="{B2D0FD35-25FD-4157-B765-232D189CF61C}" presName="composite3" presStyleCnt="0"/>
      <dgm:spPr/>
    </dgm:pt>
    <dgm:pt modelId="{5AF9CE5C-14E7-4654-8C7B-59296E0A1FBD}" type="pres">
      <dgm:prSet presAssocID="{B2D0FD35-25FD-4157-B765-232D189CF61C}" presName="background3" presStyleLbl="node3" presStyleIdx="3" presStyleCnt="9"/>
      <dgm:spPr/>
    </dgm:pt>
    <dgm:pt modelId="{19AA8DB5-C236-4716-BB1A-3B857ED3D8D8}" type="pres">
      <dgm:prSet presAssocID="{B2D0FD35-25FD-4157-B765-232D189CF61C}" presName="text3" presStyleLbl="fgAcc3" presStyleIdx="3" presStyleCnt="9" custScaleX="583916" custScaleY="490336" custLinFactX="-400000" custLinFactY="594825" custLinFactNeighborX="-400420" custLinFactNeighborY="6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A9FCB1-8A4C-4679-B1B8-34A6DB0AA976}" type="pres">
      <dgm:prSet presAssocID="{B2D0FD35-25FD-4157-B765-232D189CF61C}" presName="hierChild4" presStyleCnt="0"/>
      <dgm:spPr/>
    </dgm:pt>
    <dgm:pt modelId="{77DBB0E4-E83B-484E-A6C1-F9639FC5FAF2}" type="pres">
      <dgm:prSet presAssocID="{8BD836F8-120D-4779-AEAC-125E9209F063}" presName="Name17" presStyleLbl="parChTrans1D3" presStyleIdx="4" presStyleCnt="9"/>
      <dgm:spPr/>
      <dgm:t>
        <a:bodyPr/>
        <a:lstStyle/>
        <a:p>
          <a:endParaRPr lang="en-US"/>
        </a:p>
      </dgm:t>
    </dgm:pt>
    <dgm:pt modelId="{E1B22ADE-3E7F-4E95-BA25-3210F3DA9A9B}" type="pres">
      <dgm:prSet presAssocID="{E0D75F9E-3832-4DDB-9660-2F004FDB9810}" presName="hierRoot3" presStyleCnt="0"/>
      <dgm:spPr/>
    </dgm:pt>
    <dgm:pt modelId="{876988B7-8070-42F1-B958-3905975EEC8A}" type="pres">
      <dgm:prSet presAssocID="{E0D75F9E-3832-4DDB-9660-2F004FDB9810}" presName="composite3" presStyleCnt="0"/>
      <dgm:spPr/>
    </dgm:pt>
    <dgm:pt modelId="{E3792C8C-13BF-4F57-95D2-3829F6FB9787}" type="pres">
      <dgm:prSet presAssocID="{E0D75F9E-3832-4DDB-9660-2F004FDB9810}" presName="background3" presStyleLbl="node3" presStyleIdx="4" presStyleCnt="9"/>
      <dgm:spPr/>
    </dgm:pt>
    <dgm:pt modelId="{763E1BF7-4733-4BC0-BA22-94621F7F0382}" type="pres">
      <dgm:prSet presAssocID="{E0D75F9E-3832-4DDB-9660-2F004FDB9810}" presName="text3" presStyleLbl="fgAcc3" presStyleIdx="4" presStyleCnt="9" custScaleX="467287" custScaleY="494929" custLinFactX="-258331" custLinFactY="594825" custLinFactNeighborX="-300000" custLinFactNeighborY="6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CAC7A9-A9BC-43A9-9AE0-CF4111AAF34C}" type="pres">
      <dgm:prSet presAssocID="{E0D75F9E-3832-4DDB-9660-2F004FDB9810}" presName="hierChild4" presStyleCnt="0"/>
      <dgm:spPr/>
    </dgm:pt>
    <dgm:pt modelId="{563D9699-3340-4379-AAD8-5E6C9DD5498C}" type="pres">
      <dgm:prSet presAssocID="{42278C72-18D3-4DC5-85D4-FBCA24B7E875}" presName="Name17" presStyleLbl="parChTrans1D3" presStyleIdx="5" presStyleCnt="9"/>
      <dgm:spPr/>
      <dgm:t>
        <a:bodyPr/>
        <a:lstStyle/>
        <a:p>
          <a:endParaRPr lang="en-US"/>
        </a:p>
      </dgm:t>
    </dgm:pt>
    <dgm:pt modelId="{9253060C-BAD2-4E0A-BE22-E6738AF16D50}" type="pres">
      <dgm:prSet presAssocID="{F8002DF7-2204-4A90-BC72-719504F27EF8}" presName="hierRoot3" presStyleCnt="0"/>
      <dgm:spPr/>
    </dgm:pt>
    <dgm:pt modelId="{5A755280-BFA1-4CF3-9D81-14198D63EAA7}" type="pres">
      <dgm:prSet presAssocID="{F8002DF7-2204-4A90-BC72-719504F27EF8}" presName="composite3" presStyleCnt="0"/>
      <dgm:spPr/>
    </dgm:pt>
    <dgm:pt modelId="{2CCAAE7A-5E45-4422-84A9-E94C2E191BA7}" type="pres">
      <dgm:prSet presAssocID="{F8002DF7-2204-4A90-BC72-719504F27EF8}" presName="background3" presStyleLbl="node3" presStyleIdx="5" presStyleCnt="9"/>
      <dgm:spPr/>
    </dgm:pt>
    <dgm:pt modelId="{19BCB63B-9E37-467C-8A9A-76E5795E7709}" type="pres">
      <dgm:prSet presAssocID="{F8002DF7-2204-4A90-BC72-719504F27EF8}" presName="text3" presStyleLbl="fgAcc3" presStyleIdx="5" presStyleCnt="9" custScaleX="509265" custScaleY="592777" custLinFactX="-193338" custLinFactY="594825" custLinFactNeighborX="-200000" custLinFactNeighborY="6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B35E39-0D95-4ACC-BAA9-AF5832558930}" type="pres">
      <dgm:prSet presAssocID="{F8002DF7-2204-4A90-BC72-719504F27EF8}" presName="hierChild4" presStyleCnt="0"/>
      <dgm:spPr/>
    </dgm:pt>
    <dgm:pt modelId="{C6301991-6FC8-4729-8BB1-B1B5A233AA99}" type="pres">
      <dgm:prSet presAssocID="{49689A26-8C22-4608-8A4D-1C17EE777BBE}" presName="Name17" presStyleLbl="parChTrans1D3" presStyleIdx="6" presStyleCnt="9"/>
      <dgm:spPr/>
      <dgm:t>
        <a:bodyPr/>
        <a:lstStyle/>
        <a:p>
          <a:endParaRPr lang="en-US"/>
        </a:p>
      </dgm:t>
    </dgm:pt>
    <dgm:pt modelId="{36F5B810-FF3C-4F02-96CC-97BEF06542FF}" type="pres">
      <dgm:prSet presAssocID="{4A74CF57-43FA-48DB-A969-61C42D83626E}" presName="hierRoot3" presStyleCnt="0"/>
      <dgm:spPr/>
    </dgm:pt>
    <dgm:pt modelId="{6A154F56-E8BE-4F69-AD82-4F53AF5AF861}" type="pres">
      <dgm:prSet presAssocID="{4A74CF57-43FA-48DB-A969-61C42D83626E}" presName="composite3" presStyleCnt="0"/>
      <dgm:spPr/>
    </dgm:pt>
    <dgm:pt modelId="{2991DB30-3B73-4A3D-815A-4D287C367280}" type="pres">
      <dgm:prSet presAssocID="{4A74CF57-43FA-48DB-A969-61C42D83626E}" presName="background3" presStyleLbl="node3" presStyleIdx="6" presStyleCnt="9"/>
      <dgm:spPr/>
    </dgm:pt>
    <dgm:pt modelId="{A216506F-697D-45B3-A098-CAFB61F48A6F}" type="pres">
      <dgm:prSet presAssocID="{4A74CF57-43FA-48DB-A969-61C42D83626E}" presName="text3" presStyleLbl="fgAcc3" presStyleIdx="6" presStyleCnt="9" custScaleX="508956" custScaleY="703300" custLinFactX="-100000" custLinFactY="594825" custLinFactNeighborX="-172718" custLinFactNeighborY="6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56C405-1894-40EE-8EDC-0EFECB827FFE}" type="pres">
      <dgm:prSet presAssocID="{4A74CF57-43FA-48DB-A969-61C42D83626E}" presName="hierChild4" presStyleCnt="0"/>
      <dgm:spPr/>
    </dgm:pt>
    <dgm:pt modelId="{FE420AF0-B0AA-49AC-87EC-A730AC821C1D}" type="pres">
      <dgm:prSet presAssocID="{93BFBA9C-50A2-4630-9064-EAD166EFF89E}" presName="Name17" presStyleLbl="parChTrans1D3" presStyleIdx="7" presStyleCnt="9"/>
      <dgm:spPr/>
      <dgm:t>
        <a:bodyPr/>
        <a:lstStyle/>
        <a:p>
          <a:endParaRPr lang="en-US"/>
        </a:p>
      </dgm:t>
    </dgm:pt>
    <dgm:pt modelId="{34D29BE8-2A6C-41E2-9831-E468705A5B2B}" type="pres">
      <dgm:prSet presAssocID="{B6216C0A-12F6-4364-B336-0C7EAC8F694C}" presName="hierRoot3" presStyleCnt="0"/>
      <dgm:spPr/>
    </dgm:pt>
    <dgm:pt modelId="{A22E40E4-5007-4F7A-82BA-CB6CE9B1F7F9}" type="pres">
      <dgm:prSet presAssocID="{B6216C0A-12F6-4364-B336-0C7EAC8F694C}" presName="composite3" presStyleCnt="0"/>
      <dgm:spPr/>
    </dgm:pt>
    <dgm:pt modelId="{3F735374-775E-4FBD-8200-07DED3D76D7B}" type="pres">
      <dgm:prSet presAssocID="{B6216C0A-12F6-4364-B336-0C7EAC8F694C}" presName="background3" presStyleLbl="node3" presStyleIdx="7" presStyleCnt="9"/>
      <dgm:spPr/>
    </dgm:pt>
    <dgm:pt modelId="{06E58402-8DF2-436B-983C-54247C8BC7ED}" type="pres">
      <dgm:prSet presAssocID="{B6216C0A-12F6-4364-B336-0C7EAC8F694C}" presName="text3" presStyleLbl="fgAcc3" presStyleIdx="7" presStyleCnt="9" custScaleX="457686" custScaleY="652528" custLinFactX="-39639" custLinFactY="592207" custLinFactNeighborX="-100000" custLinFactNeighborY="6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0DE236-CBC2-42A9-B70A-25DF115F4366}" type="pres">
      <dgm:prSet presAssocID="{B6216C0A-12F6-4364-B336-0C7EAC8F694C}" presName="hierChild4" presStyleCnt="0"/>
      <dgm:spPr/>
    </dgm:pt>
    <dgm:pt modelId="{241BE4BA-B822-4703-A858-B1990C12891A}" type="pres">
      <dgm:prSet presAssocID="{DAF5BED6-8386-4736-A4B2-6F63DA7AEB6E}" presName="Name17" presStyleLbl="parChTrans1D3" presStyleIdx="8" presStyleCnt="9"/>
      <dgm:spPr/>
      <dgm:t>
        <a:bodyPr/>
        <a:lstStyle/>
        <a:p>
          <a:endParaRPr lang="en-US"/>
        </a:p>
      </dgm:t>
    </dgm:pt>
    <dgm:pt modelId="{7408990A-AF9C-4208-8DFC-2A301D8E3907}" type="pres">
      <dgm:prSet presAssocID="{630DCBA4-0682-4FED-974D-FD67FDF9DD7C}" presName="hierRoot3" presStyleCnt="0"/>
      <dgm:spPr/>
    </dgm:pt>
    <dgm:pt modelId="{B89F11C3-21F2-4C87-A6D0-5D580A3DDECD}" type="pres">
      <dgm:prSet presAssocID="{630DCBA4-0682-4FED-974D-FD67FDF9DD7C}" presName="composite3" presStyleCnt="0"/>
      <dgm:spPr/>
    </dgm:pt>
    <dgm:pt modelId="{40B8696E-ABB9-4D21-A0D7-08AACA2A5AE3}" type="pres">
      <dgm:prSet presAssocID="{630DCBA4-0682-4FED-974D-FD67FDF9DD7C}" presName="background3" presStyleLbl="node3" presStyleIdx="8" presStyleCnt="9"/>
      <dgm:spPr/>
    </dgm:pt>
    <dgm:pt modelId="{B1308B64-986F-409B-A9C6-19BD9298BD51}" type="pres">
      <dgm:prSet presAssocID="{630DCBA4-0682-4FED-974D-FD67FDF9DD7C}" presName="text3" presStyleLbl="fgAcc3" presStyleIdx="8" presStyleCnt="9" custScaleX="579017" custScaleY="438716" custLinFactY="600000" custLinFactNeighborX="-97958" custLinFactNeighborY="6047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52E9E6-9F28-49D7-912B-4D41A4543755}" type="pres">
      <dgm:prSet presAssocID="{630DCBA4-0682-4FED-974D-FD67FDF9DD7C}" presName="hierChild4" presStyleCnt="0"/>
      <dgm:spPr/>
    </dgm:pt>
  </dgm:ptLst>
  <dgm:cxnLst>
    <dgm:cxn modelId="{F9E1A20C-2988-48D1-98AF-E29B33B3B7B9}" srcId="{CE04F138-D228-4DF9-9B99-6F4951ADC876}" destId="{29220FEC-0B87-4B3B-9FED-A43EFA563B8F}" srcOrd="1" destOrd="0" parTransId="{94202163-AAB3-4022-A901-119C0E101299}" sibTransId="{731BAAD9-4A44-4E11-B8AD-A1DF7298586D}"/>
    <dgm:cxn modelId="{A2B7D6E7-A64B-41C5-9785-9FE4FC8A7541}" type="presOf" srcId="{B6216C0A-12F6-4364-B336-0C7EAC8F694C}" destId="{06E58402-8DF2-436B-983C-54247C8BC7ED}" srcOrd="0" destOrd="0" presId="urn:microsoft.com/office/officeart/2005/8/layout/hierarchy1"/>
    <dgm:cxn modelId="{0329D071-A2C8-4EB4-950D-8CDDE83FBA0B}" type="presOf" srcId="{DAF5BED6-8386-4736-A4B2-6F63DA7AEB6E}" destId="{241BE4BA-B822-4703-A858-B1990C12891A}" srcOrd="0" destOrd="0" presId="urn:microsoft.com/office/officeart/2005/8/layout/hierarchy1"/>
    <dgm:cxn modelId="{28A99BE0-B891-4735-B9A6-21620F0B0C74}" type="presOf" srcId="{C1720FD5-8285-4004-A5D4-62A7261D6C94}" destId="{07F9CB93-C8D4-445B-AC62-DC37F45AE5C5}" srcOrd="0" destOrd="0" presId="urn:microsoft.com/office/officeart/2005/8/layout/hierarchy1"/>
    <dgm:cxn modelId="{3C9F245B-2496-4BF4-AF13-861C98ED3F74}" type="presOf" srcId="{8988D831-5CBC-4411-8197-6F942E79C5EB}" destId="{F160E04D-54EF-4328-94DF-43561C602C71}" srcOrd="0" destOrd="0" presId="urn:microsoft.com/office/officeart/2005/8/layout/hierarchy1"/>
    <dgm:cxn modelId="{8986D0BF-C911-4457-80AB-89B015F9A80F}" type="presOf" srcId="{8C82DFF5-55F4-49C5-B22B-325DD7500363}" destId="{EBFA5C83-B08C-490C-A53E-C55D9ECBBFD2}" srcOrd="0" destOrd="0" presId="urn:microsoft.com/office/officeart/2005/8/layout/hierarchy1"/>
    <dgm:cxn modelId="{29BDE2E7-4A80-46EB-9414-F495A42F1247}" type="presOf" srcId="{630DCBA4-0682-4FED-974D-FD67FDF9DD7C}" destId="{B1308B64-986F-409B-A9C6-19BD9298BD51}" srcOrd="0" destOrd="0" presId="urn:microsoft.com/office/officeart/2005/8/layout/hierarchy1"/>
    <dgm:cxn modelId="{07FF9840-449C-4102-9C84-1C18139B9EB0}" type="presOf" srcId="{2B741789-9237-484B-91D3-D78BA5CCF18A}" destId="{3224D68C-399F-44B1-AF99-D89447C01AD5}" srcOrd="0" destOrd="0" presId="urn:microsoft.com/office/officeart/2005/8/layout/hierarchy1"/>
    <dgm:cxn modelId="{AB2FC0C5-A53E-4AAC-8DA0-212B2B1D4905}" srcId="{8C82DFF5-55F4-49C5-B22B-325DD7500363}" destId="{C046A73A-5C41-4059-A5F7-36F7905EEA4A}" srcOrd="2" destOrd="0" parTransId="{EE6FBEFD-D647-48AC-AF43-EFF5BB0F55F0}" sibTransId="{18FCF392-77DB-48CD-A55D-CA4F03326D32}"/>
    <dgm:cxn modelId="{B6BA5D9C-E49B-45A4-B006-1ACCA5873A3F}" srcId="{29220FEC-0B87-4B3B-9FED-A43EFA563B8F}" destId="{B6216C0A-12F6-4364-B336-0C7EAC8F694C}" srcOrd="4" destOrd="0" parTransId="{93BFBA9C-50A2-4630-9064-EAD166EFF89E}" sibTransId="{8573C630-E06C-4379-990C-FB2E925B21E6}"/>
    <dgm:cxn modelId="{65FC0599-5796-4A5D-9AB8-89F1F8B82891}" srcId="{CE04F138-D228-4DF9-9B99-6F4951ADC876}" destId="{8C82DFF5-55F4-49C5-B22B-325DD7500363}" srcOrd="0" destOrd="0" parTransId="{61AE80DB-854A-4CAB-9BCB-BD2838A86572}" sibTransId="{6EC6719E-E2C5-4913-954F-0F625320336F}"/>
    <dgm:cxn modelId="{3379D85A-4E27-4FC1-BB93-CE9968F96770}" type="presOf" srcId="{8BD836F8-120D-4779-AEAC-125E9209F063}" destId="{77DBB0E4-E83B-484E-A6C1-F9639FC5FAF2}" srcOrd="0" destOrd="0" presId="urn:microsoft.com/office/officeart/2005/8/layout/hierarchy1"/>
    <dgm:cxn modelId="{11502588-3B64-468A-97B7-F83319D42F6F}" srcId="{29220FEC-0B87-4B3B-9FED-A43EFA563B8F}" destId="{630DCBA4-0682-4FED-974D-FD67FDF9DD7C}" srcOrd="5" destOrd="0" parTransId="{DAF5BED6-8386-4736-A4B2-6F63DA7AEB6E}" sibTransId="{2E7129EC-9E03-4064-9CE5-89EAD2F0D86B}"/>
    <dgm:cxn modelId="{4FEDFD49-44CA-46C4-8557-B3B4F0B6A6B4}" srcId="{8C82DFF5-55F4-49C5-B22B-325DD7500363}" destId="{E5449B7D-88D4-4F7A-A2CD-88608367C0A9}" srcOrd="0" destOrd="0" parTransId="{52C9C4E6-3842-4742-BE73-89A1311DE2DD}" sibTransId="{1A8FF75A-E4E7-4DF6-86EC-4809DF53FAE6}"/>
    <dgm:cxn modelId="{7FB2CE1E-5100-432B-AF2C-7E893D40F3BC}" type="presOf" srcId="{42278C72-18D3-4DC5-85D4-FBCA24B7E875}" destId="{563D9699-3340-4379-AAD8-5E6C9DD5498C}" srcOrd="0" destOrd="0" presId="urn:microsoft.com/office/officeart/2005/8/layout/hierarchy1"/>
    <dgm:cxn modelId="{F6AA4FAC-23F2-4BD8-92E9-995920EC602F}" type="presOf" srcId="{E5449B7D-88D4-4F7A-A2CD-88608367C0A9}" destId="{574144E8-6E41-4192-AE85-9CF7341A1639}" srcOrd="0" destOrd="0" presId="urn:microsoft.com/office/officeart/2005/8/layout/hierarchy1"/>
    <dgm:cxn modelId="{C89C74F0-39EC-49A5-985B-F0FEEACF911B}" srcId="{8C82DFF5-55F4-49C5-B22B-325DD7500363}" destId="{C1720FD5-8285-4004-A5D4-62A7261D6C94}" srcOrd="1" destOrd="0" parTransId="{2B741789-9237-484B-91D3-D78BA5CCF18A}" sibTransId="{07F6C83F-DB9C-4BAD-B854-DB83CD650E16}"/>
    <dgm:cxn modelId="{9B100D64-5921-4EC4-BAFD-F506CDED3B5A}" type="presOf" srcId="{C046A73A-5C41-4059-A5F7-36F7905EEA4A}" destId="{FF84A77D-DEA9-424E-8384-D204EF3FC9A8}" srcOrd="0" destOrd="0" presId="urn:microsoft.com/office/officeart/2005/8/layout/hierarchy1"/>
    <dgm:cxn modelId="{6329BA8B-5847-4126-B5F8-28AD61B2EDFF}" type="presOf" srcId="{E0D75F9E-3832-4DDB-9660-2F004FDB9810}" destId="{763E1BF7-4733-4BC0-BA22-94621F7F0382}" srcOrd="0" destOrd="0" presId="urn:microsoft.com/office/officeart/2005/8/layout/hierarchy1"/>
    <dgm:cxn modelId="{AADF42C1-B908-43CF-A98B-044747AFC237}" srcId="{29220FEC-0B87-4B3B-9FED-A43EFA563B8F}" destId="{F8002DF7-2204-4A90-BC72-719504F27EF8}" srcOrd="2" destOrd="0" parTransId="{42278C72-18D3-4DC5-85D4-FBCA24B7E875}" sibTransId="{F88A9188-D6C2-452B-A67D-7AE59390A6CB}"/>
    <dgm:cxn modelId="{9979C810-6E46-40DA-B8A1-8BAF8A82DA90}" type="presOf" srcId="{4A74CF57-43FA-48DB-A969-61C42D83626E}" destId="{A216506F-697D-45B3-A098-CAFB61F48A6F}" srcOrd="0" destOrd="0" presId="urn:microsoft.com/office/officeart/2005/8/layout/hierarchy1"/>
    <dgm:cxn modelId="{D923D6E7-D465-41E0-8D6D-A215406BDBD3}" type="presOf" srcId="{6E9B32FC-835A-424F-A1E9-B2698685A222}" destId="{8FE4163F-3B33-4508-89CE-9D1329E30E2A}" srcOrd="0" destOrd="0" presId="urn:microsoft.com/office/officeart/2005/8/layout/hierarchy1"/>
    <dgm:cxn modelId="{00366993-2E92-4D00-8DA0-E4833808DC46}" type="presOf" srcId="{EE6FBEFD-D647-48AC-AF43-EFF5BB0F55F0}" destId="{9FA5F9F7-845B-4F71-8695-A1A9221DFC07}" srcOrd="0" destOrd="0" presId="urn:microsoft.com/office/officeart/2005/8/layout/hierarchy1"/>
    <dgm:cxn modelId="{6DE36A3F-B5EF-45C9-ACA4-5DC05629DD7E}" srcId="{6E9B32FC-835A-424F-A1E9-B2698685A222}" destId="{CE04F138-D228-4DF9-9B99-6F4951ADC876}" srcOrd="0" destOrd="0" parTransId="{E6260CFF-D774-41DF-B9D1-27DC81254287}" sibTransId="{8773BCB3-7DC3-4365-A569-38A468FB34F9}"/>
    <dgm:cxn modelId="{5CD44B80-A150-4A03-8EC1-ABEDE2DC0156}" srcId="{29220FEC-0B87-4B3B-9FED-A43EFA563B8F}" destId="{B2D0FD35-25FD-4157-B765-232D189CF61C}" srcOrd="0" destOrd="0" parTransId="{8988D831-5CBC-4411-8197-6F942E79C5EB}" sibTransId="{8969578B-027A-41D3-93F0-32DE223EA817}"/>
    <dgm:cxn modelId="{3F42D227-1090-4ADD-A80A-9F01ECEB00DE}" type="presOf" srcId="{94202163-AAB3-4022-A901-119C0E101299}" destId="{D15851EF-CD90-4CBB-A67C-A1351A79E7CB}" srcOrd="0" destOrd="0" presId="urn:microsoft.com/office/officeart/2005/8/layout/hierarchy1"/>
    <dgm:cxn modelId="{DA7F5612-7047-448C-85CE-7C2A5F20A13E}" type="presOf" srcId="{F8002DF7-2204-4A90-BC72-719504F27EF8}" destId="{19BCB63B-9E37-467C-8A9A-76E5795E7709}" srcOrd="0" destOrd="0" presId="urn:microsoft.com/office/officeart/2005/8/layout/hierarchy1"/>
    <dgm:cxn modelId="{CAACE49C-BD77-4DB0-94E2-3F678ACD0271}" type="presOf" srcId="{B2D0FD35-25FD-4157-B765-232D189CF61C}" destId="{19AA8DB5-C236-4716-BB1A-3B857ED3D8D8}" srcOrd="0" destOrd="0" presId="urn:microsoft.com/office/officeart/2005/8/layout/hierarchy1"/>
    <dgm:cxn modelId="{6FCB78C2-9AD1-445A-BD3B-E75CE4D611BB}" type="presOf" srcId="{49689A26-8C22-4608-8A4D-1C17EE777BBE}" destId="{C6301991-6FC8-4729-8BB1-B1B5A233AA99}" srcOrd="0" destOrd="0" presId="urn:microsoft.com/office/officeart/2005/8/layout/hierarchy1"/>
    <dgm:cxn modelId="{AD6C374F-F3F3-4085-B2D9-2D7F4B29B5B1}" type="presOf" srcId="{29220FEC-0B87-4B3B-9FED-A43EFA563B8F}" destId="{135485F0-088E-49A7-B4A6-CC220D55DCDE}" srcOrd="0" destOrd="0" presId="urn:microsoft.com/office/officeart/2005/8/layout/hierarchy1"/>
    <dgm:cxn modelId="{7419D217-C3D4-42B8-BFB5-117654D80065}" type="presOf" srcId="{93BFBA9C-50A2-4630-9064-EAD166EFF89E}" destId="{FE420AF0-B0AA-49AC-87EC-A730AC821C1D}" srcOrd="0" destOrd="0" presId="urn:microsoft.com/office/officeart/2005/8/layout/hierarchy1"/>
    <dgm:cxn modelId="{445852AF-A7CB-419E-908E-6D20B5052D0E}" type="presOf" srcId="{CE04F138-D228-4DF9-9B99-6F4951ADC876}" destId="{F941EB82-1B4E-49C6-8C23-E11E45014285}" srcOrd="0" destOrd="0" presId="urn:microsoft.com/office/officeart/2005/8/layout/hierarchy1"/>
    <dgm:cxn modelId="{FB72DB9F-EAA9-4766-AD04-FEFBFFC3E3C5}" srcId="{29220FEC-0B87-4B3B-9FED-A43EFA563B8F}" destId="{E0D75F9E-3832-4DDB-9660-2F004FDB9810}" srcOrd="1" destOrd="0" parTransId="{8BD836F8-120D-4779-AEAC-125E9209F063}" sibTransId="{54B8562A-9E4B-4F8A-869F-E7B09B3F0BAC}"/>
    <dgm:cxn modelId="{63692512-0D68-4F40-BB52-BDE6FA871EFB}" type="presOf" srcId="{52C9C4E6-3842-4742-BE73-89A1311DE2DD}" destId="{82A082FA-3C25-453E-93D6-62D77B99DA7A}" srcOrd="0" destOrd="0" presId="urn:microsoft.com/office/officeart/2005/8/layout/hierarchy1"/>
    <dgm:cxn modelId="{CBCC6E47-5A1D-4F9A-AFFF-077420C5FD0F}" type="presOf" srcId="{61AE80DB-854A-4CAB-9BCB-BD2838A86572}" destId="{88752D71-A334-46E7-8544-F945903A5BBE}" srcOrd="0" destOrd="0" presId="urn:microsoft.com/office/officeart/2005/8/layout/hierarchy1"/>
    <dgm:cxn modelId="{89D2093E-4EAA-4F59-96C6-F296F24A10F1}" srcId="{29220FEC-0B87-4B3B-9FED-A43EFA563B8F}" destId="{4A74CF57-43FA-48DB-A969-61C42D83626E}" srcOrd="3" destOrd="0" parTransId="{49689A26-8C22-4608-8A4D-1C17EE777BBE}" sibTransId="{29D6A9E8-E1F8-4A5F-8DD9-87CBD1EA2D52}"/>
    <dgm:cxn modelId="{EA387577-AFB3-4ED1-9B0D-4FE77978A8C5}" type="presParOf" srcId="{8FE4163F-3B33-4508-89CE-9D1329E30E2A}" destId="{D4F26EE6-71AA-4824-8F67-B4EFC78A0DE5}" srcOrd="0" destOrd="0" presId="urn:microsoft.com/office/officeart/2005/8/layout/hierarchy1"/>
    <dgm:cxn modelId="{AC827EA1-03D6-4685-993D-CA13CAF76BA8}" type="presParOf" srcId="{D4F26EE6-71AA-4824-8F67-B4EFC78A0DE5}" destId="{A1164109-64F4-4524-8AEF-1815ABD1386E}" srcOrd="0" destOrd="0" presId="urn:microsoft.com/office/officeart/2005/8/layout/hierarchy1"/>
    <dgm:cxn modelId="{13B31835-3514-4FFA-B718-8825BC15B40D}" type="presParOf" srcId="{A1164109-64F4-4524-8AEF-1815ABD1386E}" destId="{AC0D8333-958D-4D9B-9838-C6FE74AC17C7}" srcOrd="0" destOrd="0" presId="urn:microsoft.com/office/officeart/2005/8/layout/hierarchy1"/>
    <dgm:cxn modelId="{EA8D0947-2046-4AE6-8AE9-8CBAB20F3F00}" type="presParOf" srcId="{A1164109-64F4-4524-8AEF-1815ABD1386E}" destId="{F941EB82-1B4E-49C6-8C23-E11E45014285}" srcOrd="1" destOrd="0" presId="urn:microsoft.com/office/officeart/2005/8/layout/hierarchy1"/>
    <dgm:cxn modelId="{65BE007F-F3F1-450B-8449-F520D4AF443D}" type="presParOf" srcId="{D4F26EE6-71AA-4824-8F67-B4EFC78A0DE5}" destId="{E4E0254E-45D2-4A53-9766-E41831AFA5F8}" srcOrd="1" destOrd="0" presId="urn:microsoft.com/office/officeart/2005/8/layout/hierarchy1"/>
    <dgm:cxn modelId="{B90CD27B-9E0F-4779-82FC-137EB556031E}" type="presParOf" srcId="{E4E0254E-45D2-4A53-9766-E41831AFA5F8}" destId="{88752D71-A334-46E7-8544-F945903A5BBE}" srcOrd="0" destOrd="0" presId="urn:microsoft.com/office/officeart/2005/8/layout/hierarchy1"/>
    <dgm:cxn modelId="{A77E4905-3385-4B84-8AB3-EF0411072972}" type="presParOf" srcId="{E4E0254E-45D2-4A53-9766-E41831AFA5F8}" destId="{1203DA6E-D934-4EAE-A54D-7AAD6606B8E7}" srcOrd="1" destOrd="0" presId="urn:microsoft.com/office/officeart/2005/8/layout/hierarchy1"/>
    <dgm:cxn modelId="{887CB166-CBA7-4F3D-924B-2725B1BDEBC1}" type="presParOf" srcId="{1203DA6E-D934-4EAE-A54D-7AAD6606B8E7}" destId="{484B8CB5-DFD6-4866-8EED-039E3B2F5479}" srcOrd="0" destOrd="0" presId="urn:microsoft.com/office/officeart/2005/8/layout/hierarchy1"/>
    <dgm:cxn modelId="{995C2AFF-9689-4B36-BF02-DC3D28053568}" type="presParOf" srcId="{484B8CB5-DFD6-4866-8EED-039E3B2F5479}" destId="{E78298F1-ADEE-4114-AE39-97AEA6216731}" srcOrd="0" destOrd="0" presId="urn:microsoft.com/office/officeart/2005/8/layout/hierarchy1"/>
    <dgm:cxn modelId="{594F85F6-6C6F-43A8-9C05-46C6E64668E8}" type="presParOf" srcId="{484B8CB5-DFD6-4866-8EED-039E3B2F5479}" destId="{EBFA5C83-B08C-490C-A53E-C55D9ECBBFD2}" srcOrd="1" destOrd="0" presId="urn:microsoft.com/office/officeart/2005/8/layout/hierarchy1"/>
    <dgm:cxn modelId="{2782AEB2-032E-4B44-828E-46749D506513}" type="presParOf" srcId="{1203DA6E-D934-4EAE-A54D-7AAD6606B8E7}" destId="{CEAB6657-07AE-4489-937C-0FDA8ED7D6A2}" srcOrd="1" destOrd="0" presId="urn:microsoft.com/office/officeart/2005/8/layout/hierarchy1"/>
    <dgm:cxn modelId="{C7B02A35-DFCC-486F-BB7E-12DDD7307B36}" type="presParOf" srcId="{CEAB6657-07AE-4489-937C-0FDA8ED7D6A2}" destId="{82A082FA-3C25-453E-93D6-62D77B99DA7A}" srcOrd="0" destOrd="0" presId="urn:microsoft.com/office/officeart/2005/8/layout/hierarchy1"/>
    <dgm:cxn modelId="{E00F9F3A-F511-4E87-863E-B9A7947F3FE0}" type="presParOf" srcId="{CEAB6657-07AE-4489-937C-0FDA8ED7D6A2}" destId="{4DDAC690-65AB-403C-980B-4D49273AF31B}" srcOrd="1" destOrd="0" presId="urn:microsoft.com/office/officeart/2005/8/layout/hierarchy1"/>
    <dgm:cxn modelId="{0A2B9D6F-DF6A-4C76-B11D-CA7A383F25AE}" type="presParOf" srcId="{4DDAC690-65AB-403C-980B-4D49273AF31B}" destId="{376AA456-E302-45D6-8401-48C10D470577}" srcOrd="0" destOrd="0" presId="urn:microsoft.com/office/officeart/2005/8/layout/hierarchy1"/>
    <dgm:cxn modelId="{2E954EA8-4C49-4D34-8A68-6E60F5CE765C}" type="presParOf" srcId="{376AA456-E302-45D6-8401-48C10D470577}" destId="{9ECC31D7-02E5-49BE-B9CD-8F9D94751A24}" srcOrd="0" destOrd="0" presId="urn:microsoft.com/office/officeart/2005/8/layout/hierarchy1"/>
    <dgm:cxn modelId="{B1993D48-5BAF-442C-A1E7-E7B91FE525C9}" type="presParOf" srcId="{376AA456-E302-45D6-8401-48C10D470577}" destId="{574144E8-6E41-4192-AE85-9CF7341A1639}" srcOrd="1" destOrd="0" presId="urn:microsoft.com/office/officeart/2005/8/layout/hierarchy1"/>
    <dgm:cxn modelId="{29EF8DC9-9256-4CDC-AC7E-A02B79CBBFFD}" type="presParOf" srcId="{4DDAC690-65AB-403C-980B-4D49273AF31B}" destId="{B6EF6FC7-B155-41B5-A964-8C9DB55F75D5}" srcOrd="1" destOrd="0" presId="urn:microsoft.com/office/officeart/2005/8/layout/hierarchy1"/>
    <dgm:cxn modelId="{A91E6D4E-75FB-4863-91F0-860119FCDB62}" type="presParOf" srcId="{CEAB6657-07AE-4489-937C-0FDA8ED7D6A2}" destId="{3224D68C-399F-44B1-AF99-D89447C01AD5}" srcOrd="2" destOrd="0" presId="urn:microsoft.com/office/officeart/2005/8/layout/hierarchy1"/>
    <dgm:cxn modelId="{C31D7962-6366-490D-9C0F-2EF7F4E02E31}" type="presParOf" srcId="{CEAB6657-07AE-4489-937C-0FDA8ED7D6A2}" destId="{F3472FB6-F87D-44D5-B80B-4EF64630A8C4}" srcOrd="3" destOrd="0" presId="urn:microsoft.com/office/officeart/2005/8/layout/hierarchy1"/>
    <dgm:cxn modelId="{4EE955D3-2403-482C-81AF-41729FE25709}" type="presParOf" srcId="{F3472FB6-F87D-44D5-B80B-4EF64630A8C4}" destId="{79413547-FF82-4F63-BCA2-03A05226BFFA}" srcOrd="0" destOrd="0" presId="urn:microsoft.com/office/officeart/2005/8/layout/hierarchy1"/>
    <dgm:cxn modelId="{E825546E-B496-489D-BE00-B8F57DD5E3D0}" type="presParOf" srcId="{79413547-FF82-4F63-BCA2-03A05226BFFA}" destId="{5E13B9BC-AB06-4258-8DC9-83443AC4CE34}" srcOrd="0" destOrd="0" presId="urn:microsoft.com/office/officeart/2005/8/layout/hierarchy1"/>
    <dgm:cxn modelId="{51C7C991-2D72-4CD5-8448-27394D7B6B20}" type="presParOf" srcId="{79413547-FF82-4F63-BCA2-03A05226BFFA}" destId="{07F9CB93-C8D4-445B-AC62-DC37F45AE5C5}" srcOrd="1" destOrd="0" presId="urn:microsoft.com/office/officeart/2005/8/layout/hierarchy1"/>
    <dgm:cxn modelId="{BDC8D782-6EDC-4DE9-ADA5-6D058ADEBD52}" type="presParOf" srcId="{F3472FB6-F87D-44D5-B80B-4EF64630A8C4}" destId="{A2AF7757-697B-4CF0-A7BA-851ADC5A315A}" srcOrd="1" destOrd="0" presId="urn:microsoft.com/office/officeart/2005/8/layout/hierarchy1"/>
    <dgm:cxn modelId="{0C72DD8F-D0DD-49B8-9F4B-3F9035340DC6}" type="presParOf" srcId="{CEAB6657-07AE-4489-937C-0FDA8ED7D6A2}" destId="{9FA5F9F7-845B-4F71-8695-A1A9221DFC07}" srcOrd="4" destOrd="0" presId="urn:microsoft.com/office/officeart/2005/8/layout/hierarchy1"/>
    <dgm:cxn modelId="{C5E98279-4491-4487-9ACC-3AA1505BAD88}" type="presParOf" srcId="{CEAB6657-07AE-4489-937C-0FDA8ED7D6A2}" destId="{A3432415-D597-4061-B1EE-392CE02AE373}" srcOrd="5" destOrd="0" presId="urn:microsoft.com/office/officeart/2005/8/layout/hierarchy1"/>
    <dgm:cxn modelId="{22DABA73-674E-42EA-A6DA-FE3B7A88AC8A}" type="presParOf" srcId="{A3432415-D597-4061-B1EE-392CE02AE373}" destId="{66B2FEA2-0E3D-41F9-9916-EFBF9269C8B6}" srcOrd="0" destOrd="0" presId="urn:microsoft.com/office/officeart/2005/8/layout/hierarchy1"/>
    <dgm:cxn modelId="{B56C312B-FBB5-40B3-9D7B-0EBB36A66411}" type="presParOf" srcId="{66B2FEA2-0E3D-41F9-9916-EFBF9269C8B6}" destId="{67AF5BBC-0886-4EC4-A749-EA4D812BAE62}" srcOrd="0" destOrd="0" presId="urn:microsoft.com/office/officeart/2005/8/layout/hierarchy1"/>
    <dgm:cxn modelId="{13C58596-08EE-489B-A567-7BFF87809E88}" type="presParOf" srcId="{66B2FEA2-0E3D-41F9-9916-EFBF9269C8B6}" destId="{FF84A77D-DEA9-424E-8384-D204EF3FC9A8}" srcOrd="1" destOrd="0" presId="urn:microsoft.com/office/officeart/2005/8/layout/hierarchy1"/>
    <dgm:cxn modelId="{C8AD368C-58D8-4F9C-8B7F-2823F3CDDF46}" type="presParOf" srcId="{A3432415-D597-4061-B1EE-392CE02AE373}" destId="{C5B50762-F97C-4A36-AC1A-EAE74728DC3B}" srcOrd="1" destOrd="0" presId="urn:microsoft.com/office/officeart/2005/8/layout/hierarchy1"/>
    <dgm:cxn modelId="{7D6B30C6-3C5E-47A4-8F50-AA93B00DEB76}" type="presParOf" srcId="{E4E0254E-45D2-4A53-9766-E41831AFA5F8}" destId="{D15851EF-CD90-4CBB-A67C-A1351A79E7CB}" srcOrd="2" destOrd="0" presId="urn:microsoft.com/office/officeart/2005/8/layout/hierarchy1"/>
    <dgm:cxn modelId="{58A2F78B-2CDF-4DF5-B295-D58611161AE2}" type="presParOf" srcId="{E4E0254E-45D2-4A53-9766-E41831AFA5F8}" destId="{5AE781A7-28D1-4663-A028-AE5E632F2B8E}" srcOrd="3" destOrd="0" presId="urn:microsoft.com/office/officeart/2005/8/layout/hierarchy1"/>
    <dgm:cxn modelId="{27117C13-5D3C-414F-ACC3-10A183DD0EC1}" type="presParOf" srcId="{5AE781A7-28D1-4663-A028-AE5E632F2B8E}" destId="{C6AE5640-1A2B-4F90-A007-7E494DE98FFB}" srcOrd="0" destOrd="0" presId="urn:microsoft.com/office/officeart/2005/8/layout/hierarchy1"/>
    <dgm:cxn modelId="{75AF4839-037F-4600-8F0C-3EFF47489F6F}" type="presParOf" srcId="{C6AE5640-1A2B-4F90-A007-7E494DE98FFB}" destId="{1D58D6E0-A346-4690-9C93-99E21E2D57DF}" srcOrd="0" destOrd="0" presId="urn:microsoft.com/office/officeart/2005/8/layout/hierarchy1"/>
    <dgm:cxn modelId="{AB876EDD-3202-4B2E-BB41-852D0011A14F}" type="presParOf" srcId="{C6AE5640-1A2B-4F90-A007-7E494DE98FFB}" destId="{135485F0-088E-49A7-B4A6-CC220D55DCDE}" srcOrd="1" destOrd="0" presId="urn:microsoft.com/office/officeart/2005/8/layout/hierarchy1"/>
    <dgm:cxn modelId="{72142AE6-C1E6-4FAA-8B77-31BD1F06DE9C}" type="presParOf" srcId="{5AE781A7-28D1-4663-A028-AE5E632F2B8E}" destId="{893F00E2-6701-4BF9-9FF2-F426FBD196A4}" srcOrd="1" destOrd="0" presId="urn:microsoft.com/office/officeart/2005/8/layout/hierarchy1"/>
    <dgm:cxn modelId="{BC2DAAB9-FE0C-460B-A8C7-6E9D95994A1A}" type="presParOf" srcId="{893F00E2-6701-4BF9-9FF2-F426FBD196A4}" destId="{F160E04D-54EF-4328-94DF-43561C602C71}" srcOrd="0" destOrd="0" presId="urn:microsoft.com/office/officeart/2005/8/layout/hierarchy1"/>
    <dgm:cxn modelId="{0E10C8AD-9443-4617-BF58-423F1E99AA1A}" type="presParOf" srcId="{893F00E2-6701-4BF9-9FF2-F426FBD196A4}" destId="{9CE91AA3-7776-42FF-BB36-E01332E780D3}" srcOrd="1" destOrd="0" presId="urn:microsoft.com/office/officeart/2005/8/layout/hierarchy1"/>
    <dgm:cxn modelId="{4B4E3745-B908-4042-9FD8-4F83A64376F5}" type="presParOf" srcId="{9CE91AA3-7776-42FF-BB36-E01332E780D3}" destId="{7B9FA7EA-7D91-4BC7-A209-263725103624}" srcOrd="0" destOrd="0" presId="urn:microsoft.com/office/officeart/2005/8/layout/hierarchy1"/>
    <dgm:cxn modelId="{6AE3474B-1562-49CE-BAAD-EDA8453DB82E}" type="presParOf" srcId="{7B9FA7EA-7D91-4BC7-A209-263725103624}" destId="{5AF9CE5C-14E7-4654-8C7B-59296E0A1FBD}" srcOrd="0" destOrd="0" presId="urn:microsoft.com/office/officeart/2005/8/layout/hierarchy1"/>
    <dgm:cxn modelId="{9305A70B-0BC0-4BBD-81B4-5C6D58C24C5B}" type="presParOf" srcId="{7B9FA7EA-7D91-4BC7-A209-263725103624}" destId="{19AA8DB5-C236-4716-BB1A-3B857ED3D8D8}" srcOrd="1" destOrd="0" presId="urn:microsoft.com/office/officeart/2005/8/layout/hierarchy1"/>
    <dgm:cxn modelId="{17411F4F-22AA-4A3E-A8D7-C56330D0E4D9}" type="presParOf" srcId="{9CE91AA3-7776-42FF-BB36-E01332E780D3}" destId="{05A9FCB1-8A4C-4679-B1B8-34A6DB0AA976}" srcOrd="1" destOrd="0" presId="urn:microsoft.com/office/officeart/2005/8/layout/hierarchy1"/>
    <dgm:cxn modelId="{DD7B5824-0D7B-403A-B132-1CFC59199940}" type="presParOf" srcId="{893F00E2-6701-4BF9-9FF2-F426FBD196A4}" destId="{77DBB0E4-E83B-484E-A6C1-F9639FC5FAF2}" srcOrd="2" destOrd="0" presId="urn:microsoft.com/office/officeart/2005/8/layout/hierarchy1"/>
    <dgm:cxn modelId="{BFAC641E-BC8E-4C32-B0AD-C96595CE479A}" type="presParOf" srcId="{893F00E2-6701-4BF9-9FF2-F426FBD196A4}" destId="{E1B22ADE-3E7F-4E95-BA25-3210F3DA9A9B}" srcOrd="3" destOrd="0" presId="urn:microsoft.com/office/officeart/2005/8/layout/hierarchy1"/>
    <dgm:cxn modelId="{C517F43B-74B2-4865-A684-2C44DCEB8DFD}" type="presParOf" srcId="{E1B22ADE-3E7F-4E95-BA25-3210F3DA9A9B}" destId="{876988B7-8070-42F1-B958-3905975EEC8A}" srcOrd="0" destOrd="0" presId="urn:microsoft.com/office/officeart/2005/8/layout/hierarchy1"/>
    <dgm:cxn modelId="{868A2AC6-2ABE-4159-874B-CCE65C819382}" type="presParOf" srcId="{876988B7-8070-42F1-B958-3905975EEC8A}" destId="{E3792C8C-13BF-4F57-95D2-3829F6FB9787}" srcOrd="0" destOrd="0" presId="urn:microsoft.com/office/officeart/2005/8/layout/hierarchy1"/>
    <dgm:cxn modelId="{19B79DB1-B7B8-4450-87BB-785766BC1FBE}" type="presParOf" srcId="{876988B7-8070-42F1-B958-3905975EEC8A}" destId="{763E1BF7-4733-4BC0-BA22-94621F7F0382}" srcOrd="1" destOrd="0" presId="urn:microsoft.com/office/officeart/2005/8/layout/hierarchy1"/>
    <dgm:cxn modelId="{3D7FB399-457E-4D63-9A95-899366802C3C}" type="presParOf" srcId="{E1B22ADE-3E7F-4E95-BA25-3210F3DA9A9B}" destId="{1ECAC7A9-A9BC-43A9-9AE0-CF4111AAF34C}" srcOrd="1" destOrd="0" presId="urn:microsoft.com/office/officeart/2005/8/layout/hierarchy1"/>
    <dgm:cxn modelId="{54AC745E-0EFD-485A-9C1F-C60D39B45AAB}" type="presParOf" srcId="{893F00E2-6701-4BF9-9FF2-F426FBD196A4}" destId="{563D9699-3340-4379-AAD8-5E6C9DD5498C}" srcOrd="4" destOrd="0" presId="urn:microsoft.com/office/officeart/2005/8/layout/hierarchy1"/>
    <dgm:cxn modelId="{42BA2BBA-C96E-4450-A17B-4D4F120E89D4}" type="presParOf" srcId="{893F00E2-6701-4BF9-9FF2-F426FBD196A4}" destId="{9253060C-BAD2-4E0A-BE22-E6738AF16D50}" srcOrd="5" destOrd="0" presId="urn:microsoft.com/office/officeart/2005/8/layout/hierarchy1"/>
    <dgm:cxn modelId="{F0E2BCB7-FF3D-4CD0-84BB-50A726BE4428}" type="presParOf" srcId="{9253060C-BAD2-4E0A-BE22-E6738AF16D50}" destId="{5A755280-BFA1-4CF3-9D81-14198D63EAA7}" srcOrd="0" destOrd="0" presId="urn:microsoft.com/office/officeart/2005/8/layout/hierarchy1"/>
    <dgm:cxn modelId="{DFFFD8C1-EF30-49D5-AD33-C007C33D171D}" type="presParOf" srcId="{5A755280-BFA1-4CF3-9D81-14198D63EAA7}" destId="{2CCAAE7A-5E45-4422-84A9-E94C2E191BA7}" srcOrd="0" destOrd="0" presId="urn:microsoft.com/office/officeart/2005/8/layout/hierarchy1"/>
    <dgm:cxn modelId="{E1080B6D-339E-4137-A8C5-EE120A008965}" type="presParOf" srcId="{5A755280-BFA1-4CF3-9D81-14198D63EAA7}" destId="{19BCB63B-9E37-467C-8A9A-76E5795E7709}" srcOrd="1" destOrd="0" presId="urn:microsoft.com/office/officeart/2005/8/layout/hierarchy1"/>
    <dgm:cxn modelId="{4BF60ECD-AC3C-4D09-AFDF-D031180C827D}" type="presParOf" srcId="{9253060C-BAD2-4E0A-BE22-E6738AF16D50}" destId="{D0B35E39-0D95-4ACC-BAA9-AF5832558930}" srcOrd="1" destOrd="0" presId="urn:microsoft.com/office/officeart/2005/8/layout/hierarchy1"/>
    <dgm:cxn modelId="{6E8D08C0-B6B2-4147-9E67-9A7C651C4E12}" type="presParOf" srcId="{893F00E2-6701-4BF9-9FF2-F426FBD196A4}" destId="{C6301991-6FC8-4729-8BB1-B1B5A233AA99}" srcOrd="6" destOrd="0" presId="urn:microsoft.com/office/officeart/2005/8/layout/hierarchy1"/>
    <dgm:cxn modelId="{F8D13A72-D628-4CBB-A4A0-E60D2293B67E}" type="presParOf" srcId="{893F00E2-6701-4BF9-9FF2-F426FBD196A4}" destId="{36F5B810-FF3C-4F02-96CC-97BEF06542FF}" srcOrd="7" destOrd="0" presId="urn:microsoft.com/office/officeart/2005/8/layout/hierarchy1"/>
    <dgm:cxn modelId="{BD5BE294-7280-4BC3-9DF6-A5B599608A92}" type="presParOf" srcId="{36F5B810-FF3C-4F02-96CC-97BEF06542FF}" destId="{6A154F56-E8BE-4F69-AD82-4F53AF5AF861}" srcOrd="0" destOrd="0" presId="urn:microsoft.com/office/officeart/2005/8/layout/hierarchy1"/>
    <dgm:cxn modelId="{2CD065F3-A94A-4EBE-9F3E-D36AF586CF91}" type="presParOf" srcId="{6A154F56-E8BE-4F69-AD82-4F53AF5AF861}" destId="{2991DB30-3B73-4A3D-815A-4D287C367280}" srcOrd="0" destOrd="0" presId="urn:microsoft.com/office/officeart/2005/8/layout/hierarchy1"/>
    <dgm:cxn modelId="{8F86AAA7-0C9F-400A-A7BE-E5D8380D49BE}" type="presParOf" srcId="{6A154F56-E8BE-4F69-AD82-4F53AF5AF861}" destId="{A216506F-697D-45B3-A098-CAFB61F48A6F}" srcOrd="1" destOrd="0" presId="urn:microsoft.com/office/officeart/2005/8/layout/hierarchy1"/>
    <dgm:cxn modelId="{E2611178-88CA-4C95-A459-59DD962F7A86}" type="presParOf" srcId="{36F5B810-FF3C-4F02-96CC-97BEF06542FF}" destId="{5356C405-1894-40EE-8EDC-0EFECB827FFE}" srcOrd="1" destOrd="0" presId="urn:microsoft.com/office/officeart/2005/8/layout/hierarchy1"/>
    <dgm:cxn modelId="{44CF2161-8A23-4FC5-BA48-111ACEB0F949}" type="presParOf" srcId="{893F00E2-6701-4BF9-9FF2-F426FBD196A4}" destId="{FE420AF0-B0AA-49AC-87EC-A730AC821C1D}" srcOrd="8" destOrd="0" presId="urn:microsoft.com/office/officeart/2005/8/layout/hierarchy1"/>
    <dgm:cxn modelId="{4546765C-CBBA-4927-8DB6-0B012DE35809}" type="presParOf" srcId="{893F00E2-6701-4BF9-9FF2-F426FBD196A4}" destId="{34D29BE8-2A6C-41E2-9831-E468705A5B2B}" srcOrd="9" destOrd="0" presId="urn:microsoft.com/office/officeart/2005/8/layout/hierarchy1"/>
    <dgm:cxn modelId="{ECF74E75-A582-4859-B215-2D43C74C31C6}" type="presParOf" srcId="{34D29BE8-2A6C-41E2-9831-E468705A5B2B}" destId="{A22E40E4-5007-4F7A-82BA-CB6CE9B1F7F9}" srcOrd="0" destOrd="0" presId="urn:microsoft.com/office/officeart/2005/8/layout/hierarchy1"/>
    <dgm:cxn modelId="{B8118537-3B3E-4F9F-B520-AA1267F16F23}" type="presParOf" srcId="{A22E40E4-5007-4F7A-82BA-CB6CE9B1F7F9}" destId="{3F735374-775E-4FBD-8200-07DED3D76D7B}" srcOrd="0" destOrd="0" presId="urn:microsoft.com/office/officeart/2005/8/layout/hierarchy1"/>
    <dgm:cxn modelId="{187FB0A5-D5A2-4B35-90A0-11B28E3A7EBA}" type="presParOf" srcId="{A22E40E4-5007-4F7A-82BA-CB6CE9B1F7F9}" destId="{06E58402-8DF2-436B-983C-54247C8BC7ED}" srcOrd="1" destOrd="0" presId="urn:microsoft.com/office/officeart/2005/8/layout/hierarchy1"/>
    <dgm:cxn modelId="{91565E33-696F-4871-888E-CD7B95849A77}" type="presParOf" srcId="{34D29BE8-2A6C-41E2-9831-E468705A5B2B}" destId="{BB0DE236-CBC2-42A9-B70A-25DF115F4366}" srcOrd="1" destOrd="0" presId="urn:microsoft.com/office/officeart/2005/8/layout/hierarchy1"/>
    <dgm:cxn modelId="{C135F1E6-D1E3-4A83-8389-9423419EC520}" type="presParOf" srcId="{893F00E2-6701-4BF9-9FF2-F426FBD196A4}" destId="{241BE4BA-B822-4703-A858-B1990C12891A}" srcOrd="10" destOrd="0" presId="urn:microsoft.com/office/officeart/2005/8/layout/hierarchy1"/>
    <dgm:cxn modelId="{5FCDD1C4-FC1D-4515-914E-B3AA8A30F665}" type="presParOf" srcId="{893F00E2-6701-4BF9-9FF2-F426FBD196A4}" destId="{7408990A-AF9C-4208-8DFC-2A301D8E3907}" srcOrd="11" destOrd="0" presId="urn:microsoft.com/office/officeart/2005/8/layout/hierarchy1"/>
    <dgm:cxn modelId="{94308F1F-AA10-4ED6-B1C6-331C4A23BAAE}" type="presParOf" srcId="{7408990A-AF9C-4208-8DFC-2A301D8E3907}" destId="{B89F11C3-21F2-4C87-A6D0-5D580A3DDECD}" srcOrd="0" destOrd="0" presId="urn:microsoft.com/office/officeart/2005/8/layout/hierarchy1"/>
    <dgm:cxn modelId="{74937254-B91D-4B76-97D9-0C8EBD6FE579}" type="presParOf" srcId="{B89F11C3-21F2-4C87-A6D0-5D580A3DDECD}" destId="{40B8696E-ABB9-4D21-A0D7-08AACA2A5AE3}" srcOrd="0" destOrd="0" presId="urn:microsoft.com/office/officeart/2005/8/layout/hierarchy1"/>
    <dgm:cxn modelId="{3E998C42-21E9-4119-A0AF-710074683C92}" type="presParOf" srcId="{B89F11C3-21F2-4C87-A6D0-5D580A3DDECD}" destId="{B1308B64-986F-409B-A9C6-19BD9298BD51}" srcOrd="1" destOrd="0" presId="urn:microsoft.com/office/officeart/2005/8/layout/hierarchy1"/>
    <dgm:cxn modelId="{6191B5DE-027E-4C44-B5FB-3D556D422714}" type="presParOf" srcId="{7408990A-AF9C-4208-8DFC-2A301D8E3907}" destId="{7752E9E6-9F28-49D7-912B-4D41A45437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9593F8-F755-441E-B280-8D1D03C43AE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BBCBA8-4862-4F25-B8B2-3C400D677311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ব্যবস্থাপনা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CCFBCE-B152-49B3-A895-ADAD337D21E9}" type="parTrans" cxnId="{918345EC-6CFA-4153-BE8F-01C9A05CFDB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4A977D-74AC-412E-97C6-CF41ADA37DE8}" type="sibTrans" cxnId="{918345EC-6CFA-4153-BE8F-01C9A05CFDB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24F04F-88BE-4F4B-9211-18B6FA12D44A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অর্থনীতি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0B9313-A63E-4989-9264-91CF3F3C1F8E}" type="parTrans" cxnId="{E72359BE-DBE5-4EB4-AF83-2F6AA2F1725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0FF0F0-3782-4631-A868-FEAFFE9D65A4}" type="sibTrans" cxnId="{E72359BE-DBE5-4EB4-AF83-2F6AA2F1725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F6224C-C7C8-46EF-8271-19DF1C056EA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  <a:b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বিজ্ঞান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D88C82-1A54-42D0-B061-705F18839C21}" type="parTrans" cxnId="{5F5F63DB-E8E9-4A3A-A2C1-9A1C768249C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33FE09-07F1-42ED-9317-7312D58151CA}" type="sibTrans" cxnId="{5F5F63DB-E8E9-4A3A-A2C1-9A1C768249C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B47E6E-9EB1-418C-B4A4-E55A7AB618F8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পরিসংখ্যান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83147D-2773-4733-A239-F7F2333F3370}" type="parTrans" cxnId="{BA8F170E-1BBB-4494-88E7-E7C93313303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E12EB0-26D6-46E9-AE50-B5C6DFBFB306}" type="sibTrans" cxnId="{BA8F170E-1BBB-4494-88E7-E7C93313303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82D98D-3D5F-4086-BA26-0A0D8EA93752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বিপণন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130014-6D3D-47AC-8EB1-A15DABBD86F8}" type="parTrans" cxnId="{AD877CCB-7FDA-45CF-BF7E-272215C4E55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4EF607-126E-4CAD-ABDF-3ACEA5719BE7}" type="sibTrans" cxnId="{AD877CCB-7FDA-45CF-BF7E-272215C4E55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F70981-6780-4777-B6EF-4B898F6F7C4B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বিজ্ঞান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873B6F-52A1-471F-9205-9C1E74F7FAB3}" type="parTrans" cxnId="{D4863BF2-0B71-40B3-9C23-A9380BF9685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6FA0B4-490D-4A76-8784-82ED4E718DB6}" type="sibTrans" cxnId="{D4863BF2-0B71-40B3-9C23-A9380BF9685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A64B4C-3758-4F60-9A67-0A4A8F08D8F4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গণিত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শাস্ত্র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658AE4-C213-4026-B470-2865E0F26B6B}" type="parTrans" cxnId="{AF8E5ED1-3807-4EC4-87D7-BE320651C26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25390D-3868-4769-8B9F-05C1D002B1E0}" type="sibTrans" cxnId="{AF8E5ED1-3807-4EC4-87D7-BE320651C26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A86BCE-5A3B-4B53-9401-151D3FED1B47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শাস্ত্র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9C7E56-AB2B-4557-B215-6FA856E0EF93}" type="parTrans" cxnId="{1EE8CB57-683F-47D4-A0BE-11F8918C72B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712DB-82DA-439A-A303-98058566B945}" type="sibTrans" cxnId="{1EE8CB57-683F-47D4-A0BE-11F8918C72B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6758BC-8791-49B7-BF43-540D6E59ACA9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  <a:b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ব্যাংকিং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E068A3-813A-4679-8DC5-4AF3A9CFF48B}" type="parTrans" cxnId="{ED8F4CF7-C8B7-4DCD-92DF-D3692BA9635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6E5230-078F-489F-B615-8C5A9158A105}" type="sibTrans" cxnId="{ED8F4CF7-C8B7-4DCD-92DF-D3692BA9635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E9B887-1000-42B6-B662-84C3D80E0097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বিজ্ঞান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B4C200-1B84-4B36-B2EA-F380B06A16B7}" type="parTrans" cxnId="{4241BFB7-EC20-4C85-9795-767EAF18205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117EF2-D6B9-404B-A0ED-4F205926834C}" type="sibTrans" cxnId="{4241BFB7-EC20-4C85-9795-767EAF18205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B602B9-029B-4438-91FB-EA0B4E94BA06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প্রকৌশল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বিদ্রা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6F22F5-C07F-4664-AF71-BB383D7963D6}" type="parTrans" cxnId="{E49D745E-0FAA-42CE-BF65-A055696E38C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9E2A28-761E-4821-B5E6-6945E324DB95}" type="sibTrans" cxnId="{E49D745E-0FAA-42CE-BF65-A055696E38C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0F4624-6B20-4ABA-A4FC-A5E594F10654}" type="pres">
      <dgm:prSet presAssocID="{889593F8-F755-441E-B280-8D1D03C43AE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25874D2-6778-473C-81C0-F93BD87A6B7A}" type="pres">
      <dgm:prSet presAssocID="{41BBCBA8-4862-4F25-B8B2-3C400D677311}" presName="compNode" presStyleCnt="0"/>
      <dgm:spPr/>
    </dgm:pt>
    <dgm:pt modelId="{AC72165F-EF1B-4876-B11D-3F3DB977F46D}" type="pres">
      <dgm:prSet presAssocID="{41BBCBA8-4862-4F25-B8B2-3C400D677311}" presName="dummyConnPt" presStyleCnt="0"/>
      <dgm:spPr/>
    </dgm:pt>
    <dgm:pt modelId="{18F22B04-B6FE-45DD-BF30-B83C6D73A719}" type="pres">
      <dgm:prSet presAssocID="{41BBCBA8-4862-4F25-B8B2-3C400D677311}" presName="node" presStyleLbl="node1" presStyleIdx="0" presStyleCnt="11" custScaleX="155939" custScaleY="11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929E3-9279-4240-BC5B-DB042E4AF5C6}" type="pres">
      <dgm:prSet presAssocID="{984A977D-74AC-412E-97C6-CF41ADA37DE8}" presName="sibTrans" presStyleLbl="bgSibTrans2D1" presStyleIdx="0" presStyleCnt="10"/>
      <dgm:spPr/>
      <dgm:t>
        <a:bodyPr/>
        <a:lstStyle/>
        <a:p>
          <a:endParaRPr lang="en-US"/>
        </a:p>
      </dgm:t>
    </dgm:pt>
    <dgm:pt modelId="{074FBF19-80B3-4A5A-925D-613C98997CC4}" type="pres">
      <dgm:prSet presAssocID="{8924F04F-88BE-4F4B-9211-18B6FA12D44A}" presName="compNode" presStyleCnt="0"/>
      <dgm:spPr/>
    </dgm:pt>
    <dgm:pt modelId="{8BA9D4E3-2F35-41A5-A3A0-88AEAA63F581}" type="pres">
      <dgm:prSet presAssocID="{8924F04F-88BE-4F4B-9211-18B6FA12D44A}" presName="dummyConnPt" presStyleCnt="0"/>
      <dgm:spPr/>
    </dgm:pt>
    <dgm:pt modelId="{838901E8-4A04-4B35-B016-DA903A0BD218}" type="pres">
      <dgm:prSet presAssocID="{8924F04F-88BE-4F4B-9211-18B6FA12D44A}" presName="node" presStyleLbl="node1" presStyleIdx="1" presStyleCnt="11" custScaleX="155939" custScaleY="11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661F1-8194-4FA5-8AF6-ED79841FC2D1}" type="pres">
      <dgm:prSet presAssocID="{870FF0F0-3782-4631-A868-FEAFFE9D65A4}" presName="sibTrans" presStyleLbl="bgSibTrans2D1" presStyleIdx="1" presStyleCnt="10"/>
      <dgm:spPr/>
      <dgm:t>
        <a:bodyPr/>
        <a:lstStyle/>
        <a:p>
          <a:endParaRPr lang="en-US"/>
        </a:p>
      </dgm:t>
    </dgm:pt>
    <dgm:pt modelId="{A265F8B0-E18B-4C96-8EE6-9B1EDB6450A3}" type="pres">
      <dgm:prSet presAssocID="{5BF6224C-C7C8-46EF-8271-19DF1C056EA4}" presName="compNode" presStyleCnt="0"/>
      <dgm:spPr/>
    </dgm:pt>
    <dgm:pt modelId="{C4DD6B7B-9D18-4CED-BDCA-58AA6BE6D7DE}" type="pres">
      <dgm:prSet presAssocID="{5BF6224C-C7C8-46EF-8271-19DF1C056EA4}" presName="dummyConnPt" presStyleCnt="0"/>
      <dgm:spPr/>
    </dgm:pt>
    <dgm:pt modelId="{0D721B0A-1ADF-4E8F-9BF2-A956362709E1}" type="pres">
      <dgm:prSet presAssocID="{5BF6224C-C7C8-46EF-8271-19DF1C056EA4}" presName="node" presStyleLbl="node1" presStyleIdx="2" presStyleCnt="11" custScaleX="155939" custScaleY="11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7A6A0-8C9D-42AA-BC37-0680ABBD320B}" type="pres">
      <dgm:prSet presAssocID="{B833FE09-07F1-42ED-9317-7312D58151CA}" presName="sibTrans" presStyleLbl="bgSibTrans2D1" presStyleIdx="2" presStyleCnt="10"/>
      <dgm:spPr/>
      <dgm:t>
        <a:bodyPr/>
        <a:lstStyle/>
        <a:p>
          <a:endParaRPr lang="en-US"/>
        </a:p>
      </dgm:t>
    </dgm:pt>
    <dgm:pt modelId="{21256C1E-4006-4BD0-8492-A45255FEAEE1}" type="pres">
      <dgm:prSet presAssocID="{F6B47E6E-9EB1-418C-B4A4-E55A7AB618F8}" presName="compNode" presStyleCnt="0"/>
      <dgm:spPr/>
    </dgm:pt>
    <dgm:pt modelId="{F7B0518D-4982-4089-B15A-E13DD8A5C6F9}" type="pres">
      <dgm:prSet presAssocID="{F6B47E6E-9EB1-418C-B4A4-E55A7AB618F8}" presName="dummyConnPt" presStyleCnt="0"/>
      <dgm:spPr/>
    </dgm:pt>
    <dgm:pt modelId="{8A5D078A-F5D6-446E-8BC2-7610B51012BF}" type="pres">
      <dgm:prSet presAssocID="{F6B47E6E-9EB1-418C-B4A4-E55A7AB618F8}" presName="node" presStyleLbl="node1" presStyleIdx="3" presStyleCnt="11" custScaleX="155939" custScaleY="11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3DDBF-E02F-4390-AC57-DBA024AEE143}" type="pres">
      <dgm:prSet presAssocID="{0DE12EB0-26D6-46E9-AE50-B5C6DFBFB306}" presName="sibTrans" presStyleLbl="bgSibTrans2D1" presStyleIdx="3" presStyleCnt="10"/>
      <dgm:spPr/>
      <dgm:t>
        <a:bodyPr/>
        <a:lstStyle/>
        <a:p>
          <a:endParaRPr lang="en-US"/>
        </a:p>
      </dgm:t>
    </dgm:pt>
    <dgm:pt modelId="{EEE04961-0E01-4CD7-A110-F4221251E2B8}" type="pres">
      <dgm:prSet presAssocID="{C482D98D-3D5F-4086-BA26-0A0D8EA93752}" presName="compNode" presStyleCnt="0"/>
      <dgm:spPr/>
    </dgm:pt>
    <dgm:pt modelId="{461606F8-0D1C-4BE0-9F82-E17EF5000E2D}" type="pres">
      <dgm:prSet presAssocID="{C482D98D-3D5F-4086-BA26-0A0D8EA93752}" presName="dummyConnPt" presStyleCnt="0"/>
      <dgm:spPr/>
    </dgm:pt>
    <dgm:pt modelId="{B212EABE-DF9E-47DE-B50D-0F2BCFE41DE3}" type="pres">
      <dgm:prSet presAssocID="{C482D98D-3D5F-4086-BA26-0A0D8EA93752}" presName="node" presStyleLbl="node1" presStyleIdx="4" presStyleCnt="11" custScaleX="155939" custScaleY="11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B2140-52DA-445A-A43C-C24FC63069E8}" type="pres">
      <dgm:prSet presAssocID="{A74EF607-126E-4CAD-ABDF-3ACEA5719BE7}" presName="sibTrans" presStyleLbl="bgSibTrans2D1" presStyleIdx="4" presStyleCnt="10"/>
      <dgm:spPr/>
      <dgm:t>
        <a:bodyPr/>
        <a:lstStyle/>
        <a:p>
          <a:endParaRPr lang="en-US"/>
        </a:p>
      </dgm:t>
    </dgm:pt>
    <dgm:pt modelId="{FBFDFFA3-7029-49AC-B64A-965608F002D2}" type="pres">
      <dgm:prSet presAssocID="{84F70981-6780-4777-B6EF-4B898F6F7C4B}" presName="compNode" presStyleCnt="0"/>
      <dgm:spPr/>
    </dgm:pt>
    <dgm:pt modelId="{DD82E3BF-468E-4F7D-8C41-5B2A6E52D4EE}" type="pres">
      <dgm:prSet presAssocID="{84F70981-6780-4777-B6EF-4B898F6F7C4B}" presName="dummyConnPt" presStyleCnt="0"/>
      <dgm:spPr/>
    </dgm:pt>
    <dgm:pt modelId="{A5EBE061-10D7-4D8B-9B9B-F2DD8EC1C5A2}" type="pres">
      <dgm:prSet presAssocID="{84F70981-6780-4777-B6EF-4B898F6F7C4B}" presName="node" presStyleLbl="node1" presStyleIdx="5" presStyleCnt="11" custScaleX="155939" custScaleY="11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31B8B-82E8-4B37-AE0A-5B33168EAB25}" type="pres">
      <dgm:prSet presAssocID="{7D6FA0B4-490D-4A76-8784-82ED4E718DB6}" presName="sibTrans" presStyleLbl="bgSibTrans2D1" presStyleIdx="5" presStyleCnt="10"/>
      <dgm:spPr/>
      <dgm:t>
        <a:bodyPr/>
        <a:lstStyle/>
        <a:p>
          <a:endParaRPr lang="en-US"/>
        </a:p>
      </dgm:t>
    </dgm:pt>
    <dgm:pt modelId="{F957D9E1-FEED-4528-8FA7-6380AE0BEB69}" type="pres">
      <dgm:prSet presAssocID="{09A64B4C-3758-4F60-9A67-0A4A8F08D8F4}" presName="compNode" presStyleCnt="0"/>
      <dgm:spPr/>
    </dgm:pt>
    <dgm:pt modelId="{7F00E2EE-2CCA-4633-A041-8CEBE6C1470A}" type="pres">
      <dgm:prSet presAssocID="{09A64B4C-3758-4F60-9A67-0A4A8F08D8F4}" presName="dummyConnPt" presStyleCnt="0"/>
      <dgm:spPr/>
    </dgm:pt>
    <dgm:pt modelId="{AD8370A1-7C74-4D3A-BB03-8FC1E3938D77}" type="pres">
      <dgm:prSet presAssocID="{09A64B4C-3758-4F60-9A67-0A4A8F08D8F4}" presName="node" presStyleLbl="node1" presStyleIdx="6" presStyleCnt="11" custScaleX="155939" custScaleY="11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AE644-74A9-4F36-B128-B76A51962BA6}" type="pres">
      <dgm:prSet presAssocID="{8425390D-3868-4769-8B9F-05C1D002B1E0}" presName="sibTrans" presStyleLbl="bgSibTrans2D1" presStyleIdx="6" presStyleCnt="10"/>
      <dgm:spPr/>
      <dgm:t>
        <a:bodyPr/>
        <a:lstStyle/>
        <a:p>
          <a:endParaRPr lang="en-US"/>
        </a:p>
      </dgm:t>
    </dgm:pt>
    <dgm:pt modelId="{E69670C2-CEF7-4C22-9713-10CC66B22DEC}" type="pres">
      <dgm:prSet presAssocID="{20A86BCE-5A3B-4B53-9401-151D3FED1B47}" presName="compNode" presStyleCnt="0"/>
      <dgm:spPr/>
    </dgm:pt>
    <dgm:pt modelId="{9C88E6A2-C068-4AA4-B1B0-5ACB8D6FBCC4}" type="pres">
      <dgm:prSet presAssocID="{20A86BCE-5A3B-4B53-9401-151D3FED1B47}" presName="dummyConnPt" presStyleCnt="0"/>
      <dgm:spPr/>
    </dgm:pt>
    <dgm:pt modelId="{E4895D4E-A5F4-4EDB-A2D4-9B527AE9F869}" type="pres">
      <dgm:prSet presAssocID="{20A86BCE-5A3B-4B53-9401-151D3FED1B47}" presName="node" presStyleLbl="node1" presStyleIdx="7" presStyleCnt="11" custScaleX="155939" custScaleY="11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95420-A619-4C7C-9DD4-0C3793CF8804}" type="pres">
      <dgm:prSet presAssocID="{826712DB-82DA-439A-A303-98058566B945}" presName="sibTrans" presStyleLbl="bgSibTrans2D1" presStyleIdx="7" presStyleCnt="10"/>
      <dgm:spPr/>
      <dgm:t>
        <a:bodyPr/>
        <a:lstStyle/>
        <a:p>
          <a:endParaRPr lang="en-US"/>
        </a:p>
      </dgm:t>
    </dgm:pt>
    <dgm:pt modelId="{3856EF28-1ECA-4F28-B6F1-39761C9B87DA}" type="pres">
      <dgm:prSet presAssocID="{CF6758BC-8791-49B7-BF43-540D6E59ACA9}" presName="compNode" presStyleCnt="0"/>
      <dgm:spPr/>
    </dgm:pt>
    <dgm:pt modelId="{162F0A42-5B14-4562-B438-294E22700BFE}" type="pres">
      <dgm:prSet presAssocID="{CF6758BC-8791-49B7-BF43-540D6E59ACA9}" presName="dummyConnPt" presStyleCnt="0"/>
      <dgm:spPr/>
    </dgm:pt>
    <dgm:pt modelId="{58AFB73D-2CA9-417C-97A4-642071CCC425}" type="pres">
      <dgm:prSet presAssocID="{CF6758BC-8791-49B7-BF43-540D6E59ACA9}" presName="node" presStyleLbl="node1" presStyleIdx="8" presStyleCnt="11" custScaleX="155939" custScaleY="11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9B033-640E-40F3-B8BC-301DE61AFC1B}" type="pres">
      <dgm:prSet presAssocID="{336E5230-078F-489F-B615-8C5A9158A105}" presName="sibTrans" presStyleLbl="bgSibTrans2D1" presStyleIdx="8" presStyleCnt="10"/>
      <dgm:spPr/>
      <dgm:t>
        <a:bodyPr/>
        <a:lstStyle/>
        <a:p>
          <a:endParaRPr lang="en-US"/>
        </a:p>
      </dgm:t>
    </dgm:pt>
    <dgm:pt modelId="{266768D3-459F-4818-85DC-52AA6865298E}" type="pres">
      <dgm:prSet presAssocID="{72E9B887-1000-42B6-B662-84C3D80E0097}" presName="compNode" presStyleCnt="0"/>
      <dgm:spPr/>
    </dgm:pt>
    <dgm:pt modelId="{E49B58B3-6367-4B35-B803-3CC6C00BC56A}" type="pres">
      <dgm:prSet presAssocID="{72E9B887-1000-42B6-B662-84C3D80E0097}" presName="dummyConnPt" presStyleCnt="0"/>
      <dgm:spPr/>
    </dgm:pt>
    <dgm:pt modelId="{436EBDCD-037C-4D0F-8A8C-798E5E063467}" type="pres">
      <dgm:prSet presAssocID="{72E9B887-1000-42B6-B662-84C3D80E0097}" presName="node" presStyleLbl="node1" presStyleIdx="9" presStyleCnt="11" custScaleX="155939" custScaleY="11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E5465-55CE-42C3-8CD9-F106804BFBD8}" type="pres">
      <dgm:prSet presAssocID="{7A117EF2-D6B9-404B-A0ED-4F205926834C}" presName="sibTrans" presStyleLbl="bgSibTrans2D1" presStyleIdx="9" presStyleCnt="10"/>
      <dgm:spPr/>
      <dgm:t>
        <a:bodyPr/>
        <a:lstStyle/>
        <a:p>
          <a:endParaRPr lang="en-US"/>
        </a:p>
      </dgm:t>
    </dgm:pt>
    <dgm:pt modelId="{023A227D-9DAE-4C58-A737-CD007DD0F3C5}" type="pres">
      <dgm:prSet presAssocID="{0DB602B9-029B-4438-91FB-EA0B4E94BA06}" presName="compNode" presStyleCnt="0"/>
      <dgm:spPr/>
    </dgm:pt>
    <dgm:pt modelId="{6E1D35DA-AF60-4C2E-8446-DF6C6A617A44}" type="pres">
      <dgm:prSet presAssocID="{0DB602B9-029B-4438-91FB-EA0B4E94BA06}" presName="dummyConnPt" presStyleCnt="0"/>
      <dgm:spPr/>
    </dgm:pt>
    <dgm:pt modelId="{D79C104D-D91B-495A-9D58-A101241095DF}" type="pres">
      <dgm:prSet presAssocID="{0DB602B9-029B-4438-91FB-EA0B4E94BA06}" presName="node" presStyleLbl="node1" presStyleIdx="10" presStyleCnt="11" custScaleX="155939" custScaleY="11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9296C7-F5D9-44CE-9D75-3C33453D4DF9}" type="presOf" srcId="{72E9B887-1000-42B6-B662-84C3D80E0097}" destId="{436EBDCD-037C-4D0F-8A8C-798E5E063467}" srcOrd="0" destOrd="0" presId="urn:microsoft.com/office/officeart/2005/8/layout/bProcess4"/>
    <dgm:cxn modelId="{0387831C-7D30-433E-B105-C0F5AA52FE35}" type="presOf" srcId="{8425390D-3868-4769-8B9F-05C1D002B1E0}" destId="{C00AE644-74A9-4F36-B128-B76A51962BA6}" srcOrd="0" destOrd="0" presId="urn:microsoft.com/office/officeart/2005/8/layout/bProcess4"/>
    <dgm:cxn modelId="{621200C9-8FBB-4196-AFD6-556D708B38D6}" type="presOf" srcId="{A74EF607-126E-4CAD-ABDF-3ACEA5719BE7}" destId="{6D9B2140-52DA-445A-A43C-C24FC63069E8}" srcOrd="0" destOrd="0" presId="urn:microsoft.com/office/officeart/2005/8/layout/bProcess4"/>
    <dgm:cxn modelId="{4C827444-9B85-459E-B994-4911EB8C35C0}" type="presOf" srcId="{B833FE09-07F1-42ED-9317-7312D58151CA}" destId="{63C7A6A0-8C9D-42AA-BC37-0680ABBD320B}" srcOrd="0" destOrd="0" presId="urn:microsoft.com/office/officeart/2005/8/layout/bProcess4"/>
    <dgm:cxn modelId="{1DB1F03F-98E4-4CF2-B4A2-6D82C22F73F3}" type="presOf" srcId="{336E5230-078F-489F-B615-8C5A9158A105}" destId="{CC59B033-640E-40F3-B8BC-301DE61AFC1B}" srcOrd="0" destOrd="0" presId="urn:microsoft.com/office/officeart/2005/8/layout/bProcess4"/>
    <dgm:cxn modelId="{AD877CCB-7FDA-45CF-BF7E-272215C4E553}" srcId="{889593F8-F755-441E-B280-8D1D03C43AEF}" destId="{C482D98D-3D5F-4086-BA26-0A0D8EA93752}" srcOrd="4" destOrd="0" parTransId="{98130014-6D3D-47AC-8EB1-A15DABBD86F8}" sibTransId="{A74EF607-126E-4CAD-ABDF-3ACEA5719BE7}"/>
    <dgm:cxn modelId="{29243107-103C-4F58-9743-2AB8FD22E5BC}" type="presOf" srcId="{7A117EF2-D6B9-404B-A0ED-4F205926834C}" destId="{D53E5465-55CE-42C3-8CD9-F106804BFBD8}" srcOrd="0" destOrd="0" presId="urn:microsoft.com/office/officeart/2005/8/layout/bProcess4"/>
    <dgm:cxn modelId="{88C752E3-C005-4840-B2BD-AF03EC331471}" type="presOf" srcId="{870FF0F0-3782-4631-A868-FEAFFE9D65A4}" destId="{45C661F1-8194-4FA5-8AF6-ED79841FC2D1}" srcOrd="0" destOrd="0" presId="urn:microsoft.com/office/officeart/2005/8/layout/bProcess4"/>
    <dgm:cxn modelId="{990025EA-E588-4271-BE90-459839AA8740}" type="presOf" srcId="{C482D98D-3D5F-4086-BA26-0A0D8EA93752}" destId="{B212EABE-DF9E-47DE-B50D-0F2BCFE41DE3}" srcOrd="0" destOrd="0" presId="urn:microsoft.com/office/officeart/2005/8/layout/bProcess4"/>
    <dgm:cxn modelId="{5C8557C3-E504-4843-91AA-8AB679981D98}" type="presOf" srcId="{84F70981-6780-4777-B6EF-4B898F6F7C4B}" destId="{A5EBE061-10D7-4D8B-9B9B-F2DD8EC1C5A2}" srcOrd="0" destOrd="0" presId="urn:microsoft.com/office/officeart/2005/8/layout/bProcess4"/>
    <dgm:cxn modelId="{1231FDF2-36F0-4797-8853-1928DF5AE64C}" type="presOf" srcId="{41BBCBA8-4862-4F25-B8B2-3C400D677311}" destId="{18F22B04-B6FE-45DD-BF30-B83C6D73A719}" srcOrd="0" destOrd="0" presId="urn:microsoft.com/office/officeart/2005/8/layout/bProcess4"/>
    <dgm:cxn modelId="{960F0EB7-92F9-4B64-A7DD-251DD60AE71D}" type="presOf" srcId="{F6B47E6E-9EB1-418C-B4A4-E55A7AB618F8}" destId="{8A5D078A-F5D6-446E-8BC2-7610B51012BF}" srcOrd="0" destOrd="0" presId="urn:microsoft.com/office/officeart/2005/8/layout/bProcess4"/>
    <dgm:cxn modelId="{64D7F91B-819D-4216-8C55-A5F39C860982}" type="presOf" srcId="{09A64B4C-3758-4F60-9A67-0A4A8F08D8F4}" destId="{AD8370A1-7C74-4D3A-BB03-8FC1E3938D77}" srcOrd="0" destOrd="0" presId="urn:microsoft.com/office/officeart/2005/8/layout/bProcess4"/>
    <dgm:cxn modelId="{1E9461D6-B891-4E31-81B8-9589F2754755}" type="presOf" srcId="{889593F8-F755-441E-B280-8D1D03C43AEF}" destId="{A00F4624-6B20-4ABA-A4FC-A5E594F10654}" srcOrd="0" destOrd="0" presId="urn:microsoft.com/office/officeart/2005/8/layout/bProcess4"/>
    <dgm:cxn modelId="{03BC4EC2-14AA-4820-88DB-CE0B9EA657ED}" type="presOf" srcId="{5BF6224C-C7C8-46EF-8271-19DF1C056EA4}" destId="{0D721B0A-1ADF-4E8F-9BF2-A956362709E1}" srcOrd="0" destOrd="0" presId="urn:microsoft.com/office/officeart/2005/8/layout/bProcess4"/>
    <dgm:cxn modelId="{1EE8CB57-683F-47D4-A0BE-11F8918C72B2}" srcId="{889593F8-F755-441E-B280-8D1D03C43AEF}" destId="{20A86BCE-5A3B-4B53-9401-151D3FED1B47}" srcOrd="7" destOrd="0" parTransId="{689C7E56-AB2B-4557-B215-6FA856E0EF93}" sibTransId="{826712DB-82DA-439A-A303-98058566B945}"/>
    <dgm:cxn modelId="{ED8F4CF7-C8B7-4DCD-92DF-D3692BA96356}" srcId="{889593F8-F755-441E-B280-8D1D03C43AEF}" destId="{CF6758BC-8791-49B7-BF43-540D6E59ACA9}" srcOrd="8" destOrd="0" parTransId="{DFE068A3-813A-4679-8DC5-4AF3A9CFF48B}" sibTransId="{336E5230-078F-489F-B615-8C5A9158A105}"/>
    <dgm:cxn modelId="{BA8F170E-1BBB-4494-88E7-E7C933133033}" srcId="{889593F8-F755-441E-B280-8D1D03C43AEF}" destId="{F6B47E6E-9EB1-418C-B4A4-E55A7AB618F8}" srcOrd="3" destOrd="0" parTransId="{0283147D-2773-4733-A239-F7F2333F3370}" sibTransId="{0DE12EB0-26D6-46E9-AE50-B5C6DFBFB306}"/>
    <dgm:cxn modelId="{8E67DBDE-ECAB-4837-9BD7-913D01281339}" type="presOf" srcId="{0DE12EB0-26D6-46E9-AE50-B5C6DFBFB306}" destId="{26D3DDBF-E02F-4390-AC57-DBA024AEE143}" srcOrd="0" destOrd="0" presId="urn:microsoft.com/office/officeart/2005/8/layout/bProcess4"/>
    <dgm:cxn modelId="{5680EAA1-B304-4EBD-99DD-4DB9D2244DAC}" type="presOf" srcId="{0DB602B9-029B-4438-91FB-EA0B4E94BA06}" destId="{D79C104D-D91B-495A-9D58-A101241095DF}" srcOrd="0" destOrd="0" presId="urn:microsoft.com/office/officeart/2005/8/layout/bProcess4"/>
    <dgm:cxn modelId="{E72359BE-DBE5-4EB4-AF83-2F6AA2F17252}" srcId="{889593F8-F755-441E-B280-8D1D03C43AEF}" destId="{8924F04F-88BE-4F4B-9211-18B6FA12D44A}" srcOrd="1" destOrd="0" parTransId="{580B9313-A63E-4989-9264-91CF3F3C1F8E}" sibTransId="{870FF0F0-3782-4631-A868-FEAFFE9D65A4}"/>
    <dgm:cxn modelId="{171B81D9-7A4C-4598-93AC-DF94ECC5C0FB}" type="presOf" srcId="{984A977D-74AC-412E-97C6-CF41ADA37DE8}" destId="{DD9929E3-9279-4240-BC5B-DB042E4AF5C6}" srcOrd="0" destOrd="0" presId="urn:microsoft.com/office/officeart/2005/8/layout/bProcess4"/>
    <dgm:cxn modelId="{918345EC-6CFA-4153-BE8F-01C9A05CFDBD}" srcId="{889593F8-F755-441E-B280-8D1D03C43AEF}" destId="{41BBCBA8-4862-4F25-B8B2-3C400D677311}" srcOrd="0" destOrd="0" parTransId="{C0CCFBCE-B152-49B3-A895-ADAD337D21E9}" sibTransId="{984A977D-74AC-412E-97C6-CF41ADA37DE8}"/>
    <dgm:cxn modelId="{9D06F9B8-5F99-4514-BBF1-6C0AEC214FF1}" type="presOf" srcId="{7D6FA0B4-490D-4A76-8784-82ED4E718DB6}" destId="{E9E31B8B-82E8-4B37-AE0A-5B33168EAB25}" srcOrd="0" destOrd="0" presId="urn:microsoft.com/office/officeart/2005/8/layout/bProcess4"/>
    <dgm:cxn modelId="{CA83A6DB-BF40-4704-9C8F-625ABE3E6A1B}" type="presOf" srcId="{CF6758BC-8791-49B7-BF43-540D6E59ACA9}" destId="{58AFB73D-2CA9-417C-97A4-642071CCC425}" srcOrd="0" destOrd="0" presId="urn:microsoft.com/office/officeart/2005/8/layout/bProcess4"/>
    <dgm:cxn modelId="{57E31006-108A-482E-8778-94CA3F2867A7}" type="presOf" srcId="{20A86BCE-5A3B-4B53-9401-151D3FED1B47}" destId="{E4895D4E-A5F4-4EDB-A2D4-9B527AE9F869}" srcOrd="0" destOrd="0" presId="urn:microsoft.com/office/officeart/2005/8/layout/bProcess4"/>
    <dgm:cxn modelId="{2F928781-B8D3-4635-9147-F73AD391992E}" type="presOf" srcId="{826712DB-82DA-439A-A303-98058566B945}" destId="{AAB95420-A619-4C7C-9DD4-0C3793CF8804}" srcOrd="0" destOrd="0" presId="urn:microsoft.com/office/officeart/2005/8/layout/bProcess4"/>
    <dgm:cxn modelId="{D4863BF2-0B71-40B3-9C23-A9380BF96856}" srcId="{889593F8-F755-441E-B280-8D1D03C43AEF}" destId="{84F70981-6780-4777-B6EF-4B898F6F7C4B}" srcOrd="5" destOrd="0" parTransId="{36873B6F-52A1-471F-9205-9C1E74F7FAB3}" sibTransId="{7D6FA0B4-490D-4A76-8784-82ED4E718DB6}"/>
    <dgm:cxn modelId="{5AAEDEC3-BCB2-4225-B051-56999C299E97}" type="presOf" srcId="{8924F04F-88BE-4F4B-9211-18B6FA12D44A}" destId="{838901E8-4A04-4B35-B016-DA903A0BD218}" srcOrd="0" destOrd="0" presId="urn:microsoft.com/office/officeart/2005/8/layout/bProcess4"/>
    <dgm:cxn modelId="{AF8E5ED1-3807-4EC4-87D7-BE320651C264}" srcId="{889593F8-F755-441E-B280-8D1D03C43AEF}" destId="{09A64B4C-3758-4F60-9A67-0A4A8F08D8F4}" srcOrd="6" destOrd="0" parTransId="{FC658AE4-C213-4026-B470-2865E0F26B6B}" sibTransId="{8425390D-3868-4769-8B9F-05C1D002B1E0}"/>
    <dgm:cxn modelId="{4241BFB7-EC20-4C85-9795-767EAF18205A}" srcId="{889593F8-F755-441E-B280-8D1D03C43AEF}" destId="{72E9B887-1000-42B6-B662-84C3D80E0097}" srcOrd="9" destOrd="0" parTransId="{CAB4C200-1B84-4B36-B2EA-F380B06A16B7}" sibTransId="{7A117EF2-D6B9-404B-A0ED-4F205926834C}"/>
    <dgm:cxn modelId="{E49D745E-0FAA-42CE-BF65-A055696E38C4}" srcId="{889593F8-F755-441E-B280-8D1D03C43AEF}" destId="{0DB602B9-029B-4438-91FB-EA0B4E94BA06}" srcOrd="10" destOrd="0" parTransId="{456F22F5-C07F-4664-AF71-BB383D7963D6}" sibTransId="{F69E2A28-761E-4821-B5E6-6945E324DB95}"/>
    <dgm:cxn modelId="{5F5F63DB-E8E9-4A3A-A2C1-9A1C768249C7}" srcId="{889593F8-F755-441E-B280-8D1D03C43AEF}" destId="{5BF6224C-C7C8-46EF-8271-19DF1C056EA4}" srcOrd="2" destOrd="0" parTransId="{B1D88C82-1A54-42D0-B061-705F18839C21}" sibTransId="{B833FE09-07F1-42ED-9317-7312D58151CA}"/>
    <dgm:cxn modelId="{D90D6FB7-8456-492A-882A-F097AA7A12B5}" type="presParOf" srcId="{A00F4624-6B20-4ABA-A4FC-A5E594F10654}" destId="{025874D2-6778-473C-81C0-F93BD87A6B7A}" srcOrd="0" destOrd="0" presId="urn:microsoft.com/office/officeart/2005/8/layout/bProcess4"/>
    <dgm:cxn modelId="{3A2F4B9D-5CE7-4EF6-B4B7-CA785E42E110}" type="presParOf" srcId="{025874D2-6778-473C-81C0-F93BD87A6B7A}" destId="{AC72165F-EF1B-4876-B11D-3F3DB977F46D}" srcOrd="0" destOrd="0" presId="urn:microsoft.com/office/officeart/2005/8/layout/bProcess4"/>
    <dgm:cxn modelId="{DAC249FB-98DF-4981-BE3D-BEC65C8C5229}" type="presParOf" srcId="{025874D2-6778-473C-81C0-F93BD87A6B7A}" destId="{18F22B04-B6FE-45DD-BF30-B83C6D73A719}" srcOrd="1" destOrd="0" presId="urn:microsoft.com/office/officeart/2005/8/layout/bProcess4"/>
    <dgm:cxn modelId="{C5E918A1-4F73-4443-9333-0CACD616B7F0}" type="presParOf" srcId="{A00F4624-6B20-4ABA-A4FC-A5E594F10654}" destId="{DD9929E3-9279-4240-BC5B-DB042E4AF5C6}" srcOrd="1" destOrd="0" presId="urn:microsoft.com/office/officeart/2005/8/layout/bProcess4"/>
    <dgm:cxn modelId="{88777324-ED49-4102-8BC8-4024834DFE0F}" type="presParOf" srcId="{A00F4624-6B20-4ABA-A4FC-A5E594F10654}" destId="{074FBF19-80B3-4A5A-925D-613C98997CC4}" srcOrd="2" destOrd="0" presId="urn:microsoft.com/office/officeart/2005/8/layout/bProcess4"/>
    <dgm:cxn modelId="{56CA17E1-01B7-4497-BECE-DBB9946D94CD}" type="presParOf" srcId="{074FBF19-80B3-4A5A-925D-613C98997CC4}" destId="{8BA9D4E3-2F35-41A5-A3A0-88AEAA63F581}" srcOrd="0" destOrd="0" presId="urn:microsoft.com/office/officeart/2005/8/layout/bProcess4"/>
    <dgm:cxn modelId="{68A7EA1D-8FCA-4472-B579-22AC3DA2AD5E}" type="presParOf" srcId="{074FBF19-80B3-4A5A-925D-613C98997CC4}" destId="{838901E8-4A04-4B35-B016-DA903A0BD218}" srcOrd="1" destOrd="0" presId="urn:microsoft.com/office/officeart/2005/8/layout/bProcess4"/>
    <dgm:cxn modelId="{47071F41-F218-49B5-BA0F-062610052527}" type="presParOf" srcId="{A00F4624-6B20-4ABA-A4FC-A5E594F10654}" destId="{45C661F1-8194-4FA5-8AF6-ED79841FC2D1}" srcOrd="3" destOrd="0" presId="urn:microsoft.com/office/officeart/2005/8/layout/bProcess4"/>
    <dgm:cxn modelId="{DDC42193-BBD3-4927-A5E1-219C596FA7FD}" type="presParOf" srcId="{A00F4624-6B20-4ABA-A4FC-A5E594F10654}" destId="{A265F8B0-E18B-4C96-8EE6-9B1EDB6450A3}" srcOrd="4" destOrd="0" presId="urn:microsoft.com/office/officeart/2005/8/layout/bProcess4"/>
    <dgm:cxn modelId="{2AEDB38C-BDFB-4E4F-9000-5B1B0760B6D9}" type="presParOf" srcId="{A265F8B0-E18B-4C96-8EE6-9B1EDB6450A3}" destId="{C4DD6B7B-9D18-4CED-BDCA-58AA6BE6D7DE}" srcOrd="0" destOrd="0" presId="urn:microsoft.com/office/officeart/2005/8/layout/bProcess4"/>
    <dgm:cxn modelId="{C75C94E4-D4C2-4385-9F06-078CDF11879F}" type="presParOf" srcId="{A265F8B0-E18B-4C96-8EE6-9B1EDB6450A3}" destId="{0D721B0A-1ADF-4E8F-9BF2-A956362709E1}" srcOrd="1" destOrd="0" presId="urn:microsoft.com/office/officeart/2005/8/layout/bProcess4"/>
    <dgm:cxn modelId="{000FCD00-5D2D-4A5E-8743-4EBA2CD7D41C}" type="presParOf" srcId="{A00F4624-6B20-4ABA-A4FC-A5E594F10654}" destId="{63C7A6A0-8C9D-42AA-BC37-0680ABBD320B}" srcOrd="5" destOrd="0" presId="urn:microsoft.com/office/officeart/2005/8/layout/bProcess4"/>
    <dgm:cxn modelId="{9825F603-6116-4DD0-8BCE-8358FE1BF950}" type="presParOf" srcId="{A00F4624-6B20-4ABA-A4FC-A5E594F10654}" destId="{21256C1E-4006-4BD0-8492-A45255FEAEE1}" srcOrd="6" destOrd="0" presId="urn:microsoft.com/office/officeart/2005/8/layout/bProcess4"/>
    <dgm:cxn modelId="{34FEED8B-9BC2-4D1C-9FED-EF49D8A2113D}" type="presParOf" srcId="{21256C1E-4006-4BD0-8492-A45255FEAEE1}" destId="{F7B0518D-4982-4089-B15A-E13DD8A5C6F9}" srcOrd="0" destOrd="0" presId="urn:microsoft.com/office/officeart/2005/8/layout/bProcess4"/>
    <dgm:cxn modelId="{1520FF37-C3D5-4A86-B2DD-1A2176EBE9BA}" type="presParOf" srcId="{21256C1E-4006-4BD0-8492-A45255FEAEE1}" destId="{8A5D078A-F5D6-446E-8BC2-7610B51012BF}" srcOrd="1" destOrd="0" presId="urn:microsoft.com/office/officeart/2005/8/layout/bProcess4"/>
    <dgm:cxn modelId="{0B5CABB7-89B9-428A-B8A8-6138F357010A}" type="presParOf" srcId="{A00F4624-6B20-4ABA-A4FC-A5E594F10654}" destId="{26D3DDBF-E02F-4390-AC57-DBA024AEE143}" srcOrd="7" destOrd="0" presId="urn:microsoft.com/office/officeart/2005/8/layout/bProcess4"/>
    <dgm:cxn modelId="{8CA96451-8583-4396-B595-7A968BE54318}" type="presParOf" srcId="{A00F4624-6B20-4ABA-A4FC-A5E594F10654}" destId="{EEE04961-0E01-4CD7-A110-F4221251E2B8}" srcOrd="8" destOrd="0" presId="urn:microsoft.com/office/officeart/2005/8/layout/bProcess4"/>
    <dgm:cxn modelId="{3B571521-A8D7-4839-B365-50461137997E}" type="presParOf" srcId="{EEE04961-0E01-4CD7-A110-F4221251E2B8}" destId="{461606F8-0D1C-4BE0-9F82-E17EF5000E2D}" srcOrd="0" destOrd="0" presId="urn:microsoft.com/office/officeart/2005/8/layout/bProcess4"/>
    <dgm:cxn modelId="{092B3198-7CC8-4E87-A70C-AF198D5E061F}" type="presParOf" srcId="{EEE04961-0E01-4CD7-A110-F4221251E2B8}" destId="{B212EABE-DF9E-47DE-B50D-0F2BCFE41DE3}" srcOrd="1" destOrd="0" presId="urn:microsoft.com/office/officeart/2005/8/layout/bProcess4"/>
    <dgm:cxn modelId="{394056E2-185F-49DD-94A7-E26A7A161593}" type="presParOf" srcId="{A00F4624-6B20-4ABA-A4FC-A5E594F10654}" destId="{6D9B2140-52DA-445A-A43C-C24FC63069E8}" srcOrd="9" destOrd="0" presId="urn:microsoft.com/office/officeart/2005/8/layout/bProcess4"/>
    <dgm:cxn modelId="{E9721951-C9EC-473F-8EC4-75D4B02DBC86}" type="presParOf" srcId="{A00F4624-6B20-4ABA-A4FC-A5E594F10654}" destId="{FBFDFFA3-7029-49AC-B64A-965608F002D2}" srcOrd="10" destOrd="0" presId="urn:microsoft.com/office/officeart/2005/8/layout/bProcess4"/>
    <dgm:cxn modelId="{60C3582F-88E0-4734-9741-098DE5C70CD8}" type="presParOf" srcId="{FBFDFFA3-7029-49AC-B64A-965608F002D2}" destId="{DD82E3BF-468E-4F7D-8C41-5B2A6E52D4EE}" srcOrd="0" destOrd="0" presId="urn:microsoft.com/office/officeart/2005/8/layout/bProcess4"/>
    <dgm:cxn modelId="{4049F9C0-542A-46B0-85F2-752754CD3168}" type="presParOf" srcId="{FBFDFFA3-7029-49AC-B64A-965608F002D2}" destId="{A5EBE061-10D7-4D8B-9B9B-F2DD8EC1C5A2}" srcOrd="1" destOrd="0" presId="urn:microsoft.com/office/officeart/2005/8/layout/bProcess4"/>
    <dgm:cxn modelId="{B8BA6529-652D-45E2-A40E-1E9AF8784944}" type="presParOf" srcId="{A00F4624-6B20-4ABA-A4FC-A5E594F10654}" destId="{E9E31B8B-82E8-4B37-AE0A-5B33168EAB25}" srcOrd="11" destOrd="0" presId="urn:microsoft.com/office/officeart/2005/8/layout/bProcess4"/>
    <dgm:cxn modelId="{5828FEF5-042A-471B-8299-36CC1A59CB04}" type="presParOf" srcId="{A00F4624-6B20-4ABA-A4FC-A5E594F10654}" destId="{F957D9E1-FEED-4528-8FA7-6380AE0BEB69}" srcOrd="12" destOrd="0" presId="urn:microsoft.com/office/officeart/2005/8/layout/bProcess4"/>
    <dgm:cxn modelId="{8324E454-C73C-45BC-BB48-F8E79A1F6ECE}" type="presParOf" srcId="{F957D9E1-FEED-4528-8FA7-6380AE0BEB69}" destId="{7F00E2EE-2CCA-4633-A041-8CEBE6C1470A}" srcOrd="0" destOrd="0" presId="urn:microsoft.com/office/officeart/2005/8/layout/bProcess4"/>
    <dgm:cxn modelId="{7CBEF13F-015F-4D10-BC79-6A3D7E995409}" type="presParOf" srcId="{F957D9E1-FEED-4528-8FA7-6380AE0BEB69}" destId="{AD8370A1-7C74-4D3A-BB03-8FC1E3938D77}" srcOrd="1" destOrd="0" presId="urn:microsoft.com/office/officeart/2005/8/layout/bProcess4"/>
    <dgm:cxn modelId="{3E18AF19-B192-44EC-B168-D8C911099AD1}" type="presParOf" srcId="{A00F4624-6B20-4ABA-A4FC-A5E594F10654}" destId="{C00AE644-74A9-4F36-B128-B76A51962BA6}" srcOrd="13" destOrd="0" presId="urn:microsoft.com/office/officeart/2005/8/layout/bProcess4"/>
    <dgm:cxn modelId="{BF3A4859-E59C-43CB-BA8A-EBE801C993E4}" type="presParOf" srcId="{A00F4624-6B20-4ABA-A4FC-A5E594F10654}" destId="{E69670C2-CEF7-4C22-9713-10CC66B22DEC}" srcOrd="14" destOrd="0" presId="urn:microsoft.com/office/officeart/2005/8/layout/bProcess4"/>
    <dgm:cxn modelId="{ACB653FB-3F11-4541-BF71-00A2D1695335}" type="presParOf" srcId="{E69670C2-CEF7-4C22-9713-10CC66B22DEC}" destId="{9C88E6A2-C068-4AA4-B1B0-5ACB8D6FBCC4}" srcOrd="0" destOrd="0" presId="urn:microsoft.com/office/officeart/2005/8/layout/bProcess4"/>
    <dgm:cxn modelId="{13827294-AB43-46C1-B675-339EAA730429}" type="presParOf" srcId="{E69670C2-CEF7-4C22-9713-10CC66B22DEC}" destId="{E4895D4E-A5F4-4EDB-A2D4-9B527AE9F869}" srcOrd="1" destOrd="0" presId="urn:microsoft.com/office/officeart/2005/8/layout/bProcess4"/>
    <dgm:cxn modelId="{248F4909-ED7F-49FD-9BBB-2E0AADEFF855}" type="presParOf" srcId="{A00F4624-6B20-4ABA-A4FC-A5E594F10654}" destId="{AAB95420-A619-4C7C-9DD4-0C3793CF8804}" srcOrd="15" destOrd="0" presId="urn:microsoft.com/office/officeart/2005/8/layout/bProcess4"/>
    <dgm:cxn modelId="{94E262A4-AC3C-4516-91DC-2677C536C458}" type="presParOf" srcId="{A00F4624-6B20-4ABA-A4FC-A5E594F10654}" destId="{3856EF28-1ECA-4F28-B6F1-39761C9B87DA}" srcOrd="16" destOrd="0" presId="urn:microsoft.com/office/officeart/2005/8/layout/bProcess4"/>
    <dgm:cxn modelId="{FA3049ED-F83C-4085-9797-7665E2013005}" type="presParOf" srcId="{3856EF28-1ECA-4F28-B6F1-39761C9B87DA}" destId="{162F0A42-5B14-4562-B438-294E22700BFE}" srcOrd="0" destOrd="0" presId="urn:microsoft.com/office/officeart/2005/8/layout/bProcess4"/>
    <dgm:cxn modelId="{EB55C3F0-4645-4792-AA18-8159BC728B23}" type="presParOf" srcId="{3856EF28-1ECA-4F28-B6F1-39761C9B87DA}" destId="{58AFB73D-2CA9-417C-97A4-642071CCC425}" srcOrd="1" destOrd="0" presId="urn:microsoft.com/office/officeart/2005/8/layout/bProcess4"/>
    <dgm:cxn modelId="{75FCB85B-852A-453A-9B45-A87C14492093}" type="presParOf" srcId="{A00F4624-6B20-4ABA-A4FC-A5E594F10654}" destId="{CC59B033-640E-40F3-B8BC-301DE61AFC1B}" srcOrd="17" destOrd="0" presId="urn:microsoft.com/office/officeart/2005/8/layout/bProcess4"/>
    <dgm:cxn modelId="{2101BC75-D11C-4955-B965-4CF7D5CE86D7}" type="presParOf" srcId="{A00F4624-6B20-4ABA-A4FC-A5E594F10654}" destId="{266768D3-459F-4818-85DC-52AA6865298E}" srcOrd="18" destOrd="0" presId="urn:microsoft.com/office/officeart/2005/8/layout/bProcess4"/>
    <dgm:cxn modelId="{8D636BFC-07D3-4919-ABBE-D786E8163E66}" type="presParOf" srcId="{266768D3-459F-4818-85DC-52AA6865298E}" destId="{E49B58B3-6367-4B35-B803-3CC6C00BC56A}" srcOrd="0" destOrd="0" presId="urn:microsoft.com/office/officeart/2005/8/layout/bProcess4"/>
    <dgm:cxn modelId="{730A4B48-9D3B-42ED-95BC-664163800FF4}" type="presParOf" srcId="{266768D3-459F-4818-85DC-52AA6865298E}" destId="{436EBDCD-037C-4D0F-8A8C-798E5E063467}" srcOrd="1" destOrd="0" presId="urn:microsoft.com/office/officeart/2005/8/layout/bProcess4"/>
    <dgm:cxn modelId="{EF8F7540-9059-4B27-8906-3F745B0B2DCC}" type="presParOf" srcId="{A00F4624-6B20-4ABA-A4FC-A5E594F10654}" destId="{D53E5465-55CE-42C3-8CD9-F106804BFBD8}" srcOrd="19" destOrd="0" presId="urn:microsoft.com/office/officeart/2005/8/layout/bProcess4"/>
    <dgm:cxn modelId="{6A1D681D-FDA7-48D3-BB72-CE3F0D91FF5F}" type="presParOf" srcId="{A00F4624-6B20-4ABA-A4FC-A5E594F10654}" destId="{023A227D-9DAE-4C58-A737-CD007DD0F3C5}" srcOrd="20" destOrd="0" presId="urn:microsoft.com/office/officeart/2005/8/layout/bProcess4"/>
    <dgm:cxn modelId="{3CC9D119-52AF-452C-8FAB-38657CD4E32A}" type="presParOf" srcId="{023A227D-9DAE-4C58-A737-CD007DD0F3C5}" destId="{6E1D35DA-AF60-4C2E-8446-DF6C6A617A44}" srcOrd="0" destOrd="0" presId="urn:microsoft.com/office/officeart/2005/8/layout/bProcess4"/>
    <dgm:cxn modelId="{064026AD-A91D-4D1B-8E32-8038B40BF703}" type="presParOf" srcId="{023A227D-9DAE-4C58-A737-CD007DD0F3C5}" destId="{D79C104D-D91B-495A-9D58-A101241095D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D08B2-E91C-42FA-A6F7-C3C24A52C07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73809-61CB-4771-8152-ED4E0CDB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7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3809-61CB-4771-8152-ED4E0CDBD1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1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D52A-3001-4400-81C5-A2607C1F8B90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60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019F-1FAF-4719-A88D-4235DA299A19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1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7410-BAD1-4519-A68F-CC6985675750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7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8F0E-9F14-4C15-9057-10DCB4D613E5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67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08D5-1EFC-443D-9CED-EDA8C1C7F9D1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8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D289-94C1-49FE-AB9B-59DD8843AEEB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39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67E4-4F01-4169-A5CE-29FF4286B94F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9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5CD7-A7FB-44BE-97C4-58AEEB7A33D8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89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2389-B23C-454A-9CF6-001D5F3738BE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272D-8C6A-4BCC-8E6A-175680A23C9E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3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7283-5B8A-4203-BCFE-BA9DE5769349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92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BAC-CF7C-4BF8-B298-E03B16BACA7A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6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0F93-10F0-4388-83E2-2072AD694AF6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680-EE94-49CF-A1CC-B4FE1D5ED12E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1B7D-767F-4E4B-BD7A-0EE2A4B7106C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DAFC-436F-4B00-862C-6874B6CD6F01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27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69B8-0C7E-48C9-982B-AD414A27D0D9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02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086599" y="3657602"/>
            <a:ext cx="3505201" cy="4571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500" b="0" i="0">
                <a:solidFill>
                  <a:srgbClr val="00B0F0">
                    <a:alpha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00F71E06-04D4-4C5E-B6F8-690876D9D8A7}" type="datetime2">
              <a:rPr lang="en-US" smtClean="0"/>
              <a:t>Thursday, October 1, 2020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81000" cy="37452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810000" y="6400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</a:t>
            </a:r>
            <a:r>
              <a:rPr lang="en-US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SALIM MIA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52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A310-C400-4542-BDC0-8F2A541E71E5}" type="datetime2">
              <a:rPr lang="en-US" smtClean="0"/>
              <a:t>Thursday, October 1, 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0"/>
            <a:ext cx="628813" cy="6186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 smtClean="0"/>
              <a:t>0</a:t>
            </a:r>
            <a:fld id="{7DB39AA0-A85A-40AF-B2BF-EE7CE36D6405}" type="slidenum">
              <a:rPr lang="en-US" sz="2800" smtClean="0"/>
              <a:t>1</a:t>
            </a:fld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366747" y="86380"/>
            <a:ext cx="395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রাহীম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225432" cy="54409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1475488" y="2283110"/>
            <a:ext cx="6109074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25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25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D489-970D-4BAE-BB2D-3FE3DF88B573}" type="datetime2">
              <a:rPr lang="en-US" smtClean="0"/>
              <a:t>Thursday, October 1,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5187" y="0"/>
            <a:ext cx="628813" cy="542464"/>
          </a:xfrm>
          <a:solidFill>
            <a:schemeClr val="bg1"/>
          </a:solidFill>
        </p:spPr>
        <p:txBody>
          <a:bodyPr/>
          <a:lstStyle/>
          <a:p>
            <a:pPr algn="ctr"/>
            <a:fld id="{B6F15528-21DE-4FAA-801E-634DDDAF4B2B}" type="slidenum">
              <a:rPr lang="en-US" sz="2800" smtClean="0"/>
              <a:pPr algn="ctr"/>
              <a:t>10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37693066"/>
              </p:ext>
            </p:extLst>
          </p:nvPr>
        </p:nvGraphicFramePr>
        <p:xfrm>
          <a:off x="76200" y="304800"/>
          <a:ext cx="838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657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02EE1C-3666-407E-A6DA-E640EDDE7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DE02EE1C-3666-407E-A6DA-E640EDDE7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DE02EE1C-3666-407E-A6DA-E640EDDE7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1B1B99-65DA-48B5-AEFE-8926926EE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71B1B99-65DA-48B5-AEFE-8926926EE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571B1B99-65DA-48B5-AEFE-8926926EE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792197-99E0-40A9-9040-EB1871BC3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91792197-99E0-40A9-9040-EB1871BC3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91792197-99E0-40A9-9040-EB1871BC3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6F7D3D-BB51-4D9D-ACDD-BC62A876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E6F7D3D-BB51-4D9D-ACDD-BC62A876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E6F7D3D-BB51-4D9D-ACDD-BC62A876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C7FEE1-37FE-4222-9286-0E5ECB018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40C7FEE1-37FE-4222-9286-0E5ECB018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40C7FEE1-37FE-4222-9286-0E5ECB018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5B0BD2-73ED-4696-B350-13D26500A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0C5B0BD2-73ED-4696-B350-13D26500A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0C5B0BD2-73ED-4696-B350-13D26500A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0CC15F-A96A-424F-A2A7-5B824B9D6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410CC15F-A96A-424F-A2A7-5B824B9D6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410CC15F-A96A-424F-A2A7-5B824B9D6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5726CB-A091-4E35-A028-6E401C19E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555726CB-A091-4E35-A028-6E401C19E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555726CB-A091-4E35-A028-6E401C19E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89C126-DA2F-4EA0-B5B4-0F489C640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2589C126-DA2F-4EA0-B5B4-0F489C640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2589C126-DA2F-4EA0-B5B4-0F489C640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474B-56E4-450E-81C0-463698EDF5B5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5187" y="0"/>
            <a:ext cx="628813" cy="767687"/>
          </a:xfrm>
          <a:solidFill>
            <a:schemeClr val="bg1"/>
          </a:solidFill>
        </p:spPr>
        <p:txBody>
          <a:bodyPr/>
          <a:lstStyle/>
          <a:p>
            <a:pPr algn="ctr"/>
            <a:fld id="{B6F15528-21DE-4FAA-801E-634DDDAF4B2B}" type="slidenum">
              <a:rPr lang="en-US" sz="2800" smtClean="0"/>
              <a:pPr algn="ctr"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200561"/>
            <a:ext cx="3048000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প্রাক-বিশ্লেষণ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(1494 – 1800)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740694"/>
            <a:ext cx="8382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মানবসভ্যতার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মধ্যযুগ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সময়কালের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আওতাভুক্ত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691825"/>
            <a:ext cx="8382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3682425"/>
            <a:ext cx="8382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নির্ভরযোগ্য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673025"/>
            <a:ext cx="8382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587425"/>
            <a:ext cx="838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দু,তরফা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হিসাবরক্ষণের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58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5027-30A1-4865-AA8F-E0B443B3CADD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5187" y="0"/>
            <a:ext cx="628813" cy="767687"/>
          </a:xfrm>
          <a:solidFill>
            <a:schemeClr val="bg1"/>
          </a:solidFill>
        </p:spPr>
        <p:txBody>
          <a:bodyPr/>
          <a:lstStyle/>
          <a:p>
            <a:pPr algn="ctr"/>
            <a:fld id="{B6F15528-21DE-4FAA-801E-634DDDAF4B2B}" type="slidenum">
              <a:rPr lang="en-US" sz="2800" smtClean="0"/>
              <a:pPr algn="ctr"/>
              <a:t>12</a:t>
            </a:fld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57200"/>
            <a:ext cx="3048000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(1801 – 1950)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12538"/>
            <a:ext cx="8382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163669"/>
            <a:ext cx="8382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কলাকৌশল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154269"/>
            <a:ext cx="8382000" cy="5693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নিরীক্ষা</a:t>
            </a:r>
            <a:r>
              <a:rPr lang="en-US" sz="3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গোড়াপত্তণ</a:t>
            </a:r>
            <a:r>
              <a:rPr lang="en-US" sz="3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1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144869"/>
            <a:ext cx="8382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পেশাজীবী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হিসাববিদদের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5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054F-E7BD-46D1-9105-BF6F54645166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5187" y="0"/>
            <a:ext cx="628813" cy="767687"/>
          </a:xfrm>
          <a:solidFill>
            <a:schemeClr val="bg1"/>
          </a:solidFill>
        </p:spPr>
        <p:txBody>
          <a:bodyPr/>
          <a:lstStyle/>
          <a:p>
            <a:pPr algn="ctr"/>
            <a:fld id="{B6F15528-21DE-4FAA-801E-634DDDAF4B2B}" type="slidenum">
              <a:rPr lang="en-US" sz="2800" smtClean="0"/>
              <a:pPr algn="ctr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28600"/>
            <a:ext cx="3048000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(1951 -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31258"/>
            <a:ext cx="8382000" cy="63094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আওতা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কার্যকলাপ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সম্প্রসারিত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90800"/>
            <a:ext cx="85344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কলকজ্বা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352800"/>
            <a:ext cx="8382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প্রশাখার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191000"/>
            <a:ext cx="83820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International Accounting Standard Committee (IASC)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739825"/>
            <a:ext cx="838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30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935D-A23E-46F5-98C9-767304328024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5187" y="0"/>
            <a:ext cx="628813" cy="767687"/>
          </a:xfrm>
          <a:solidFill>
            <a:schemeClr val="bg1"/>
          </a:solidFill>
        </p:spPr>
        <p:txBody>
          <a:bodyPr/>
          <a:lstStyle/>
          <a:p>
            <a:fld id="{B6F15528-21DE-4FAA-801E-634DDDAF4B2B}" type="slidenum">
              <a:rPr lang="en-US" sz="2800" smtClean="0"/>
              <a:pPr/>
              <a:t>14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53848166"/>
              </p:ext>
            </p:extLst>
          </p:nvPr>
        </p:nvGraphicFramePr>
        <p:xfrm>
          <a:off x="76200" y="517586"/>
          <a:ext cx="8610600" cy="5730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3124200" y="2080392"/>
            <a:ext cx="3528203" cy="248440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38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18E25D-C45F-441B-9ED5-E4BE8BCAC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C518E25D-C45F-441B-9ED5-E4BE8BCAC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C518E25D-C45F-441B-9ED5-E4BE8BCAC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CC6484-6CAF-4756-A15A-6E1AE26DE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2ECC6484-6CAF-4756-A15A-6E1AE26DE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2ECC6484-6CAF-4756-A15A-6E1AE26DE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8ECFDA-1119-46AF-83CA-7302895F8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A88ECFDA-1119-46AF-83CA-7302895F8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A88ECFDA-1119-46AF-83CA-7302895F8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073FC1-026F-47F5-A7CF-0D637ED35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53073FC1-026F-47F5-A7CF-0D637ED35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53073FC1-026F-47F5-A7CF-0D637ED35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540BDE-6E6A-4213-BFB8-A6BF2AA09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89540BDE-6E6A-4213-BFB8-A6BF2AA09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89540BDE-6E6A-4213-BFB8-A6BF2AA09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E207-4A99-4659-A48D-367CD1A58E33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5187" y="0"/>
            <a:ext cx="628813" cy="767687"/>
          </a:xfrm>
          <a:solidFill>
            <a:schemeClr val="bg1"/>
          </a:solidFill>
        </p:spPr>
        <p:txBody>
          <a:bodyPr/>
          <a:lstStyle/>
          <a:p>
            <a:pPr algn="ctr"/>
            <a:fld id="{B6F15528-21DE-4FAA-801E-634DDDAF4B2B}" type="slidenum">
              <a:rPr lang="en-US" sz="2800" smtClean="0"/>
              <a:pPr algn="ctr"/>
              <a:t>15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13454455"/>
              </p:ext>
            </p:extLst>
          </p:nvPr>
        </p:nvGraphicFramePr>
        <p:xfrm>
          <a:off x="685800" y="379562"/>
          <a:ext cx="7762336" cy="575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935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6BC40D-A115-4FAB-ACD1-CB38E5D86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D6BC40D-A115-4FAB-ACD1-CB38E5D86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D6BC40D-A115-4FAB-ACD1-CB38E5D86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9F35F6-DC19-4B5A-A487-0B97559F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869F35F6-DC19-4B5A-A487-0B97559F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869F35F6-DC19-4B5A-A487-0B97559F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801CD4-F0E3-4A55-9977-1C8EA8CBA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6801CD4-F0E3-4A55-9977-1C8EA8CBA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6801CD4-F0E3-4A55-9977-1C8EA8CBA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7A64F5-12A7-4AD1-973D-E782EA77E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067A64F5-12A7-4AD1-973D-E782EA77E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067A64F5-12A7-4AD1-973D-E782EA77E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B851B8-BA15-43AE-98C7-84E4BD6E2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05B851B8-BA15-43AE-98C7-84E4BD6E2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05B851B8-BA15-43AE-98C7-84E4BD6E2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403438-2279-471E-AA51-28F20D055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02403438-2279-471E-AA51-28F20D055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02403438-2279-471E-AA51-28F20D055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266D0C-25EE-4FF9-BD02-6BFCF1ECE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F0266D0C-25EE-4FF9-BD02-6BFCF1ECE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F0266D0C-25EE-4FF9-BD02-6BFCF1ECE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5446-EC0B-4838-A66F-E73A17FFF4F6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5187" y="0"/>
            <a:ext cx="628813" cy="767687"/>
          </a:xfrm>
          <a:solidFill>
            <a:schemeClr val="bg1"/>
          </a:solidFill>
        </p:spPr>
        <p:txBody>
          <a:bodyPr/>
          <a:lstStyle/>
          <a:p>
            <a:pPr algn="ctr"/>
            <a:fld id="{B6F15528-21DE-4FAA-801E-634DDDAF4B2B}" type="slidenum">
              <a:rPr lang="en-US" sz="2800" smtClean="0"/>
              <a:pPr algn="ctr"/>
              <a:t>16</a:t>
            </a:fld>
            <a:endParaRPr lang="en-US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08283839"/>
              </p:ext>
            </p:extLst>
          </p:nvPr>
        </p:nvGraphicFramePr>
        <p:xfrm>
          <a:off x="76200" y="457200"/>
          <a:ext cx="8610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6182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0D8333-958D-4D9B-9838-C6FE74AC1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C0D8333-958D-4D9B-9838-C6FE74AC1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C0D8333-958D-4D9B-9838-C6FE74AC1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41EB82-1B4E-49C6-8C23-E11E45014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F941EB82-1B4E-49C6-8C23-E11E45014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F941EB82-1B4E-49C6-8C23-E11E45014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52D71-A334-46E7-8544-F945903A5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88752D71-A334-46E7-8544-F945903A5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88752D71-A334-46E7-8544-F945903A5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8298F1-ADEE-4114-AE39-97AEA621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E78298F1-ADEE-4114-AE39-97AEA621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E78298F1-ADEE-4114-AE39-97AEA621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FA5C83-B08C-490C-A53E-C55D9ECBB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EBFA5C83-B08C-490C-A53E-C55D9ECBB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EBFA5C83-B08C-490C-A53E-C55D9ECBB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A082FA-3C25-453E-93D6-62D77B99D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82A082FA-3C25-453E-93D6-62D77B99D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82A082FA-3C25-453E-93D6-62D77B99D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CC31D7-02E5-49BE-B9CD-8F9D94751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9ECC31D7-02E5-49BE-B9CD-8F9D94751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9ECC31D7-02E5-49BE-B9CD-8F9D94751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4144E8-6E41-4192-AE85-9CF7341A1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574144E8-6E41-4192-AE85-9CF7341A1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574144E8-6E41-4192-AE85-9CF7341A1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24D68C-399F-44B1-AF99-D89447C01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3224D68C-399F-44B1-AF99-D89447C01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3224D68C-399F-44B1-AF99-D89447C01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13B9BC-AB06-4258-8DC9-83443AC4C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5E13B9BC-AB06-4258-8DC9-83443AC4C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5E13B9BC-AB06-4258-8DC9-83443AC4C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F9CB93-C8D4-445B-AC62-DC37F45AE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07F9CB93-C8D4-445B-AC62-DC37F45AE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07F9CB93-C8D4-445B-AC62-DC37F45AE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A5F9F7-845B-4F71-8695-A1A9221DF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9FA5F9F7-845B-4F71-8695-A1A9221DF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9FA5F9F7-845B-4F71-8695-A1A9221DF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AF5BBC-0886-4EC4-A749-EA4D812BA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67AF5BBC-0886-4EC4-A749-EA4D812BA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67AF5BBC-0886-4EC4-A749-EA4D812BA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84A77D-DEA9-424E-8384-D204EF3FC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FF84A77D-DEA9-424E-8384-D204EF3FC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FF84A77D-DEA9-424E-8384-D204EF3FC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5851EF-CD90-4CBB-A67C-A1351A79E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15851EF-CD90-4CBB-A67C-A1351A79E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15851EF-CD90-4CBB-A67C-A1351A79E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58D6E0-A346-4690-9C93-99E21E2D5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1D58D6E0-A346-4690-9C93-99E21E2D5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1D58D6E0-A346-4690-9C93-99E21E2D5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5485F0-088E-49A7-B4A6-CC220D55D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135485F0-088E-49A7-B4A6-CC220D55D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135485F0-088E-49A7-B4A6-CC220D55D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60E04D-54EF-4328-94DF-43561C602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F160E04D-54EF-4328-94DF-43561C602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F160E04D-54EF-4328-94DF-43561C602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F9CE5C-14E7-4654-8C7B-59296E0A1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5AF9CE5C-14E7-4654-8C7B-59296E0A1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5AF9CE5C-14E7-4654-8C7B-59296E0A1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AA8DB5-C236-4716-BB1A-3B857ED3D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graphicEl>
                                              <a:dgm id="{19AA8DB5-C236-4716-BB1A-3B857ED3D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graphicEl>
                                              <a:dgm id="{19AA8DB5-C236-4716-BB1A-3B857ED3D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DBB0E4-E83B-484E-A6C1-F9639FC5F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graphicEl>
                                              <a:dgm id="{77DBB0E4-E83B-484E-A6C1-F9639FC5F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77DBB0E4-E83B-484E-A6C1-F9639FC5F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792C8C-13BF-4F57-95D2-3829F6FB9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E3792C8C-13BF-4F57-95D2-3829F6FB9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graphicEl>
                                              <a:dgm id="{E3792C8C-13BF-4F57-95D2-3829F6FB9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3E1BF7-4733-4BC0-BA22-94621F7F0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graphicEl>
                                              <a:dgm id="{763E1BF7-4733-4BC0-BA22-94621F7F0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graphicEl>
                                              <a:dgm id="{763E1BF7-4733-4BC0-BA22-94621F7F0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3D9699-3340-4379-AAD8-5E6C9DD54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graphicEl>
                                              <a:dgm id="{563D9699-3340-4379-AAD8-5E6C9DD54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graphicEl>
                                              <a:dgm id="{563D9699-3340-4379-AAD8-5E6C9DD54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CAAE7A-5E45-4422-84A9-E94C2E191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>
                                            <p:graphicEl>
                                              <a:dgm id="{2CCAAE7A-5E45-4422-84A9-E94C2E191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graphicEl>
                                              <a:dgm id="{2CCAAE7A-5E45-4422-84A9-E94C2E191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BCB63B-9E37-467C-8A9A-76E5795E7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">
                                            <p:graphicEl>
                                              <a:dgm id="{19BCB63B-9E37-467C-8A9A-76E5795E7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>
                                            <p:graphicEl>
                                              <a:dgm id="{19BCB63B-9E37-467C-8A9A-76E5795E7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301991-6FC8-4729-8BB1-B1B5A233A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>
                                            <p:graphicEl>
                                              <a:dgm id="{C6301991-6FC8-4729-8BB1-B1B5A233A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">
                                            <p:graphicEl>
                                              <a:dgm id="{C6301991-6FC8-4729-8BB1-B1B5A233A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91DB30-3B73-4A3D-815A-4D287C367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>
                                            <p:graphicEl>
                                              <a:dgm id="{2991DB30-3B73-4A3D-815A-4D287C367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>
                                            <p:graphicEl>
                                              <a:dgm id="{2991DB30-3B73-4A3D-815A-4D287C367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16506F-697D-45B3-A098-CAFB61F48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">
                                            <p:graphicEl>
                                              <a:dgm id="{A216506F-697D-45B3-A098-CAFB61F48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">
                                            <p:graphicEl>
                                              <a:dgm id="{A216506F-697D-45B3-A098-CAFB61F48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420AF0-B0AA-49AC-87EC-A730AC821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">
                                            <p:graphicEl>
                                              <a:dgm id="{FE420AF0-B0AA-49AC-87EC-A730AC821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">
                                            <p:graphicEl>
                                              <a:dgm id="{FE420AF0-B0AA-49AC-87EC-A730AC821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735374-775E-4FBD-8200-07DED3D76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">
                                            <p:graphicEl>
                                              <a:dgm id="{3F735374-775E-4FBD-8200-07DED3D76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">
                                            <p:graphicEl>
                                              <a:dgm id="{3F735374-775E-4FBD-8200-07DED3D76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E58402-8DF2-436B-983C-54247C8BC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">
                                            <p:graphicEl>
                                              <a:dgm id="{06E58402-8DF2-436B-983C-54247C8BC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">
                                            <p:graphicEl>
                                              <a:dgm id="{06E58402-8DF2-436B-983C-54247C8BC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BE4BA-B822-4703-A858-B1990C128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">
                                            <p:graphicEl>
                                              <a:dgm id="{241BE4BA-B822-4703-A858-B1990C128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">
                                            <p:graphicEl>
                                              <a:dgm id="{241BE4BA-B822-4703-A858-B1990C128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B8696E-ABB9-4D21-A0D7-08AACA2A5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">
                                            <p:graphicEl>
                                              <a:dgm id="{40B8696E-ABB9-4D21-A0D7-08AACA2A5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">
                                            <p:graphicEl>
                                              <a:dgm id="{40B8696E-ABB9-4D21-A0D7-08AACA2A5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308B64-986F-409B-A9C6-19BD9298B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">
                                            <p:graphicEl>
                                              <a:dgm id="{B1308B64-986F-409B-A9C6-19BD9298B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">
                                            <p:graphicEl>
                                              <a:dgm id="{B1308B64-986F-409B-A9C6-19BD9298B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B2B7-B969-485A-AD8E-7FEEEEE4576B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5187" y="0"/>
            <a:ext cx="628813" cy="767687"/>
          </a:xfrm>
          <a:solidFill>
            <a:schemeClr val="bg1"/>
          </a:solidFill>
        </p:spPr>
        <p:txBody>
          <a:bodyPr/>
          <a:lstStyle/>
          <a:p>
            <a:fld id="{B6F15528-21DE-4FAA-801E-634DDDAF4B2B}" type="slidenum">
              <a:rPr lang="en-US" sz="2800" smtClean="0"/>
              <a:pPr/>
              <a:t>17</a:t>
            </a:fld>
            <a:endParaRPr lang="en-US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53744993"/>
              </p:ext>
            </p:extLst>
          </p:nvPr>
        </p:nvGraphicFramePr>
        <p:xfrm>
          <a:off x="152400" y="1066800"/>
          <a:ext cx="8534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228600"/>
            <a:ext cx="5791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4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F22B04-B6FE-45DD-BF30-B83C6D73A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8F22B04-B6FE-45DD-BF30-B83C6D73A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8F22B04-B6FE-45DD-BF30-B83C6D73A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9929E3-9279-4240-BC5B-DB042E4AF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DD9929E3-9279-4240-BC5B-DB042E4AF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DD9929E3-9279-4240-BC5B-DB042E4AF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8901E8-4A04-4B35-B016-DA903A0BD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838901E8-4A04-4B35-B016-DA903A0BD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838901E8-4A04-4B35-B016-DA903A0BD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C661F1-8194-4FA5-8AF6-ED79841FC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45C661F1-8194-4FA5-8AF6-ED79841FC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45C661F1-8194-4FA5-8AF6-ED79841FC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721B0A-1ADF-4E8F-9BF2-A95636270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0D721B0A-1ADF-4E8F-9BF2-A95636270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0D721B0A-1ADF-4E8F-9BF2-A95636270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C7A6A0-8C9D-42AA-BC37-0680ABBD3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63C7A6A0-8C9D-42AA-BC37-0680ABBD3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63C7A6A0-8C9D-42AA-BC37-0680ABBD3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5D078A-F5D6-446E-8BC2-7610B5101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8A5D078A-F5D6-446E-8BC2-7610B5101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8A5D078A-F5D6-446E-8BC2-7610B5101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D3DDBF-E02F-4390-AC57-DBA024AEE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26D3DDBF-E02F-4390-AC57-DBA024AEE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26D3DDBF-E02F-4390-AC57-DBA024AEE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12EABE-DF9E-47DE-B50D-0F2BCFE41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B212EABE-DF9E-47DE-B50D-0F2BCFE41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B212EABE-DF9E-47DE-B50D-0F2BCFE41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9B2140-52DA-445A-A43C-C24FC6306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6D9B2140-52DA-445A-A43C-C24FC6306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6D9B2140-52DA-445A-A43C-C24FC6306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EBE061-10D7-4D8B-9B9B-F2DD8EC1C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A5EBE061-10D7-4D8B-9B9B-F2DD8EC1C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A5EBE061-10D7-4D8B-9B9B-F2DD8EC1C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E31B8B-82E8-4B37-AE0A-5B33168EA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E9E31B8B-82E8-4B37-AE0A-5B33168EA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E9E31B8B-82E8-4B37-AE0A-5B33168EA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8370A1-7C74-4D3A-BB03-8FC1E3938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AD8370A1-7C74-4D3A-BB03-8FC1E3938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AD8370A1-7C74-4D3A-BB03-8FC1E3938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0AE644-74A9-4F36-B128-B76A51962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C00AE644-74A9-4F36-B128-B76A51962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C00AE644-74A9-4F36-B128-B76A51962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895D4E-A5F4-4EDB-A2D4-9B527AE9F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E4895D4E-A5F4-4EDB-A2D4-9B527AE9F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E4895D4E-A5F4-4EDB-A2D4-9B527AE9F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B95420-A619-4C7C-9DD4-0C3793CF8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AAB95420-A619-4C7C-9DD4-0C3793CF8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AAB95420-A619-4C7C-9DD4-0C3793CF8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AFB73D-2CA9-417C-97A4-642071CCC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58AFB73D-2CA9-417C-97A4-642071CCC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58AFB73D-2CA9-417C-97A4-642071CCC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59B033-640E-40F3-B8BC-301DE61AF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CC59B033-640E-40F3-B8BC-301DE61AF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graphicEl>
                                              <a:dgm id="{CC59B033-640E-40F3-B8BC-301DE61AF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6EBDCD-037C-4D0F-8A8C-798E5E063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436EBDCD-037C-4D0F-8A8C-798E5E063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436EBDCD-037C-4D0F-8A8C-798E5E063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3E5465-55CE-42C3-8CD9-F106804BF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D53E5465-55CE-42C3-8CD9-F106804BF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graphicEl>
                                              <a:dgm id="{D53E5465-55CE-42C3-8CD9-F106804BF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9C104D-D91B-495A-9D58-A10124109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D79C104D-D91B-495A-9D58-A10124109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graphicEl>
                                              <a:dgm id="{D79C104D-D91B-495A-9D58-A10124109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32A5-AF55-4AD5-BDD1-ABA65475D251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5187" y="1"/>
            <a:ext cx="628813" cy="609599"/>
          </a:xfrm>
          <a:solidFill>
            <a:schemeClr val="bg1"/>
          </a:solidFill>
        </p:spPr>
        <p:txBody>
          <a:bodyPr/>
          <a:lstStyle/>
          <a:p>
            <a:fld id="{B6F15528-21DE-4FAA-801E-634DDDAF4B2B}" type="slidenum">
              <a:rPr lang="en-US" sz="2800" smtClean="0"/>
              <a:pPr/>
              <a:t>18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5600" y="533400"/>
            <a:ext cx="35014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28600" y="215842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উদ্দেশ্যকে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8600" y="296138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কালকে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3343" y="3734937"/>
            <a:ext cx="849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IASC 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2400" y="1447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2400" y="4419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অভ্যান্তরীণ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0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1442" y="0"/>
            <a:ext cx="622558" cy="457200"/>
          </a:xfrm>
          <a:solidFill>
            <a:schemeClr val="bg1"/>
          </a:solidFill>
        </p:spPr>
        <p:txBody>
          <a:bodyPr/>
          <a:lstStyle/>
          <a:p>
            <a:fld id="{B6F15528-21DE-4FAA-801E-634DDDAF4B2B}" type="slidenum">
              <a:rPr lang="en-US" sz="2800" smtClean="0"/>
              <a:pPr/>
              <a:t>19</a:t>
            </a:fld>
            <a:endParaRPr lang="en-US" sz="280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086599" y="3657602"/>
            <a:ext cx="3505201" cy="457199"/>
          </a:xfrm>
        </p:spPr>
        <p:txBody>
          <a:bodyPr/>
          <a:lstStyle/>
          <a:p>
            <a:fld id="{253E7C7C-1908-4812-880A-4F4486853ABC}" type="datetime2">
              <a:rPr lang="en-US" smtClean="0"/>
              <a:t>Thursday, October 1, 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3600" y="381000"/>
            <a:ext cx="41872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362200"/>
            <a:ext cx="3334603" cy="198120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76400"/>
            <a:ext cx="514003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84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8191-EA54-4004-940D-4B96F1438EE9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3342" y="15922"/>
            <a:ext cx="628813" cy="457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 smtClean="0"/>
              <a:t>0</a:t>
            </a:r>
            <a:fld id="{B6F15528-21DE-4FAA-801E-634DDDAF4B2B}" type="slidenum">
              <a:rPr lang="en-US" sz="2800" smtClean="0"/>
              <a:pPr algn="ctr"/>
              <a:t>2</a:t>
            </a:fld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3200" y="381000"/>
            <a:ext cx="3577690" cy="8426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i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73576"/>
            <a:ext cx="5813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রোড,শ্যামলী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মোহাম্মদপুর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- 1207</a:t>
            </a:r>
            <a:b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০১৭14393782</a:t>
            </a:r>
            <a:endParaRPr lang="en-US" sz="3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alisalimmia৮৬@gmail.com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51" y="1905000"/>
            <a:ext cx="2697949" cy="3276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76564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C796-C308-400F-AE51-4D1E98E28BB7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5187" y="0"/>
            <a:ext cx="628813" cy="767687"/>
          </a:xfrm>
          <a:solidFill>
            <a:schemeClr val="bg1"/>
          </a:solidFill>
        </p:spPr>
        <p:txBody>
          <a:bodyPr/>
          <a:lstStyle/>
          <a:p>
            <a:pPr algn="ctr"/>
            <a:fld id="{B6F15528-21DE-4FAA-801E-634DDDAF4B2B}" type="slidenum">
              <a:rPr lang="en-US" sz="2800" smtClean="0"/>
              <a:pPr algn="ctr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2129"/>
            <a:ext cx="8248010" cy="52000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0010" y="2566985"/>
            <a:ext cx="56895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4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A64C-7D13-4AAB-B8D6-1B8B006FB99D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5187" y="0"/>
            <a:ext cx="628813" cy="6186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 smtClean="0"/>
              <a:t>0</a:t>
            </a:r>
            <a:fld id="{B6F15528-21DE-4FAA-801E-634DDDAF4B2B}" type="slidenum">
              <a:rPr lang="en-US" sz="2800" smtClean="0"/>
              <a:pPr algn="ctr"/>
              <a:t>3</a:t>
            </a:fld>
            <a:endParaRPr lang="en-US" sz="28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256961" cy="7098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0518" y="1879985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gray">
          <a:xfrm>
            <a:off x="609600" y="3784985"/>
            <a:ext cx="7810121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3061" y="466265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104330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CF78-41BD-4F73-82F1-9CA7F3FD1003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0"/>
            <a:ext cx="628813" cy="5424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 smtClean="0"/>
              <a:t>0</a:t>
            </a:r>
            <a:fld id="{B6F15528-21DE-4FAA-801E-634DDDAF4B2B}" type="slidenum">
              <a:rPr lang="en-US" sz="2800" smtClean="0"/>
              <a:pPr algn="ctr"/>
              <a:t>4</a:t>
            </a:fld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2454537" cy="70986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8118" y="1529672"/>
            <a:ext cx="4800600" cy="45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pPr marL="0" indent="0">
              <a:buFont typeface="Wingdings 3" charset="2"/>
              <a:buNone/>
            </a:pP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09600" y="2701191"/>
            <a:ext cx="7301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09600" y="3289183"/>
            <a:ext cx="966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……….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09600" y="3863528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জবাবদিহি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09600" y="4419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609600" y="2049427"/>
            <a:ext cx="923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………..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609600" y="5029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5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05D7-A6BA-4AD7-94C3-EFA216FEE68D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187" y="0"/>
            <a:ext cx="628813" cy="5424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 smtClean="0"/>
              <a:t>0</a:t>
            </a:r>
            <a:fld id="{B6F15528-21DE-4FAA-801E-634DDDAF4B2B}" type="slidenum">
              <a:rPr lang="en-US" sz="2800" smtClean="0"/>
              <a:pPr algn="ctr"/>
              <a:t>5</a:t>
            </a:fld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457200"/>
            <a:ext cx="33528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371600"/>
            <a:ext cx="7924800" cy="45243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ঘটনাসমূহকে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তাৎপর্যপূর্ণভাবে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লিপিবদ্ধকরণ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শ্রেণিবিন্যাসকরণ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সংক্ষিপ্তকরণ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উহার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কৌশলকে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4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6EBE-409F-4887-90DB-C596931520B0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187" y="0"/>
            <a:ext cx="628813" cy="542464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/>
              <a:t>0</a:t>
            </a:r>
            <a:fld id="{B6F15528-21DE-4FAA-801E-634DDDAF4B2B}" type="slidenum">
              <a:rPr lang="en-US" sz="2800" smtClean="0"/>
              <a:pPr/>
              <a:t>6</a:t>
            </a:fld>
            <a:endParaRPr lang="en-US" sz="28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59027843"/>
              </p:ext>
            </p:extLst>
          </p:nvPr>
        </p:nvGraphicFramePr>
        <p:xfrm>
          <a:off x="228600" y="304800"/>
          <a:ext cx="8153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187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037A88-6899-4C23-8321-93B4BB620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DE037A88-6899-4C23-8321-93B4BB620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DE037A88-6899-4C23-8321-93B4BB620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F82E87-B95F-4A62-9EF4-BFAF18C72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F8F82E87-B95F-4A62-9EF4-BFAF18C72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F8F82E87-B95F-4A62-9EF4-BFAF18C72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C7FE30-1BAA-4DEE-881B-B048437BE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2CC7FE30-1BAA-4DEE-881B-B048437BE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2CC7FE30-1BAA-4DEE-881B-B048437BE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7A780B-F187-4D65-BC85-8D6C2236B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CA7A780B-F187-4D65-BC85-8D6C2236B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CA7A780B-F187-4D65-BC85-8D6C2236B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350A54-8620-459A-B04C-11BE7D1C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19350A54-8620-459A-B04C-11BE7D1C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19350A54-8620-459A-B04C-11BE7D1C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7B68D5-6E34-4B8F-9BE2-4367759DF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3D7B68D5-6E34-4B8F-9BE2-4367759DF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3D7B68D5-6E34-4B8F-9BE2-4367759DF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AB5C09-2B13-497B-9A4F-A8BDCC7E3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B7AB5C09-2B13-497B-9A4F-A8BDCC7E3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B7AB5C09-2B13-497B-9A4F-A8BDCC7E3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7118AD-8723-4F51-86AF-67FE07801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E7118AD-8723-4F51-86AF-67FE07801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2E7118AD-8723-4F51-86AF-67FE07801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485E21-2A3B-411D-80F4-3D2D38E97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E7485E21-2A3B-411D-80F4-3D2D38E97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E7485E21-2A3B-411D-80F4-3D2D38E97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7E600B-075A-4DBA-B818-E5B5DCACF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837E600B-075A-4DBA-B818-E5B5DCACF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837E600B-075A-4DBA-B818-E5B5DCACF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773B6F-5FFC-459D-97CD-EDEF0AE49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D6773B6F-5FFC-459D-97CD-EDEF0AE49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D6773B6F-5FFC-459D-97CD-EDEF0AE49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E5ECB0-87D5-4C39-9357-103973E0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ECE5ECB0-87D5-4C39-9357-103973E0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ECE5ECB0-87D5-4C39-9357-103973E0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8060C9-F04E-412A-BB7D-1902428E9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6E8060C9-F04E-412A-BB7D-1902428E9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6E8060C9-F04E-412A-BB7D-1902428E9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235D41-2617-4FF0-8071-432946F17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FC235D41-2617-4FF0-8071-432946F17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FC235D41-2617-4FF0-8071-432946F17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EC2A-678D-4AFE-B34B-80DA9E7D9C9C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-9064"/>
            <a:ext cx="628813" cy="5424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 smtClean="0"/>
              <a:t>0</a:t>
            </a:r>
            <a:fld id="{B6F15528-21DE-4FAA-801E-634DDDAF4B2B}" type="slidenum">
              <a:rPr lang="en-US" sz="2800" smtClean="0"/>
              <a:pPr algn="ctr"/>
              <a:t>7</a:t>
            </a:fld>
            <a:endParaRPr lang="en-US" sz="28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62482113"/>
              </p:ext>
            </p:extLst>
          </p:nvPr>
        </p:nvGraphicFramePr>
        <p:xfrm>
          <a:off x="76200" y="304800"/>
          <a:ext cx="838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008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02EE1C-3666-407E-A6DA-E640EDDE7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DE02EE1C-3666-407E-A6DA-E640EDDE7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DE02EE1C-3666-407E-A6DA-E640EDDE7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1B1B99-65DA-48B5-AEFE-8926926EE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571B1B99-65DA-48B5-AEFE-8926926EE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571B1B99-65DA-48B5-AEFE-8926926EE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792197-99E0-40A9-9040-EB1871BC3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91792197-99E0-40A9-9040-EB1871BC3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91792197-99E0-40A9-9040-EB1871BC3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6F7D3D-BB51-4D9D-ACDD-BC62A876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5E6F7D3D-BB51-4D9D-ACDD-BC62A876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5E6F7D3D-BB51-4D9D-ACDD-BC62A876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C7FEE1-37FE-4222-9286-0E5ECB018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40C7FEE1-37FE-4222-9286-0E5ECB018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40C7FEE1-37FE-4222-9286-0E5ECB018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5B0BD2-73ED-4696-B350-13D26500A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0C5B0BD2-73ED-4696-B350-13D26500A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0C5B0BD2-73ED-4696-B350-13D26500A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0CC15F-A96A-424F-A2A7-5B824B9D6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410CC15F-A96A-424F-A2A7-5B824B9D6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410CC15F-A96A-424F-A2A7-5B824B9D6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5726CB-A091-4E35-A028-6E401C19E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555726CB-A091-4E35-A028-6E401C19E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555726CB-A091-4E35-A028-6E401C19E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89C126-DA2F-4EA0-B5B4-0F489C640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2589C126-DA2F-4EA0-B5B4-0F489C640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2589C126-DA2F-4EA0-B5B4-0F489C640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EC7C22-A447-45EF-8F4C-26CCF3D0C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3CEC7C22-A447-45EF-8F4C-26CCF3D0C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3CEC7C22-A447-45EF-8F4C-26CCF3D0C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6F30AC-EA8F-49D6-A152-9627A919F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9A6F30AC-EA8F-49D6-A152-9627A919F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9A6F30AC-EA8F-49D6-A152-9627A919F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B406-50A3-4D97-B4B5-029D3111D35A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5187" y="0"/>
            <a:ext cx="628813" cy="5424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 smtClean="0"/>
              <a:t>0</a:t>
            </a:r>
            <a:fld id="{B6F15528-21DE-4FAA-801E-634DDDAF4B2B}" type="slidenum">
              <a:rPr lang="en-US" sz="2800" smtClean="0"/>
              <a:pPr algn="ctr"/>
              <a:t>8</a:t>
            </a:fld>
            <a:endParaRPr lang="en-US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41184174"/>
              </p:ext>
            </p:extLst>
          </p:nvPr>
        </p:nvGraphicFramePr>
        <p:xfrm>
          <a:off x="457200" y="3048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802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96E101-64C7-489B-B8A2-A1940D341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9896E101-64C7-489B-B8A2-A1940D341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9896E101-64C7-489B-B8A2-A1940D341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5C84BA-4C56-455C-8F41-C18D6CD9C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465C84BA-4C56-455C-8F41-C18D6CD9C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465C84BA-4C56-455C-8F41-C18D6CD9C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9B3A84-E0FE-4D31-B1F8-31213A418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099B3A84-E0FE-4D31-B1F8-31213A418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099B3A84-E0FE-4D31-B1F8-31213A418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40EA79-A9FB-4566-9180-EA9FC92C8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C940EA79-A9FB-4566-9180-EA9FC92C8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C940EA79-A9FB-4566-9180-EA9FC92C8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8DC7E7-BA7D-40D3-8979-48CFD1C45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678DC7E7-BA7D-40D3-8979-48CFD1C45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678DC7E7-BA7D-40D3-8979-48CFD1C45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DA4DD7-531E-48D3-9E6A-D591F21E9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BDDA4DD7-531E-48D3-9E6A-D591F21E9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BDDA4DD7-531E-48D3-9E6A-D591F21E9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4B7E9-7D1D-4BD7-9976-24ECEEA7B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0874B7E9-7D1D-4BD7-9976-24ECEEA7B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0874B7E9-7D1D-4BD7-9976-24ECEEA7B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C2C2E2-E12F-49EA-98B3-27BE62583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5FC2C2E2-E12F-49EA-98B3-27BE62583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5FC2C2E2-E12F-49EA-98B3-27BE62583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DE662D-941A-4ECF-BF48-0347EA508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F5DE662D-941A-4ECF-BF48-0347EA508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F5DE662D-941A-4ECF-BF48-0347EA508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FBF8BD-9172-4CEF-8065-761A6A2BD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53FBF8BD-9172-4CEF-8065-761A6A2BD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53FBF8BD-9172-4CEF-8065-761A6A2BD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E84B85-9100-4702-8A82-AC3A0C26D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1CE84B85-9100-4702-8A82-AC3A0C26D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1CE84B85-9100-4702-8A82-AC3A0C26D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A770D9-CC5F-4C4D-B4BF-30A797749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A6A770D9-CC5F-4C4D-B4BF-30A797749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A6A770D9-CC5F-4C4D-B4BF-30A797749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3AD2EF-916A-4FA7-823B-EEF7A5A45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2B3AD2EF-916A-4FA7-823B-EEF7A5A45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2B3AD2EF-916A-4FA7-823B-EEF7A5A45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2C5188-C19E-4064-92A2-71D0683ED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692C5188-C19E-4064-92A2-71D0683ED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692C5188-C19E-4064-92A2-71D0683ED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AA5BA8-9121-4351-8FDD-81E98E6B5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73AA5BA8-9121-4351-8FDD-81E98E6B5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73AA5BA8-9121-4351-8FDD-81E98E6B5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FAB2AF-F467-4251-80D7-769FA4623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65FAB2AF-F467-4251-80D7-769FA4623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65FAB2AF-F467-4251-80D7-769FA4623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1DED34-A257-42E1-A2DA-E37BC9237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BA1DED34-A257-42E1-A2DA-E37BC9237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BA1DED34-A257-42E1-A2DA-E37BC9237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F64CF9-F083-4DF0-BBBB-AB1C1FFAD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1DF64CF9-F083-4DF0-BBBB-AB1C1FFAD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graphicEl>
                                              <a:dgm id="{1DF64CF9-F083-4DF0-BBBB-AB1C1FFAD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79647B-866D-4C0C-98A1-38E6FAF3C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A979647B-866D-4C0C-98A1-38E6FAF3C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A979647B-866D-4C0C-98A1-38E6FAF3C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1B9391-DE6E-48D1-8EDA-2DDE0A610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C01B9391-DE6E-48D1-8EDA-2DDE0A610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graphicEl>
                                              <a:dgm id="{C01B9391-DE6E-48D1-8EDA-2DDE0A610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015E36-0846-4E75-8034-16B35ACA0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88015E36-0846-4E75-8034-16B35ACA0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graphicEl>
                                              <a:dgm id="{88015E36-0846-4E75-8034-16B35ACA0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9A3B36-DABD-42CC-8C3C-42E074D22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599A3B36-DABD-42CC-8C3C-42E074D22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599A3B36-DABD-42CC-8C3C-42E074D22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D11C48-9A54-4D39-BA90-3C41A883C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>
                                            <p:graphicEl>
                                              <a:dgm id="{0ED11C48-9A54-4D39-BA90-3C41A883C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>
                                            <p:graphicEl>
                                              <a:dgm id="{0ED11C48-9A54-4D39-BA90-3C41A883C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751D-2332-4647-9051-A27E38FE9CB6}" type="datetime2">
              <a:rPr lang="en-US" smtClean="0"/>
              <a:t>Thursday, October 1,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5187" y="0"/>
            <a:ext cx="628813" cy="542464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/>
              <a:t>0</a:t>
            </a:r>
            <a:fld id="{B6F15528-21DE-4FAA-801E-634DDDAF4B2B}" type="slidenum">
              <a:rPr lang="en-US" sz="2800" smtClean="0"/>
              <a:pPr/>
              <a:t>9</a:t>
            </a:fld>
            <a:endParaRPr lang="en-US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53426767"/>
              </p:ext>
            </p:extLst>
          </p:nvPr>
        </p:nvGraphicFramePr>
        <p:xfrm>
          <a:off x="76200" y="304800"/>
          <a:ext cx="838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585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02EE1C-3666-407E-A6DA-E640EDDE7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DE02EE1C-3666-407E-A6DA-E640EDDE7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DE02EE1C-3666-407E-A6DA-E640EDDE7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1B1B99-65DA-48B5-AEFE-8926926EE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71B1B99-65DA-48B5-AEFE-8926926EE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571B1B99-65DA-48B5-AEFE-8926926EE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792197-99E0-40A9-9040-EB1871BC3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91792197-99E0-40A9-9040-EB1871BC3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91792197-99E0-40A9-9040-EB1871BC3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6F7D3D-BB51-4D9D-ACDD-BC62A876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E6F7D3D-BB51-4D9D-ACDD-BC62A876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E6F7D3D-BB51-4D9D-ACDD-BC62A876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C7FEE1-37FE-4222-9286-0E5ECB018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40C7FEE1-37FE-4222-9286-0E5ECB018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40C7FEE1-37FE-4222-9286-0E5ECB018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5B0BD2-73ED-4696-B350-13D26500A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0C5B0BD2-73ED-4696-B350-13D26500A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0C5B0BD2-73ED-4696-B350-13D26500A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0CC15F-A96A-424F-A2A7-5B824B9D6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410CC15F-A96A-424F-A2A7-5B824B9D6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410CC15F-A96A-424F-A2A7-5B824B9D6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5726CB-A091-4E35-A028-6E401C19E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555726CB-A091-4E35-A028-6E401C19E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555726CB-A091-4E35-A028-6E401C19E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89C126-DA2F-4EA0-B5B4-0F489C640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2589C126-DA2F-4EA0-B5B4-0F489C640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2589C126-DA2F-4EA0-B5B4-0F489C640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706</TotalTime>
  <Words>528</Words>
  <Application>Microsoft Office PowerPoint</Application>
  <PresentationFormat>On-screen Show (4:3)</PresentationFormat>
  <Paragraphs>154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NikoshBAN</vt:lpstr>
      <vt:lpstr>Wingdings</vt:lpstr>
      <vt:lpstr>Wingdings 3</vt:lpstr>
      <vt:lpstr>Ion</vt:lpstr>
      <vt:lpstr>PowerPoint Presentation</vt:lpstr>
      <vt:lpstr>PowerPoint Presentation</vt:lpstr>
      <vt:lpstr>পাঠ পরিচিতি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395</cp:revision>
  <dcterms:created xsi:type="dcterms:W3CDTF">2006-08-16T00:00:00Z</dcterms:created>
  <dcterms:modified xsi:type="dcterms:W3CDTF">2020-10-01T04:16:19Z</dcterms:modified>
</cp:coreProperties>
</file>