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84" r:id="rId8"/>
    <p:sldId id="270" r:id="rId9"/>
    <p:sldId id="262" r:id="rId10"/>
    <p:sldId id="280" r:id="rId11"/>
    <p:sldId id="264" r:id="rId12"/>
    <p:sldId id="265" r:id="rId13"/>
    <p:sldId id="283" r:id="rId14"/>
    <p:sldId id="266" r:id="rId15"/>
    <p:sldId id="268" r:id="rId16"/>
    <p:sldId id="267" r:id="rId17"/>
    <p:sldId id="274" r:id="rId18"/>
    <p:sldId id="275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A319B-036F-4A67-90D0-6BBB478CF1D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6B99A2-5238-45E1-A49C-15E5496E3A0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Window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68A6A-06D2-41F2-BE1F-FF1675425963}" type="parTrans" cxnId="{46E8B129-E3F9-4E2C-BC52-70B54B0B6EE5}">
      <dgm:prSet/>
      <dgm:spPr/>
      <dgm:t>
        <a:bodyPr/>
        <a:lstStyle/>
        <a:p>
          <a:endParaRPr lang="en-US"/>
        </a:p>
      </dgm:t>
    </dgm:pt>
    <dgm:pt modelId="{387A344F-3008-4AFB-9302-1ACECE92BA56}" type="sibTrans" cxnId="{46E8B129-E3F9-4E2C-BC52-70B54B0B6EE5}">
      <dgm:prSet/>
      <dgm:spPr/>
      <dgm:t>
        <a:bodyPr/>
        <a:lstStyle/>
        <a:p>
          <a:endParaRPr lang="en-US"/>
        </a:p>
      </dgm:t>
    </dgm:pt>
    <dgm:pt modelId="{D5819AEE-6249-4CF3-96BF-F2D7FD8D7EB1}">
      <dgm:prSet phldrT="[Text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Door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E3071E-50D4-43B8-B06C-681F633B70DC}" type="parTrans" cxnId="{3FAFA5E0-6AA2-41A0-A708-B714BCF284B2}">
      <dgm:prSet/>
      <dgm:spPr/>
      <dgm:t>
        <a:bodyPr/>
        <a:lstStyle/>
        <a:p>
          <a:endParaRPr lang="en-US"/>
        </a:p>
      </dgm:t>
    </dgm:pt>
    <dgm:pt modelId="{064AFE18-95D8-4967-A5E2-CA2B3A740BE4}" type="sibTrans" cxnId="{3FAFA5E0-6AA2-41A0-A708-B714BCF284B2}">
      <dgm:prSet/>
      <dgm:spPr/>
      <dgm:t>
        <a:bodyPr/>
        <a:lstStyle/>
        <a:p>
          <a:endParaRPr lang="en-US"/>
        </a:p>
      </dgm:t>
    </dgm:pt>
    <dgm:pt modelId="{8637E9A2-1C63-4EB9-86BA-4DA43DA12CC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Chair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2A1F7-92FF-4906-8F38-05DFEFFB75E8}" type="parTrans" cxnId="{2472FDB7-A23D-4AF5-816B-BDC3FF01331D}">
      <dgm:prSet/>
      <dgm:spPr/>
      <dgm:t>
        <a:bodyPr/>
        <a:lstStyle/>
        <a:p>
          <a:endParaRPr lang="en-US"/>
        </a:p>
      </dgm:t>
    </dgm:pt>
    <dgm:pt modelId="{7A894679-FA33-4DB0-AE34-58F4A09EB9D5}" type="sibTrans" cxnId="{2472FDB7-A23D-4AF5-816B-BDC3FF01331D}">
      <dgm:prSet/>
      <dgm:spPr/>
      <dgm:t>
        <a:bodyPr/>
        <a:lstStyle/>
        <a:p>
          <a:endParaRPr lang="en-US"/>
        </a:p>
      </dgm:t>
    </dgm:pt>
    <dgm:pt modelId="{8A34DAEC-6E25-43A5-AA01-AE155DBE16A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Floor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27240-A2DF-45BA-8A4A-52D63A031DC1}" type="parTrans" cxnId="{0D9E3CEA-E578-4A2F-91F8-7470296BE8FE}">
      <dgm:prSet/>
      <dgm:spPr/>
      <dgm:t>
        <a:bodyPr/>
        <a:lstStyle/>
        <a:p>
          <a:endParaRPr lang="en-US"/>
        </a:p>
      </dgm:t>
    </dgm:pt>
    <dgm:pt modelId="{66BF2BA4-2C3F-4D8E-A30B-2EDEB7DFE0BB}" type="sibTrans" cxnId="{0D9E3CEA-E578-4A2F-91F8-7470296BE8FE}">
      <dgm:prSet/>
      <dgm:spPr/>
      <dgm:t>
        <a:bodyPr/>
        <a:lstStyle/>
        <a:p>
          <a:endParaRPr lang="en-US"/>
        </a:p>
      </dgm:t>
    </dgm:pt>
    <dgm:pt modelId="{55D502E9-650D-4FA2-983D-220E6EA4F191}">
      <dgm:prSet phldrT="[Text]" custT="1"/>
      <dgm:spPr>
        <a:solidFill>
          <a:srgbClr val="0070C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Table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33C52-6140-4BFB-884D-52DA1C54C860}" type="parTrans" cxnId="{0B22C8D9-B2BA-4129-8B7A-BAF6F07B3DB0}">
      <dgm:prSet/>
      <dgm:spPr/>
      <dgm:t>
        <a:bodyPr/>
        <a:lstStyle/>
        <a:p>
          <a:endParaRPr lang="en-US"/>
        </a:p>
      </dgm:t>
    </dgm:pt>
    <dgm:pt modelId="{B113F303-F88A-41C4-B8A9-A8D869BC5D43}" type="sibTrans" cxnId="{0B22C8D9-B2BA-4129-8B7A-BAF6F07B3DB0}">
      <dgm:prSet/>
      <dgm:spPr/>
      <dgm:t>
        <a:bodyPr/>
        <a:lstStyle/>
        <a:p>
          <a:endParaRPr lang="en-US"/>
        </a:p>
      </dgm:t>
    </dgm:pt>
    <dgm:pt modelId="{866A2886-8979-4BD8-AD59-EF12A957A45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Book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3A8E6-4172-4BB1-A07D-06AF18A1F748}" type="parTrans" cxnId="{8D1E7EFB-BF90-4AEC-B19A-A8015A658C6E}">
      <dgm:prSet/>
      <dgm:spPr/>
      <dgm:t>
        <a:bodyPr/>
        <a:lstStyle/>
        <a:p>
          <a:endParaRPr lang="en-US"/>
        </a:p>
      </dgm:t>
    </dgm:pt>
    <dgm:pt modelId="{3882EB75-F5A4-4002-9538-D86561452806}" type="sibTrans" cxnId="{8D1E7EFB-BF90-4AEC-B19A-A8015A658C6E}">
      <dgm:prSet/>
      <dgm:spPr/>
      <dgm:t>
        <a:bodyPr/>
        <a:lstStyle/>
        <a:p>
          <a:endParaRPr lang="en-US"/>
        </a:p>
      </dgm:t>
    </dgm:pt>
    <dgm:pt modelId="{B974EA94-49F7-4489-99A4-1D6E9CDCF61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Pencil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2E8B96-6D2E-4201-9803-E02BB762EE30}" type="parTrans" cxnId="{F424305D-7BCC-44CE-A656-7BC4D5FCFF1A}">
      <dgm:prSet/>
      <dgm:spPr/>
      <dgm:t>
        <a:bodyPr/>
        <a:lstStyle/>
        <a:p>
          <a:endParaRPr lang="en-US"/>
        </a:p>
      </dgm:t>
    </dgm:pt>
    <dgm:pt modelId="{924B3AC9-8720-457F-AA02-4597C061B43D}" type="sibTrans" cxnId="{F424305D-7BCC-44CE-A656-7BC4D5FCFF1A}">
      <dgm:prSet/>
      <dgm:spPr/>
      <dgm:t>
        <a:bodyPr/>
        <a:lstStyle/>
        <a:p>
          <a:endParaRPr lang="en-US"/>
        </a:p>
      </dgm:t>
    </dgm:pt>
    <dgm:pt modelId="{E07E26B7-83FF-44C6-B503-1D99C04547C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Bag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7FDFF-B766-4A71-A387-30037AA685DD}" type="parTrans" cxnId="{5B6F545F-FBAF-4248-9B0D-4F0A7480216A}">
      <dgm:prSet/>
      <dgm:spPr/>
      <dgm:t>
        <a:bodyPr/>
        <a:lstStyle/>
        <a:p>
          <a:endParaRPr lang="en-US"/>
        </a:p>
      </dgm:t>
    </dgm:pt>
    <dgm:pt modelId="{06B08CFC-3898-48B4-A1FC-8C41299B0C88}" type="sibTrans" cxnId="{5B6F545F-FBAF-4248-9B0D-4F0A7480216A}">
      <dgm:prSet/>
      <dgm:spPr/>
      <dgm:t>
        <a:bodyPr/>
        <a:lstStyle/>
        <a:p>
          <a:endParaRPr lang="en-US"/>
        </a:p>
      </dgm:t>
    </dgm:pt>
    <dgm:pt modelId="{E24DE575-7B7C-4188-97A2-1B1E717328B5}" type="pres">
      <dgm:prSet presAssocID="{09CA319B-036F-4A67-90D0-6BBB478CF1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55F26C-7614-47CC-ADAB-0F2A4A87D4D5}" type="pres">
      <dgm:prSet presAssocID="{D76B99A2-5238-45E1-A49C-15E5496E3A02}" presName="node" presStyleLbl="node1" presStyleIdx="0" presStyleCnt="8" custScaleX="204154" custScaleY="123851" custRadScaleRad="99336" custRadScaleInc="49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BF83E-C6CE-4EA8-A2A4-C8A1C65B9F25}" type="pres">
      <dgm:prSet presAssocID="{387A344F-3008-4AFB-9302-1ACECE92BA56}" presName="sibTrans" presStyleLbl="sibTrans2D1" presStyleIdx="0" presStyleCnt="8"/>
      <dgm:spPr/>
      <dgm:t>
        <a:bodyPr/>
        <a:lstStyle/>
        <a:p>
          <a:endParaRPr lang="en-US"/>
        </a:p>
      </dgm:t>
    </dgm:pt>
    <dgm:pt modelId="{7D2DA277-798E-4FB7-BA61-72218F5EEB14}" type="pres">
      <dgm:prSet presAssocID="{387A344F-3008-4AFB-9302-1ACECE92BA56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D0643B3-17F0-415F-A08F-9ED05184FAD7}" type="pres">
      <dgm:prSet presAssocID="{D5819AEE-6249-4CF3-96BF-F2D7FD8D7EB1}" presName="node" presStyleLbl="node1" presStyleIdx="1" presStyleCnt="8" custScaleX="156127" custScaleY="119645" custRadScaleRad="121177" custRadScaleInc="93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A8683-AC97-423A-9914-9A3B3D66B97E}" type="pres">
      <dgm:prSet presAssocID="{064AFE18-95D8-4967-A5E2-CA2B3A740BE4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124F8E5-D068-4BCA-B7AB-93B402DAB496}" type="pres">
      <dgm:prSet presAssocID="{064AFE18-95D8-4967-A5E2-CA2B3A740BE4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E38A8B4-BB29-475E-AEB7-31E471791701}" type="pres">
      <dgm:prSet presAssocID="{8637E9A2-1C63-4EB9-86BA-4DA43DA12CC6}" presName="node" presStyleLbl="node1" presStyleIdx="2" presStyleCnt="8" custScaleX="173493" custScaleY="110690" custRadScaleRad="118112" custRadScaleInc="45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C5037-F6FD-43E1-AEE6-B08A8D4C72FB}" type="pres">
      <dgm:prSet presAssocID="{7A894679-FA33-4DB0-AE34-58F4A09EB9D5}" presName="sibTrans" presStyleLbl="sibTrans2D1" presStyleIdx="2" presStyleCnt="8" custScaleX="71457" custLinFactNeighborX="0" custLinFactNeighborY="25224"/>
      <dgm:spPr/>
      <dgm:t>
        <a:bodyPr/>
        <a:lstStyle/>
        <a:p>
          <a:endParaRPr lang="en-US"/>
        </a:p>
      </dgm:t>
    </dgm:pt>
    <dgm:pt modelId="{6AE7985B-5101-4AD8-A485-140284BBEEDB}" type="pres">
      <dgm:prSet presAssocID="{7A894679-FA33-4DB0-AE34-58F4A09EB9D5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F75FE111-3EE7-437C-B3E0-74C315423422}" type="pres">
      <dgm:prSet presAssocID="{8A34DAEC-6E25-43A5-AA01-AE155DBE16AD}" presName="node" presStyleLbl="node1" presStyleIdx="3" presStyleCnt="8" custScaleX="158411" custScaleY="113407" custRadScaleRad="135940" custRadScaleInc="5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F69E-0F3F-4BBF-9499-96003933E745}" type="pres">
      <dgm:prSet presAssocID="{66BF2BA4-2C3F-4D8E-A30B-2EDEB7DFE0BB}" presName="sibTrans" presStyleLbl="sibTrans2D1" presStyleIdx="3" presStyleCnt="8"/>
      <dgm:spPr/>
      <dgm:t>
        <a:bodyPr/>
        <a:lstStyle/>
        <a:p>
          <a:endParaRPr lang="en-US"/>
        </a:p>
      </dgm:t>
    </dgm:pt>
    <dgm:pt modelId="{0C0D246A-5536-4E1D-AA15-5EE33723B5FE}" type="pres">
      <dgm:prSet presAssocID="{66BF2BA4-2C3F-4D8E-A30B-2EDEB7DFE0BB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A9429322-8BB7-4142-8747-822C71464252}" type="pres">
      <dgm:prSet presAssocID="{55D502E9-650D-4FA2-983D-220E6EA4F191}" presName="node" presStyleLbl="node1" presStyleIdx="4" presStyleCnt="8" custScaleX="158619" custScaleY="118813" custRadScaleRad="103492" custRadScaleInc="11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8AD05-59CE-4201-B55C-C317CD93A69D}" type="pres">
      <dgm:prSet presAssocID="{B113F303-F88A-41C4-B8A9-A8D869BC5D43}" presName="sibTrans" presStyleLbl="sibTrans2D1" presStyleIdx="4" presStyleCnt="8"/>
      <dgm:spPr/>
      <dgm:t>
        <a:bodyPr/>
        <a:lstStyle/>
        <a:p>
          <a:endParaRPr lang="en-US"/>
        </a:p>
      </dgm:t>
    </dgm:pt>
    <dgm:pt modelId="{712A88F5-852B-40AF-8AB4-72A7C40A7C53}" type="pres">
      <dgm:prSet presAssocID="{B113F303-F88A-41C4-B8A9-A8D869BC5D43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0CADFB2-D5ED-4528-B345-8BD3E4850438}" type="pres">
      <dgm:prSet presAssocID="{866A2886-8979-4BD8-AD59-EF12A957A45C}" presName="node" presStyleLbl="node1" presStyleIdx="5" presStyleCnt="8" custScaleX="176096" custScaleY="113365" custRadScaleRad="113054" custRadScaleInc="31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EDE87-C2B4-4AD5-8BB1-FDD61BA58CC3}" type="pres">
      <dgm:prSet presAssocID="{3882EB75-F5A4-4002-9538-D86561452806}" presName="sibTrans" presStyleLbl="sibTrans2D1" presStyleIdx="5" presStyleCnt="8"/>
      <dgm:spPr/>
      <dgm:t>
        <a:bodyPr/>
        <a:lstStyle/>
        <a:p>
          <a:endParaRPr lang="en-US"/>
        </a:p>
      </dgm:t>
    </dgm:pt>
    <dgm:pt modelId="{8B2D7A84-5FA3-4535-8915-75227FA8C333}" type="pres">
      <dgm:prSet presAssocID="{3882EB75-F5A4-4002-9538-D86561452806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BAB9F5C-3E2B-4C3B-B463-45F5DDE77DDB}" type="pres">
      <dgm:prSet presAssocID="{B974EA94-49F7-4489-99A4-1D6E9CDCF617}" presName="node" presStyleLbl="node1" presStyleIdx="6" presStyleCnt="8" custScaleX="166158" custScaleY="104055" custRadScaleRad="99751" custRadScaleInc="9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ABFFD-497A-4A5E-B256-A5E3C0D2F1CD}" type="pres">
      <dgm:prSet presAssocID="{924B3AC9-8720-457F-AA02-4597C061B43D}" presName="sibTrans" presStyleLbl="sibTrans2D1" presStyleIdx="6" presStyleCnt="8"/>
      <dgm:spPr/>
      <dgm:t>
        <a:bodyPr/>
        <a:lstStyle/>
        <a:p>
          <a:endParaRPr lang="en-US"/>
        </a:p>
      </dgm:t>
    </dgm:pt>
    <dgm:pt modelId="{6B3E0014-9847-4A43-A2DF-30666D603C94}" type="pres">
      <dgm:prSet presAssocID="{924B3AC9-8720-457F-AA02-4597C061B43D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AD70C5BF-4619-443B-83F7-A3B1617F6EC7}" type="pres">
      <dgm:prSet presAssocID="{E07E26B7-83FF-44C6-B503-1D99C04547CF}" presName="node" presStyleLbl="node1" presStyleIdx="7" presStyleCnt="8" custScaleX="155170" custScaleY="118611" custRadScaleRad="101371" custRadScaleInc="-9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FBA76-5B48-407C-A3F6-38F3F7C7A9C4}" type="pres">
      <dgm:prSet presAssocID="{06B08CFC-3898-48B4-A1FC-8C41299B0C88}" presName="sibTrans" presStyleLbl="sibTrans2D1" presStyleIdx="7" presStyleCnt="8"/>
      <dgm:spPr/>
      <dgm:t>
        <a:bodyPr/>
        <a:lstStyle/>
        <a:p>
          <a:endParaRPr lang="en-US"/>
        </a:p>
      </dgm:t>
    </dgm:pt>
    <dgm:pt modelId="{0931D5BE-F956-423D-84CE-FA2680BC541E}" type="pres">
      <dgm:prSet presAssocID="{06B08CFC-3898-48B4-A1FC-8C41299B0C88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2472FDB7-A23D-4AF5-816B-BDC3FF01331D}" srcId="{09CA319B-036F-4A67-90D0-6BBB478CF1D5}" destId="{8637E9A2-1C63-4EB9-86BA-4DA43DA12CC6}" srcOrd="2" destOrd="0" parTransId="{0E42A1F7-92FF-4906-8F38-05DFEFFB75E8}" sibTransId="{7A894679-FA33-4DB0-AE34-58F4A09EB9D5}"/>
    <dgm:cxn modelId="{5828F8A1-B2DD-460B-9759-6D12D732CF37}" type="presOf" srcId="{7A894679-FA33-4DB0-AE34-58F4A09EB9D5}" destId="{6AE7985B-5101-4AD8-A485-140284BBEEDB}" srcOrd="1" destOrd="0" presId="urn:microsoft.com/office/officeart/2005/8/layout/cycle2"/>
    <dgm:cxn modelId="{D50D27CE-FC60-4DB5-A702-72429370DC71}" type="presOf" srcId="{E07E26B7-83FF-44C6-B503-1D99C04547CF}" destId="{AD70C5BF-4619-443B-83F7-A3B1617F6EC7}" srcOrd="0" destOrd="0" presId="urn:microsoft.com/office/officeart/2005/8/layout/cycle2"/>
    <dgm:cxn modelId="{305FD968-BF1C-4B4B-9202-5C41030B5110}" type="presOf" srcId="{D5819AEE-6249-4CF3-96BF-F2D7FD8D7EB1}" destId="{3D0643B3-17F0-415F-A08F-9ED05184FAD7}" srcOrd="0" destOrd="0" presId="urn:microsoft.com/office/officeart/2005/8/layout/cycle2"/>
    <dgm:cxn modelId="{D48D0CC1-28F0-4FC4-9DCC-44B0EB6A9A73}" type="presOf" srcId="{064AFE18-95D8-4967-A5E2-CA2B3A740BE4}" destId="{D124F8E5-D068-4BCA-B7AB-93B402DAB496}" srcOrd="1" destOrd="0" presId="urn:microsoft.com/office/officeart/2005/8/layout/cycle2"/>
    <dgm:cxn modelId="{D7D8242A-668D-4172-8A64-DDE452BBCD86}" type="presOf" srcId="{66BF2BA4-2C3F-4D8E-A30B-2EDEB7DFE0BB}" destId="{05FEF69E-0F3F-4BBF-9499-96003933E745}" srcOrd="0" destOrd="0" presId="urn:microsoft.com/office/officeart/2005/8/layout/cycle2"/>
    <dgm:cxn modelId="{B2C7D0F2-5090-4729-BAE2-F00157235322}" type="presOf" srcId="{B113F303-F88A-41C4-B8A9-A8D869BC5D43}" destId="{B178AD05-59CE-4201-B55C-C317CD93A69D}" srcOrd="0" destOrd="0" presId="urn:microsoft.com/office/officeart/2005/8/layout/cycle2"/>
    <dgm:cxn modelId="{97F89B6C-BCDF-4996-9CCF-87C77076E333}" type="presOf" srcId="{B113F303-F88A-41C4-B8A9-A8D869BC5D43}" destId="{712A88F5-852B-40AF-8AB4-72A7C40A7C53}" srcOrd="1" destOrd="0" presId="urn:microsoft.com/office/officeart/2005/8/layout/cycle2"/>
    <dgm:cxn modelId="{F424305D-7BCC-44CE-A656-7BC4D5FCFF1A}" srcId="{09CA319B-036F-4A67-90D0-6BBB478CF1D5}" destId="{B974EA94-49F7-4489-99A4-1D6E9CDCF617}" srcOrd="6" destOrd="0" parTransId="{F82E8B96-6D2E-4201-9803-E02BB762EE30}" sibTransId="{924B3AC9-8720-457F-AA02-4597C061B43D}"/>
    <dgm:cxn modelId="{5B6F545F-FBAF-4248-9B0D-4F0A7480216A}" srcId="{09CA319B-036F-4A67-90D0-6BBB478CF1D5}" destId="{E07E26B7-83FF-44C6-B503-1D99C04547CF}" srcOrd="7" destOrd="0" parTransId="{6907FDFF-B766-4A71-A387-30037AA685DD}" sibTransId="{06B08CFC-3898-48B4-A1FC-8C41299B0C88}"/>
    <dgm:cxn modelId="{6E0B6C28-ED80-475E-9571-8C3F4CC08B67}" type="presOf" srcId="{06B08CFC-3898-48B4-A1FC-8C41299B0C88}" destId="{0931D5BE-F956-423D-84CE-FA2680BC541E}" srcOrd="1" destOrd="0" presId="urn:microsoft.com/office/officeart/2005/8/layout/cycle2"/>
    <dgm:cxn modelId="{8D1E7EFB-BF90-4AEC-B19A-A8015A658C6E}" srcId="{09CA319B-036F-4A67-90D0-6BBB478CF1D5}" destId="{866A2886-8979-4BD8-AD59-EF12A957A45C}" srcOrd="5" destOrd="0" parTransId="{1953A8E6-4172-4BB1-A07D-06AF18A1F748}" sibTransId="{3882EB75-F5A4-4002-9538-D86561452806}"/>
    <dgm:cxn modelId="{51BF7FE1-6150-4275-86A3-21952C20F133}" type="presOf" srcId="{8A34DAEC-6E25-43A5-AA01-AE155DBE16AD}" destId="{F75FE111-3EE7-437C-B3E0-74C315423422}" srcOrd="0" destOrd="0" presId="urn:microsoft.com/office/officeart/2005/8/layout/cycle2"/>
    <dgm:cxn modelId="{274EFE5F-19A1-4A7A-9412-51AC69A442CC}" type="presOf" srcId="{924B3AC9-8720-457F-AA02-4597C061B43D}" destId="{C7FABFFD-497A-4A5E-B256-A5E3C0D2F1CD}" srcOrd="0" destOrd="0" presId="urn:microsoft.com/office/officeart/2005/8/layout/cycle2"/>
    <dgm:cxn modelId="{FED1C227-6828-49BD-8C4A-1B3300735E12}" type="presOf" srcId="{66BF2BA4-2C3F-4D8E-A30B-2EDEB7DFE0BB}" destId="{0C0D246A-5536-4E1D-AA15-5EE33723B5FE}" srcOrd="1" destOrd="0" presId="urn:microsoft.com/office/officeart/2005/8/layout/cycle2"/>
    <dgm:cxn modelId="{553BE232-7EC0-443D-8396-F9412A45876D}" type="presOf" srcId="{8637E9A2-1C63-4EB9-86BA-4DA43DA12CC6}" destId="{2E38A8B4-BB29-475E-AEB7-31E471791701}" srcOrd="0" destOrd="0" presId="urn:microsoft.com/office/officeart/2005/8/layout/cycle2"/>
    <dgm:cxn modelId="{B155C358-B3BA-4E85-8AF0-0ABA3D39A51A}" type="presOf" srcId="{064AFE18-95D8-4967-A5E2-CA2B3A740BE4}" destId="{44FA8683-AC97-423A-9914-9A3B3D66B97E}" srcOrd="0" destOrd="0" presId="urn:microsoft.com/office/officeart/2005/8/layout/cycle2"/>
    <dgm:cxn modelId="{1C8BA7BC-B925-42F5-9B5C-269AD884BFE2}" type="presOf" srcId="{3882EB75-F5A4-4002-9538-D86561452806}" destId="{045EDE87-C2B4-4AD5-8BB1-FDD61BA58CC3}" srcOrd="0" destOrd="0" presId="urn:microsoft.com/office/officeart/2005/8/layout/cycle2"/>
    <dgm:cxn modelId="{2DAE08FF-7C2B-4806-A933-EB09492B37F4}" type="presOf" srcId="{D76B99A2-5238-45E1-A49C-15E5496E3A02}" destId="{7A55F26C-7614-47CC-ADAB-0F2A4A87D4D5}" srcOrd="0" destOrd="0" presId="urn:microsoft.com/office/officeart/2005/8/layout/cycle2"/>
    <dgm:cxn modelId="{5B4A3738-D54B-4DF0-9E4D-CECF9FF46FE5}" type="presOf" srcId="{924B3AC9-8720-457F-AA02-4597C061B43D}" destId="{6B3E0014-9847-4A43-A2DF-30666D603C94}" srcOrd="1" destOrd="0" presId="urn:microsoft.com/office/officeart/2005/8/layout/cycle2"/>
    <dgm:cxn modelId="{0B22C8D9-B2BA-4129-8B7A-BAF6F07B3DB0}" srcId="{09CA319B-036F-4A67-90D0-6BBB478CF1D5}" destId="{55D502E9-650D-4FA2-983D-220E6EA4F191}" srcOrd="4" destOrd="0" parTransId="{8AF33C52-6140-4BFB-884D-52DA1C54C860}" sibTransId="{B113F303-F88A-41C4-B8A9-A8D869BC5D43}"/>
    <dgm:cxn modelId="{34325F24-511F-4080-848A-EDAFE8783D9D}" type="presOf" srcId="{387A344F-3008-4AFB-9302-1ACECE92BA56}" destId="{35ABF83E-C6CE-4EA8-A2A4-C8A1C65B9F25}" srcOrd="0" destOrd="0" presId="urn:microsoft.com/office/officeart/2005/8/layout/cycle2"/>
    <dgm:cxn modelId="{71ADFEE3-9A28-4D85-9A9A-DEB33B073DFB}" type="presOf" srcId="{7A894679-FA33-4DB0-AE34-58F4A09EB9D5}" destId="{4D7C5037-F6FD-43E1-AEE6-B08A8D4C72FB}" srcOrd="0" destOrd="0" presId="urn:microsoft.com/office/officeart/2005/8/layout/cycle2"/>
    <dgm:cxn modelId="{E03AA986-471F-4C54-9107-E6DC19D96B71}" type="presOf" srcId="{866A2886-8979-4BD8-AD59-EF12A957A45C}" destId="{A0CADFB2-D5ED-4528-B345-8BD3E4850438}" srcOrd="0" destOrd="0" presId="urn:microsoft.com/office/officeart/2005/8/layout/cycle2"/>
    <dgm:cxn modelId="{53F25A0D-34EB-452C-A26C-40A04026AB1F}" type="presOf" srcId="{3882EB75-F5A4-4002-9538-D86561452806}" destId="{8B2D7A84-5FA3-4535-8915-75227FA8C333}" srcOrd="1" destOrd="0" presId="urn:microsoft.com/office/officeart/2005/8/layout/cycle2"/>
    <dgm:cxn modelId="{46E8B129-E3F9-4E2C-BC52-70B54B0B6EE5}" srcId="{09CA319B-036F-4A67-90D0-6BBB478CF1D5}" destId="{D76B99A2-5238-45E1-A49C-15E5496E3A02}" srcOrd="0" destOrd="0" parTransId="{7F968A6A-06D2-41F2-BE1F-FF1675425963}" sibTransId="{387A344F-3008-4AFB-9302-1ACECE92BA56}"/>
    <dgm:cxn modelId="{298B52C4-31FE-488B-BC29-0132B58804B6}" type="presOf" srcId="{387A344F-3008-4AFB-9302-1ACECE92BA56}" destId="{7D2DA277-798E-4FB7-BA61-72218F5EEB14}" srcOrd="1" destOrd="0" presId="urn:microsoft.com/office/officeart/2005/8/layout/cycle2"/>
    <dgm:cxn modelId="{DA3381F4-4220-49ED-8941-64664D3306E4}" type="presOf" srcId="{B974EA94-49F7-4489-99A4-1D6E9CDCF617}" destId="{6BAB9F5C-3E2B-4C3B-B463-45F5DDE77DDB}" srcOrd="0" destOrd="0" presId="urn:microsoft.com/office/officeart/2005/8/layout/cycle2"/>
    <dgm:cxn modelId="{15B51440-2BE9-4547-A3A7-B35D62064272}" type="presOf" srcId="{55D502E9-650D-4FA2-983D-220E6EA4F191}" destId="{A9429322-8BB7-4142-8747-822C71464252}" srcOrd="0" destOrd="0" presId="urn:microsoft.com/office/officeart/2005/8/layout/cycle2"/>
    <dgm:cxn modelId="{96E6CDAF-4BE2-4042-952A-2ACC2158EC43}" type="presOf" srcId="{06B08CFC-3898-48B4-A1FC-8C41299B0C88}" destId="{398FBA76-5B48-407C-A3F6-38F3F7C7A9C4}" srcOrd="0" destOrd="0" presId="urn:microsoft.com/office/officeart/2005/8/layout/cycle2"/>
    <dgm:cxn modelId="{C0264196-DC0E-4C7D-B13B-A1319C1EC1CE}" type="presOf" srcId="{09CA319B-036F-4A67-90D0-6BBB478CF1D5}" destId="{E24DE575-7B7C-4188-97A2-1B1E717328B5}" srcOrd="0" destOrd="0" presId="urn:microsoft.com/office/officeart/2005/8/layout/cycle2"/>
    <dgm:cxn modelId="{0D9E3CEA-E578-4A2F-91F8-7470296BE8FE}" srcId="{09CA319B-036F-4A67-90D0-6BBB478CF1D5}" destId="{8A34DAEC-6E25-43A5-AA01-AE155DBE16AD}" srcOrd="3" destOrd="0" parTransId="{3BC27240-A2DF-45BA-8A4A-52D63A031DC1}" sibTransId="{66BF2BA4-2C3F-4D8E-A30B-2EDEB7DFE0BB}"/>
    <dgm:cxn modelId="{3FAFA5E0-6AA2-41A0-A708-B714BCF284B2}" srcId="{09CA319B-036F-4A67-90D0-6BBB478CF1D5}" destId="{D5819AEE-6249-4CF3-96BF-F2D7FD8D7EB1}" srcOrd="1" destOrd="0" parTransId="{54E3071E-50D4-43B8-B06C-681F633B70DC}" sibTransId="{064AFE18-95D8-4967-A5E2-CA2B3A740BE4}"/>
    <dgm:cxn modelId="{F8E00B3F-4C95-4172-A76B-3D579D646815}" type="presParOf" srcId="{E24DE575-7B7C-4188-97A2-1B1E717328B5}" destId="{7A55F26C-7614-47CC-ADAB-0F2A4A87D4D5}" srcOrd="0" destOrd="0" presId="urn:microsoft.com/office/officeart/2005/8/layout/cycle2"/>
    <dgm:cxn modelId="{9C8364D0-51AF-497F-A56E-A8FCEBD65AEF}" type="presParOf" srcId="{E24DE575-7B7C-4188-97A2-1B1E717328B5}" destId="{35ABF83E-C6CE-4EA8-A2A4-C8A1C65B9F25}" srcOrd="1" destOrd="0" presId="urn:microsoft.com/office/officeart/2005/8/layout/cycle2"/>
    <dgm:cxn modelId="{0561DBFF-202C-49A4-BE07-93A3506822E2}" type="presParOf" srcId="{35ABF83E-C6CE-4EA8-A2A4-C8A1C65B9F25}" destId="{7D2DA277-798E-4FB7-BA61-72218F5EEB14}" srcOrd="0" destOrd="0" presId="urn:microsoft.com/office/officeart/2005/8/layout/cycle2"/>
    <dgm:cxn modelId="{CF566A85-7AE1-4F3E-A850-4E3176B4D819}" type="presParOf" srcId="{E24DE575-7B7C-4188-97A2-1B1E717328B5}" destId="{3D0643B3-17F0-415F-A08F-9ED05184FAD7}" srcOrd="2" destOrd="0" presId="urn:microsoft.com/office/officeart/2005/8/layout/cycle2"/>
    <dgm:cxn modelId="{28AE4230-8B92-41D1-84F4-3DA07B30DE95}" type="presParOf" srcId="{E24DE575-7B7C-4188-97A2-1B1E717328B5}" destId="{44FA8683-AC97-423A-9914-9A3B3D66B97E}" srcOrd="3" destOrd="0" presId="urn:microsoft.com/office/officeart/2005/8/layout/cycle2"/>
    <dgm:cxn modelId="{1080CBB0-AF6A-4A2E-AC17-37488D166355}" type="presParOf" srcId="{44FA8683-AC97-423A-9914-9A3B3D66B97E}" destId="{D124F8E5-D068-4BCA-B7AB-93B402DAB496}" srcOrd="0" destOrd="0" presId="urn:microsoft.com/office/officeart/2005/8/layout/cycle2"/>
    <dgm:cxn modelId="{A1087021-59B6-4E6E-807B-5BA5F3EC744B}" type="presParOf" srcId="{E24DE575-7B7C-4188-97A2-1B1E717328B5}" destId="{2E38A8B4-BB29-475E-AEB7-31E471791701}" srcOrd="4" destOrd="0" presId="urn:microsoft.com/office/officeart/2005/8/layout/cycle2"/>
    <dgm:cxn modelId="{B7E18222-9B89-4522-A8C8-0780EAA96981}" type="presParOf" srcId="{E24DE575-7B7C-4188-97A2-1B1E717328B5}" destId="{4D7C5037-F6FD-43E1-AEE6-B08A8D4C72FB}" srcOrd="5" destOrd="0" presId="urn:microsoft.com/office/officeart/2005/8/layout/cycle2"/>
    <dgm:cxn modelId="{D25AAC2A-6216-4A32-B4D5-2A3F6D7C6F26}" type="presParOf" srcId="{4D7C5037-F6FD-43E1-AEE6-B08A8D4C72FB}" destId="{6AE7985B-5101-4AD8-A485-140284BBEEDB}" srcOrd="0" destOrd="0" presId="urn:microsoft.com/office/officeart/2005/8/layout/cycle2"/>
    <dgm:cxn modelId="{01C10938-86B1-4263-B842-E963D41626F1}" type="presParOf" srcId="{E24DE575-7B7C-4188-97A2-1B1E717328B5}" destId="{F75FE111-3EE7-437C-B3E0-74C315423422}" srcOrd="6" destOrd="0" presId="urn:microsoft.com/office/officeart/2005/8/layout/cycle2"/>
    <dgm:cxn modelId="{ABA53AB4-D965-4AA9-A3B2-1AD5BDBF2206}" type="presParOf" srcId="{E24DE575-7B7C-4188-97A2-1B1E717328B5}" destId="{05FEF69E-0F3F-4BBF-9499-96003933E745}" srcOrd="7" destOrd="0" presId="urn:microsoft.com/office/officeart/2005/8/layout/cycle2"/>
    <dgm:cxn modelId="{A4A8E251-8A89-4658-8E8A-C4F066AD823A}" type="presParOf" srcId="{05FEF69E-0F3F-4BBF-9499-96003933E745}" destId="{0C0D246A-5536-4E1D-AA15-5EE33723B5FE}" srcOrd="0" destOrd="0" presId="urn:microsoft.com/office/officeart/2005/8/layout/cycle2"/>
    <dgm:cxn modelId="{39C753CF-BC6B-44C1-9896-A6DA638AAF5E}" type="presParOf" srcId="{E24DE575-7B7C-4188-97A2-1B1E717328B5}" destId="{A9429322-8BB7-4142-8747-822C71464252}" srcOrd="8" destOrd="0" presId="urn:microsoft.com/office/officeart/2005/8/layout/cycle2"/>
    <dgm:cxn modelId="{C54EE78B-B5A5-434F-8E0C-86066603E79D}" type="presParOf" srcId="{E24DE575-7B7C-4188-97A2-1B1E717328B5}" destId="{B178AD05-59CE-4201-B55C-C317CD93A69D}" srcOrd="9" destOrd="0" presId="urn:microsoft.com/office/officeart/2005/8/layout/cycle2"/>
    <dgm:cxn modelId="{1AC8978C-BBB2-4354-9B74-A22FF0DA285F}" type="presParOf" srcId="{B178AD05-59CE-4201-B55C-C317CD93A69D}" destId="{712A88F5-852B-40AF-8AB4-72A7C40A7C53}" srcOrd="0" destOrd="0" presId="urn:microsoft.com/office/officeart/2005/8/layout/cycle2"/>
    <dgm:cxn modelId="{E6AC7DBF-3884-461F-A495-561F4C013A44}" type="presParOf" srcId="{E24DE575-7B7C-4188-97A2-1B1E717328B5}" destId="{A0CADFB2-D5ED-4528-B345-8BD3E4850438}" srcOrd="10" destOrd="0" presId="urn:microsoft.com/office/officeart/2005/8/layout/cycle2"/>
    <dgm:cxn modelId="{AB51BA0C-9CFE-42C0-894B-15AF686FD30C}" type="presParOf" srcId="{E24DE575-7B7C-4188-97A2-1B1E717328B5}" destId="{045EDE87-C2B4-4AD5-8BB1-FDD61BA58CC3}" srcOrd="11" destOrd="0" presId="urn:microsoft.com/office/officeart/2005/8/layout/cycle2"/>
    <dgm:cxn modelId="{9B774E9E-E435-4327-876C-427F68A2CD0B}" type="presParOf" srcId="{045EDE87-C2B4-4AD5-8BB1-FDD61BA58CC3}" destId="{8B2D7A84-5FA3-4535-8915-75227FA8C333}" srcOrd="0" destOrd="0" presId="urn:microsoft.com/office/officeart/2005/8/layout/cycle2"/>
    <dgm:cxn modelId="{AFBE88E9-C966-4B26-9CF7-0D66E4C09D08}" type="presParOf" srcId="{E24DE575-7B7C-4188-97A2-1B1E717328B5}" destId="{6BAB9F5C-3E2B-4C3B-B463-45F5DDE77DDB}" srcOrd="12" destOrd="0" presId="urn:microsoft.com/office/officeart/2005/8/layout/cycle2"/>
    <dgm:cxn modelId="{F2448141-019B-4678-BE64-6351835007B2}" type="presParOf" srcId="{E24DE575-7B7C-4188-97A2-1B1E717328B5}" destId="{C7FABFFD-497A-4A5E-B256-A5E3C0D2F1CD}" srcOrd="13" destOrd="0" presId="urn:microsoft.com/office/officeart/2005/8/layout/cycle2"/>
    <dgm:cxn modelId="{050B8D8F-8B40-467C-A268-C11BC1B770DB}" type="presParOf" srcId="{C7FABFFD-497A-4A5E-B256-A5E3C0D2F1CD}" destId="{6B3E0014-9847-4A43-A2DF-30666D603C94}" srcOrd="0" destOrd="0" presId="urn:microsoft.com/office/officeart/2005/8/layout/cycle2"/>
    <dgm:cxn modelId="{10416024-D246-4309-8A0A-47409A7DCA33}" type="presParOf" srcId="{E24DE575-7B7C-4188-97A2-1B1E717328B5}" destId="{AD70C5BF-4619-443B-83F7-A3B1617F6EC7}" srcOrd="14" destOrd="0" presId="urn:microsoft.com/office/officeart/2005/8/layout/cycle2"/>
    <dgm:cxn modelId="{35014A6B-A72C-424F-A0AD-29B0AC558E09}" type="presParOf" srcId="{E24DE575-7B7C-4188-97A2-1B1E717328B5}" destId="{398FBA76-5B48-407C-A3F6-38F3F7C7A9C4}" srcOrd="15" destOrd="0" presId="urn:microsoft.com/office/officeart/2005/8/layout/cycle2"/>
    <dgm:cxn modelId="{2A5E08CB-F692-4ABE-8011-9C614266174A}" type="presParOf" srcId="{398FBA76-5B48-407C-A3F6-38F3F7C7A9C4}" destId="{0931D5BE-F956-423D-84CE-FA2680BC54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5F26C-7614-47CC-ADAB-0F2A4A87D4D5}">
      <dsp:nvSpPr>
        <dsp:cNvPr id="0" name=""/>
        <dsp:cNvSpPr/>
      </dsp:nvSpPr>
      <dsp:spPr>
        <a:xfrm>
          <a:off x="2719828" y="-64437"/>
          <a:ext cx="2405685" cy="145942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Window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2132" y="149290"/>
        <a:ext cx="1701077" cy="1031966"/>
      </dsp:txXfrm>
    </dsp:sp>
    <dsp:sp modelId="{35ABF83E-C6CE-4EA8-A2A4-C8A1C65B9F25}">
      <dsp:nvSpPr>
        <dsp:cNvPr id="0" name=""/>
        <dsp:cNvSpPr/>
      </dsp:nvSpPr>
      <dsp:spPr>
        <a:xfrm rot="1664269">
          <a:off x="4913953" y="1057570"/>
          <a:ext cx="265769" cy="39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18534" y="1118556"/>
        <a:ext cx="186038" cy="238619"/>
      </dsp:txXfrm>
    </dsp:sp>
    <dsp:sp modelId="{3D0643B3-17F0-415F-A08F-9ED05184FAD7}">
      <dsp:nvSpPr>
        <dsp:cNvPr id="0" name=""/>
        <dsp:cNvSpPr/>
      </dsp:nvSpPr>
      <dsp:spPr>
        <a:xfrm>
          <a:off x="5114011" y="1070534"/>
          <a:ext cx="1839750" cy="1409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Door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3436" y="1277003"/>
        <a:ext cx="1300900" cy="996920"/>
      </dsp:txXfrm>
    </dsp:sp>
    <dsp:sp modelId="{44FA8683-AC97-423A-9914-9A3B3D66B97E}">
      <dsp:nvSpPr>
        <dsp:cNvPr id="0" name=""/>
        <dsp:cNvSpPr/>
      </dsp:nvSpPr>
      <dsp:spPr>
        <a:xfrm rot="5528438">
          <a:off x="5929431" y="2414982"/>
          <a:ext cx="146237" cy="39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952186" y="2472602"/>
        <a:ext cx="102366" cy="238619"/>
      </dsp:txXfrm>
    </dsp:sp>
    <dsp:sp modelId="{2E38A8B4-BB29-475E-AEB7-31E471791701}">
      <dsp:nvSpPr>
        <dsp:cNvPr id="0" name=""/>
        <dsp:cNvSpPr/>
      </dsp:nvSpPr>
      <dsp:spPr>
        <a:xfrm>
          <a:off x="4950679" y="2755646"/>
          <a:ext cx="2044385" cy="130433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Chair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0072" y="2946661"/>
        <a:ext cx="1445599" cy="922305"/>
      </dsp:txXfrm>
    </dsp:sp>
    <dsp:sp modelId="{4D7C5037-F6FD-43E1-AEE6-B08A8D4C72FB}">
      <dsp:nvSpPr>
        <dsp:cNvPr id="0" name=""/>
        <dsp:cNvSpPr/>
      </dsp:nvSpPr>
      <dsp:spPr>
        <a:xfrm rot="6042567">
          <a:off x="5730765" y="4160773"/>
          <a:ext cx="162138" cy="39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759605" y="4216416"/>
        <a:ext cx="113497" cy="238619"/>
      </dsp:txXfrm>
    </dsp:sp>
    <dsp:sp modelId="{F75FE111-3EE7-437C-B3E0-74C315423422}">
      <dsp:nvSpPr>
        <dsp:cNvPr id="0" name=""/>
        <dsp:cNvSpPr/>
      </dsp:nvSpPr>
      <dsp:spPr>
        <a:xfrm>
          <a:off x="4712306" y="4469907"/>
          <a:ext cx="1866664" cy="1336351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Floor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5673" y="4665611"/>
        <a:ext cx="1319930" cy="944943"/>
      </dsp:txXfrm>
    </dsp:sp>
    <dsp:sp modelId="{05FEF69E-0F3F-4BBF-9499-96003933E745}">
      <dsp:nvSpPr>
        <dsp:cNvPr id="0" name=""/>
        <dsp:cNvSpPr/>
      </dsp:nvSpPr>
      <dsp:spPr>
        <a:xfrm rot="10661408">
          <a:off x="4405431" y="4984862"/>
          <a:ext cx="218017" cy="39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470809" y="5063084"/>
        <a:ext cx="152612" cy="238619"/>
      </dsp:txXfrm>
    </dsp:sp>
    <dsp:sp modelId="{A9429322-8BB7-4142-8747-822C71464252}">
      <dsp:nvSpPr>
        <dsp:cNvPr id="0" name=""/>
        <dsp:cNvSpPr/>
      </dsp:nvSpPr>
      <dsp:spPr>
        <a:xfrm>
          <a:off x="2435002" y="4529865"/>
          <a:ext cx="1869115" cy="140005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Table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8728" y="4734898"/>
        <a:ext cx="1321663" cy="989988"/>
      </dsp:txXfrm>
    </dsp:sp>
    <dsp:sp modelId="{B178AD05-59CE-4201-B55C-C317CD93A69D}">
      <dsp:nvSpPr>
        <dsp:cNvPr id="0" name=""/>
        <dsp:cNvSpPr/>
      </dsp:nvSpPr>
      <dsp:spPr>
        <a:xfrm rot="11991075">
          <a:off x="2367350" y="4690483"/>
          <a:ext cx="117834" cy="39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401650" y="4776025"/>
        <a:ext cx="82484" cy="238619"/>
      </dsp:txXfrm>
    </dsp:sp>
    <dsp:sp modelId="{A0CADFB2-D5ED-4528-B345-8BD3E4850438}">
      <dsp:nvSpPr>
        <dsp:cNvPr id="0" name=""/>
        <dsp:cNvSpPr/>
      </dsp:nvSpPr>
      <dsp:spPr>
        <a:xfrm>
          <a:off x="376105" y="3855810"/>
          <a:ext cx="2075058" cy="133585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Book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990" y="4051442"/>
        <a:ext cx="1467288" cy="944592"/>
      </dsp:txXfrm>
    </dsp:sp>
    <dsp:sp modelId="{045EDE87-C2B4-4AD5-8BB1-FDD61BA58CC3}">
      <dsp:nvSpPr>
        <dsp:cNvPr id="0" name=""/>
        <dsp:cNvSpPr/>
      </dsp:nvSpPr>
      <dsp:spPr>
        <a:xfrm rot="15710599">
          <a:off x="1178399" y="3458572"/>
          <a:ext cx="222130" cy="39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216446" y="3571094"/>
        <a:ext cx="155491" cy="238619"/>
      </dsp:txXfrm>
    </dsp:sp>
    <dsp:sp modelId="{6BAB9F5C-3E2B-4C3B-B463-45F5DDE77DDB}">
      <dsp:nvSpPr>
        <dsp:cNvPr id="0" name=""/>
        <dsp:cNvSpPr/>
      </dsp:nvSpPr>
      <dsp:spPr>
        <a:xfrm>
          <a:off x="192344" y="2220066"/>
          <a:ext cx="1957952" cy="1226150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Pencil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079" y="2399632"/>
        <a:ext cx="1384482" cy="867018"/>
      </dsp:txXfrm>
    </dsp:sp>
    <dsp:sp modelId="{C7FABFFD-497A-4A5E-B256-A5E3C0D2F1CD}">
      <dsp:nvSpPr>
        <dsp:cNvPr id="0" name=""/>
        <dsp:cNvSpPr/>
      </dsp:nvSpPr>
      <dsp:spPr>
        <a:xfrm rot="17472989">
          <a:off x="1379333" y="1921092"/>
          <a:ext cx="137710" cy="39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392514" y="2019888"/>
        <a:ext cx="96397" cy="238619"/>
      </dsp:txXfrm>
    </dsp:sp>
    <dsp:sp modelId="{AD70C5BF-4619-443B-83F7-A3B1617F6EC7}">
      <dsp:nvSpPr>
        <dsp:cNvPr id="0" name=""/>
        <dsp:cNvSpPr/>
      </dsp:nvSpPr>
      <dsp:spPr>
        <a:xfrm>
          <a:off x="842460" y="626400"/>
          <a:ext cx="1828473" cy="139767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Bag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0234" y="831084"/>
        <a:ext cx="1292925" cy="988305"/>
      </dsp:txXfrm>
    </dsp:sp>
    <dsp:sp modelId="{398FBA76-5B48-407C-A3F6-38F3F7C7A9C4}">
      <dsp:nvSpPr>
        <dsp:cNvPr id="0" name=""/>
        <dsp:cNvSpPr/>
      </dsp:nvSpPr>
      <dsp:spPr>
        <a:xfrm rot="20583253">
          <a:off x="2656245" y="831884"/>
          <a:ext cx="133991" cy="39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657118" y="917282"/>
        <a:ext cx="93794" cy="238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7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7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0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8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5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2919-CA51-4A4F-9D96-E97DCAAEC84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B4931-09E5-4A4E-8A58-3A5FBC72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4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tmp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2.jpg"/><Relationship Id="rId7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13.jp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4.jp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262" r="893" b="14059"/>
          <a:stretch/>
        </p:blipFill>
        <p:spPr>
          <a:xfrm>
            <a:off x="1407694" y="336883"/>
            <a:ext cx="9577137" cy="359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480821" y="3365381"/>
            <a:ext cx="18156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96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5851" y="4462482"/>
            <a:ext cx="17119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sz="96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3606" y="4455239"/>
            <a:ext cx="17119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96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1361" y="4455239"/>
            <a:ext cx="17119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endParaRPr lang="en-US" sz="96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47758" y="4462482"/>
            <a:ext cx="28841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96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2513" r="2174" b="2801"/>
          <a:stretch/>
        </p:blipFill>
        <p:spPr>
          <a:xfrm>
            <a:off x="-71562" y="0"/>
            <a:ext cx="12344401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59410" y="229847"/>
            <a:ext cx="4636094" cy="1479269"/>
          </a:xfrm>
          <a:prstGeom prst="wedgeEllipseCallout">
            <a:avLst>
              <a:gd name="adj1" fmla="val 24541"/>
              <a:gd name="adj2" fmla="val 11457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684665" y="336356"/>
            <a:ext cx="4804611" cy="1266253"/>
          </a:xfrm>
          <a:prstGeom prst="wedgeEllipseCallout">
            <a:avLst>
              <a:gd name="adj1" fmla="val -31635"/>
              <a:gd name="adj2" fmla="val 12791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58749" y="2669740"/>
            <a:ext cx="3180045" cy="2843972"/>
          </a:xfrm>
          <a:prstGeom prst="cloudCallout">
            <a:avLst>
              <a:gd name="adj1" fmla="val 53925"/>
              <a:gd name="adj2" fmla="val 442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679846" y="2742006"/>
            <a:ext cx="3416360" cy="2771706"/>
          </a:xfrm>
          <a:prstGeom prst="cloudCallout">
            <a:avLst>
              <a:gd name="adj1" fmla="val -50174"/>
              <a:gd name="adj2" fmla="val 5443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05" y="3126839"/>
            <a:ext cx="1952761" cy="2972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1" r="-4160"/>
          <a:stretch/>
        </p:blipFill>
        <p:spPr>
          <a:xfrm>
            <a:off x="5866128" y="3010929"/>
            <a:ext cx="2768421" cy="308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5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2513" r="2174" b="2801"/>
          <a:stretch/>
        </p:blipFill>
        <p:spPr>
          <a:xfrm>
            <a:off x="0" y="0"/>
            <a:ext cx="12344401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630317" y="396538"/>
            <a:ext cx="4636094" cy="1396167"/>
          </a:xfrm>
          <a:prstGeom prst="wedgeEllipseCallout">
            <a:avLst>
              <a:gd name="adj1" fmla="val 23502"/>
              <a:gd name="adj2" fmla="val 14004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091831" y="336354"/>
            <a:ext cx="4804611" cy="1266253"/>
          </a:xfrm>
          <a:prstGeom prst="wedgeEllipseCallout">
            <a:avLst>
              <a:gd name="adj1" fmla="val -23622"/>
              <a:gd name="adj2" fmla="val 13076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15275" y="1910762"/>
            <a:ext cx="3180045" cy="2843972"/>
          </a:xfrm>
          <a:prstGeom prst="cloudCallout">
            <a:avLst>
              <a:gd name="adj1" fmla="val 46358"/>
              <a:gd name="adj2" fmla="val 420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9377534" y="2259752"/>
            <a:ext cx="2814466" cy="2699441"/>
          </a:xfrm>
          <a:prstGeom prst="cloudCallout">
            <a:avLst>
              <a:gd name="adj1" fmla="val -63403"/>
              <a:gd name="adj2" fmla="val 4864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41" y="3609473"/>
            <a:ext cx="2858854" cy="1924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" b="1731"/>
          <a:stretch/>
        </p:blipFill>
        <p:spPr>
          <a:xfrm rot="17890216">
            <a:off x="6765911" y="2937257"/>
            <a:ext cx="2237910" cy="21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5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2513" r="2174" b="2801"/>
          <a:stretch/>
        </p:blipFill>
        <p:spPr>
          <a:xfrm>
            <a:off x="0" y="0"/>
            <a:ext cx="12344401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115638" y="293361"/>
            <a:ext cx="4636094" cy="1396167"/>
          </a:xfrm>
          <a:prstGeom prst="wedgeEllipseCallout">
            <a:avLst>
              <a:gd name="adj1" fmla="val 23502"/>
              <a:gd name="adj2" fmla="val 14004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091831" y="336354"/>
            <a:ext cx="4804611" cy="1266253"/>
          </a:xfrm>
          <a:prstGeom prst="wedgeEllipseCallout">
            <a:avLst>
              <a:gd name="adj1" fmla="val -27879"/>
              <a:gd name="adj2" fmla="val 13551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32805" y="2547411"/>
            <a:ext cx="2888872" cy="2843972"/>
          </a:xfrm>
          <a:prstGeom prst="cloudCallout">
            <a:avLst>
              <a:gd name="adj1" fmla="val 56770"/>
              <a:gd name="adj2" fmla="val 433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9107905" y="2683042"/>
            <a:ext cx="3006228" cy="2708341"/>
          </a:xfrm>
          <a:prstGeom prst="cloudCallout">
            <a:avLst>
              <a:gd name="adj1" fmla="val -51788"/>
              <a:gd name="adj2" fmla="val 522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r="6201"/>
          <a:stretch/>
        </p:blipFill>
        <p:spPr>
          <a:xfrm>
            <a:off x="6266411" y="2548377"/>
            <a:ext cx="3033256" cy="40758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4983" r="21409" b="7898"/>
          <a:stretch/>
        </p:blipFill>
        <p:spPr>
          <a:xfrm>
            <a:off x="3736356" y="3111934"/>
            <a:ext cx="2015376" cy="31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6627" y="300998"/>
            <a:ext cx="67115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3587" y="2199479"/>
            <a:ext cx="10489474" cy="3785653"/>
            <a:chOff x="638220" y="2523396"/>
            <a:chExt cx="11086755" cy="1541542"/>
          </a:xfrm>
        </p:grpSpPr>
        <p:sp>
          <p:nvSpPr>
            <p:cNvPr id="6" name="TextBox 5"/>
            <p:cNvSpPr txBox="1"/>
            <p:nvPr/>
          </p:nvSpPr>
          <p:spPr>
            <a:xfrm>
              <a:off x="638220" y="2523396"/>
              <a:ext cx="6040375" cy="154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Window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জানালা।</a:t>
              </a:r>
              <a:endParaRPr lang="en-US" sz="6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Door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দরজা।</a:t>
              </a:r>
              <a:endParaRPr lang="en-US" sz="6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Chair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কেদারা।</a:t>
              </a:r>
              <a:endParaRPr lang="en-US" sz="6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Floor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মেঝ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68533" y="2523396"/>
              <a:ext cx="5256442" cy="154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</a:t>
              </a:r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bn-IN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টেবিল। </a:t>
              </a:r>
              <a:endParaRPr lang="en-US" sz="6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Book</a:t>
              </a:r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bn-IN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বই।</a:t>
              </a:r>
              <a:endParaRPr lang="en-US" sz="6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Pencil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পেন্সিল।</a:t>
              </a:r>
              <a:endParaRPr lang="en-US" sz="6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Bag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থলে।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744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4754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03083" y="1724533"/>
            <a:ext cx="3347504" cy="3900496"/>
          </a:xfrm>
          <a:prstGeom prst="cloudCallout">
            <a:avLst>
              <a:gd name="adj1" fmla="val 57563"/>
              <a:gd name="adj2" fmla="val 4273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carefully and look at the book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167" y="387917"/>
            <a:ext cx="10579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10 of your book and look at the activity A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66133"/>
              </p:ext>
            </p:extLst>
          </p:nvPr>
        </p:nvGraphicFramePr>
        <p:xfrm>
          <a:off x="3955708" y="5486813"/>
          <a:ext cx="9445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Packager Shell Object" showAsIcon="1" r:id="rId4" imgW="944640" imgH="440280" progId="Package">
                  <p:embed/>
                </p:oleObj>
              </mc:Choice>
              <mc:Fallback>
                <p:oleObj name="Packager Shell Object" showAsIcon="1" r:id="rId4" imgW="944640" imgH="44028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708" y="5486813"/>
                        <a:ext cx="94456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71" y="1540944"/>
            <a:ext cx="6128263" cy="4729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667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6869092"/>
              </p:ext>
            </p:extLst>
          </p:nvPr>
        </p:nvGraphicFramePr>
        <p:xfrm>
          <a:off x="4826821" y="450850"/>
          <a:ext cx="6995065" cy="580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loud Callout 5"/>
          <p:cNvSpPr/>
          <p:nvPr/>
        </p:nvSpPr>
        <p:spPr>
          <a:xfrm>
            <a:off x="385011" y="736411"/>
            <a:ext cx="4056800" cy="3949826"/>
          </a:xfrm>
          <a:prstGeom prst="cloudCallout">
            <a:avLst>
              <a:gd name="adj1" fmla="val 43432"/>
              <a:gd name="adj2" fmla="val 4471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carefully and repeat after it.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947099"/>
              </p:ext>
            </p:extLst>
          </p:nvPr>
        </p:nvGraphicFramePr>
        <p:xfrm>
          <a:off x="3494453" y="5202779"/>
          <a:ext cx="9445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ackager Shell Object" showAsIcon="1" r:id="rId9" imgW="944640" imgH="440280" progId="Package">
                  <p:embed/>
                </p:oleObj>
              </mc:Choice>
              <mc:Fallback>
                <p:oleObj name="Packager Shell Object" showAsIcon="1" r:id="rId9" imgW="9446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94453" y="5202779"/>
                        <a:ext cx="94456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8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5F26C-7614-47CC-ADAB-0F2A4A87D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7A55F26C-7614-47CC-ADAB-0F2A4A87D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ABF83E-C6CE-4EA8-A2A4-C8A1C65B9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35ABF83E-C6CE-4EA8-A2A4-C8A1C65B9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0643B3-17F0-415F-A08F-9ED05184F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3D0643B3-17F0-415F-A08F-9ED05184F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A8683-AC97-423A-9914-9A3B3D66B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44FA8683-AC97-423A-9914-9A3B3D66B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8A8B4-BB29-475E-AEB7-31E471791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2E38A8B4-BB29-475E-AEB7-31E471791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7C5037-F6FD-43E1-AEE6-B08A8D4C7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4D7C5037-F6FD-43E1-AEE6-B08A8D4C7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5FE111-3EE7-437C-B3E0-74C315423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F75FE111-3EE7-437C-B3E0-74C315423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FEF69E-0F3F-4BBF-9499-96003933E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05FEF69E-0F3F-4BBF-9499-96003933E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29322-8BB7-4142-8747-822C71464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A9429322-8BB7-4142-8747-822C71464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78AD05-59CE-4201-B55C-C317CD93A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B178AD05-59CE-4201-B55C-C317CD93A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ADFB2-D5ED-4528-B345-8BD3E4850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A0CADFB2-D5ED-4528-B345-8BD3E4850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5EDE87-C2B4-4AD5-8BB1-FDD61BA58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>
                                            <p:graphicEl>
                                              <a:dgm id="{045EDE87-C2B4-4AD5-8BB1-FDD61BA58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AB9F5C-3E2B-4C3B-B463-45F5DDE77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">
                                            <p:graphicEl>
                                              <a:dgm id="{6BAB9F5C-3E2B-4C3B-B463-45F5DDE77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ABFFD-497A-4A5E-B256-A5E3C0D2F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">
                                            <p:graphicEl>
                                              <a:dgm id="{C7FABFFD-497A-4A5E-B256-A5E3C0D2F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70C5BF-4619-443B-83F7-A3B1617F6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">
                                            <p:graphicEl>
                                              <a:dgm id="{AD70C5BF-4619-443B-83F7-A3B1617F6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8FBA76-5B48-407C-A3F6-38F3F7C7A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graphicEl>
                                              <a:dgm id="{398FBA76-5B48-407C-A3F6-38F3F7C7A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59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7819" y="2729705"/>
            <a:ext cx="11467192" cy="1998964"/>
          </a:xfrm>
          <a:prstGeom prst="roundRect">
            <a:avLst>
              <a:gd name="adj" fmla="val 10000"/>
            </a:avLst>
          </a:prstGeom>
          <a:noFill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488099" y="4889970"/>
            <a:ext cx="1724879" cy="1488356"/>
            <a:chOff x="1749110" y="2373901"/>
            <a:chExt cx="1424900" cy="1274575"/>
          </a:xfrm>
        </p:grpSpPr>
        <p:sp>
          <p:nvSpPr>
            <p:cNvPr id="32" name="Round Same Side Corner Rectangle 31"/>
            <p:cNvSpPr/>
            <p:nvPr/>
          </p:nvSpPr>
          <p:spPr>
            <a:xfrm rot="10800000">
              <a:off x="1749110" y="2373901"/>
              <a:ext cx="1424900" cy="1274575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 Same Side Corner Rectangle 9"/>
            <p:cNvSpPr txBox="1"/>
            <p:nvPr/>
          </p:nvSpPr>
          <p:spPr>
            <a:xfrm rot="21600000">
              <a:off x="1788308" y="2373901"/>
              <a:ext cx="1346504" cy="1235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Window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31629" y="4892316"/>
            <a:ext cx="1384552" cy="1440237"/>
            <a:chOff x="5308564" y="2412157"/>
            <a:chExt cx="1484330" cy="1296716"/>
          </a:xfrm>
        </p:grpSpPr>
        <p:sp>
          <p:nvSpPr>
            <p:cNvPr id="28" name="Round Same Side Corner Rectangle 27"/>
            <p:cNvSpPr/>
            <p:nvPr/>
          </p:nvSpPr>
          <p:spPr>
            <a:xfrm rot="10800000">
              <a:off x="5359828" y="2412157"/>
              <a:ext cx="1433066" cy="1296716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 Same Side Corner Rectangle 15"/>
            <p:cNvSpPr txBox="1"/>
            <p:nvPr/>
          </p:nvSpPr>
          <p:spPr>
            <a:xfrm>
              <a:off x="5308564" y="2412157"/>
              <a:ext cx="1353310" cy="1256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Door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98318" y="4906245"/>
            <a:ext cx="1369746" cy="1497157"/>
            <a:chOff x="6972302" y="2422428"/>
            <a:chExt cx="1157139" cy="1303946"/>
          </a:xfrm>
        </p:grpSpPr>
        <p:sp>
          <p:nvSpPr>
            <p:cNvPr id="26" name="Round Same Side Corner Rectangle 25"/>
            <p:cNvSpPr/>
            <p:nvPr/>
          </p:nvSpPr>
          <p:spPr>
            <a:xfrm rot="10800000">
              <a:off x="6972302" y="2422428"/>
              <a:ext cx="1157139" cy="1303946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 Same Side Corner Rectangle 18"/>
            <p:cNvSpPr txBox="1"/>
            <p:nvPr/>
          </p:nvSpPr>
          <p:spPr>
            <a:xfrm rot="21600000">
              <a:off x="7007888" y="2422428"/>
              <a:ext cx="1085967" cy="1268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Floor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45938" y="4906018"/>
            <a:ext cx="1359960" cy="1472308"/>
            <a:chOff x="8222946" y="2389733"/>
            <a:chExt cx="1289876" cy="1293669"/>
          </a:xfrm>
        </p:grpSpPr>
        <p:sp>
          <p:nvSpPr>
            <p:cNvPr id="24" name="Round Same Side Corner Rectangle 23"/>
            <p:cNvSpPr/>
            <p:nvPr/>
          </p:nvSpPr>
          <p:spPr>
            <a:xfrm rot="10800000">
              <a:off x="8222946" y="2389733"/>
              <a:ext cx="1289876" cy="1293669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 Same Side Corner Rectangle 21"/>
            <p:cNvSpPr txBox="1"/>
            <p:nvPr/>
          </p:nvSpPr>
          <p:spPr>
            <a:xfrm rot="21600000">
              <a:off x="8262614" y="2389733"/>
              <a:ext cx="1210540" cy="1254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Book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30272" y="4926031"/>
            <a:ext cx="1342572" cy="1464177"/>
            <a:chOff x="9560791" y="2374770"/>
            <a:chExt cx="1135186" cy="1325105"/>
          </a:xfrm>
        </p:grpSpPr>
        <p:sp>
          <p:nvSpPr>
            <p:cNvPr id="22" name="Round Same Side Corner Rectangle 21"/>
            <p:cNvSpPr/>
            <p:nvPr/>
          </p:nvSpPr>
          <p:spPr>
            <a:xfrm rot="10800000">
              <a:off x="9560791" y="2374770"/>
              <a:ext cx="1051424" cy="1325105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 Same Side Corner Rectangle 24"/>
            <p:cNvSpPr txBox="1"/>
            <p:nvPr/>
          </p:nvSpPr>
          <p:spPr>
            <a:xfrm>
              <a:off x="9593126" y="2374770"/>
              <a:ext cx="1102851" cy="1292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Pencil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434841" y="4881528"/>
            <a:ext cx="1258983" cy="1508681"/>
            <a:chOff x="10552821" y="2341006"/>
            <a:chExt cx="1481129" cy="1348453"/>
          </a:xfrm>
        </p:grpSpPr>
        <p:sp>
          <p:nvSpPr>
            <p:cNvPr id="20" name="Round Same Side Corner Rectangle 19"/>
            <p:cNvSpPr/>
            <p:nvPr/>
          </p:nvSpPr>
          <p:spPr>
            <a:xfrm rot="10800000">
              <a:off x="10663233" y="2351306"/>
              <a:ext cx="1370717" cy="1338153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 Same Side Corner Rectangle 27"/>
            <p:cNvSpPr txBox="1"/>
            <p:nvPr/>
          </p:nvSpPr>
          <p:spPr>
            <a:xfrm>
              <a:off x="10552821" y="2341006"/>
              <a:ext cx="1449095" cy="1297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Bag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3979" r="5444"/>
          <a:stretch/>
        </p:blipFill>
        <p:spPr>
          <a:xfrm>
            <a:off x="698732" y="2792940"/>
            <a:ext cx="1417014" cy="18471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t="3497" r="28365" b="4345"/>
          <a:stretch/>
        </p:blipFill>
        <p:spPr>
          <a:xfrm>
            <a:off x="2466659" y="2782007"/>
            <a:ext cx="874708" cy="191978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678313" y="4889970"/>
            <a:ext cx="1347904" cy="1488583"/>
            <a:chOff x="5359828" y="2397823"/>
            <a:chExt cx="1433066" cy="1311050"/>
          </a:xfrm>
        </p:grpSpPr>
        <p:sp>
          <p:nvSpPr>
            <p:cNvPr id="37" name="Round Same Side Corner Rectangle 36"/>
            <p:cNvSpPr/>
            <p:nvPr/>
          </p:nvSpPr>
          <p:spPr>
            <a:xfrm rot="10800000">
              <a:off x="5359828" y="2412157"/>
              <a:ext cx="1433066" cy="1296716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 Same Side Corner Rectangle 15"/>
            <p:cNvSpPr txBox="1"/>
            <p:nvPr/>
          </p:nvSpPr>
          <p:spPr>
            <a:xfrm>
              <a:off x="5359840" y="2397823"/>
              <a:ext cx="1353310" cy="1256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Chair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31" y="2957635"/>
            <a:ext cx="1183862" cy="18018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35" y="3545321"/>
            <a:ext cx="1517826" cy="11833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" b="1731"/>
          <a:stretch/>
        </p:blipFill>
        <p:spPr>
          <a:xfrm rot="18920253">
            <a:off x="9434983" y="3486428"/>
            <a:ext cx="971392" cy="9497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4983" r="21409" b="7898"/>
          <a:stretch/>
        </p:blipFill>
        <p:spPr>
          <a:xfrm>
            <a:off x="8095976" y="3114358"/>
            <a:ext cx="1024263" cy="16086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r="6201"/>
          <a:stretch/>
        </p:blipFill>
        <p:spPr>
          <a:xfrm flipH="1">
            <a:off x="10495460" y="3184112"/>
            <a:ext cx="1198364" cy="16102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8" r="2416"/>
          <a:stretch/>
        </p:blipFill>
        <p:spPr>
          <a:xfrm>
            <a:off x="5098317" y="3026470"/>
            <a:ext cx="1118823" cy="1675323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6480943" y="4906018"/>
            <a:ext cx="1329549" cy="1472308"/>
            <a:chOff x="6972302" y="2422428"/>
            <a:chExt cx="1157139" cy="1303946"/>
          </a:xfrm>
        </p:grpSpPr>
        <p:sp>
          <p:nvSpPr>
            <p:cNvPr id="46" name="Round Same Side Corner Rectangle 45"/>
            <p:cNvSpPr/>
            <p:nvPr/>
          </p:nvSpPr>
          <p:spPr>
            <a:xfrm rot="10800000">
              <a:off x="6972302" y="2422428"/>
              <a:ext cx="1157139" cy="1303946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 Same Side Corner Rectangle 18"/>
            <p:cNvSpPr txBox="1"/>
            <p:nvPr/>
          </p:nvSpPr>
          <p:spPr>
            <a:xfrm rot="21600000">
              <a:off x="7007888" y="2422428"/>
              <a:ext cx="1085967" cy="1268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12979" y="546194"/>
            <a:ext cx="73769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75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318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2546" y="184534"/>
            <a:ext cx="65745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017420"/>
            <a:ext cx="3053641" cy="30165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383972" y="1444194"/>
            <a:ext cx="96335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will be divided in four Groups: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Group-1.Sun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Group-2.Moon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Group-3.Star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Group-4.Jupitar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group  will practice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words. From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groups one member will show the picture and another members will say the name. </a:t>
            </a:r>
          </a:p>
        </p:txBody>
      </p:sp>
    </p:spTree>
    <p:extLst>
      <p:ext uri="{BB962C8B-B14F-4D97-AF65-F5344CB8AC3E}">
        <p14:creationId xmlns:p14="http://schemas.microsoft.com/office/powerpoint/2010/main" val="340299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08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0545" y="49219"/>
            <a:ext cx="69029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535111" flipV="1">
            <a:off x="3539948" y="3347447"/>
            <a:ext cx="4807401" cy="127643"/>
          </a:xfrm>
          <a:prstGeom prst="rightArrow">
            <a:avLst>
              <a:gd name="adj1" fmla="val 5996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900995">
            <a:off x="3270404" y="3837170"/>
            <a:ext cx="5136508" cy="2043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61778" flipV="1">
            <a:off x="3449197" y="4547739"/>
            <a:ext cx="5012612" cy="17423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676821" flipV="1">
            <a:off x="3794127" y="4578230"/>
            <a:ext cx="4247960" cy="18485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902446">
            <a:off x="3528863" y="4780513"/>
            <a:ext cx="4856151" cy="16353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94562" y="1861717"/>
            <a:ext cx="2105710" cy="4609130"/>
            <a:chOff x="2677668" y="1264238"/>
            <a:chExt cx="1412312" cy="4912361"/>
          </a:xfrm>
        </p:grpSpPr>
        <p:sp>
          <p:nvSpPr>
            <p:cNvPr id="13" name="TextBox 12"/>
            <p:cNvSpPr txBox="1"/>
            <p:nvPr/>
          </p:nvSpPr>
          <p:spPr>
            <a:xfrm>
              <a:off x="2716319" y="1264238"/>
              <a:ext cx="1373661" cy="98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Door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77668" y="2170517"/>
              <a:ext cx="1262232" cy="98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Chair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77668" y="3167620"/>
              <a:ext cx="1195357" cy="98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68409" y="4125638"/>
              <a:ext cx="1171491" cy="98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Bag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36485" y="5192524"/>
              <a:ext cx="1167618" cy="98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Book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7787" y="962324"/>
            <a:ext cx="10724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following words with pictures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051115" y="1885728"/>
            <a:ext cx="1029769" cy="4528489"/>
            <a:chOff x="8051115" y="1885728"/>
            <a:chExt cx="1029769" cy="452848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8" r="6201"/>
            <a:stretch/>
          </p:blipFill>
          <p:spPr>
            <a:xfrm>
              <a:off x="8084091" y="1885728"/>
              <a:ext cx="779460" cy="10473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6" t="4983" r="21409" b="7898"/>
            <a:stretch/>
          </p:blipFill>
          <p:spPr>
            <a:xfrm>
              <a:off x="8180412" y="3138978"/>
              <a:ext cx="524140" cy="82319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045" y="5404163"/>
              <a:ext cx="663645" cy="101005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1115" y="4905637"/>
              <a:ext cx="1029769" cy="55039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1" t="3497" r="28365" b="4345"/>
            <a:stretch/>
          </p:blipFill>
          <p:spPr>
            <a:xfrm>
              <a:off x="8298456" y="3962175"/>
              <a:ext cx="406096" cy="89128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932821" y="1809464"/>
            <a:ext cx="9912533" cy="458511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23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8328" y="149943"/>
            <a:ext cx="54553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2816" y="2253578"/>
            <a:ext cx="4476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oor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ook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B…g.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indow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6088" y="3200897"/>
            <a:ext cx="839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0328" y="4077532"/>
            <a:ext cx="706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1609" y="1422581"/>
            <a:ext cx="10780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the missing letters: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6088" y="2314644"/>
            <a:ext cx="759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9516" y="5054530"/>
            <a:ext cx="811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514508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  <p:bldP spid="13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12192000" cy="6819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269" y="2339908"/>
            <a:ext cx="7877608" cy="34778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Misbahul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Lontirmati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Kanaighat,Sylhet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No:01715453647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Email:mhhaque520@gmail.com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64" y="2603225"/>
            <a:ext cx="2355647" cy="295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99508" y="672166"/>
            <a:ext cx="1027930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r>
              <a:rPr lang="en-US" sz="88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024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44" y="2983832"/>
            <a:ext cx="4435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Book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660105" y="3359073"/>
            <a:ext cx="1310614" cy="925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4540" y="400706"/>
            <a:ext cx="81932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4983" r="21409" b="7898"/>
          <a:stretch/>
        </p:blipFill>
        <p:spPr>
          <a:xfrm>
            <a:off x="9010122" y="2372161"/>
            <a:ext cx="2015376" cy="3165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6685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-613" r="3615" b="19087"/>
          <a:stretch/>
        </p:blipFill>
        <p:spPr>
          <a:xfrm>
            <a:off x="1070113" y="2189191"/>
            <a:ext cx="9846366" cy="438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03583" y="140261"/>
            <a:ext cx="1097942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you. that’s all for today.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08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6222" cy="685800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641905" y="430524"/>
            <a:ext cx="4459483" cy="3612087"/>
          </a:xfrm>
          <a:prstGeom prst="cloudCallout">
            <a:avLst>
              <a:gd name="adj1" fmla="val 44055"/>
              <a:gd name="adj2" fmla="val 57691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-891" r="1056" b="528"/>
          <a:stretch/>
        </p:blipFill>
        <p:spPr>
          <a:xfrm>
            <a:off x="7435516" y="430524"/>
            <a:ext cx="4126832" cy="3317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94560"/>
              </p:ext>
            </p:extLst>
          </p:nvPr>
        </p:nvGraphicFramePr>
        <p:xfrm>
          <a:off x="4449152" y="4473136"/>
          <a:ext cx="1573412" cy="459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6" imgW="3566880" imgH="440280" progId="Package">
                  <p:embed/>
                </p:oleObj>
              </mc:Choice>
              <mc:Fallback>
                <p:oleObj name="Packager Shell Object" showAsIcon="1" r:id="rId6" imgW="35668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9152" y="4473136"/>
                        <a:ext cx="1573412" cy="459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913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5370" y="368469"/>
            <a:ext cx="9655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of the class</a:t>
            </a:r>
            <a:endParaRPr lang="en-US" sz="8000" b="1" cap="none" spc="0" dirty="0">
              <a:ln/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287" y="2025908"/>
            <a:ext cx="59735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One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: A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students:50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students:45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 students:05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Date:01/09/2020</a:t>
            </a:r>
          </a:p>
          <a:p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1" y="2046803"/>
            <a:ext cx="4123530" cy="3856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067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0052" y="339043"/>
            <a:ext cx="10349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introduction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025" y="2001524"/>
            <a:ext cx="66074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:05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:1-3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name : Commands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: A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: 10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357" r="2660" b="1842"/>
          <a:stretch/>
        </p:blipFill>
        <p:spPr>
          <a:xfrm rot="10800000" flipH="1" flipV="1">
            <a:off x="8163340" y="2199861"/>
            <a:ext cx="2762181" cy="384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99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4376" y="212309"/>
            <a:ext cx="85908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915" y="1748057"/>
            <a:ext cx="113981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 – </a:t>
            </a:r>
            <a:endParaRPr lang="b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: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 listening to common English words.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simple words and phrases with proper sounds and stress.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phrases.</a:t>
            </a:r>
          </a:p>
        </p:txBody>
      </p:sp>
    </p:spTree>
    <p:extLst>
      <p:ext uri="{BB962C8B-B14F-4D97-AF65-F5344CB8AC3E}">
        <p14:creationId xmlns:p14="http://schemas.microsoft.com/office/powerpoint/2010/main" val="387532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2133600" y="101312"/>
            <a:ext cx="6592389" cy="2916207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738" y="3133102"/>
            <a:ext cx="108005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will command to the students to be a statue. Among all the students who will stand first and properly as like 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statue,he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a 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Bingo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2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 descr="download (2).png"/>
          <p:cNvPicPr>
            <a:picLocks noChangeAspect="1"/>
          </p:cNvPicPr>
          <p:nvPr/>
        </p:nvPicPr>
        <p:blipFill rotWithShape="1">
          <a:blip r:embed="rId3"/>
          <a:srcRect t="7815" r="-595" b="18426"/>
          <a:stretch/>
        </p:blipFill>
        <p:spPr>
          <a:xfrm>
            <a:off x="4402183" y="1732163"/>
            <a:ext cx="7413956" cy="416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617175" y="3068378"/>
            <a:ext cx="47909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Commands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0825" y="144452"/>
            <a:ext cx="84208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4" y="1612343"/>
            <a:ext cx="3207976" cy="469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1204528" y="1358538"/>
            <a:ext cx="1101804" cy="100247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0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2513" r="2174" b="2801"/>
          <a:stretch/>
        </p:blipFill>
        <p:spPr>
          <a:xfrm>
            <a:off x="-71562" y="0"/>
            <a:ext cx="123444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3979" r="5444"/>
          <a:stretch/>
        </p:blipFill>
        <p:spPr>
          <a:xfrm>
            <a:off x="3898959" y="2742006"/>
            <a:ext cx="2335006" cy="3043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t="3497" r="28365" b="4345"/>
          <a:stretch/>
        </p:blipFill>
        <p:spPr>
          <a:xfrm>
            <a:off x="6458284" y="2484969"/>
            <a:ext cx="1997243" cy="379986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265009" y="336356"/>
            <a:ext cx="4636094" cy="1479269"/>
          </a:xfrm>
          <a:prstGeom prst="wedgeEllipseCallout">
            <a:avLst>
              <a:gd name="adj1" fmla="val 33365"/>
              <a:gd name="adj2" fmla="val 991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684665" y="336356"/>
            <a:ext cx="4804611" cy="1266253"/>
          </a:xfrm>
          <a:prstGeom prst="wedgeEllipseCallout">
            <a:avLst>
              <a:gd name="adj1" fmla="val -30884"/>
              <a:gd name="adj2" fmla="val 11175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58749" y="2669740"/>
            <a:ext cx="3324307" cy="2843972"/>
          </a:xfrm>
          <a:prstGeom prst="cloudCallout">
            <a:avLst>
              <a:gd name="adj1" fmla="val 53925"/>
              <a:gd name="adj2" fmla="val 442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8679846" y="2742006"/>
            <a:ext cx="3274285" cy="2699441"/>
          </a:xfrm>
          <a:prstGeom prst="cloudCallout">
            <a:avLst>
              <a:gd name="adj1" fmla="val -50174"/>
              <a:gd name="adj2" fmla="val 5443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358750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360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71</cp:revision>
  <dcterms:created xsi:type="dcterms:W3CDTF">2020-06-25T06:00:30Z</dcterms:created>
  <dcterms:modified xsi:type="dcterms:W3CDTF">2020-10-01T05:11:41Z</dcterms:modified>
</cp:coreProperties>
</file>