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6" r:id="rId3"/>
    <p:sldId id="300" r:id="rId4"/>
    <p:sldId id="301" r:id="rId5"/>
    <p:sldId id="302" r:id="rId6"/>
    <p:sldId id="308" r:id="rId7"/>
    <p:sldId id="303" r:id="rId8"/>
    <p:sldId id="261" r:id="rId9"/>
    <p:sldId id="262" r:id="rId10"/>
    <p:sldId id="293" r:id="rId11"/>
    <p:sldId id="294" r:id="rId12"/>
    <p:sldId id="295" r:id="rId13"/>
    <p:sldId id="304" r:id="rId14"/>
    <p:sldId id="296" r:id="rId15"/>
    <p:sldId id="297" r:id="rId16"/>
    <p:sldId id="268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2FB7C-4654-4FBC-AF6C-882967EE12C6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9DC76BBD-DD7F-4228-BA7E-EBF63ECB7DD1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সমস্তপদ </a:t>
          </a:r>
          <a:endParaRPr lang="en-US" dirty="0"/>
        </a:p>
      </dgm:t>
    </dgm:pt>
    <dgm:pt modelId="{4951D600-C6DE-493B-ACE7-3E06F4605EE2}" type="parTrans" cxnId="{67CDEEDF-EBCE-4B6E-BD4A-5751907C6475}">
      <dgm:prSet/>
      <dgm:spPr/>
      <dgm:t>
        <a:bodyPr/>
        <a:lstStyle/>
        <a:p>
          <a:endParaRPr lang="en-US"/>
        </a:p>
      </dgm:t>
    </dgm:pt>
    <dgm:pt modelId="{B8DDA222-2A19-44A4-BCAA-7E82DB0C8DF5}" type="sibTrans" cxnId="{67CDEEDF-EBCE-4B6E-BD4A-5751907C6475}">
      <dgm:prSet/>
      <dgm:spPr/>
      <dgm:t>
        <a:bodyPr/>
        <a:lstStyle/>
        <a:p>
          <a:endParaRPr lang="en-US"/>
        </a:p>
      </dgm:t>
    </dgm:pt>
    <dgm:pt modelId="{90B5A4F1-A04F-4D0A-9ECF-B45755968640}">
      <dgm:prSet phldrT="[Text]"/>
      <dgm:spPr>
        <a:ln>
          <a:solidFill>
            <a:srgbClr val="7030A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সমাসের  প্রক্রিয়ায় সমাসবদ্ধ সমাসনিষ্পন্ন পদটির নাম সমস্তপদ ।</a:t>
          </a:r>
          <a:endParaRPr lang="en-US" dirty="0"/>
        </a:p>
      </dgm:t>
    </dgm:pt>
    <dgm:pt modelId="{7072C893-2649-4D54-AF54-EA9A1786B0C9}" type="parTrans" cxnId="{D1D88E11-8A3B-459F-B220-D45DE30B5924}">
      <dgm:prSet/>
      <dgm:spPr/>
      <dgm:t>
        <a:bodyPr/>
        <a:lstStyle/>
        <a:p>
          <a:endParaRPr lang="en-US"/>
        </a:p>
      </dgm:t>
    </dgm:pt>
    <dgm:pt modelId="{76593370-6694-49C3-B61A-4FA81776DABD}" type="sibTrans" cxnId="{D1D88E11-8A3B-459F-B220-D45DE30B5924}">
      <dgm:prSet/>
      <dgm:spPr/>
      <dgm:t>
        <a:bodyPr/>
        <a:lstStyle/>
        <a:p>
          <a:endParaRPr lang="en-US"/>
        </a:p>
      </dgm:t>
    </dgm:pt>
    <dgm:pt modelId="{B0EBDBB8-C303-485A-A804-859DCDC23A9C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সমস্যমান পদ </a:t>
          </a:r>
          <a:endParaRPr lang="en-US" dirty="0"/>
        </a:p>
      </dgm:t>
    </dgm:pt>
    <dgm:pt modelId="{B3799E7B-093D-4113-A903-6DFBFFAF63C9}" type="parTrans" cxnId="{796FA8D7-23A0-4DC1-B8DE-1AD268BF8BCF}">
      <dgm:prSet/>
      <dgm:spPr/>
      <dgm:t>
        <a:bodyPr/>
        <a:lstStyle/>
        <a:p>
          <a:endParaRPr lang="en-US"/>
        </a:p>
      </dgm:t>
    </dgm:pt>
    <dgm:pt modelId="{FA6BE32D-FF55-42D2-9363-B80CB5BC48EF}" type="sibTrans" cxnId="{796FA8D7-23A0-4DC1-B8DE-1AD268BF8BCF}">
      <dgm:prSet/>
      <dgm:spPr/>
      <dgm:t>
        <a:bodyPr/>
        <a:lstStyle/>
        <a:p>
          <a:endParaRPr lang="en-US"/>
        </a:p>
      </dgm:t>
    </dgm:pt>
    <dgm:pt modelId="{F2E9D2FA-5177-4E96-8BEE-6B8BB85524DF}">
      <dgm:prSet phldrT="[Text]"/>
      <dgm:spPr>
        <a:ln>
          <a:solidFill>
            <a:srgbClr val="7030A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সমস্তপদ বা সমাসবদ্ধ পদটির  অন্তর্গত পদগুলোকে সমস্যমান পদ বলে।</a:t>
          </a:r>
          <a:endParaRPr lang="en-US" dirty="0"/>
        </a:p>
      </dgm:t>
    </dgm:pt>
    <dgm:pt modelId="{EBE58713-A780-49A0-963E-35D133C8B61C}" type="parTrans" cxnId="{7FB04999-8ADD-436C-AA0B-180004F99066}">
      <dgm:prSet/>
      <dgm:spPr/>
      <dgm:t>
        <a:bodyPr/>
        <a:lstStyle/>
        <a:p>
          <a:endParaRPr lang="en-US"/>
        </a:p>
      </dgm:t>
    </dgm:pt>
    <dgm:pt modelId="{1CC8E934-85AF-4CFE-A614-9221074DFEFC}" type="sibTrans" cxnId="{7FB04999-8ADD-436C-AA0B-180004F99066}">
      <dgm:prSet/>
      <dgm:spPr/>
      <dgm:t>
        <a:bodyPr/>
        <a:lstStyle/>
        <a:p>
          <a:endParaRPr lang="en-US"/>
        </a:p>
      </dgm:t>
    </dgm:pt>
    <dgm:pt modelId="{EC1AFA99-9993-4286-92C5-A4FF51D56632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ব্যাসবাক্য</a:t>
          </a:r>
          <a:endParaRPr lang="en-US" dirty="0"/>
        </a:p>
      </dgm:t>
    </dgm:pt>
    <dgm:pt modelId="{B3C5207D-9D24-4097-9BBA-9E5964D5F38D}" type="parTrans" cxnId="{4439270B-9E98-4F79-969E-6E2010DF7ED0}">
      <dgm:prSet/>
      <dgm:spPr/>
      <dgm:t>
        <a:bodyPr/>
        <a:lstStyle/>
        <a:p>
          <a:endParaRPr lang="en-US"/>
        </a:p>
      </dgm:t>
    </dgm:pt>
    <dgm:pt modelId="{6A14D982-FD41-42E8-BD85-9531DCB106F2}" type="sibTrans" cxnId="{4439270B-9E98-4F79-969E-6E2010DF7ED0}">
      <dgm:prSet/>
      <dgm:spPr/>
      <dgm:t>
        <a:bodyPr/>
        <a:lstStyle/>
        <a:p>
          <a:endParaRPr lang="en-US"/>
        </a:p>
      </dgm:t>
    </dgm:pt>
    <dgm:pt modelId="{E41C5B15-7AAE-453A-BC7C-E6E7D5F73589}">
      <dgm:prSet phldrT="[Text]"/>
      <dgm:spPr>
        <a:ln>
          <a:solidFill>
            <a:srgbClr val="7030A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সমস্তপদকে ভেঙ্গে যে বাক্যাংশ করা হয় তার নাম ব্যাসবাক্য</a:t>
          </a:r>
          <a:endParaRPr lang="en-US" dirty="0"/>
        </a:p>
      </dgm:t>
    </dgm:pt>
    <dgm:pt modelId="{AFA45D83-4840-4C31-A321-FCCFB6D4F000}" type="parTrans" cxnId="{09290D5E-29CA-4E54-9996-B99399D0BAED}">
      <dgm:prSet/>
      <dgm:spPr/>
      <dgm:t>
        <a:bodyPr/>
        <a:lstStyle/>
        <a:p>
          <a:endParaRPr lang="en-US"/>
        </a:p>
      </dgm:t>
    </dgm:pt>
    <dgm:pt modelId="{DEB72677-74C3-4611-A213-7646B44CF45D}" type="sibTrans" cxnId="{09290D5E-29CA-4E54-9996-B99399D0BAED}">
      <dgm:prSet/>
      <dgm:spPr/>
      <dgm:t>
        <a:bodyPr/>
        <a:lstStyle/>
        <a:p>
          <a:endParaRPr lang="en-US"/>
        </a:p>
      </dgm:t>
    </dgm:pt>
    <dgm:pt modelId="{C1BD54AF-3F69-42C0-BCCB-10E14774257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সমাস</a:t>
          </a:r>
          <a:endParaRPr lang="en-US" dirty="0">
            <a:solidFill>
              <a:srgbClr val="FFFF00"/>
            </a:solidFill>
          </a:endParaRPr>
        </a:p>
      </dgm:t>
    </dgm:pt>
    <dgm:pt modelId="{CAB5452A-E8B7-4474-B60C-DC532047615C}" type="parTrans" cxnId="{7DAA2B69-ABCD-4F32-8740-9E7EDDB60D2F}">
      <dgm:prSet/>
      <dgm:spPr/>
      <dgm:t>
        <a:bodyPr/>
        <a:lstStyle/>
        <a:p>
          <a:endParaRPr lang="en-US"/>
        </a:p>
      </dgm:t>
    </dgm:pt>
    <dgm:pt modelId="{0FF99F96-1F45-4B1D-A045-A3CD39CA0E4C}" type="sibTrans" cxnId="{7DAA2B69-ABCD-4F32-8740-9E7EDDB60D2F}">
      <dgm:prSet/>
      <dgm:spPr/>
      <dgm:t>
        <a:bodyPr/>
        <a:lstStyle/>
        <a:p>
          <a:endParaRPr lang="en-US"/>
        </a:p>
      </dgm:t>
    </dgm:pt>
    <dgm:pt modelId="{887DE921-3CC7-40F7-B526-0175B2BDA70A}">
      <dgm:prSet/>
      <dgm:spPr>
        <a:ln>
          <a:solidFill>
            <a:srgbClr val="0070C0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সম্বন্ধ আছে এমন একাধিক শব্দের এক সঙ্গে যুক্ত হয়ে একটি নতুন শব্দ গঠনের প্রক্রিয়াকে সমাস বলে।</a:t>
          </a:r>
          <a:endParaRPr lang="en-US" dirty="0"/>
        </a:p>
      </dgm:t>
    </dgm:pt>
    <dgm:pt modelId="{98277954-4198-45D6-BE56-C403BEAC83AF}" type="parTrans" cxnId="{A3A41328-59B4-4C20-983C-22A133192CA6}">
      <dgm:prSet/>
      <dgm:spPr/>
      <dgm:t>
        <a:bodyPr/>
        <a:lstStyle/>
        <a:p>
          <a:endParaRPr lang="en-US"/>
        </a:p>
      </dgm:t>
    </dgm:pt>
    <dgm:pt modelId="{1FD5201D-138C-43CA-8CE1-1479A8E5E474}" type="sibTrans" cxnId="{A3A41328-59B4-4C20-983C-22A133192CA6}">
      <dgm:prSet/>
      <dgm:spPr/>
      <dgm:t>
        <a:bodyPr/>
        <a:lstStyle/>
        <a:p>
          <a:endParaRPr lang="en-US"/>
        </a:p>
      </dgm:t>
    </dgm:pt>
    <dgm:pt modelId="{18BAE1D2-BD50-4613-959E-342CD28DA81D}" type="pres">
      <dgm:prSet presAssocID="{76B2FB7C-4654-4FBC-AF6C-882967EE12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00CAE-879E-4A25-8B15-4115633AD8A2}" type="pres">
      <dgm:prSet presAssocID="{C1BD54AF-3F69-42C0-BCCB-10E147742576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E8012A2-A101-4168-A8FB-DF886EC9B1B9}" type="pres">
      <dgm:prSet presAssocID="{C1BD54AF-3F69-42C0-BCCB-10E14774257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EA5C2-5E7E-4E84-AA26-64D60E264486}" type="pres">
      <dgm:prSet presAssocID="{C1BD54AF-3F69-42C0-BCCB-10E14774257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147CC-B00A-4AE2-B732-5732FCBA87CF}" type="pres">
      <dgm:prSet presAssocID="{0FF99F96-1F45-4B1D-A045-A3CD39CA0E4C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3074F66-AA9A-4D71-B1F0-A9A465F54295}" type="pres">
      <dgm:prSet presAssocID="{9DC76BBD-DD7F-4228-BA7E-EBF63ECB7DD1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10965CF-4F66-4BFE-93FD-218F9B9DEBB6}" type="pres">
      <dgm:prSet presAssocID="{9DC76BBD-DD7F-4228-BA7E-EBF63ECB7DD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30AB1-F37C-47A6-B432-1C3AEA7A9F14}" type="pres">
      <dgm:prSet presAssocID="{9DC76BBD-DD7F-4228-BA7E-EBF63ECB7DD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16F5E-E415-4595-A2DF-54DB8BD6FA55}" type="pres">
      <dgm:prSet presAssocID="{B8DDA222-2A19-44A4-BCAA-7E82DB0C8DF5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257C998-ADDB-4179-9F31-C53E05C1E762}" type="pres">
      <dgm:prSet presAssocID="{B0EBDBB8-C303-485A-A804-859DCDC23A9C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3488B7F-3490-431E-9498-31F27927C8DF}" type="pres">
      <dgm:prSet presAssocID="{B0EBDBB8-C303-485A-A804-859DCDC23A9C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6AA51-C8A8-4236-A151-4A3BD71DAFBD}" type="pres">
      <dgm:prSet presAssocID="{B0EBDBB8-C303-485A-A804-859DCDC23A9C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BFDF9-0F0B-48F6-8734-F12B53196DA6}" type="pres">
      <dgm:prSet presAssocID="{FA6BE32D-FF55-42D2-9363-B80CB5BC48EF}" presName="sp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EDEB892-F00D-48E1-9CE6-A7CB4EE2EE73}" type="pres">
      <dgm:prSet presAssocID="{EC1AFA99-9993-4286-92C5-A4FF51D56632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2FF77262-D5F8-4F3E-A333-8B4AA9626FA3}" type="pres">
      <dgm:prSet presAssocID="{EC1AFA99-9993-4286-92C5-A4FF51D5663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7A2F9-AB7A-42BF-958F-EDE469215A97}" type="pres">
      <dgm:prSet presAssocID="{EC1AFA99-9993-4286-92C5-A4FF51D5663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D88E11-8A3B-459F-B220-D45DE30B5924}" srcId="{9DC76BBD-DD7F-4228-BA7E-EBF63ECB7DD1}" destId="{90B5A4F1-A04F-4D0A-9ECF-B45755968640}" srcOrd="0" destOrd="0" parTransId="{7072C893-2649-4D54-AF54-EA9A1786B0C9}" sibTransId="{76593370-6694-49C3-B61A-4FA81776DABD}"/>
    <dgm:cxn modelId="{7DAA2B69-ABCD-4F32-8740-9E7EDDB60D2F}" srcId="{76B2FB7C-4654-4FBC-AF6C-882967EE12C6}" destId="{C1BD54AF-3F69-42C0-BCCB-10E147742576}" srcOrd="0" destOrd="0" parTransId="{CAB5452A-E8B7-4474-B60C-DC532047615C}" sibTransId="{0FF99F96-1F45-4B1D-A045-A3CD39CA0E4C}"/>
    <dgm:cxn modelId="{3D16D02A-57CA-4D56-A281-39588800107D}" type="presOf" srcId="{887DE921-3CC7-40F7-B526-0175B2BDA70A}" destId="{D50EA5C2-5E7E-4E84-AA26-64D60E264486}" srcOrd="0" destOrd="0" presId="urn:microsoft.com/office/officeart/2005/8/layout/chevron2"/>
    <dgm:cxn modelId="{796FA8D7-23A0-4DC1-B8DE-1AD268BF8BCF}" srcId="{76B2FB7C-4654-4FBC-AF6C-882967EE12C6}" destId="{B0EBDBB8-C303-485A-A804-859DCDC23A9C}" srcOrd="2" destOrd="0" parTransId="{B3799E7B-093D-4113-A903-6DFBFFAF63C9}" sibTransId="{FA6BE32D-FF55-42D2-9363-B80CB5BC48EF}"/>
    <dgm:cxn modelId="{67CDEEDF-EBCE-4B6E-BD4A-5751907C6475}" srcId="{76B2FB7C-4654-4FBC-AF6C-882967EE12C6}" destId="{9DC76BBD-DD7F-4228-BA7E-EBF63ECB7DD1}" srcOrd="1" destOrd="0" parTransId="{4951D600-C6DE-493B-ACE7-3E06F4605EE2}" sibTransId="{B8DDA222-2A19-44A4-BCAA-7E82DB0C8DF5}"/>
    <dgm:cxn modelId="{94AC2EF5-3345-4E53-933B-856BBF9780E8}" type="presOf" srcId="{9DC76BBD-DD7F-4228-BA7E-EBF63ECB7DD1}" destId="{B10965CF-4F66-4BFE-93FD-218F9B9DEBB6}" srcOrd="0" destOrd="0" presId="urn:microsoft.com/office/officeart/2005/8/layout/chevron2"/>
    <dgm:cxn modelId="{4439270B-9E98-4F79-969E-6E2010DF7ED0}" srcId="{76B2FB7C-4654-4FBC-AF6C-882967EE12C6}" destId="{EC1AFA99-9993-4286-92C5-A4FF51D56632}" srcOrd="3" destOrd="0" parTransId="{B3C5207D-9D24-4097-9BBA-9E5964D5F38D}" sibTransId="{6A14D982-FD41-42E8-BD85-9531DCB106F2}"/>
    <dgm:cxn modelId="{FE0D9967-6A76-4951-9956-787FB3648B89}" type="presOf" srcId="{E41C5B15-7AAE-453A-BC7C-E6E7D5F73589}" destId="{F457A2F9-AB7A-42BF-958F-EDE469215A97}" srcOrd="0" destOrd="0" presId="urn:microsoft.com/office/officeart/2005/8/layout/chevron2"/>
    <dgm:cxn modelId="{68009211-32D1-4F72-B619-CD09DAF46EA5}" type="presOf" srcId="{F2E9D2FA-5177-4E96-8BEE-6B8BB85524DF}" destId="{4A76AA51-C8A8-4236-A151-4A3BD71DAFBD}" srcOrd="0" destOrd="0" presId="urn:microsoft.com/office/officeart/2005/8/layout/chevron2"/>
    <dgm:cxn modelId="{A9AABA7C-F515-410F-A2D0-D574FF39DAB2}" type="presOf" srcId="{90B5A4F1-A04F-4D0A-9ECF-B45755968640}" destId="{5EE30AB1-F37C-47A6-B432-1C3AEA7A9F14}" srcOrd="0" destOrd="0" presId="urn:microsoft.com/office/officeart/2005/8/layout/chevron2"/>
    <dgm:cxn modelId="{A920D4FF-8A6B-411D-8FE2-AEFC017DCFD4}" type="presOf" srcId="{B0EBDBB8-C303-485A-A804-859DCDC23A9C}" destId="{B3488B7F-3490-431E-9498-31F27927C8DF}" srcOrd="0" destOrd="0" presId="urn:microsoft.com/office/officeart/2005/8/layout/chevron2"/>
    <dgm:cxn modelId="{09290D5E-29CA-4E54-9996-B99399D0BAED}" srcId="{EC1AFA99-9993-4286-92C5-A4FF51D56632}" destId="{E41C5B15-7AAE-453A-BC7C-E6E7D5F73589}" srcOrd="0" destOrd="0" parTransId="{AFA45D83-4840-4C31-A321-FCCFB6D4F000}" sibTransId="{DEB72677-74C3-4611-A213-7646B44CF45D}"/>
    <dgm:cxn modelId="{4B2046AB-5FA9-4D6B-BE7A-560007DC5CE5}" type="presOf" srcId="{C1BD54AF-3F69-42C0-BCCB-10E147742576}" destId="{CE8012A2-A101-4168-A8FB-DF886EC9B1B9}" srcOrd="0" destOrd="0" presId="urn:microsoft.com/office/officeart/2005/8/layout/chevron2"/>
    <dgm:cxn modelId="{F3EB55B3-3F51-425C-A3BE-C9BF934268C5}" type="presOf" srcId="{EC1AFA99-9993-4286-92C5-A4FF51D56632}" destId="{2FF77262-D5F8-4F3E-A333-8B4AA9626FA3}" srcOrd="0" destOrd="0" presId="urn:microsoft.com/office/officeart/2005/8/layout/chevron2"/>
    <dgm:cxn modelId="{7FB04999-8ADD-436C-AA0B-180004F99066}" srcId="{B0EBDBB8-C303-485A-A804-859DCDC23A9C}" destId="{F2E9D2FA-5177-4E96-8BEE-6B8BB85524DF}" srcOrd="0" destOrd="0" parTransId="{EBE58713-A780-49A0-963E-35D133C8B61C}" sibTransId="{1CC8E934-85AF-4CFE-A614-9221074DFEFC}"/>
    <dgm:cxn modelId="{BE2694C6-29CA-43A3-9AB2-1447CFA34C3A}" type="presOf" srcId="{76B2FB7C-4654-4FBC-AF6C-882967EE12C6}" destId="{18BAE1D2-BD50-4613-959E-342CD28DA81D}" srcOrd="0" destOrd="0" presId="urn:microsoft.com/office/officeart/2005/8/layout/chevron2"/>
    <dgm:cxn modelId="{A3A41328-59B4-4C20-983C-22A133192CA6}" srcId="{C1BD54AF-3F69-42C0-BCCB-10E147742576}" destId="{887DE921-3CC7-40F7-B526-0175B2BDA70A}" srcOrd="0" destOrd="0" parTransId="{98277954-4198-45D6-BE56-C403BEAC83AF}" sibTransId="{1FD5201D-138C-43CA-8CE1-1479A8E5E474}"/>
    <dgm:cxn modelId="{AF6F2897-20CE-4FCD-B7FB-05137CDB9D91}" type="presParOf" srcId="{18BAE1D2-BD50-4613-959E-342CD28DA81D}" destId="{61100CAE-879E-4A25-8B15-4115633AD8A2}" srcOrd="0" destOrd="0" presId="urn:microsoft.com/office/officeart/2005/8/layout/chevron2"/>
    <dgm:cxn modelId="{E93D9D04-77AF-4F71-8666-61D5B0843C84}" type="presParOf" srcId="{61100CAE-879E-4A25-8B15-4115633AD8A2}" destId="{CE8012A2-A101-4168-A8FB-DF886EC9B1B9}" srcOrd="0" destOrd="0" presId="urn:microsoft.com/office/officeart/2005/8/layout/chevron2"/>
    <dgm:cxn modelId="{5F05C724-CCA1-429A-B2B6-38D804689645}" type="presParOf" srcId="{61100CAE-879E-4A25-8B15-4115633AD8A2}" destId="{D50EA5C2-5E7E-4E84-AA26-64D60E264486}" srcOrd="1" destOrd="0" presId="urn:microsoft.com/office/officeart/2005/8/layout/chevron2"/>
    <dgm:cxn modelId="{1DD24DC3-3A81-4ACF-9C2B-A2B972438882}" type="presParOf" srcId="{18BAE1D2-BD50-4613-959E-342CD28DA81D}" destId="{663147CC-B00A-4AE2-B732-5732FCBA87CF}" srcOrd="1" destOrd="0" presId="urn:microsoft.com/office/officeart/2005/8/layout/chevron2"/>
    <dgm:cxn modelId="{144DE38D-0AE8-4B79-BC7B-8D70C9225247}" type="presParOf" srcId="{18BAE1D2-BD50-4613-959E-342CD28DA81D}" destId="{43074F66-AA9A-4D71-B1F0-A9A465F54295}" srcOrd="2" destOrd="0" presId="urn:microsoft.com/office/officeart/2005/8/layout/chevron2"/>
    <dgm:cxn modelId="{498F114D-366A-4C97-A987-BCDBF61C85F5}" type="presParOf" srcId="{43074F66-AA9A-4D71-B1F0-A9A465F54295}" destId="{B10965CF-4F66-4BFE-93FD-218F9B9DEBB6}" srcOrd="0" destOrd="0" presId="urn:microsoft.com/office/officeart/2005/8/layout/chevron2"/>
    <dgm:cxn modelId="{D84D5AE7-8733-451D-B376-A390CC33173B}" type="presParOf" srcId="{43074F66-AA9A-4D71-B1F0-A9A465F54295}" destId="{5EE30AB1-F37C-47A6-B432-1C3AEA7A9F14}" srcOrd="1" destOrd="0" presId="urn:microsoft.com/office/officeart/2005/8/layout/chevron2"/>
    <dgm:cxn modelId="{2DE43729-15EC-4842-98C1-F5A1B4CF3915}" type="presParOf" srcId="{18BAE1D2-BD50-4613-959E-342CD28DA81D}" destId="{58116F5E-E415-4595-A2DF-54DB8BD6FA55}" srcOrd="3" destOrd="0" presId="urn:microsoft.com/office/officeart/2005/8/layout/chevron2"/>
    <dgm:cxn modelId="{6EA5110F-E044-4F71-84E6-ADF90B1445D1}" type="presParOf" srcId="{18BAE1D2-BD50-4613-959E-342CD28DA81D}" destId="{B257C998-ADDB-4179-9F31-C53E05C1E762}" srcOrd="4" destOrd="0" presId="urn:microsoft.com/office/officeart/2005/8/layout/chevron2"/>
    <dgm:cxn modelId="{F688A004-AD78-4204-8CF6-1A7493818C15}" type="presParOf" srcId="{B257C998-ADDB-4179-9F31-C53E05C1E762}" destId="{B3488B7F-3490-431E-9498-31F27927C8DF}" srcOrd="0" destOrd="0" presId="urn:microsoft.com/office/officeart/2005/8/layout/chevron2"/>
    <dgm:cxn modelId="{4EFC4C1D-C5E5-4755-B706-DD1A6B074833}" type="presParOf" srcId="{B257C998-ADDB-4179-9F31-C53E05C1E762}" destId="{4A76AA51-C8A8-4236-A151-4A3BD71DAFBD}" srcOrd="1" destOrd="0" presId="urn:microsoft.com/office/officeart/2005/8/layout/chevron2"/>
    <dgm:cxn modelId="{0D506DED-AC09-4AA3-8928-3BF4CDB65202}" type="presParOf" srcId="{18BAE1D2-BD50-4613-959E-342CD28DA81D}" destId="{446BFDF9-0F0B-48F6-8734-F12B53196DA6}" srcOrd="5" destOrd="0" presId="urn:microsoft.com/office/officeart/2005/8/layout/chevron2"/>
    <dgm:cxn modelId="{EAAA841E-23B3-4EB6-8220-2E4BCC6E65D8}" type="presParOf" srcId="{18BAE1D2-BD50-4613-959E-342CD28DA81D}" destId="{EEDEB892-F00D-48E1-9CE6-A7CB4EE2EE73}" srcOrd="6" destOrd="0" presId="urn:microsoft.com/office/officeart/2005/8/layout/chevron2"/>
    <dgm:cxn modelId="{B483633C-D8DF-49D4-9F8C-206E4404F1D0}" type="presParOf" srcId="{EEDEB892-F00D-48E1-9CE6-A7CB4EE2EE73}" destId="{2FF77262-D5F8-4F3E-A333-8B4AA9626FA3}" srcOrd="0" destOrd="0" presId="urn:microsoft.com/office/officeart/2005/8/layout/chevron2"/>
    <dgm:cxn modelId="{59ECE6C4-0288-418B-8FC5-CE69DCEAD3D0}" type="presParOf" srcId="{EEDEB892-F00D-48E1-9CE6-A7CB4EE2EE73}" destId="{F457A2F9-AB7A-42BF-958F-EDE469215A97}" srcOrd="1" destOrd="0" presId="urn:microsoft.com/office/officeart/2005/8/layout/chevron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1426B-9782-4589-96EE-8FE723D5098C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3EA4EA-C5FC-4684-AD1E-42D3E5DE0BC6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সমাস</a:t>
          </a:r>
          <a:endParaRPr lang="en-US" dirty="0"/>
        </a:p>
      </dgm:t>
    </dgm:pt>
    <dgm:pt modelId="{5902EF98-DB6B-4915-8867-3780EC65924E}" type="parTrans" cxnId="{11B4566C-3694-4ABD-A660-E5D6942AE6D9}">
      <dgm:prSet/>
      <dgm:spPr/>
      <dgm:t>
        <a:bodyPr/>
        <a:lstStyle/>
        <a:p>
          <a:endParaRPr lang="en-US"/>
        </a:p>
      </dgm:t>
    </dgm:pt>
    <dgm:pt modelId="{3707D1E0-46EA-4557-91CE-BBDCF9B4908F}" type="sibTrans" cxnId="{11B4566C-3694-4ABD-A660-E5D6942AE6D9}">
      <dgm:prSet/>
      <dgm:spPr/>
      <dgm:t>
        <a:bodyPr/>
        <a:lstStyle/>
        <a:p>
          <a:endParaRPr lang="en-US"/>
        </a:p>
      </dgm:t>
    </dgm:pt>
    <dgm:pt modelId="{B780025F-2262-4811-AC53-427B7FEE2C63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দ্বন্দ্ব</a:t>
          </a:r>
          <a:endParaRPr lang="en-US" dirty="0"/>
        </a:p>
      </dgm:t>
    </dgm:pt>
    <dgm:pt modelId="{1AC8DDFB-3C9B-4BB2-BC09-67C8579E1B3F}" type="parTrans" cxnId="{B581F71D-CE01-4E09-9F48-F905EF12E1C8}">
      <dgm:prSet/>
      <dgm:spPr/>
      <dgm:t>
        <a:bodyPr/>
        <a:lstStyle/>
        <a:p>
          <a:endParaRPr lang="en-US"/>
        </a:p>
      </dgm:t>
    </dgm:pt>
    <dgm:pt modelId="{9A10B60A-EC21-4C93-8C7F-FCE0AC04E536}" type="sibTrans" cxnId="{B581F71D-CE01-4E09-9F48-F905EF12E1C8}">
      <dgm:prSet/>
      <dgm:spPr/>
      <dgm:t>
        <a:bodyPr/>
        <a:lstStyle/>
        <a:p>
          <a:endParaRPr lang="en-US"/>
        </a:p>
      </dgm:t>
    </dgm:pt>
    <dgm:pt modelId="{E22DF81E-BA53-4B7A-BABF-D12D7DFC30F2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কর্মধারয়</a:t>
          </a:r>
          <a:endParaRPr lang="en-US" dirty="0"/>
        </a:p>
      </dgm:t>
    </dgm:pt>
    <dgm:pt modelId="{DFC52BE4-31BC-4E0D-BF55-5BA403F83629}" type="parTrans" cxnId="{7F9EB345-7035-4B93-9BBD-2DB607A72B55}">
      <dgm:prSet/>
      <dgm:spPr/>
      <dgm:t>
        <a:bodyPr/>
        <a:lstStyle/>
        <a:p>
          <a:endParaRPr lang="en-US"/>
        </a:p>
      </dgm:t>
    </dgm:pt>
    <dgm:pt modelId="{A8622219-C11B-4BD0-ADFB-ACDF393D8BB4}" type="sibTrans" cxnId="{7F9EB345-7035-4B93-9BBD-2DB607A72B55}">
      <dgm:prSet/>
      <dgm:spPr/>
      <dgm:t>
        <a:bodyPr/>
        <a:lstStyle/>
        <a:p>
          <a:endParaRPr lang="en-US"/>
        </a:p>
      </dgm:t>
    </dgm:pt>
    <dgm:pt modelId="{9BD5EA2C-05B8-48A8-88D1-EEBE9965298C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তৎপুরুষ, </a:t>
          </a:r>
          <a:endParaRPr lang="en-US" dirty="0"/>
        </a:p>
      </dgm:t>
    </dgm:pt>
    <dgm:pt modelId="{7F1B48DF-8C79-4388-B864-A233CE88FBBA}" type="parTrans" cxnId="{D5612AE0-2BA1-4276-9A22-9D6C58DCEEE2}">
      <dgm:prSet/>
      <dgm:spPr/>
      <dgm:t>
        <a:bodyPr/>
        <a:lstStyle/>
        <a:p>
          <a:endParaRPr lang="en-US"/>
        </a:p>
      </dgm:t>
    </dgm:pt>
    <dgm:pt modelId="{934D70CA-4CD7-453B-91F8-36DCFE0CE565}" type="sibTrans" cxnId="{D5612AE0-2BA1-4276-9A22-9D6C58DCEEE2}">
      <dgm:prSet/>
      <dgm:spPr/>
      <dgm:t>
        <a:bodyPr/>
        <a:lstStyle/>
        <a:p>
          <a:endParaRPr lang="en-US"/>
        </a:p>
      </dgm:t>
    </dgm:pt>
    <dgm:pt modelId="{42E6527D-898B-4D70-B97A-110783245AFE}">
      <dgm:prSet phldrT="[Text]"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বহুব্রীহি</a:t>
          </a:r>
          <a:endParaRPr lang="en-US" dirty="0"/>
        </a:p>
      </dgm:t>
    </dgm:pt>
    <dgm:pt modelId="{A2C158DD-2FA4-4CBA-94C7-04A140C91613}" type="parTrans" cxnId="{12205E53-D682-4304-9576-92EBA4361010}">
      <dgm:prSet/>
      <dgm:spPr/>
      <dgm:t>
        <a:bodyPr/>
        <a:lstStyle/>
        <a:p>
          <a:endParaRPr lang="en-US"/>
        </a:p>
      </dgm:t>
    </dgm:pt>
    <dgm:pt modelId="{CC2B1FBF-8D63-48AC-9417-D78A0B11C188}" type="sibTrans" cxnId="{12205E53-D682-4304-9576-92EBA4361010}">
      <dgm:prSet/>
      <dgm:spPr/>
      <dgm:t>
        <a:bodyPr/>
        <a:lstStyle/>
        <a:p>
          <a:endParaRPr lang="en-US"/>
        </a:p>
      </dgm:t>
    </dgm:pt>
    <dgm:pt modelId="{B8052EED-8C82-468F-A102-4E64F1CCA6F8}">
      <dgm:prSet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দ্বিগু </a:t>
          </a:r>
          <a:endParaRPr lang="en-US" dirty="0"/>
        </a:p>
      </dgm:t>
    </dgm:pt>
    <dgm:pt modelId="{253E785E-04B2-45F3-A7F2-1791270C6849}" type="parTrans" cxnId="{F2EE8327-485A-4514-AA23-3972EECDA2BB}">
      <dgm:prSet/>
      <dgm:spPr/>
      <dgm:t>
        <a:bodyPr/>
        <a:lstStyle/>
        <a:p>
          <a:endParaRPr lang="en-US"/>
        </a:p>
      </dgm:t>
    </dgm:pt>
    <dgm:pt modelId="{B78E87E7-AB57-468D-85B7-4C4776B0EDE0}" type="sibTrans" cxnId="{F2EE8327-485A-4514-AA23-3972EECDA2BB}">
      <dgm:prSet/>
      <dgm:spPr/>
      <dgm:t>
        <a:bodyPr/>
        <a:lstStyle/>
        <a:p>
          <a:endParaRPr lang="en-US"/>
        </a:p>
      </dgm:t>
    </dgm:pt>
    <dgm:pt modelId="{454A01CA-F54F-461C-84B0-8FA211AD0751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অব্যয়ীভাব </a:t>
          </a:r>
          <a:endParaRPr lang="en-US" dirty="0"/>
        </a:p>
      </dgm:t>
    </dgm:pt>
    <dgm:pt modelId="{76B85DDC-A2E1-426B-B254-0A1A0F945916}" type="parTrans" cxnId="{6A6AB5FE-3D1E-41AA-A598-E2924FDDE591}">
      <dgm:prSet/>
      <dgm:spPr/>
      <dgm:t>
        <a:bodyPr/>
        <a:lstStyle/>
        <a:p>
          <a:endParaRPr lang="en-US"/>
        </a:p>
      </dgm:t>
    </dgm:pt>
    <dgm:pt modelId="{149BBF96-A915-459D-A139-80DD055ECBD7}" type="sibTrans" cxnId="{6A6AB5FE-3D1E-41AA-A598-E2924FDDE591}">
      <dgm:prSet/>
      <dgm:spPr/>
      <dgm:t>
        <a:bodyPr/>
        <a:lstStyle/>
        <a:p>
          <a:endParaRPr lang="en-US"/>
        </a:p>
      </dgm:t>
    </dgm:pt>
    <dgm:pt modelId="{ECE28F5E-0435-4C2F-AD66-273525B91CCF}" type="pres">
      <dgm:prSet presAssocID="{78B1426B-9782-4589-96EE-8FE723D509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F5B825-C2FD-4C6E-9308-FBDA50F09FF7}" type="pres">
      <dgm:prSet presAssocID="{123EA4EA-C5FC-4684-AD1E-42D3E5DE0BC6}" presName="centerShape" presStyleLbl="node0" presStyleIdx="0" presStyleCnt="1"/>
      <dgm:spPr/>
      <dgm:t>
        <a:bodyPr/>
        <a:lstStyle/>
        <a:p>
          <a:endParaRPr lang="en-US"/>
        </a:p>
      </dgm:t>
    </dgm:pt>
    <dgm:pt modelId="{62A15780-D8C1-43B2-A3F1-B97C66860897}" type="pres">
      <dgm:prSet presAssocID="{1AC8DDFB-3C9B-4BB2-BC09-67C8579E1B3F}" presName="Name9" presStyleLbl="parChTrans1D2" presStyleIdx="0" presStyleCnt="6"/>
      <dgm:spPr/>
      <dgm:t>
        <a:bodyPr/>
        <a:lstStyle/>
        <a:p>
          <a:endParaRPr lang="en-US"/>
        </a:p>
      </dgm:t>
    </dgm:pt>
    <dgm:pt modelId="{66913053-67B1-454A-92BB-9788899883F5}" type="pres">
      <dgm:prSet presAssocID="{1AC8DDFB-3C9B-4BB2-BC09-67C8579E1B3F}" presName="connTx" presStyleLbl="parChTrans1D2" presStyleIdx="0" presStyleCnt="6"/>
      <dgm:spPr/>
      <dgm:t>
        <a:bodyPr/>
        <a:lstStyle/>
        <a:p>
          <a:endParaRPr lang="en-US"/>
        </a:p>
      </dgm:t>
    </dgm:pt>
    <dgm:pt modelId="{2894973C-629D-4D16-9695-D1000BBD0428}" type="pres">
      <dgm:prSet presAssocID="{B780025F-2262-4811-AC53-427B7FEE2C6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EA7E1-7C13-4EE1-B93F-C15F5D683551}" type="pres">
      <dgm:prSet presAssocID="{DFC52BE4-31BC-4E0D-BF55-5BA403F83629}" presName="Name9" presStyleLbl="parChTrans1D2" presStyleIdx="1" presStyleCnt="6"/>
      <dgm:spPr/>
      <dgm:t>
        <a:bodyPr/>
        <a:lstStyle/>
        <a:p>
          <a:endParaRPr lang="en-US"/>
        </a:p>
      </dgm:t>
    </dgm:pt>
    <dgm:pt modelId="{13F565B1-048F-4010-B1CA-DDA76825F6B1}" type="pres">
      <dgm:prSet presAssocID="{DFC52BE4-31BC-4E0D-BF55-5BA403F83629}" presName="connTx" presStyleLbl="parChTrans1D2" presStyleIdx="1" presStyleCnt="6"/>
      <dgm:spPr/>
      <dgm:t>
        <a:bodyPr/>
        <a:lstStyle/>
        <a:p>
          <a:endParaRPr lang="en-US"/>
        </a:p>
      </dgm:t>
    </dgm:pt>
    <dgm:pt modelId="{550297F6-2226-4B0C-A2B5-D41AF886B517}" type="pres">
      <dgm:prSet presAssocID="{E22DF81E-BA53-4B7A-BABF-D12D7DFC30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30E4-1698-456D-B9BE-9BC69E565987}" type="pres">
      <dgm:prSet presAssocID="{7F1B48DF-8C79-4388-B864-A233CE88FBBA}" presName="Name9" presStyleLbl="parChTrans1D2" presStyleIdx="2" presStyleCnt="6"/>
      <dgm:spPr/>
      <dgm:t>
        <a:bodyPr/>
        <a:lstStyle/>
        <a:p>
          <a:endParaRPr lang="en-US"/>
        </a:p>
      </dgm:t>
    </dgm:pt>
    <dgm:pt modelId="{57185774-12CB-480B-A134-3668644073B9}" type="pres">
      <dgm:prSet presAssocID="{7F1B48DF-8C79-4388-B864-A233CE88FBB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0CBF5A40-6BDD-472D-B369-58B6D217EE9E}" type="pres">
      <dgm:prSet presAssocID="{9BD5EA2C-05B8-48A8-88D1-EEBE996529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F7E3E-F047-4C26-B3AD-4146E9634494}" type="pres">
      <dgm:prSet presAssocID="{A2C158DD-2FA4-4CBA-94C7-04A140C91613}" presName="Name9" presStyleLbl="parChTrans1D2" presStyleIdx="3" presStyleCnt="6"/>
      <dgm:spPr/>
      <dgm:t>
        <a:bodyPr/>
        <a:lstStyle/>
        <a:p>
          <a:endParaRPr lang="en-US"/>
        </a:p>
      </dgm:t>
    </dgm:pt>
    <dgm:pt modelId="{93E1288B-FB38-4E3F-8D9A-67F140693940}" type="pres">
      <dgm:prSet presAssocID="{A2C158DD-2FA4-4CBA-94C7-04A140C9161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42C04C6E-E5E0-42B9-8587-6E0D4271FE81}" type="pres">
      <dgm:prSet presAssocID="{42E6527D-898B-4D70-B97A-110783245A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CF3E0-1F18-4CC9-9AF7-1B2EDA6AD562}" type="pres">
      <dgm:prSet presAssocID="{253E785E-04B2-45F3-A7F2-1791270C6849}" presName="Name9" presStyleLbl="parChTrans1D2" presStyleIdx="4" presStyleCnt="6"/>
      <dgm:spPr/>
      <dgm:t>
        <a:bodyPr/>
        <a:lstStyle/>
        <a:p>
          <a:endParaRPr lang="en-US"/>
        </a:p>
      </dgm:t>
    </dgm:pt>
    <dgm:pt modelId="{17474EAE-5AA1-4906-9528-3786938711F5}" type="pres">
      <dgm:prSet presAssocID="{253E785E-04B2-45F3-A7F2-1791270C6849}" presName="connTx" presStyleLbl="parChTrans1D2" presStyleIdx="4" presStyleCnt="6"/>
      <dgm:spPr/>
      <dgm:t>
        <a:bodyPr/>
        <a:lstStyle/>
        <a:p>
          <a:endParaRPr lang="en-US"/>
        </a:p>
      </dgm:t>
    </dgm:pt>
    <dgm:pt modelId="{0207934C-6501-4768-A720-BEB601A90316}" type="pres">
      <dgm:prSet presAssocID="{B8052EED-8C82-468F-A102-4E64F1CCA6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208D6-8DD0-41E5-AF1C-1D2E28089FF1}" type="pres">
      <dgm:prSet presAssocID="{76B85DDC-A2E1-426B-B254-0A1A0F945916}" presName="Name9" presStyleLbl="parChTrans1D2" presStyleIdx="5" presStyleCnt="6"/>
      <dgm:spPr/>
      <dgm:t>
        <a:bodyPr/>
        <a:lstStyle/>
        <a:p>
          <a:endParaRPr lang="en-US"/>
        </a:p>
      </dgm:t>
    </dgm:pt>
    <dgm:pt modelId="{08EC702F-DB72-4CDC-87D5-36256752C06C}" type="pres">
      <dgm:prSet presAssocID="{76B85DDC-A2E1-426B-B254-0A1A0F945916}" presName="connTx" presStyleLbl="parChTrans1D2" presStyleIdx="5" presStyleCnt="6"/>
      <dgm:spPr/>
      <dgm:t>
        <a:bodyPr/>
        <a:lstStyle/>
        <a:p>
          <a:endParaRPr lang="en-US"/>
        </a:p>
      </dgm:t>
    </dgm:pt>
    <dgm:pt modelId="{7DA92959-0FF1-4F74-8D78-BE09592AE695}" type="pres">
      <dgm:prSet presAssocID="{454A01CA-F54F-461C-84B0-8FA211AD075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BB373-57D1-4348-8856-F17AFA8516E6}" type="presOf" srcId="{9BD5EA2C-05B8-48A8-88D1-EEBE9965298C}" destId="{0CBF5A40-6BDD-472D-B369-58B6D217EE9E}" srcOrd="0" destOrd="0" presId="urn:microsoft.com/office/officeart/2005/8/layout/radial1"/>
    <dgm:cxn modelId="{1129EECB-9FF5-4DAD-B6C1-ACEB1848BAC0}" type="presOf" srcId="{42E6527D-898B-4D70-B97A-110783245AFE}" destId="{42C04C6E-E5E0-42B9-8587-6E0D4271FE81}" srcOrd="0" destOrd="0" presId="urn:microsoft.com/office/officeart/2005/8/layout/radial1"/>
    <dgm:cxn modelId="{466BC1FC-558F-4F22-AC4E-E49289FAE4D2}" type="presOf" srcId="{A2C158DD-2FA4-4CBA-94C7-04A140C91613}" destId="{665F7E3E-F047-4C26-B3AD-4146E9634494}" srcOrd="0" destOrd="0" presId="urn:microsoft.com/office/officeart/2005/8/layout/radial1"/>
    <dgm:cxn modelId="{B581F71D-CE01-4E09-9F48-F905EF12E1C8}" srcId="{123EA4EA-C5FC-4684-AD1E-42D3E5DE0BC6}" destId="{B780025F-2262-4811-AC53-427B7FEE2C63}" srcOrd="0" destOrd="0" parTransId="{1AC8DDFB-3C9B-4BB2-BC09-67C8579E1B3F}" sibTransId="{9A10B60A-EC21-4C93-8C7F-FCE0AC04E536}"/>
    <dgm:cxn modelId="{F10134E3-2079-407E-B77C-E9162D502CB6}" type="presOf" srcId="{DFC52BE4-31BC-4E0D-BF55-5BA403F83629}" destId="{922EA7E1-7C13-4EE1-B93F-C15F5D683551}" srcOrd="0" destOrd="0" presId="urn:microsoft.com/office/officeart/2005/8/layout/radial1"/>
    <dgm:cxn modelId="{1A50EEA5-7BAE-4D65-8C3D-DA29F51F451D}" type="presOf" srcId="{1AC8DDFB-3C9B-4BB2-BC09-67C8579E1B3F}" destId="{62A15780-D8C1-43B2-A3F1-B97C66860897}" srcOrd="0" destOrd="0" presId="urn:microsoft.com/office/officeart/2005/8/layout/radial1"/>
    <dgm:cxn modelId="{4A9F4E07-7D38-46EB-B38A-032C512DC8FA}" type="presOf" srcId="{253E785E-04B2-45F3-A7F2-1791270C6849}" destId="{17474EAE-5AA1-4906-9528-3786938711F5}" srcOrd="1" destOrd="0" presId="urn:microsoft.com/office/officeart/2005/8/layout/radial1"/>
    <dgm:cxn modelId="{6A6AB5FE-3D1E-41AA-A598-E2924FDDE591}" srcId="{123EA4EA-C5FC-4684-AD1E-42D3E5DE0BC6}" destId="{454A01CA-F54F-461C-84B0-8FA211AD0751}" srcOrd="5" destOrd="0" parTransId="{76B85DDC-A2E1-426B-B254-0A1A0F945916}" sibTransId="{149BBF96-A915-459D-A139-80DD055ECBD7}"/>
    <dgm:cxn modelId="{1C18B1F3-EB4D-4C9C-A8DE-22AE5EC45647}" type="presOf" srcId="{76B85DDC-A2E1-426B-B254-0A1A0F945916}" destId="{08EC702F-DB72-4CDC-87D5-36256752C06C}" srcOrd="1" destOrd="0" presId="urn:microsoft.com/office/officeart/2005/8/layout/radial1"/>
    <dgm:cxn modelId="{375FFD5E-1338-4E0C-987F-ECC2ED5B4133}" type="presOf" srcId="{A2C158DD-2FA4-4CBA-94C7-04A140C91613}" destId="{93E1288B-FB38-4E3F-8D9A-67F140693940}" srcOrd="1" destOrd="0" presId="urn:microsoft.com/office/officeart/2005/8/layout/radial1"/>
    <dgm:cxn modelId="{7F9EB345-7035-4B93-9BBD-2DB607A72B55}" srcId="{123EA4EA-C5FC-4684-AD1E-42D3E5DE0BC6}" destId="{E22DF81E-BA53-4B7A-BABF-D12D7DFC30F2}" srcOrd="1" destOrd="0" parTransId="{DFC52BE4-31BC-4E0D-BF55-5BA403F83629}" sibTransId="{A8622219-C11B-4BD0-ADFB-ACDF393D8BB4}"/>
    <dgm:cxn modelId="{D5612AE0-2BA1-4276-9A22-9D6C58DCEEE2}" srcId="{123EA4EA-C5FC-4684-AD1E-42D3E5DE0BC6}" destId="{9BD5EA2C-05B8-48A8-88D1-EEBE9965298C}" srcOrd="2" destOrd="0" parTransId="{7F1B48DF-8C79-4388-B864-A233CE88FBBA}" sibTransId="{934D70CA-4CD7-453B-91F8-36DCFE0CE565}"/>
    <dgm:cxn modelId="{FA4A3B70-5116-49B0-AAD6-36789E5DDF36}" type="presOf" srcId="{DFC52BE4-31BC-4E0D-BF55-5BA403F83629}" destId="{13F565B1-048F-4010-B1CA-DDA76825F6B1}" srcOrd="1" destOrd="0" presId="urn:microsoft.com/office/officeart/2005/8/layout/radial1"/>
    <dgm:cxn modelId="{C2EBCAC1-450E-4245-817D-F7DDE7DB48D9}" type="presOf" srcId="{76B85DDC-A2E1-426B-B254-0A1A0F945916}" destId="{BEB208D6-8DD0-41E5-AF1C-1D2E28089FF1}" srcOrd="0" destOrd="0" presId="urn:microsoft.com/office/officeart/2005/8/layout/radial1"/>
    <dgm:cxn modelId="{0BA21733-8087-4220-9D5B-CAE0333C3CE9}" type="presOf" srcId="{E22DF81E-BA53-4B7A-BABF-D12D7DFC30F2}" destId="{550297F6-2226-4B0C-A2B5-D41AF886B517}" srcOrd="0" destOrd="0" presId="urn:microsoft.com/office/officeart/2005/8/layout/radial1"/>
    <dgm:cxn modelId="{AA7251B0-A4B3-42BC-911D-3D7E3F264470}" type="presOf" srcId="{454A01CA-F54F-461C-84B0-8FA211AD0751}" destId="{7DA92959-0FF1-4F74-8D78-BE09592AE695}" srcOrd="0" destOrd="0" presId="urn:microsoft.com/office/officeart/2005/8/layout/radial1"/>
    <dgm:cxn modelId="{11B4566C-3694-4ABD-A660-E5D6942AE6D9}" srcId="{78B1426B-9782-4589-96EE-8FE723D5098C}" destId="{123EA4EA-C5FC-4684-AD1E-42D3E5DE0BC6}" srcOrd="0" destOrd="0" parTransId="{5902EF98-DB6B-4915-8867-3780EC65924E}" sibTransId="{3707D1E0-46EA-4557-91CE-BBDCF9B4908F}"/>
    <dgm:cxn modelId="{A2E4CF86-DB14-4CB4-AE10-C3523C216182}" type="presOf" srcId="{7F1B48DF-8C79-4388-B864-A233CE88FBBA}" destId="{ECFE30E4-1698-456D-B9BE-9BC69E565987}" srcOrd="0" destOrd="0" presId="urn:microsoft.com/office/officeart/2005/8/layout/radial1"/>
    <dgm:cxn modelId="{199B6EB9-DE3C-42D4-9C2B-F574C0DD930D}" type="presOf" srcId="{78B1426B-9782-4589-96EE-8FE723D5098C}" destId="{ECE28F5E-0435-4C2F-AD66-273525B91CCF}" srcOrd="0" destOrd="0" presId="urn:microsoft.com/office/officeart/2005/8/layout/radial1"/>
    <dgm:cxn modelId="{F2EE8327-485A-4514-AA23-3972EECDA2BB}" srcId="{123EA4EA-C5FC-4684-AD1E-42D3E5DE0BC6}" destId="{B8052EED-8C82-468F-A102-4E64F1CCA6F8}" srcOrd="4" destOrd="0" parTransId="{253E785E-04B2-45F3-A7F2-1791270C6849}" sibTransId="{B78E87E7-AB57-468D-85B7-4C4776B0EDE0}"/>
    <dgm:cxn modelId="{12205E53-D682-4304-9576-92EBA4361010}" srcId="{123EA4EA-C5FC-4684-AD1E-42D3E5DE0BC6}" destId="{42E6527D-898B-4D70-B97A-110783245AFE}" srcOrd="3" destOrd="0" parTransId="{A2C158DD-2FA4-4CBA-94C7-04A140C91613}" sibTransId="{CC2B1FBF-8D63-48AC-9417-D78A0B11C188}"/>
    <dgm:cxn modelId="{ED7DE39A-11B4-4D24-8351-921394C526B3}" type="presOf" srcId="{253E785E-04B2-45F3-A7F2-1791270C6849}" destId="{347CF3E0-1F18-4CC9-9AF7-1B2EDA6AD562}" srcOrd="0" destOrd="0" presId="urn:microsoft.com/office/officeart/2005/8/layout/radial1"/>
    <dgm:cxn modelId="{71D4D67C-A385-45BC-B997-01358F45573E}" type="presOf" srcId="{1AC8DDFB-3C9B-4BB2-BC09-67C8579E1B3F}" destId="{66913053-67B1-454A-92BB-9788899883F5}" srcOrd="1" destOrd="0" presId="urn:microsoft.com/office/officeart/2005/8/layout/radial1"/>
    <dgm:cxn modelId="{70A857F4-AB5D-4107-AB1B-A152CF73AD93}" type="presOf" srcId="{7F1B48DF-8C79-4388-B864-A233CE88FBBA}" destId="{57185774-12CB-480B-A134-3668644073B9}" srcOrd="1" destOrd="0" presId="urn:microsoft.com/office/officeart/2005/8/layout/radial1"/>
    <dgm:cxn modelId="{6FAFDBFB-EDEE-44CE-ADC9-EC5C9D37E58B}" type="presOf" srcId="{B8052EED-8C82-468F-A102-4E64F1CCA6F8}" destId="{0207934C-6501-4768-A720-BEB601A90316}" srcOrd="0" destOrd="0" presId="urn:microsoft.com/office/officeart/2005/8/layout/radial1"/>
    <dgm:cxn modelId="{EB088238-2C7E-44B8-8F81-6E92DB5D172A}" type="presOf" srcId="{B780025F-2262-4811-AC53-427B7FEE2C63}" destId="{2894973C-629D-4D16-9695-D1000BBD0428}" srcOrd="0" destOrd="0" presId="urn:microsoft.com/office/officeart/2005/8/layout/radial1"/>
    <dgm:cxn modelId="{A7FA74FF-A103-437A-9963-AFBB7B9EC8AA}" type="presOf" srcId="{123EA4EA-C5FC-4684-AD1E-42D3E5DE0BC6}" destId="{E2F5B825-C2FD-4C6E-9308-FBDA50F09FF7}" srcOrd="0" destOrd="0" presId="urn:microsoft.com/office/officeart/2005/8/layout/radial1"/>
    <dgm:cxn modelId="{E88219D2-8F4F-4E95-BA8C-EA963102A862}" type="presParOf" srcId="{ECE28F5E-0435-4C2F-AD66-273525B91CCF}" destId="{E2F5B825-C2FD-4C6E-9308-FBDA50F09FF7}" srcOrd="0" destOrd="0" presId="urn:microsoft.com/office/officeart/2005/8/layout/radial1"/>
    <dgm:cxn modelId="{9143AB1D-1D02-45F0-878A-EFF029B50C68}" type="presParOf" srcId="{ECE28F5E-0435-4C2F-AD66-273525B91CCF}" destId="{62A15780-D8C1-43B2-A3F1-B97C66860897}" srcOrd="1" destOrd="0" presId="urn:microsoft.com/office/officeart/2005/8/layout/radial1"/>
    <dgm:cxn modelId="{ACBC4DCE-9E55-408B-9EFC-FB59832E69B1}" type="presParOf" srcId="{62A15780-D8C1-43B2-A3F1-B97C66860897}" destId="{66913053-67B1-454A-92BB-9788899883F5}" srcOrd="0" destOrd="0" presId="urn:microsoft.com/office/officeart/2005/8/layout/radial1"/>
    <dgm:cxn modelId="{8E0B6E7A-E1C1-4D91-917F-51E4F35292F1}" type="presParOf" srcId="{ECE28F5E-0435-4C2F-AD66-273525B91CCF}" destId="{2894973C-629D-4D16-9695-D1000BBD0428}" srcOrd="2" destOrd="0" presId="urn:microsoft.com/office/officeart/2005/8/layout/radial1"/>
    <dgm:cxn modelId="{1DAD7399-7FD0-4FAD-9DF0-643632BE6A3E}" type="presParOf" srcId="{ECE28F5E-0435-4C2F-AD66-273525B91CCF}" destId="{922EA7E1-7C13-4EE1-B93F-C15F5D683551}" srcOrd="3" destOrd="0" presId="urn:microsoft.com/office/officeart/2005/8/layout/radial1"/>
    <dgm:cxn modelId="{E9ED129B-B75F-44A1-9879-ED0399DFD1F8}" type="presParOf" srcId="{922EA7E1-7C13-4EE1-B93F-C15F5D683551}" destId="{13F565B1-048F-4010-B1CA-DDA76825F6B1}" srcOrd="0" destOrd="0" presId="urn:microsoft.com/office/officeart/2005/8/layout/radial1"/>
    <dgm:cxn modelId="{A0E10432-3EA9-461C-8B29-017062FC6994}" type="presParOf" srcId="{ECE28F5E-0435-4C2F-AD66-273525B91CCF}" destId="{550297F6-2226-4B0C-A2B5-D41AF886B517}" srcOrd="4" destOrd="0" presId="urn:microsoft.com/office/officeart/2005/8/layout/radial1"/>
    <dgm:cxn modelId="{DA24EFB4-A681-4A9B-B9D0-B20128B52C58}" type="presParOf" srcId="{ECE28F5E-0435-4C2F-AD66-273525B91CCF}" destId="{ECFE30E4-1698-456D-B9BE-9BC69E565987}" srcOrd="5" destOrd="0" presId="urn:microsoft.com/office/officeart/2005/8/layout/radial1"/>
    <dgm:cxn modelId="{8E55BDA9-C153-46A9-A9BD-5BABA41B7B0A}" type="presParOf" srcId="{ECFE30E4-1698-456D-B9BE-9BC69E565987}" destId="{57185774-12CB-480B-A134-3668644073B9}" srcOrd="0" destOrd="0" presId="urn:microsoft.com/office/officeart/2005/8/layout/radial1"/>
    <dgm:cxn modelId="{EB9728BD-5C51-446A-8E5D-60B0A3E2F0EB}" type="presParOf" srcId="{ECE28F5E-0435-4C2F-AD66-273525B91CCF}" destId="{0CBF5A40-6BDD-472D-B369-58B6D217EE9E}" srcOrd="6" destOrd="0" presId="urn:microsoft.com/office/officeart/2005/8/layout/radial1"/>
    <dgm:cxn modelId="{58CB8F74-574E-4903-95ED-58BE40E7A651}" type="presParOf" srcId="{ECE28F5E-0435-4C2F-AD66-273525B91CCF}" destId="{665F7E3E-F047-4C26-B3AD-4146E9634494}" srcOrd="7" destOrd="0" presId="urn:microsoft.com/office/officeart/2005/8/layout/radial1"/>
    <dgm:cxn modelId="{9BE16F9B-65A2-448D-AE72-C0D896239E10}" type="presParOf" srcId="{665F7E3E-F047-4C26-B3AD-4146E9634494}" destId="{93E1288B-FB38-4E3F-8D9A-67F140693940}" srcOrd="0" destOrd="0" presId="urn:microsoft.com/office/officeart/2005/8/layout/radial1"/>
    <dgm:cxn modelId="{36868543-ADC6-4872-9672-EF2AF0C7772F}" type="presParOf" srcId="{ECE28F5E-0435-4C2F-AD66-273525B91CCF}" destId="{42C04C6E-E5E0-42B9-8587-6E0D4271FE81}" srcOrd="8" destOrd="0" presId="urn:microsoft.com/office/officeart/2005/8/layout/radial1"/>
    <dgm:cxn modelId="{EDCB4813-2621-45E8-A89C-9B7080E4D3CB}" type="presParOf" srcId="{ECE28F5E-0435-4C2F-AD66-273525B91CCF}" destId="{347CF3E0-1F18-4CC9-9AF7-1B2EDA6AD562}" srcOrd="9" destOrd="0" presId="urn:microsoft.com/office/officeart/2005/8/layout/radial1"/>
    <dgm:cxn modelId="{813BD393-77F3-411D-933B-497D754C037B}" type="presParOf" srcId="{347CF3E0-1F18-4CC9-9AF7-1B2EDA6AD562}" destId="{17474EAE-5AA1-4906-9528-3786938711F5}" srcOrd="0" destOrd="0" presId="urn:microsoft.com/office/officeart/2005/8/layout/radial1"/>
    <dgm:cxn modelId="{7798BC87-EC89-4974-85E0-5A580A0C746D}" type="presParOf" srcId="{ECE28F5E-0435-4C2F-AD66-273525B91CCF}" destId="{0207934C-6501-4768-A720-BEB601A90316}" srcOrd="10" destOrd="0" presId="urn:microsoft.com/office/officeart/2005/8/layout/radial1"/>
    <dgm:cxn modelId="{E8D539D5-D50E-43A7-8FCD-1E21FE514C9B}" type="presParOf" srcId="{ECE28F5E-0435-4C2F-AD66-273525B91CCF}" destId="{BEB208D6-8DD0-41E5-AF1C-1D2E28089FF1}" srcOrd="11" destOrd="0" presId="urn:microsoft.com/office/officeart/2005/8/layout/radial1"/>
    <dgm:cxn modelId="{1027E4CB-2348-4FAB-A039-F8FDFD17E8BE}" type="presParOf" srcId="{BEB208D6-8DD0-41E5-AF1C-1D2E28089FF1}" destId="{08EC702F-DB72-4CDC-87D5-36256752C06C}" srcOrd="0" destOrd="0" presId="urn:microsoft.com/office/officeart/2005/8/layout/radial1"/>
    <dgm:cxn modelId="{FB91F8EC-6B1D-433C-A8ED-F864200B10E3}" type="presParOf" srcId="{ECE28F5E-0435-4C2F-AD66-273525B91CCF}" destId="{7DA92959-0FF1-4F74-8D78-BE09592AE69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012A2-A101-4168-A8FB-DF886EC9B1B9}">
      <dsp:nvSpPr>
        <dsp:cNvPr id="0" name=""/>
        <dsp:cNvSpPr/>
      </dsp:nvSpPr>
      <dsp:spPr>
        <a:xfrm rot="5400000">
          <a:off x="-224486" y="228811"/>
          <a:ext cx="1496578" cy="104760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b="1" kern="1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সমাস</a:t>
          </a:r>
          <a:endParaRPr lang="en-US" sz="1900" kern="1200" dirty="0">
            <a:solidFill>
              <a:srgbClr val="FFFF00"/>
            </a:solidFill>
          </a:endParaRPr>
        </a:p>
      </dsp:txBody>
      <dsp:txXfrm rot="-5400000">
        <a:off x="1" y="528126"/>
        <a:ext cx="1047604" cy="448974"/>
      </dsp:txXfrm>
    </dsp:sp>
    <dsp:sp modelId="{D50EA5C2-5E7E-4E84-AA26-64D60E264486}">
      <dsp:nvSpPr>
        <dsp:cNvPr id="0" name=""/>
        <dsp:cNvSpPr/>
      </dsp:nvSpPr>
      <dsp:spPr>
        <a:xfrm rot="5400000">
          <a:off x="4228414" y="-3176484"/>
          <a:ext cx="972775" cy="733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অর্থ</a:t>
          </a:r>
          <a:r>
            <a:rPr lang="en-US" sz="29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9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সম্বন্ধ আছে এমন একাধিক শব্দের এক সঙ্গে যুক্ত হয়ে একটি নতুন শব্দ গঠনের প্রক্রিয়াকে সমাস বলে।</a:t>
          </a:r>
          <a:endParaRPr lang="en-US" sz="2900" kern="1200" dirty="0"/>
        </a:p>
      </dsp:txBody>
      <dsp:txXfrm rot="-5400000">
        <a:off x="1047605" y="51812"/>
        <a:ext cx="7286908" cy="877801"/>
      </dsp:txXfrm>
    </dsp:sp>
    <dsp:sp modelId="{B10965CF-4F66-4BFE-93FD-218F9B9DEBB6}">
      <dsp:nvSpPr>
        <dsp:cNvPr id="0" name=""/>
        <dsp:cNvSpPr/>
      </dsp:nvSpPr>
      <dsp:spPr>
        <a:xfrm rot="5400000">
          <a:off x="-224486" y="1581268"/>
          <a:ext cx="1496578" cy="1047604"/>
        </a:xfrm>
        <a:prstGeom prst="chevron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smtClean="0">
              <a:latin typeface="NikoshBAN" pitchFamily="2" charset="0"/>
              <a:cs typeface="NikoshBAN" pitchFamily="2" charset="0"/>
            </a:rPr>
            <a:t>সমস্তপদ </a:t>
          </a:r>
          <a:endParaRPr lang="en-US" sz="1900" kern="1200" dirty="0"/>
        </a:p>
      </dsp:txBody>
      <dsp:txXfrm rot="-5400000">
        <a:off x="1" y="1880583"/>
        <a:ext cx="1047604" cy="448974"/>
      </dsp:txXfrm>
    </dsp:sp>
    <dsp:sp modelId="{5EE30AB1-F37C-47A6-B432-1C3AEA7A9F14}">
      <dsp:nvSpPr>
        <dsp:cNvPr id="0" name=""/>
        <dsp:cNvSpPr/>
      </dsp:nvSpPr>
      <dsp:spPr>
        <a:xfrm rot="5400000">
          <a:off x="4228414" y="-1824027"/>
          <a:ext cx="972775" cy="733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smtClean="0">
              <a:latin typeface="NikoshBAN" pitchFamily="2" charset="0"/>
              <a:cs typeface="NikoshBAN" pitchFamily="2" charset="0"/>
            </a:rPr>
            <a:t>সমাসের  প্রক্রিয়ায় সমাসবদ্ধ সমাসনিষ্পন্ন পদটির নাম সমস্তপদ ।</a:t>
          </a:r>
          <a:endParaRPr lang="en-US" sz="2900" kern="1200" dirty="0"/>
        </a:p>
      </dsp:txBody>
      <dsp:txXfrm rot="-5400000">
        <a:off x="1047605" y="1404269"/>
        <a:ext cx="7286908" cy="877801"/>
      </dsp:txXfrm>
    </dsp:sp>
    <dsp:sp modelId="{B3488B7F-3490-431E-9498-31F27927C8DF}">
      <dsp:nvSpPr>
        <dsp:cNvPr id="0" name=""/>
        <dsp:cNvSpPr/>
      </dsp:nvSpPr>
      <dsp:spPr>
        <a:xfrm rot="5400000">
          <a:off x="-224486" y="2933726"/>
          <a:ext cx="1496578" cy="1047604"/>
        </a:xfrm>
        <a:prstGeom prst="chevron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smtClean="0">
              <a:latin typeface="NikoshBAN" pitchFamily="2" charset="0"/>
              <a:cs typeface="NikoshBAN" pitchFamily="2" charset="0"/>
            </a:rPr>
            <a:t>সমস্যমান পদ </a:t>
          </a:r>
          <a:endParaRPr lang="en-US" sz="1900" kern="1200" dirty="0"/>
        </a:p>
      </dsp:txBody>
      <dsp:txXfrm rot="-5400000">
        <a:off x="1" y="3233041"/>
        <a:ext cx="1047604" cy="448974"/>
      </dsp:txXfrm>
    </dsp:sp>
    <dsp:sp modelId="{4A76AA51-C8A8-4236-A151-4A3BD71DAFBD}">
      <dsp:nvSpPr>
        <dsp:cNvPr id="0" name=""/>
        <dsp:cNvSpPr/>
      </dsp:nvSpPr>
      <dsp:spPr>
        <a:xfrm rot="5400000">
          <a:off x="4228414" y="-471570"/>
          <a:ext cx="972775" cy="733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সমস্তপদ বা সমাসবদ্ধ পদটির  অন্তর্গত পদগুলোকে সমস্যমান পদ বলে।</a:t>
          </a:r>
          <a:endParaRPr lang="en-US" sz="2900" kern="1200" dirty="0"/>
        </a:p>
      </dsp:txBody>
      <dsp:txXfrm rot="-5400000">
        <a:off x="1047605" y="2756726"/>
        <a:ext cx="7286908" cy="877801"/>
      </dsp:txXfrm>
    </dsp:sp>
    <dsp:sp modelId="{2FF77262-D5F8-4F3E-A333-8B4AA9626FA3}">
      <dsp:nvSpPr>
        <dsp:cNvPr id="0" name=""/>
        <dsp:cNvSpPr/>
      </dsp:nvSpPr>
      <dsp:spPr>
        <a:xfrm rot="5400000">
          <a:off x="-224486" y="4286183"/>
          <a:ext cx="1496578" cy="104760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smtClean="0">
              <a:latin typeface="NikoshBAN" pitchFamily="2" charset="0"/>
              <a:cs typeface="NikoshBAN" pitchFamily="2" charset="0"/>
            </a:rPr>
            <a:t>ব্যাসবাক্য</a:t>
          </a:r>
          <a:endParaRPr lang="en-US" sz="1900" kern="1200" dirty="0"/>
        </a:p>
      </dsp:txBody>
      <dsp:txXfrm rot="-5400000">
        <a:off x="1" y="4585498"/>
        <a:ext cx="1047604" cy="448974"/>
      </dsp:txXfrm>
    </dsp:sp>
    <dsp:sp modelId="{F457A2F9-AB7A-42BF-958F-EDE469215A97}">
      <dsp:nvSpPr>
        <dsp:cNvPr id="0" name=""/>
        <dsp:cNvSpPr/>
      </dsp:nvSpPr>
      <dsp:spPr>
        <a:xfrm rot="5400000">
          <a:off x="4228414" y="880887"/>
          <a:ext cx="972775" cy="73343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সমস্তপদকে ভেঙ্গে যে বাক্যাংশ করা হয় তার নাম ব্যাসবাক্য</a:t>
          </a:r>
          <a:endParaRPr lang="en-US" sz="2900" kern="1200" dirty="0"/>
        </a:p>
      </dsp:txBody>
      <dsp:txXfrm rot="-5400000">
        <a:off x="1047605" y="4109184"/>
        <a:ext cx="7286908" cy="877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5B825-C2FD-4C6E-9308-FBDA50F09FF7}">
      <dsp:nvSpPr>
        <dsp:cNvPr id="0" name=""/>
        <dsp:cNvSpPr/>
      </dsp:nvSpPr>
      <dsp:spPr>
        <a:xfrm>
          <a:off x="3632727" y="2070627"/>
          <a:ext cx="1573744" cy="157374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smtClean="0">
              <a:latin typeface="NikoshBAN" pitchFamily="2" charset="0"/>
              <a:cs typeface="NikoshBAN" pitchFamily="2" charset="0"/>
            </a:rPr>
            <a:t>সমাস</a:t>
          </a:r>
          <a:endParaRPr lang="en-US" sz="4800" kern="1200" dirty="0"/>
        </a:p>
      </dsp:txBody>
      <dsp:txXfrm>
        <a:off x="3863196" y="2301096"/>
        <a:ext cx="1112806" cy="1112806"/>
      </dsp:txXfrm>
    </dsp:sp>
    <dsp:sp modelId="{62A15780-D8C1-43B2-A3F1-B97C66860897}">
      <dsp:nvSpPr>
        <dsp:cNvPr id="0" name=""/>
        <dsp:cNvSpPr/>
      </dsp:nvSpPr>
      <dsp:spPr>
        <a:xfrm rot="16200000">
          <a:off x="4181949" y="1816953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7717" y="1821094"/>
        <a:ext cx="23765" cy="23765"/>
      </dsp:txXfrm>
    </dsp:sp>
    <dsp:sp modelId="{2894973C-629D-4D16-9695-D1000BBD0428}">
      <dsp:nvSpPr>
        <dsp:cNvPr id="0" name=""/>
        <dsp:cNvSpPr/>
      </dsp:nvSpPr>
      <dsp:spPr>
        <a:xfrm>
          <a:off x="3632727" y="21582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দ্বন্দ্ব</a:t>
          </a:r>
          <a:endParaRPr lang="en-US" sz="2700" kern="1200" dirty="0"/>
        </a:p>
      </dsp:txBody>
      <dsp:txXfrm>
        <a:off x="3863196" y="252051"/>
        <a:ext cx="1112806" cy="1112806"/>
      </dsp:txXfrm>
    </dsp:sp>
    <dsp:sp modelId="{922EA7E1-7C13-4EE1-B93F-C15F5D683551}">
      <dsp:nvSpPr>
        <dsp:cNvPr id="0" name=""/>
        <dsp:cNvSpPr/>
      </dsp:nvSpPr>
      <dsp:spPr>
        <a:xfrm rot="19800000">
          <a:off x="5069212" y="2329215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4979" y="2333356"/>
        <a:ext cx="23765" cy="23765"/>
      </dsp:txXfrm>
    </dsp:sp>
    <dsp:sp modelId="{550297F6-2226-4B0C-A2B5-D41AF886B517}">
      <dsp:nvSpPr>
        <dsp:cNvPr id="0" name=""/>
        <dsp:cNvSpPr/>
      </dsp:nvSpPr>
      <dsp:spPr>
        <a:xfrm>
          <a:off x="5407252" y="1046105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কর্মধারয়</a:t>
          </a:r>
          <a:endParaRPr lang="en-US" sz="2700" kern="1200" dirty="0"/>
        </a:p>
      </dsp:txBody>
      <dsp:txXfrm>
        <a:off x="5637721" y="1276574"/>
        <a:ext cx="1112806" cy="1112806"/>
      </dsp:txXfrm>
    </dsp:sp>
    <dsp:sp modelId="{ECFE30E4-1698-456D-B9BE-9BC69E565987}">
      <dsp:nvSpPr>
        <dsp:cNvPr id="0" name=""/>
        <dsp:cNvSpPr/>
      </dsp:nvSpPr>
      <dsp:spPr>
        <a:xfrm rot="1800000">
          <a:off x="5069212" y="3353737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4979" y="3357878"/>
        <a:ext cx="23765" cy="23765"/>
      </dsp:txXfrm>
    </dsp:sp>
    <dsp:sp modelId="{0CBF5A40-6BDD-472D-B369-58B6D217EE9E}">
      <dsp:nvSpPr>
        <dsp:cNvPr id="0" name=""/>
        <dsp:cNvSpPr/>
      </dsp:nvSpPr>
      <dsp:spPr>
        <a:xfrm>
          <a:off x="5407252" y="3095150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তৎপুরুষ, </a:t>
          </a:r>
          <a:endParaRPr lang="en-US" sz="2700" kern="1200" dirty="0"/>
        </a:p>
      </dsp:txBody>
      <dsp:txXfrm>
        <a:off x="5637721" y="3325619"/>
        <a:ext cx="1112806" cy="1112806"/>
      </dsp:txXfrm>
    </dsp:sp>
    <dsp:sp modelId="{665F7E3E-F047-4C26-B3AD-4146E9634494}">
      <dsp:nvSpPr>
        <dsp:cNvPr id="0" name=""/>
        <dsp:cNvSpPr/>
      </dsp:nvSpPr>
      <dsp:spPr>
        <a:xfrm rot="5400000">
          <a:off x="4181949" y="3865998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7717" y="3870139"/>
        <a:ext cx="23765" cy="23765"/>
      </dsp:txXfrm>
    </dsp:sp>
    <dsp:sp modelId="{42C04C6E-E5E0-42B9-8587-6E0D4271FE81}">
      <dsp:nvSpPr>
        <dsp:cNvPr id="0" name=""/>
        <dsp:cNvSpPr/>
      </dsp:nvSpPr>
      <dsp:spPr>
        <a:xfrm>
          <a:off x="3632727" y="4119672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বহুব্রীহি</a:t>
          </a:r>
          <a:endParaRPr lang="en-US" sz="2700" kern="1200" dirty="0"/>
        </a:p>
      </dsp:txBody>
      <dsp:txXfrm>
        <a:off x="3863196" y="4350141"/>
        <a:ext cx="1112806" cy="1112806"/>
      </dsp:txXfrm>
    </dsp:sp>
    <dsp:sp modelId="{347CF3E0-1F18-4CC9-9AF7-1B2EDA6AD562}">
      <dsp:nvSpPr>
        <dsp:cNvPr id="0" name=""/>
        <dsp:cNvSpPr/>
      </dsp:nvSpPr>
      <dsp:spPr>
        <a:xfrm rot="9000000">
          <a:off x="3294687" y="3353737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20454" y="3357878"/>
        <a:ext cx="23765" cy="23765"/>
      </dsp:txXfrm>
    </dsp:sp>
    <dsp:sp modelId="{0207934C-6501-4768-A720-BEB601A90316}">
      <dsp:nvSpPr>
        <dsp:cNvPr id="0" name=""/>
        <dsp:cNvSpPr/>
      </dsp:nvSpPr>
      <dsp:spPr>
        <a:xfrm>
          <a:off x="1858202" y="3095150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smtClean="0">
              <a:latin typeface="NikoshBAN" pitchFamily="2" charset="0"/>
              <a:cs typeface="NikoshBAN" pitchFamily="2" charset="0"/>
            </a:rPr>
            <a:t>দ্বিগু </a:t>
          </a:r>
          <a:endParaRPr lang="en-US" sz="2700" kern="1200" dirty="0"/>
        </a:p>
      </dsp:txBody>
      <dsp:txXfrm>
        <a:off x="2088671" y="3325619"/>
        <a:ext cx="1112806" cy="1112806"/>
      </dsp:txXfrm>
    </dsp:sp>
    <dsp:sp modelId="{BEB208D6-8DD0-41E5-AF1C-1D2E28089FF1}">
      <dsp:nvSpPr>
        <dsp:cNvPr id="0" name=""/>
        <dsp:cNvSpPr/>
      </dsp:nvSpPr>
      <dsp:spPr>
        <a:xfrm rot="12600000">
          <a:off x="3294687" y="2329215"/>
          <a:ext cx="475300" cy="32047"/>
        </a:xfrm>
        <a:custGeom>
          <a:avLst/>
          <a:gdLst/>
          <a:ahLst/>
          <a:cxnLst/>
          <a:rect l="0" t="0" r="0" b="0"/>
          <a:pathLst>
            <a:path>
              <a:moveTo>
                <a:pt x="0" y="16023"/>
              </a:moveTo>
              <a:lnTo>
                <a:pt x="475300" y="1602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20454" y="2333356"/>
        <a:ext cx="23765" cy="23765"/>
      </dsp:txXfrm>
    </dsp:sp>
    <dsp:sp modelId="{7DA92959-0FF1-4F74-8D78-BE09592AE695}">
      <dsp:nvSpPr>
        <dsp:cNvPr id="0" name=""/>
        <dsp:cNvSpPr/>
      </dsp:nvSpPr>
      <dsp:spPr>
        <a:xfrm>
          <a:off x="1858202" y="1046105"/>
          <a:ext cx="1573744" cy="1573744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kern="1200" dirty="0" smtClean="0">
              <a:latin typeface="NikoshBAN" pitchFamily="2" charset="0"/>
              <a:cs typeface="NikoshBAN" pitchFamily="2" charset="0"/>
            </a:rPr>
            <a:t>অব্যয়ীভাব </a:t>
          </a:r>
          <a:endParaRPr lang="en-US" sz="2700" kern="1200" dirty="0"/>
        </a:p>
      </dsp:txBody>
      <dsp:txXfrm>
        <a:off x="2088671" y="1276574"/>
        <a:ext cx="1112806" cy="1112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4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8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0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5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F86C3-ACD6-4736-8AE5-46B3F124D604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8417-F86F-47B7-B797-4877E507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ifulcjm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190607" y="2362200"/>
            <a:ext cx="6587753" cy="1905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Saiful\Desktop\lovely-rose-flower-vector-230960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 rot="2192259">
            <a:off x="4197250" y="4658419"/>
            <a:ext cx="984350" cy="19586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iful\Desktop\lovely-rose-flower-vector-23096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0"/>
          <a:stretch/>
        </p:blipFill>
        <p:spPr bwMode="auto">
          <a:xfrm rot="2639356">
            <a:off x="4343400" y="376222"/>
            <a:ext cx="838200" cy="1958605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aiful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8917"/>
            <a:ext cx="1868692" cy="20520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iful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09" y="208917"/>
            <a:ext cx="1868692" cy="20520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iful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672" y="4604289"/>
            <a:ext cx="1868692" cy="20520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aiful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61" y="4651021"/>
            <a:ext cx="1868692" cy="205206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1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838200" y="5462319"/>
            <a:ext cx="7086600" cy="938481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অঙ্গবাচক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শব্দযোগে।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যেমন –হাত ও পা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 -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8229600" cy="5847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বিপরীতার্থক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শব্দযোগে।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 ও বড় =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বড়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hatpa-obos-somoy-220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64" y="1663785"/>
            <a:ext cx="2882836" cy="321126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ful\Desktop\20190513114414_ritzyOutfits_product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1973"/>
            <a:ext cx="2743200" cy="324307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304801" y="5334000"/>
            <a:ext cx="8458199" cy="10668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সমার্থক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শব্দযোগে।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হাট ও বাজার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হাট -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বাজার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1970"/>
            <a:ext cx="8534400" cy="58477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সংখ্যাবাচক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শব্দযোগে।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 সাত ও পাঁচ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সাত -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41949532_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74" y="1600200"/>
            <a:ext cx="5314950" cy="299155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ful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839158" cy="299155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0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457200" y="5829300"/>
            <a:ext cx="8269713" cy="8763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দুটি সর্বনামযোগে। যেমন – তুমি ও আমি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তুমি -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264" y="179033"/>
            <a:ext cx="8422112" cy="107721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৭.প্রায়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সমার্থক ও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সহচর শব্দযোগে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। </a:t>
            </a:r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 কাপড় ও চোপড়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কাপড়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চোপড়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iful\Desktop\Dress20190710042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44554"/>
            <a:ext cx="3962400" cy="301108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iful\Desktop\15409914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918" y="1944553"/>
            <a:ext cx="4455282" cy="301108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449062" y="304800"/>
            <a:ext cx="8269713" cy="8763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দুটি ক্রিয়াযোগে। যেমন – দেখা ও শোনা=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শোনা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417087" y="2590800"/>
            <a:ext cx="8269713" cy="8763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১০. দুটি ক্রিয়া বিশেষণযোগে। যেমন –ধীরে ও সুস্থে= ধীরে -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সুস্থে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449062" y="5257800"/>
            <a:ext cx="8269713" cy="876300"/>
          </a:xfrm>
          <a:prstGeom prst="rect">
            <a:avLst/>
          </a:prstGeom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১০. দুটি বিশেষণযোগে। যেমন –ভালো ও মন্দ =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মন্দ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0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981200" y="152400"/>
            <a:ext cx="4953000" cy="533400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অলুক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914400" y="2171700"/>
            <a:ext cx="7391400" cy="647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দুধে ভাতে =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দুধে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ভাতে ,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0762" y="903982"/>
            <a:ext cx="8422112" cy="107721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 কোন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সমস্যমান পদের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বিভক্তি লোপ হয় না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অলুক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914400" y="5943600"/>
            <a:ext cx="7315200" cy="647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কলমে  = হাতে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কলমে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aiful\Desktop\Yogurt-for-Lactose-Intoler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3628"/>
            <a:ext cx="3793562" cy="252051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iful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73628"/>
            <a:ext cx="2520518" cy="2520518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066800" y="228600"/>
            <a:ext cx="6934200" cy="1524000"/>
          </a:xfrm>
          <a:prstGeom prst="round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তিন বা বহুপদে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হলে, তাকে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বহুপদী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609600" y="5753100"/>
            <a:ext cx="8001000" cy="647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সাহেব ,বিবি ওগোলাম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সাহেব -বিবি -গোলাম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Saiful\Desktop\imag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8"/>
          <a:stretch/>
        </p:blipFill>
        <p:spPr bwMode="auto">
          <a:xfrm>
            <a:off x="3200400" y="2133600"/>
            <a:ext cx="3048000" cy="31908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98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15425"/>
            <a:ext cx="7772400" cy="5847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 –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7824" y="2920425"/>
            <a:ext cx="7786576" cy="5847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ব্যাসবাক্য কাকে বলে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 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A64F8D-6132-4CC9-B187-70E6A505F358}"/>
              </a:ext>
            </a:extLst>
          </p:cNvPr>
          <p:cNvSpPr txBox="1"/>
          <p:nvPr/>
        </p:nvSpPr>
        <p:spPr>
          <a:xfrm>
            <a:off x="762000" y="3647182"/>
            <a:ext cx="7772400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সমস্তপদকে ভেঙ্গে যে বাক্যাংশ করা হয় তার নাম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ব্যাসবাক্য।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E85429-580A-4C3D-AA2C-0779CDCCAB79}"/>
              </a:ext>
            </a:extLst>
          </p:cNvPr>
          <p:cNvSpPr txBox="1"/>
          <p:nvPr/>
        </p:nvSpPr>
        <p:spPr>
          <a:xfrm>
            <a:off x="762000" y="1742182"/>
            <a:ext cx="7758224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শব্দের অর্থ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সংক্ষেপ, মিলন, একাধিক পদের একপদীকরণ।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B41C78-29F0-425D-A612-165401509E51}"/>
              </a:ext>
            </a:extLst>
          </p:cNvPr>
          <p:cNvSpPr txBox="1"/>
          <p:nvPr/>
        </p:nvSpPr>
        <p:spPr>
          <a:xfrm>
            <a:off x="747824" y="5486400"/>
            <a:ext cx="7862776" cy="10772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সমাসে কোন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সমস্যমান পদের বিভক্তি লোপ হয় না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তাকে অলুক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সমাস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285BAAC-297D-4F43-B759-5CBDAE4F1B00}"/>
              </a:ext>
            </a:extLst>
          </p:cNvPr>
          <p:cNvSpPr txBox="1"/>
          <p:nvPr/>
        </p:nvSpPr>
        <p:spPr>
          <a:xfrm>
            <a:off x="762000" y="4825425"/>
            <a:ext cx="7848599" cy="58477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অলুক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2995724" y="75117"/>
            <a:ext cx="3276600" cy="839283"/>
          </a:xfrm>
          <a:prstGeom prst="downArrowCallou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0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0290" y="3494782"/>
            <a:ext cx="7850774" cy="1077218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কাকে বলে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শব্দগুলির ব্যাসবাক্য সহ সমাস নির্ণয় কর।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989632"/>
            <a:ext cx="2667000" cy="177262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290" y="5094982"/>
            <a:ext cx="7850774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দম্পতি,        আমরা,   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চা-বিস্কুট ,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জমা-খরচ,      কল-কারখানা, 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হাতে-কলমে।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aiful\Desktop\b5db6e5f437b59aa0afc4820568d580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8914"/>
            <a:ext cx="5072064" cy="2694059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4800" y="2590800"/>
            <a:ext cx="8536853" cy="16764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তোমাদের সবাইকে ধন্যবাদ</a:t>
            </a:r>
            <a:endParaRPr lang="bn-BD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kisspng-clip-art-desktop-wallpaper-rose-image-flower-5b8493efb43f46.74910013153541527973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1752600" cy="19812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iful\Desktop\kisspng-clip-art-desktop-wallpaper-rose-image-flower-5b8493efb43f46.7491001315354152797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04" y="228600"/>
            <a:ext cx="1546749" cy="198120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aiful\Desktop\kisspng-clip-art-desktop-wallpaper-rose-image-flower-5b8493efb43f46.74910013153541527973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864">
            <a:off x="4390783" y="4937849"/>
            <a:ext cx="858497" cy="156543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Saiful\Desktop\kisspng-clip-art-desktop-wallpaper-rose-image-flower-5b8493efb43f46.74910013153541527973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7591">
            <a:off x="4595902" y="482867"/>
            <a:ext cx="745121" cy="1678666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aiful\Desktop\amazing-day-bouquet-spring-flowers-VA08712.4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00200" cy="19390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iful\Desktop\amazing-day-bouquet-spring-flowers-VA08712.4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04" y="4648200"/>
            <a:ext cx="1600200" cy="193906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914400"/>
            <a:ext cx="6629400" cy="32316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মোহাম্মদ সাইফুল ইসলাম চৌধুরী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সি.জে.এম উচ্চ বিদ্যালয়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মোহরা,  চান্দগাঁও,  চট্রগ্রাম।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saifulcjm@gmail.com</a:t>
            </a:r>
            <a:r>
              <a:rPr lang="bn-BD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Mob: 01991945882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01025"/>
            <a:ext cx="3124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aiful\Desktop\Extra content\Download Pic\Saiful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4" y="1243894"/>
            <a:ext cx="1804106" cy="2108906"/>
          </a:xfrm>
          <a:prstGeom prst="rect">
            <a:avLst/>
          </a:prstGeom>
          <a:noFill/>
          <a:ln w="9525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3250"/>
            <a:ext cx="60960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বাংলা ভাষার ব্যাকরণ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13061" y="4343400"/>
            <a:ext cx="1936009" cy="2286000"/>
            <a:chOff x="1873991" y="571500"/>
            <a:chExt cx="3767032" cy="45339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7" name="Picture 2" descr="G:\BTT Training\01050070187_Saiful\Image\Screenshot_2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991" y="571500"/>
              <a:ext cx="3767031" cy="14097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G:\BTT Training\01050070187_Saiful\Image\Screenshot_2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991" y="1989074"/>
              <a:ext cx="3767032" cy="311632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541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355505"/>
            <a:ext cx="8534400" cy="1077218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সম্বন্ধ আছে এমন একাধিক শব্দের এক সঙ্গে যুক্ত হয়ে একটি নতুন শব্দ গঠনের প্রক্রিয়াকে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 -</a:t>
            </a:r>
            <a:endParaRPr lang="en-US" sz="3200" b="1" dirty="0"/>
          </a:p>
        </p:txBody>
      </p:sp>
      <p:pic>
        <p:nvPicPr>
          <p:cNvPr id="1026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3840"/>
            <a:ext cx="934745" cy="19686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iful\Desktop\bert_gran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88" y="76200"/>
            <a:ext cx="1763412" cy="2175029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45" y="228600"/>
            <a:ext cx="914400" cy="19732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45" y="301624"/>
            <a:ext cx="894795" cy="19081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40" y="293656"/>
            <a:ext cx="868617" cy="19081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Saiful\Desktop\depositphotos_44249071-stock-photo-single-beautiful-red-ro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5" y="301624"/>
            <a:ext cx="838200" cy="190817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04800" y="2286000"/>
            <a:ext cx="8686800" cy="5847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একাধিক ফুলকে এক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সঙ্গে যুক্ত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ফুলের তোড়া বলে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3411245" y="3635678"/>
            <a:ext cx="2438400" cy="584775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ব্যাকরণে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01746" y="5562600"/>
            <a:ext cx="2286000" cy="70788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5715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</a:p>
        </p:txBody>
      </p:sp>
    </p:spTree>
    <p:extLst>
      <p:ext uri="{BB962C8B-B14F-4D97-AF65-F5344CB8AC3E}">
        <p14:creationId xmlns:p14="http://schemas.microsoft.com/office/powerpoint/2010/main" val="10900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012" y="2819400"/>
            <a:ext cx="5157788" cy="830997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746017"/>
            <a:ext cx="3581400" cy="769441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 সমাস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28900" y="685800"/>
            <a:ext cx="3924300" cy="131762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DF8EDC-8D22-4AF5-A42D-06542012B689}"/>
              </a:ext>
            </a:extLst>
          </p:cNvPr>
          <p:cNvSpPr/>
          <p:nvPr/>
        </p:nvSpPr>
        <p:spPr>
          <a:xfrm>
            <a:off x="914400" y="2264724"/>
            <a:ext cx="7543800" cy="3145476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 --</a:t>
            </a:r>
          </a:p>
          <a:p>
            <a:pPr algn="just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১। সমাস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সংজ্ঞা 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200" b="1" dirty="0" err="1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b="1" dirty="0" smtClean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 সমাস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আলাদাভাবে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চিহ্নিত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133600" y="457200"/>
            <a:ext cx="4572000" cy="9906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80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52010276"/>
              </p:ext>
            </p:extLst>
          </p:nvPr>
        </p:nvGraphicFramePr>
        <p:xfrm>
          <a:off x="457200" y="1295400"/>
          <a:ext cx="8382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228600"/>
            <a:ext cx="6858000" cy="646331"/>
          </a:xfrm>
          <a:prstGeom prst="rect">
            <a:avLst/>
          </a:prstGeom>
          <a:ln w="38100">
            <a:solidFill>
              <a:srgbClr val="00B0F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8012A2-A101-4168-A8FB-DF886EC9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E8012A2-A101-4168-A8FB-DF886EC9B1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0EA5C2-5E7E-4E84-AA26-64D60E264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50EA5C2-5E7E-4E84-AA26-64D60E264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0965CF-4F66-4BFE-93FD-218F9B9DE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10965CF-4F66-4BFE-93FD-218F9B9DE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E30AB1-F37C-47A6-B432-1C3AEA7A9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5EE30AB1-F37C-47A6-B432-1C3AEA7A9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488B7F-3490-431E-9498-31F27927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3488B7F-3490-431E-9498-31F27927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76AA51-C8A8-4236-A151-4A3BD71DA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A76AA51-C8A8-4236-A151-4A3BD71DA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F77262-D5F8-4F3E-A333-8B4AA9626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2FF77262-D5F8-4F3E-A333-8B4AA9626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57A2F9-AB7A-42BF-958F-EDE469215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457A2F9-AB7A-42BF-958F-EDE469215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77225"/>
            <a:ext cx="5791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সমাস প্রধানত ছয় প্রকারঃ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1083334"/>
              </p:ext>
            </p:extLst>
          </p:nvPr>
        </p:nvGraphicFramePr>
        <p:xfrm>
          <a:off x="228600" y="8382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70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5B825-C2FD-4C6E-9308-FBDA50F09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2F5B825-C2FD-4C6E-9308-FBDA50F09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A15780-D8C1-43B2-A3F1-B97C66860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62A15780-D8C1-43B2-A3F1-B97C66860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94973C-629D-4D16-9695-D1000BBD0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2894973C-629D-4D16-9695-D1000BBD0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2EA7E1-7C13-4EE1-B93F-C15F5D683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22EA7E1-7C13-4EE1-B93F-C15F5D683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0297F6-2226-4B0C-A2B5-D41AF886B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550297F6-2226-4B0C-A2B5-D41AF886B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FE30E4-1698-456D-B9BE-9BC69E565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ECFE30E4-1698-456D-B9BE-9BC69E565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BF5A40-6BDD-472D-B369-58B6D217E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0CBF5A40-6BDD-472D-B369-58B6D217EE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5F7E3E-F047-4C26-B3AD-4146E9634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665F7E3E-F047-4C26-B3AD-4146E9634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C04C6E-E5E0-42B9-8587-6E0D4271F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42C04C6E-E5E0-42B9-8587-6E0D4271F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7CF3E0-1F18-4CC9-9AF7-1B2EDA6A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347CF3E0-1F18-4CC9-9AF7-1B2EDA6AD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07934C-6501-4768-A720-BEB601A9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0207934C-6501-4768-A720-BEB601A90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B208D6-8DD0-41E5-AF1C-1D2E28089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BEB208D6-8DD0-41E5-AF1C-1D2E28089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DA92959-0FF1-4F74-8D78-BE09592AE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7DA92959-0FF1-4F74-8D78-BE09592AE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152400" y="5753100"/>
            <a:ext cx="3657600" cy="495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 ও তমাল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তাল-তমাল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360" y="868740"/>
            <a:ext cx="7162800" cy="107721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 সমাসে প্রত্যেকটি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সমস্যমান পদের অর্থের প্রাধান্য থাকে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তাকে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সমাস বলে।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8660" y="76200"/>
            <a:ext cx="4648200" cy="58477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4419600" y="5753100"/>
            <a:ext cx="4419600" cy="4953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দোয়াত ও কলম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দোয়াত-কলম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iful\Desktop\mmkamal77_289653136516ef04cdac091.83451701.jpg_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3829358"/>
            <a:ext cx="2895599" cy="17303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iful\Desktop\palmfruit-390x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2133600"/>
            <a:ext cx="2895600" cy="152204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ful\Desktop\nabila-b-201909030658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438400"/>
            <a:ext cx="4035543" cy="281940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7E7B083E-D1F4-4FD8-A4EB-A18140BF7547}"/>
              </a:ext>
            </a:extLst>
          </p:cNvPr>
          <p:cNvSpPr/>
          <p:nvPr/>
        </p:nvSpPr>
        <p:spPr>
          <a:xfrm>
            <a:off x="1676400" y="152400"/>
            <a:ext cx="5867400" cy="685800"/>
          </a:xfrm>
          <a:prstGeom prst="roundRect">
            <a:avLst/>
          </a:prstGeom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দ্বন্দ্ব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সমাস যেভাবে সাধিত হয়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8AC4155-10B9-4079-B2EC-6BE1461AD127}"/>
              </a:ext>
            </a:extLst>
          </p:cNvPr>
          <p:cNvSpPr/>
          <p:nvPr/>
        </p:nvSpPr>
        <p:spPr>
          <a:xfrm>
            <a:off x="761999" y="5257800"/>
            <a:ext cx="7696201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বিরোধার্থক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শব্দযোগে।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 ও কুমড়া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দা-কুমড়া।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990600"/>
            <a:ext cx="7391400" cy="1077218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মিলনার্থক শব্দযোগে। </a:t>
            </a:r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যেমন – মা ও বাবা = মা-বাবা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Saiful\Desktop\27-18113006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438400"/>
            <a:ext cx="3695700" cy="246380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876800" y="2438400"/>
            <a:ext cx="3718603" cy="2409548"/>
            <a:chOff x="5013325" y="2608556"/>
            <a:chExt cx="3718603" cy="219204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pic>
          <p:nvPicPr>
            <p:cNvPr id="2051" name="Picture 3" descr="C:\Users\Saiful\Desktop\IMG_20181125_09183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75" t="7729" r="34659" b="3580"/>
            <a:stretch/>
          </p:blipFill>
          <p:spPr bwMode="auto">
            <a:xfrm>
              <a:off x="7879672" y="2608556"/>
              <a:ext cx="852256" cy="2174289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Saiful\Desktop\Pumpkin-123-5aaf63310c06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325" y="2608556"/>
              <a:ext cx="2911475" cy="219204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897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487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</dc:creator>
  <cp:lastModifiedBy>Saiful</cp:lastModifiedBy>
  <cp:revision>214</cp:revision>
  <dcterms:created xsi:type="dcterms:W3CDTF">2020-06-17T09:53:29Z</dcterms:created>
  <dcterms:modified xsi:type="dcterms:W3CDTF">2020-10-01T16:30:46Z</dcterms:modified>
</cp:coreProperties>
</file>