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58" r:id="rId3"/>
    <p:sldId id="346" r:id="rId4"/>
    <p:sldId id="348" r:id="rId5"/>
    <p:sldId id="263" r:id="rId6"/>
    <p:sldId id="329" r:id="rId7"/>
    <p:sldId id="350" r:id="rId8"/>
    <p:sldId id="270" r:id="rId9"/>
    <p:sldId id="352" r:id="rId10"/>
    <p:sldId id="354" r:id="rId11"/>
    <p:sldId id="356" r:id="rId12"/>
    <p:sldId id="358" r:id="rId13"/>
    <p:sldId id="297" r:id="rId14"/>
    <p:sldId id="360" r:id="rId15"/>
    <p:sldId id="362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8BE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EBFA-C309-4E27-AD8C-CA3BCDB3D22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F6B57-FD9D-4BD2-BC02-F476A4B1A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47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shahneoazmd@yahoo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C\Downloads\videoplayback%20(1)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932" y="289140"/>
            <a:ext cx="6426559" cy="1025793"/>
          </a:xfrm>
          <a:ln/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Welcome to all</a:t>
            </a:r>
          </a:p>
        </p:txBody>
      </p:sp>
      <p:pic>
        <p:nvPicPr>
          <p:cNvPr id="1026" name="Picture 2" descr="C:\Users\FC\AppData\Roaming\Microsoft\Windows\Network Shortcuts\eiffel1.jf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55371" y="1705474"/>
            <a:ext cx="8046720" cy="436403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167540227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8" y="365128"/>
            <a:ext cx="8967986" cy="71908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Let’s be introduced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with new Words: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1" y="5365525"/>
            <a:ext cx="992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2028B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903" y="1606732"/>
            <a:ext cx="5460274" cy="4075612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948057" y="3997234"/>
            <a:ext cx="2808514" cy="1084217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Shake/Palpitate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1074" y="1933302"/>
            <a:ext cx="2573383" cy="80989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Tremble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4663" y="5799909"/>
            <a:ext cx="9287692" cy="6008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"Isobel was trembling with excitement.”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497090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8" y="365128"/>
            <a:ext cx="8967986" cy="71908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Let’s be introduced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with new Words: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1" y="5365525"/>
            <a:ext cx="992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2028B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646" y="1606732"/>
            <a:ext cx="5826034" cy="4075612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948057" y="3997234"/>
            <a:ext cx="2808514" cy="1084217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Murmuring/Muttering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1074" y="1933302"/>
            <a:ext cx="2573383" cy="80989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Whispering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4663" y="5799909"/>
            <a:ext cx="9287692" cy="6008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"Alison was whispering in his ear"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497090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8" y="365128"/>
            <a:ext cx="8967986" cy="71908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Let’s be introduced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with new Words: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1" y="5365525"/>
            <a:ext cx="992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2028B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646" y="1580606"/>
            <a:ext cx="5826034" cy="3709453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948057" y="3997234"/>
            <a:ext cx="2808514" cy="1084217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Dissolving/Decay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1074" y="1933302"/>
            <a:ext cx="2573383" cy="80989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Erosion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4663" y="5799909"/>
            <a:ext cx="9287692" cy="6008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“River erosion is a big issue for Bangladesh."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497090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9908" y="1361483"/>
            <a:ext cx="8229600" cy="494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Multiple choice questions: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4128631" y="262410"/>
            <a:ext cx="3095897" cy="101890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Pair Work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52" y="2194560"/>
            <a:ext cx="11260182" cy="442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otched Right Arrow 6"/>
          <p:cNvSpPr/>
          <p:nvPr/>
        </p:nvSpPr>
        <p:spPr>
          <a:xfrm>
            <a:off x="627018" y="3409406"/>
            <a:ext cx="548640" cy="235131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561702" y="5891349"/>
            <a:ext cx="573459" cy="313508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9908" y="1361483"/>
            <a:ext cx="8229600" cy="494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Multiple choice questions: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4128631" y="262410"/>
            <a:ext cx="3095897" cy="101890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Pair Work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577" y="2285999"/>
            <a:ext cx="11207931" cy="41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Notched Right Arrow 10"/>
          <p:cNvSpPr/>
          <p:nvPr/>
        </p:nvSpPr>
        <p:spPr>
          <a:xfrm>
            <a:off x="692331" y="3161211"/>
            <a:ext cx="730213" cy="313509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679269" y="5643154"/>
            <a:ext cx="743276" cy="313509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9908" y="1361483"/>
            <a:ext cx="8229600" cy="494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Filling gaps with clues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4128631" y="262410"/>
            <a:ext cx="3095897" cy="101890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Group Work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306" y="2011680"/>
            <a:ext cx="11353928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62718" y="2662518"/>
            <a:ext cx="2339788" cy="295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homeless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32612" y="3012141"/>
            <a:ext cx="2353235" cy="268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due to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27495" y="3563472"/>
            <a:ext cx="1976718" cy="28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shortage of food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897036" y="3590365"/>
            <a:ext cx="1600200" cy="24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slum dweller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018059" y="3886200"/>
            <a:ext cx="1586752" cy="268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victims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530353" y="4128247"/>
            <a:ext cx="2299448" cy="268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90918" y="4948519"/>
            <a:ext cx="2460811" cy="28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lack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736976" y="5217460"/>
            <a:ext cx="2286000" cy="309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60812" y="5553635"/>
            <a:ext cx="2286000" cy="336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affects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525435" y="4450977"/>
            <a:ext cx="2312894" cy="24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close to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026" name="Picture 2" descr="C:\Users\S.M Computer\Desktop\hg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2736" y="235131"/>
            <a:ext cx="9629775" cy="2319809"/>
          </a:xfrm>
          <a:prstGeom prst="rect">
            <a:avLst/>
          </a:prstGeom>
          <a:noFill/>
        </p:spPr>
      </p:pic>
      <p:sp>
        <p:nvSpPr>
          <p:cNvPr id="8" name="Horizontal Scroll 7"/>
          <p:cNvSpPr/>
          <p:nvPr/>
        </p:nvSpPr>
        <p:spPr>
          <a:xfrm>
            <a:off x="1817274" y="3334870"/>
            <a:ext cx="8190411" cy="2366683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Write a paragraph on </a:t>
            </a:r>
            <a:r>
              <a:rPr lang="en-US" sz="3200" dirty="0" smtClean="0"/>
              <a:t>“Natural Calamities of Bangladesh”.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100814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8270" y="310172"/>
            <a:ext cx="10515600" cy="72957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C0449"/>
                </a:solidFill>
              </a:rPr>
              <a:t>Thanks a lot </a:t>
            </a:r>
            <a:r>
              <a:rPr lang="en-US" b="1" dirty="0" smtClean="0">
                <a:solidFill>
                  <a:srgbClr val="7C0449"/>
                </a:solidFill>
              </a:rPr>
              <a:t>for being </a:t>
            </a:r>
            <a:r>
              <a:rPr lang="en-US" b="1" dirty="0">
                <a:solidFill>
                  <a:srgbClr val="7C0449"/>
                </a:solidFill>
              </a:rPr>
              <a:t>with </a:t>
            </a:r>
            <a:r>
              <a:rPr lang="en-US" b="1" dirty="0" smtClean="0">
                <a:solidFill>
                  <a:srgbClr val="7C0449"/>
                </a:solidFill>
              </a:rPr>
              <a:t>me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06" y="1119726"/>
            <a:ext cx="7720148" cy="556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5675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60493" y="1305960"/>
            <a:ext cx="6540863" cy="2971799"/>
          </a:xfrm>
          <a:prstGeom prst="rect">
            <a:avLst/>
          </a:prstGeom>
          <a:ln/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Book Antiqua" pitchFamily="18" charset="0"/>
              </a:rPr>
              <a:t>Md</a:t>
            </a:r>
            <a:r>
              <a:rPr lang="en-US" sz="3200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Book Antiqua" pitchFamily="18" charset="0"/>
              </a:rPr>
              <a:t>Shahneoaz</a:t>
            </a:r>
            <a:endParaRPr lang="en-US" sz="3200" b="1" dirty="0">
              <a:solidFill>
                <a:srgbClr val="0070C0"/>
              </a:solidFill>
              <a:latin typeface="Book Antiqua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Book Antiqua" pitchFamily="18" charset="0"/>
              </a:rPr>
              <a:t>Assistant Teacher </a:t>
            </a:r>
            <a:r>
              <a:rPr lang="en-US" sz="2800" b="1" dirty="0">
                <a:solidFill>
                  <a:srgbClr val="7030A0"/>
                </a:solidFill>
                <a:latin typeface="Book Antiqua" pitchFamily="18" charset="0"/>
              </a:rPr>
              <a:t>(English)</a:t>
            </a:r>
          </a:p>
          <a:p>
            <a:r>
              <a:rPr lang="en-US" sz="2800" b="1" dirty="0" err="1" smtClean="0">
                <a:solidFill>
                  <a:srgbClr val="7030A0"/>
                </a:solidFill>
                <a:latin typeface="Book Antiqua" pitchFamily="18" charset="0"/>
              </a:rPr>
              <a:t>Jalalabad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 B/L High </a:t>
            </a:r>
            <a:r>
              <a:rPr lang="en-US" sz="2800" b="1" dirty="0" err="1" smtClean="0">
                <a:solidFill>
                  <a:srgbClr val="7030A0"/>
                </a:solidFill>
                <a:latin typeface="Book Antiqua" pitchFamily="18" charset="0"/>
              </a:rPr>
              <a:t>School,Sylhet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Book Antiqua" pitchFamily="18" charset="0"/>
              </a:rPr>
              <a:t>E-mail: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  <a:hlinkClick r:id="rId2"/>
              </a:rPr>
              <a:t>shahneoazmd@yahoo.com</a:t>
            </a:r>
            <a:endParaRPr lang="en-US" sz="2800" b="1" dirty="0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Book Antiqua" pitchFamily="18" charset="0"/>
              </a:rPr>
              <a:t>Cell: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01631712091</a:t>
            </a:r>
            <a:endParaRPr lang="en-US" sz="28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9132" y="4732875"/>
            <a:ext cx="4792656" cy="1667925"/>
          </a:xfrm>
          <a:prstGeom prst="rect">
            <a:avLst/>
          </a:prstGeom>
          <a:ln/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ix                 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English 1</a:t>
            </a:r>
            <a:r>
              <a:rPr lang="en-US" sz="2800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Unit-5, Lesson-1 (A)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Time- 45 Minutes</a:t>
            </a:r>
          </a:p>
        </p:txBody>
      </p:sp>
      <p:pic>
        <p:nvPicPr>
          <p:cNvPr id="11" name="Picture 2" descr="E:\MPO_Mamun all scan doc\Picture_Mamun_30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98799" y="1384334"/>
            <a:ext cx="222885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lowchart: Alternate Process 2"/>
          <p:cNvSpPr/>
          <p:nvPr/>
        </p:nvSpPr>
        <p:spPr>
          <a:xfrm>
            <a:off x="4128574" y="206063"/>
            <a:ext cx="3953815" cy="839190"/>
          </a:xfrm>
          <a:prstGeom prst="flowChartAlternateProcess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Introduction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026" name="Picture 2" descr="C:\Users\FC\AppData\Roaming\Microsoft\Windows\Network Shortcuts\eft 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9193" y="4265431"/>
            <a:ext cx="2039847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812479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Click below and say what is the video clip about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videoplayback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7358" y="1580604"/>
            <a:ext cx="8804367" cy="39449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89610" y="6048103"/>
            <a:ext cx="9000309" cy="64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 you say what is responsible for this disaster?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1959429" y="457202"/>
            <a:ext cx="834716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cs typeface="Times New Roman" pitchFamily="18" charset="0"/>
              </a:rPr>
              <a:t>Topic: The Greed of the Mighty Rivers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548" y="1502229"/>
            <a:ext cx="8712926" cy="462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103325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4375" y="390525"/>
            <a:ext cx="7886700" cy="10064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/>
              <a:t>Learning Outcomes:</a:t>
            </a:r>
            <a:endParaRPr lang="en-US" sz="5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4375" y="1597025"/>
            <a:ext cx="1045160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After finishing this lesson students will be able to-</a:t>
            </a:r>
          </a:p>
          <a:p>
            <a:pPr algn="just"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say what the reasons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Meherjan’s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misery are.</a:t>
            </a:r>
          </a:p>
          <a:p>
            <a:pPr algn="just"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describe what are responsible for natural disasters.</a:t>
            </a:r>
          </a:p>
          <a:p>
            <a:pPr algn="just"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what we can do to prevent such kind of disasters.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7604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970" y="1071155"/>
            <a:ext cx="8229600" cy="3918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Read the passage in unit-5, lesson-1 (A)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18857" y="222069"/>
            <a:ext cx="4232366" cy="731520"/>
          </a:xfrm>
          <a:prstGeom prst="downArrow">
            <a:avLst>
              <a:gd name="adj1" fmla="val 50000"/>
              <a:gd name="adj2" fmla="val 7352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Silent Reading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0890" y="1711234"/>
            <a:ext cx="11103429" cy="507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662" y="1084217"/>
            <a:ext cx="8229600" cy="3918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Read the passage in unit-5, lesson-1 (A)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49486" y="274320"/>
            <a:ext cx="4232366" cy="731520"/>
          </a:xfrm>
          <a:prstGeom prst="downArrow">
            <a:avLst>
              <a:gd name="adj1" fmla="val 50000"/>
              <a:gd name="adj2" fmla="val 7352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Silent Reading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3954" y="1815737"/>
            <a:ext cx="10959737" cy="497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8" y="365128"/>
            <a:ext cx="8967986" cy="71908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Let’s be introduced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with new Words: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1" y="5365525"/>
            <a:ext cx="992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2028B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50" y="1938212"/>
            <a:ext cx="5682727" cy="3075319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948057" y="3997234"/>
            <a:ext cx="2481944" cy="1084217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Dam/Barrier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1074" y="1933302"/>
            <a:ext cx="2573383" cy="80989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Embankment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4663" y="5799909"/>
            <a:ext cx="9287692" cy="6008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flood water has begun to overflow the embankment of the rivers.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497090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8" y="365128"/>
            <a:ext cx="8967986" cy="71908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Let’s be introduced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with new Words: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1" y="5365525"/>
            <a:ext cx="992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2028B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337" y="1606732"/>
            <a:ext cx="5421085" cy="4075612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948057" y="3997234"/>
            <a:ext cx="2481944" cy="1084217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Enclosure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1074" y="1933302"/>
            <a:ext cx="2573383" cy="80989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Cage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4663" y="5799909"/>
            <a:ext cx="9287692" cy="6008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“She kept a canary in a cage."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497090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1678</TotalTime>
  <Words>275</Words>
  <Application>Microsoft Office PowerPoint</Application>
  <PresentationFormat>Custom</PresentationFormat>
  <Paragraphs>67</Paragraphs>
  <Slides>17</Slides>
  <Notes>0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Welcome to all</vt:lpstr>
      <vt:lpstr>Slide 2</vt:lpstr>
      <vt:lpstr>Click below and say what is the video clip about</vt:lpstr>
      <vt:lpstr>Slide 4</vt:lpstr>
      <vt:lpstr>Slide 5</vt:lpstr>
      <vt:lpstr>Read the passage in unit-5, lesson-1 (A)</vt:lpstr>
      <vt:lpstr>Read the passage in unit-5, lesson-1 (A)</vt:lpstr>
      <vt:lpstr>Let’s be introduced with new Words:</vt:lpstr>
      <vt:lpstr>Let’s be introduced with new Words:</vt:lpstr>
      <vt:lpstr>Let’s be introduced with new Words:</vt:lpstr>
      <vt:lpstr>Let’s be introduced with new Words:</vt:lpstr>
      <vt:lpstr>Let’s be introduced with new Words:</vt:lpstr>
      <vt:lpstr>Multiple choice questions:</vt:lpstr>
      <vt:lpstr>Multiple choice questions:</vt:lpstr>
      <vt:lpstr>Filling gaps with clues</vt:lpstr>
      <vt:lpstr>Slide 16</vt:lpstr>
      <vt:lpstr>Thanks a lot for being with 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FC</cp:lastModifiedBy>
  <cp:revision>279</cp:revision>
  <dcterms:created xsi:type="dcterms:W3CDTF">2019-05-22T18:57:46Z</dcterms:created>
  <dcterms:modified xsi:type="dcterms:W3CDTF">2020-10-01T13:51:05Z</dcterms:modified>
</cp:coreProperties>
</file>