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9" r:id="rId2"/>
    <p:sldId id="278" r:id="rId3"/>
    <p:sldId id="256" r:id="rId4"/>
    <p:sldId id="280" r:id="rId5"/>
    <p:sldId id="259" r:id="rId6"/>
    <p:sldId id="260" r:id="rId7"/>
    <p:sldId id="257" r:id="rId8"/>
    <p:sldId id="258" r:id="rId9"/>
    <p:sldId id="263" r:id="rId10"/>
    <p:sldId id="268" r:id="rId11"/>
    <p:sldId id="264" r:id="rId12"/>
    <p:sldId id="266" r:id="rId13"/>
    <p:sldId id="262" r:id="rId14"/>
    <p:sldId id="273" r:id="rId15"/>
    <p:sldId id="267" r:id="rId16"/>
    <p:sldId id="270" r:id="rId17"/>
    <p:sldId id="271" r:id="rId18"/>
    <p:sldId id="274" r:id="rId19"/>
    <p:sldId id="277" r:id="rId20"/>
    <p:sldId id="272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37FEF8-CEB7-4DA8-BECA-6935AE0F8454}" type="doc">
      <dgm:prSet loTypeId="urn:microsoft.com/office/officeart/2005/8/layout/cycle6" loCatId="cycle" qsTypeId="urn:microsoft.com/office/officeart/2005/8/quickstyle/3d7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D611870F-08C5-4658-87ED-392155A66439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বিশেষ্য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863CE641-5A19-4426-963C-E9173A2CD071}" type="parTrans" cxnId="{2551D642-8291-4599-AFB2-E6ADFD605601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00234003-CB00-4489-BFDC-806E94431CB4}" type="sibTrans" cxnId="{2551D642-8291-4599-AFB2-E6ADFD605601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CDBAB546-8FB2-43C4-8857-304F6C9FCB50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বিশেষণ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1DE55011-546C-4B05-9FE6-AD29459D2923}" type="parTrans" cxnId="{6EFAB5C7-43F9-4AB1-B5F5-934A606771BB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B3EC3793-0507-4153-A24D-616C0E026A2F}" type="sibTrans" cxnId="{6EFAB5C7-43F9-4AB1-B5F5-934A606771BB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413FBE8B-0544-40F8-AFFE-D5B5C2CDAEBF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সর্বনাম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CC82F6AF-9C82-40DE-A1DC-46D1FD000B71}" type="parTrans" cxnId="{B3F7BECD-C5C1-476D-8507-D1E3E6FD8AA6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29E823AF-C124-468C-9CB0-942DA580F155}" type="sibTrans" cxnId="{B3F7BECD-C5C1-476D-8507-D1E3E6FD8AA6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7FD3CCF3-4E91-46BD-858F-C0A8547B3F4E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ক্রিয়া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005D4CDD-EE61-4BE6-88B5-371FB38E5178}" type="parTrans" cxnId="{66802FA1-80B0-4EBD-B436-37236B5BD51C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C2F51EA4-A513-4221-A393-B0B8824DA630}" type="sibTrans" cxnId="{66802FA1-80B0-4EBD-B436-37236B5BD51C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6C083BB7-F56E-4886-B4CA-78AD6AB06FB9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অব্যয়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039CCAC4-0F5B-4058-A571-777909614CC0}" type="parTrans" cxnId="{DABF82F1-72F1-42DB-8B28-FB3C52D70649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8D97F491-742E-43B0-8DAA-9E51C9B61971}" type="sibTrans" cxnId="{DABF82F1-72F1-42DB-8B28-FB3C52D70649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2374EB76-54E4-4939-9A19-BB13966C468C}" type="pres">
      <dgm:prSet presAssocID="{4A37FEF8-CEB7-4DA8-BECA-6935AE0F845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A71048-06EF-4AAB-B747-476BD7A2EF2D}" type="pres">
      <dgm:prSet presAssocID="{D611870F-08C5-4658-87ED-392155A6643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B91A2-2723-4571-8379-1CEAFE0C42F1}" type="pres">
      <dgm:prSet presAssocID="{D611870F-08C5-4658-87ED-392155A66439}" presName="spNode" presStyleCnt="0"/>
      <dgm:spPr/>
      <dgm:t>
        <a:bodyPr/>
        <a:lstStyle/>
        <a:p>
          <a:endParaRPr lang="en-US"/>
        </a:p>
      </dgm:t>
    </dgm:pt>
    <dgm:pt modelId="{74E9250D-98A9-4C2A-AB0B-85206580C590}" type="pres">
      <dgm:prSet presAssocID="{00234003-CB00-4489-BFDC-806E94431CB4}" presName="sibTrans" presStyleLbl="sibTrans1D1" presStyleIdx="0" presStyleCnt="5"/>
      <dgm:spPr/>
      <dgm:t>
        <a:bodyPr/>
        <a:lstStyle/>
        <a:p>
          <a:endParaRPr lang="en-US"/>
        </a:p>
      </dgm:t>
    </dgm:pt>
    <dgm:pt modelId="{39DCB0EC-C30F-44E6-8455-3EB785EE8EB8}" type="pres">
      <dgm:prSet presAssocID="{CDBAB546-8FB2-43C4-8857-304F6C9FCB50}" presName="node" presStyleLbl="node1" presStyleIdx="1" presStyleCnt="5" custScaleX="1285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111A1-8CEE-405C-A87B-DC874A90DF51}" type="pres">
      <dgm:prSet presAssocID="{CDBAB546-8FB2-43C4-8857-304F6C9FCB50}" presName="spNode" presStyleCnt="0"/>
      <dgm:spPr/>
      <dgm:t>
        <a:bodyPr/>
        <a:lstStyle/>
        <a:p>
          <a:endParaRPr lang="en-US"/>
        </a:p>
      </dgm:t>
    </dgm:pt>
    <dgm:pt modelId="{0B2CE169-6008-44AE-8C0F-CDF740C14186}" type="pres">
      <dgm:prSet presAssocID="{B3EC3793-0507-4153-A24D-616C0E026A2F}" presName="sibTrans" presStyleLbl="sibTrans1D1" presStyleIdx="1" presStyleCnt="5"/>
      <dgm:spPr/>
      <dgm:t>
        <a:bodyPr/>
        <a:lstStyle/>
        <a:p>
          <a:endParaRPr lang="en-US"/>
        </a:p>
      </dgm:t>
    </dgm:pt>
    <dgm:pt modelId="{7D651B7B-C3C4-44CB-BEE0-4C74F3B9E588}" type="pres">
      <dgm:prSet presAssocID="{413FBE8B-0544-40F8-AFFE-D5B5C2CDAEB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B3BDE-6974-4166-AD07-79312213C276}" type="pres">
      <dgm:prSet presAssocID="{413FBE8B-0544-40F8-AFFE-D5B5C2CDAEBF}" presName="spNode" presStyleCnt="0"/>
      <dgm:spPr/>
      <dgm:t>
        <a:bodyPr/>
        <a:lstStyle/>
        <a:p>
          <a:endParaRPr lang="en-US"/>
        </a:p>
      </dgm:t>
    </dgm:pt>
    <dgm:pt modelId="{AB091ACD-1EFB-4DD8-8B04-B2BCB41B4404}" type="pres">
      <dgm:prSet presAssocID="{29E823AF-C124-468C-9CB0-942DA580F155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F2EEB63-E242-431C-B963-3AD70019625C}" type="pres">
      <dgm:prSet presAssocID="{7FD3CCF3-4E91-46BD-858F-C0A8547B3F4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C638D9-1166-49B9-A751-C8DF02B5A483}" type="pres">
      <dgm:prSet presAssocID="{7FD3CCF3-4E91-46BD-858F-C0A8547B3F4E}" presName="spNode" presStyleCnt="0"/>
      <dgm:spPr/>
      <dgm:t>
        <a:bodyPr/>
        <a:lstStyle/>
        <a:p>
          <a:endParaRPr lang="en-US"/>
        </a:p>
      </dgm:t>
    </dgm:pt>
    <dgm:pt modelId="{C8172B11-6A79-4C3C-86F0-E1DDD6C32324}" type="pres">
      <dgm:prSet presAssocID="{C2F51EA4-A513-4221-A393-B0B8824DA630}" presName="sibTrans" presStyleLbl="sibTrans1D1" presStyleIdx="3" presStyleCnt="5"/>
      <dgm:spPr/>
      <dgm:t>
        <a:bodyPr/>
        <a:lstStyle/>
        <a:p>
          <a:endParaRPr lang="en-US"/>
        </a:p>
      </dgm:t>
    </dgm:pt>
    <dgm:pt modelId="{8C4D10C3-91CE-45BB-89F1-30D6E55516EA}" type="pres">
      <dgm:prSet presAssocID="{6C083BB7-F56E-4886-B4CA-78AD6AB06FB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E3661-7103-42D6-9446-9B2F7985A5C9}" type="pres">
      <dgm:prSet presAssocID="{6C083BB7-F56E-4886-B4CA-78AD6AB06FB9}" presName="spNode" presStyleCnt="0"/>
      <dgm:spPr/>
      <dgm:t>
        <a:bodyPr/>
        <a:lstStyle/>
        <a:p>
          <a:endParaRPr lang="en-US"/>
        </a:p>
      </dgm:t>
    </dgm:pt>
    <dgm:pt modelId="{81B46AAA-E332-4FBF-BACE-F249A9DAC627}" type="pres">
      <dgm:prSet presAssocID="{8D97F491-742E-43B0-8DAA-9E51C9B61971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6EFAB5C7-43F9-4AB1-B5F5-934A606771BB}" srcId="{4A37FEF8-CEB7-4DA8-BECA-6935AE0F8454}" destId="{CDBAB546-8FB2-43C4-8857-304F6C9FCB50}" srcOrd="1" destOrd="0" parTransId="{1DE55011-546C-4B05-9FE6-AD29459D2923}" sibTransId="{B3EC3793-0507-4153-A24D-616C0E026A2F}"/>
    <dgm:cxn modelId="{19EC6465-A477-4AD4-98E6-A2D4BB73299A}" type="presOf" srcId="{6C083BB7-F56E-4886-B4CA-78AD6AB06FB9}" destId="{8C4D10C3-91CE-45BB-89F1-30D6E55516EA}" srcOrd="0" destOrd="0" presId="urn:microsoft.com/office/officeart/2005/8/layout/cycle6"/>
    <dgm:cxn modelId="{404841B8-C2DB-4363-BAE2-09CF068467A9}" type="presOf" srcId="{C2F51EA4-A513-4221-A393-B0B8824DA630}" destId="{C8172B11-6A79-4C3C-86F0-E1DDD6C32324}" srcOrd="0" destOrd="0" presId="urn:microsoft.com/office/officeart/2005/8/layout/cycle6"/>
    <dgm:cxn modelId="{33D27BA1-39F8-42CC-9928-D812B29B9581}" type="presOf" srcId="{CDBAB546-8FB2-43C4-8857-304F6C9FCB50}" destId="{39DCB0EC-C30F-44E6-8455-3EB785EE8EB8}" srcOrd="0" destOrd="0" presId="urn:microsoft.com/office/officeart/2005/8/layout/cycle6"/>
    <dgm:cxn modelId="{2551D642-8291-4599-AFB2-E6ADFD605601}" srcId="{4A37FEF8-CEB7-4DA8-BECA-6935AE0F8454}" destId="{D611870F-08C5-4658-87ED-392155A66439}" srcOrd="0" destOrd="0" parTransId="{863CE641-5A19-4426-963C-E9173A2CD071}" sibTransId="{00234003-CB00-4489-BFDC-806E94431CB4}"/>
    <dgm:cxn modelId="{202F80A3-7EAD-4D05-AEC8-0EF87A8BF0F6}" type="presOf" srcId="{413FBE8B-0544-40F8-AFFE-D5B5C2CDAEBF}" destId="{7D651B7B-C3C4-44CB-BEE0-4C74F3B9E588}" srcOrd="0" destOrd="0" presId="urn:microsoft.com/office/officeart/2005/8/layout/cycle6"/>
    <dgm:cxn modelId="{DA4E877D-1964-48C5-A625-C5B9F5A59D5E}" type="presOf" srcId="{00234003-CB00-4489-BFDC-806E94431CB4}" destId="{74E9250D-98A9-4C2A-AB0B-85206580C590}" srcOrd="0" destOrd="0" presId="urn:microsoft.com/office/officeart/2005/8/layout/cycle6"/>
    <dgm:cxn modelId="{66802FA1-80B0-4EBD-B436-37236B5BD51C}" srcId="{4A37FEF8-CEB7-4DA8-BECA-6935AE0F8454}" destId="{7FD3CCF3-4E91-46BD-858F-C0A8547B3F4E}" srcOrd="3" destOrd="0" parTransId="{005D4CDD-EE61-4BE6-88B5-371FB38E5178}" sibTransId="{C2F51EA4-A513-4221-A393-B0B8824DA630}"/>
    <dgm:cxn modelId="{B3F7BECD-C5C1-476D-8507-D1E3E6FD8AA6}" srcId="{4A37FEF8-CEB7-4DA8-BECA-6935AE0F8454}" destId="{413FBE8B-0544-40F8-AFFE-D5B5C2CDAEBF}" srcOrd="2" destOrd="0" parTransId="{CC82F6AF-9C82-40DE-A1DC-46D1FD000B71}" sibTransId="{29E823AF-C124-468C-9CB0-942DA580F155}"/>
    <dgm:cxn modelId="{418AF60D-E23B-4F2E-9289-874D9F9F3F07}" type="presOf" srcId="{4A37FEF8-CEB7-4DA8-BECA-6935AE0F8454}" destId="{2374EB76-54E4-4939-9A19-BB13966C468C}" srcOrd="0" destOrd="0" presId="urn:microsoft.com/office/officeart/2005/8/layout/cycle6"/>
    <dgm:cxn modelId="{23452EA7-C201-4847-87E1-CC7D43A0ABBB}" type="presOf" srcId="{B3EC3793-0507-4153-A24D-616C0E026A2F}" destId="{0B2CE169-6008-44AE-8C0F-CDF740C14186}" srcOrd="0" destOrd="0" presId="urn:microsoft.com/office/officeart/2005/8/layout/cycle6"/>
    <dgm:cxn modelId="{DABF82F1-72F1-42DB-8B28-FB3C52D70649}" srcId="{4A37FEF8-CEB7-4DA8-BECA-6935AE0F8454}" destId="{6C083BB7-F56E-4886-B4CA-78AD6AB06FB9}" srcOrd="4" destOrd="0" parTransId="{039CCAC4-0F5B-4058-A571-777909614CC0}" sibTransId="{8D97F491-742E-43B0-8DAA-9E51C9B61971}"/>
    <dgm:cxn modelId="{B4326E21-24F3-43D4-8306-4ECE84E47CA1}" type="presOf" srcId="{29E823AF-C124-468C-9CB0-942DA580F155}" destId="{AB091ACD-1EFB-4DD8-8B04-B2BCB41B4404}" srcOrd="0" destOrd="0" presId="urn:microsoft.com/office/officeart/2005/8/layout/cycle6"/>
    <dgm:cxn modelId="{C66144A5-0884-44CD-9E8D-AA0F1F26595F}" type="presOf" srcId="{D611870F-08C5-4658-87ED-392155A66439}" destId="{4CA71048-06EF-4AAB-B747-476BD7A2EF2D}" srcOrd="0" destOrd="0" presId="urn:microsoft.com/office/officeart/2005/8/layout/cycle6"/>
    <dgm:cxn modelId="{EE2D450A-6EDA-4532-A0A3-9B78C86F062C}" type="presOf" srcId="{8D97F491-742E-43B0-8DAA-9E51C9B61971}" destId="{81B46AAA-E332-4FBF-BACE-F249A9DAC627}" srcOrd="0" destOrd="0" presId="urn:microsoft.com/office/officeart/2005/8/layout/cycle6"/>
    <dgm:cxn modelId="{192AD214-F74C-46B1-8A7F-96C8E606EF04}" type="presOf" srcId="{7FD3CCF3-4E91-46BD-858F-C0A8547B3F4E}" destId="{CF2EEB63-E242-431C-B963-3AD70019625C}" srcOrd="0" destOrd="0" presId="urn:microsoft.com/office/officeart/2005/8/layout/cycle6"/>
    <dgm:cxn modelId="{80E9F8AB-8184-442E-8167-04AC57ACFE35}" type="presParOf" srcId="{2374EB76-54E4-4939-9A19-BB13966C468C}" destId="{4CA71048-06EF-4AAB-B747-476BD7A2EF2D}" srcOrd="0" destOrd="0" presId="urn:microsoft.com/office/officeart/2005/8/layout/cycle6"/>
    <dgm:cxn modelId="{9DFFFCE0-4F64-49D7-93E3-ADDA7E2EA21A}" type="presParOf" srcId="{2374EB76-54E4-4939-9A19-BB13966C468C}" destId="{E3FB91A2-2723-4571-8379-1CEAFE0C42F1}" srcOrd="1" destOrd="0" presId="urn:microsoft.com/office/officeart/2005/8/layout/cycle6"/>
    <dgm:cxn modelId="{4042CA59-9EC0-42BD-8F49-C189BBA75058}" type="presParOf" srcId="{2374EB76-54E4-4939-9A19-BB13966C468C}" destId="{74E9250D-98A9-4C2A-AB0B-85206580C590}" srcOrd="2" destOrd="0" presId="urn:microsoft.com/office/officeart/2005/8/layout/cycle6"/>
    <dgm:cxn modelId="{12E28C2C-9E2A-4227-B856-90781C4C6E95}" type="presParOf" srcId="{2374EB76-54E4-4939-9A19-BB13966C468C}" destId="{39DCB0EC-C30F-44E6-8455-3EB785EE8EB8}" srcOrd="3" destOrd="0" presId="urn:microsoft.com/office/officeart/2005/8/layout/cycle6"/>
    <dgm:cxn modelId="{6457C04A-5AB2-48CB-872B-50813456AFD7}" type="presParOf" srcId="{2374EB76-54E4-4939-9A19-BB13966C468C}" destId="{EC7111A1-8CEE-405C-A87B-DC874A90DF51}" srcOrd="4" destOrd="0" presId="urn:microsoft.com/office/officeart/2005/8/layout/cycle6"/>
    <dgm:cxn modelId="{C0632993-3197-4423-8F61-86DD6DBA2368}" type="presParOf" srcId="{2374EB76-54E4-4939-9A19-BB13966C468C}" destId="{0B2CE169-6008-44AE-8C0F-CDF740C14186}" srcOrd="5" destOrd="0" presId="urn:microsoft.com/office/officeart/2005/8/layout/cycle6"/>
    <dgm:cxn modelId="{2731923D-6127-4EF6-9207-6E350BF10F7D}" type="presParOf" srcId="{2374EB76-54E4-4939-9A19-BB13966C468C}" destId="{7D651B7B-C3C4-44CB-BEE0-4C74F3B9E588}" srcOrd="6" destOrd="0" presId="urn:microsoft.com/office/officeart/2005/8/layout/cycle6"/>
    <dgm:cxn modelId="{77F80320-DBBB-499F-96FE-ED633C86A94F}" type="presParOf" srcId="{2374EB76-54E4-4939-9A19-BB13966C468C}" destId="{49CB3BDE-6974-4166-AD07-79312213C276}" srcOrd="7" destOrd="0" presId="urn:microsoft.com/office/officeart/2005/8/layout/cycle6"/>
    <dgm:cxn modelId="{E6202F03-72BA-46F9-88AF-94EC2496B49D}" type="presParOf" srcId="{2374EB76-54E4-4939-9A19-BB13966C468C}" destId="{AB091ACD-1EFB-4DD8-8B04-B2BCB41B4404}" srcOrd="8" destOrd="0" presId="urn:microsoft.com/office/officeart/2005/8/layout/cycle6"/>
    <dgm:cxn modelId="{2248093E-ED4B-47DD-8B5B-2F38ACA30D9B}" type="presParOf" srcId="{2374EB76-54E4-4939-9A19-BB13966C468C}" destId="{CF2EEB63-E242-431C-B963-3AD70019625C}" srcOrd="9" destOrd="0" presId="urn:microsoft.com/office/officeart/2005/8/layout/cycle6"/>
    <dgm:cxn modelId="{4EE64DF2-E767-48A5-95F3-7B6428A3747D}" type="presParOf" srcId="{2374EB76-54E4-4939-9A19-BB13966C468C}" destId="{90C638D9-1166-49B9-A751-C8DF02B5A483}" srcOrd="10" destOrd="0" presId="urn:microsoft.com/office/officeart/2005/8/layout/cycle6"/>
    <dgm:cxn modelId="{9C3F8BC2-0B27-4012-8DFF-397781817C7D}" type="presParOf" srcId="{2374EB76-54E4-4939-9A19-BB13966C468C}" destId="{C8172B11-6A79-4C3C-86F0-E1DDD6C32324}" srcOrd="11" destOrd="0" presId="urn:microsoft.com/office/officeart/2005/8/layout/cycle6"/>
    <dgm:cxn modelId="{0D436679-EF90-409A-A5E0-90E52E9424E6}" type="presParOf" srcId="{2374EB76-54E4-4939-9A19-BB13966C468C}" destId="{8C4D10C3-91CE-45BB-89F1-30D6E55516EA}" srcOrd="12" destOrd="0" presId="urn:microsoft.com/office/officeart/2005/8/layout/cycle6"/>
    <dgm:cxn modelId="{BE5298D7-D85B-4ACA-A63E-41078002D187}" type="presParOf" srcId="{2374EB76-54E4-4939-9A19-BB13966C468C}" destId="{5E1E3661-7103-42D6-9446-9B2F7985A5C9}" srcOrd="13" destOrd="0" presId="urn:microsoft.com/office/officeart/2005/8/layout/cycle6"/>
    <dgm:cxn modelId="{7293A730-430E-4AD0-AAAD-D3BDB2E7ED8E}" type="presParOf" srcId="{2374EB76-54E4-4939-9A19-BB13966C468C}" destId="{81B46AAA-E332-4FBF-BACE-F249A9DAC62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3E8172-8E1A-4B35-8949-244B2BC76102}" type="doc">
      <dgm:prSet loTypeId="urn:microsoft.com/office/officeart/2005/8/layout/radial5" loCatId="cycle" qsTypeId="urn:microsoft.com/office/officeart/2005/8/quickstyle/3d3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8F678DCE-6E54-4E85-B28D-0B53090E0278}">
      <dgm:prSet phldrT="[Text]" custT="1"/>
      <dgm:spPr/>
      <dgm:t>
        <a:bodyPr/>
        <a:lstStyle/>
        <a:p>
          <a:r>
            <a:rPr lang="bn-BD" sz="4400" b="1" smtClean="0">
              <a:latin typeface="NikoshBAN" pitchFamily="2" charset="0"/>
              <a:cs typeface="NikoshBAN" pitchFamily="2" charset="0"/>
            </a:rPr>
            <a:t>বিশেষ্য </a:t>
          </a:r>
          <a:endParaRPr lang="en-US" sz="4400" dirty="0"/>
        </a:p>
      </dgm:t>
    </dgm:pt>
    <dgm:pt modelId="{4FFEAA8D-2598-4808-BB2F-C15190DB751B}" type="parTrans" cxnId="{E4B5E03E-66E6-496D-803A-1F11CC1802E2}">
      <dgm:prSet/>
      <dgm:spPr/>
      <dgm:t>
        <a:bodyPr/>
        <a:lstStyle/>
        <a:p>
          <a:endParaRPr lang="en-US" sz="2000"/>
        </a:p>
      </dgm:t>
    </dgm:pt>
    <dgm:pt modelId="{BB81B293-E02D-4DD9-8B55-B5844BC51DDD}" type="sibTrans" cxnId="{E4B5E03E-66E6-496D-803A-1F11CC1802E2}">
      <dgm:prSet/>
      <dgm:spPr/>
      <dgm:t>
        <a:bodyPr/>
        <a:lstStyle/>
        <a:p>
          <a:endParaRPr lang="en-US" sz="2000"/>
        </a:p>
      </dgm:t>
    </dgm:pt>
    <dgm:pt modelId="{1C4D5085-8BC8-4AC8-9FE7-60B908435E4D}">
      <dgm:prSet phldrT="[Text]" custT="1"/>
      <dgm:spPr/>
      <dgm:t>
        <a:bodyPr/>
        <a:lstStyle/>
        <a:p>
          <a:r>
            <a:rPr lang="bn-BD" sz="3600" b="1" smtClean="0">
              <a:latin typeface="NikoshBAN" pitchFamily="2" charset="0"/>
              <a:cs typeface="NikoshBAN" pitchFamily="2" charset="0"/>
            </a:rPr>
            <a:t>সংজ্ঞা বাচক</a:t>
          </a:r>
          <a:endParaRPr lang="en-US" sz="3600" dirty="0"/>
        </a:p>
      </dgm:t>
    </dgm:pt>
    <dgm:pt modelId="{E963080C-2DDB-4AC7-A7AF-7EFA2AEC4DA3}" type="parTrans" cxnId="{FDCAA6ED-CE8D-48DE-AF98-D82B4A7CC3BF}">
      <dgm:prSet custT="1"/>
      <dgm:spPr/>
      <dgm:t>
        <a:bodyPr/>
        <a:lstStyle/>
        <a:p>
          <a:endParaRPr lang="en-US" sz="1800"/>
        </a:p>
      </dgm:t>
    </dgm:pt>
    <dgm:pt modelId="{EB777F0A-986C-4B75-A489-54277F3F0750}" type="sibTrans" cxnId="{FDCAA6ED-CE8D-48DE-AF98-D82B4A7CC3BF}">
      <dgm:prSet/>
      <dgm:spPr/>
      <dgm:t>
        <a:bodyPr/>
        <a:lstStyle/>
        <a:p>
          <a:endParaRPr lang="en-US" sz="2000"/>
        </a:p>
      </dgm:t>
    </dgm:pt>
    <dgm:pt modelId="{A761ACCA-4C77-48CA-910E-373FAD94C0D0}">
      <dgm:prSet phldrT="[Text]" custT="1"/>
      <dgm:spPr/>
      <dgm:t>
        <a:bodyPr/>
        <a:lstStyle/>
        <a:p>
          <a:r>
            <a:rPr lang="bn-BD" sz="3600" b="1" dirty="0" smtClean="0">
              <a:latin typeface="NikoshBAN" pitchFamily="2" charset="0"/>
              <a:cs typeface="NikoshBAN" pitchFamily="2" charset="0"/>
            </a:rPr>
            <a:t>স্থান বাচক</a:t>
          </a:r>
          <a:endParaRPr lang="en-US" sz="3600" dirty="0"/>
        </a:p>
      </dgm:t>
    </dgm:pt>
    <dgm:pt modelId="{31D91D19-C130-4660-86D3-E9B0F4F7E349}" type="parTrans" cxnId="{E28EA80D-FF42-4375-8FDD-AB0AD4597DC7}">
      <dgm:prSet custT="1"/>
      <dgm:spPr/>
      <dgm:t>
        <a:bodyPr/>
        <a:lstStyle/>
        <a:p>
          <a:endParaRPr lang="en-US" sz="1800"/>
        </a:p>
      </dgm:t>
    </dgm:pt>
    <dgm:pt modelId="{DA9ACC59-6E84-4C79-AD0B-36C6043AE9BF}" type="sibTrans" cxnId="{E28EA80D-FF42-4375-8FDD-AB0AD4597DC7}">
      <dgm:prSet/>
      <dgm:spPr/>
      <dgm:t>
        <a:bodyPr/>
        <a:lstStyle/>
        <a:p>
          <a:endParaRPr lang="en-US" sz="2000"/>
        </a:p>
      </dgm:t>
    </dgm:pt>
    <dgm:pt modelId="{D7B694EB-BF1F-4F3D-BD99-7CA2F9A094FF}">
      <dgm:prSet phldrT="[Text]" custT="1"/>
      <dgm:spPr/>
      <dgm:t>
        <a:bodyPr/>
        <a:lstStyle/>
        <a:p>
          <a:r>
            <a:rPr lang="bn-BD" sz="3600" b="1" smtClean="0">
              <a:latin typeface="NikoshBAN" pitchFamily="2" charset="0"/>
              <a:cs typeface="NikoshBAN" pitchFamily="2" charset="0"/>
            </a:rPr>
            <a:t>বস্তু বাচক</a:t>
          </a:r>
          <a:endParaRPr lang="en-US" sz="3600" dirty="0"/>
        </a:p>
      </dgm:t>
    </dgm:pt>
    <dgm:pt modelId="{69AD386D-2758-444D-8429-1D59991CB881}" type="parTrans" cxnId="{F9ECC8B8-1DD3-4188-B461-0808C502F559}">
      <dgm:prSet custT="1"/>
      <dgm:spPr/>
      <dgm:t>
        <a:bodyPr/>
        <a:lstStyle/>
        <a:p>
          <a:endParaRPr lang="en-US" sz="1800"/>
        </a:p>
      </dgm:t>
    </dgm:pt>
    <dgm:pt modelId="{0DE20F5E-921F-41C0-B227-B0A077AE9C24}" type="sibTrans" cxnId="{F9ECC8B8-1DD3-4188-B461-0808C502F559}">
      <dgm:prSet/>
      <dgm:spPr/>
      <dgm:t>
        <a:bodyPr/>
        <a:lstStyle/>
        <a:p>
          <a:endParaRPr lang="en-US" sz="2000"/>
        </a:p>
      </dgm:t>
    </dgm:pt>
    <dgm:pt modelId="{FC03DDA4-0C02-4AD8-B526-96B3CF37AA26}">
      <dgm:prSet phldrT="[Text]" custT="1"/>
      <dgm:spPr/>
      <dgm:t>
        <a:bodyPr/>
        <a:lstStyle/>
        <a:p>
          <a:r>
            <a:rPr lang="bn-BD" sz="3600" b="1" smtClean="0">
              <a:latin typeface="NikoshBAN" pitchFamily="2" charset="0"/>
              <a:cs typeface="NikoshBAN" pitchFamily="2" charset="0"/>
            </a:rPr>
            <a:t>গুন বাচক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503D9EC1-3A4C-4941-AC95-FCBDB73D4CD4}" type="parTrans" cxnId="{75BB709B-807D-4767-811B-84715F2609AB}">
      <dgm:prSet custT="1"/>
      <dgm:spPr/>
      <dgm:t>
        <a:bodyPr/>
        <a:lstStyle/>
        <a:p>
          <a:endParaRPr lang="en-US" sz="1800"/>
        </a:p>
      </dgm:t>
    </dgm:pt>
    <dgm:pt modelId="{D26B0781-2DCC-4AEF-A7C9-BB26B3E5183C}" type="sibTrans" cxnId="{75BB709B-807D-4767-811B-84715F2609AB}">
      <dgm:prSet/>
      <dgm:spPr/>
      <dgm:t>
        <a:bodyPr/>
        <a:lstStyle/>
        <a:p>
          <a:endParaRPr lang="en-US" sz="2000"/>
        </a:p>
      </dgm:t>
    </dgm:pt>
    <dgm:pt modelId="{861F8B41-C978-4A2E-BE5A-4CDDCF2CABFD}">
      <dgm:prSet phldrT="[Text]" custT="1"/>
      <dgm:spPr/>
      <dgm:t>
        <a:bodyPr/>
        <a:lstStyle/>
        <a:p>
          <a:endParaRPr lang="en-US" sz="2800" dirty="0"/>
        </a:p>
      </dgm:t>
    </dgm:pt>
    <dgm:pt modelId="{70AC1D91-7A69-4CF1-B57F-EC9A111EFB98}" type="parTrans" cxnId="{8F723415-7267-4DAF-985B-8F77B2D96CDB}">
      <dgm:prSet custT="1"/>
      <dgm:spPr/>
      <dgm:t>
        <a:bodyPr/>
        <a:lstStyle/>
        <a:p>
          <a:endParaRPr lang="en-US" sz="1800"/>
        </a:p>
      </dgm:t>
    </dgm:pt>
    <dgm:pt modelId="{E7621E58-4D0C-436F-AF3A-A77BB8F47AB4}" type="sibTrans" cxnId="{8F723415-7267-4DAF-985B-8F77B2D96CDB}">
      <dgm:prSet/>
      <dgm:spPr/>
      <dgm:t>
        <a:bodyPr/>
        <a:lstStyle/>
        <a:p>
          <a:endParaRPr lang="en-US" sz="2000"/>
        </a:p>
      </dgm:t>
    </dgm:pt>
    <dgm:pt modelId="{A6C1F5CD-6CFA-496D-99C7-CCE1F6A96D1B}">
      <dgm:prSet phldrT="[Text]" custT="1"/>
      <dgm:spPr/>
      <dgm:t>
        <a:bodyPr/>
        <a:lstStyle/>
        <a:p>
          <a:endParaRPr lang="en-US" sz="2800" dirty="0"/>
        </a:p>
      </dgm:t>
    </dgm:pt>
    <dgm:pt modelId="{1EC6D4EF-CE41-483F-A487-E9AE103DEE1A}" type="parTrans" cxnId="{ADD03EB4-BEA0-4866-934A-4F51ADC1283C}">
      <dgm:prSet custT="1"/>
      <dgm:spPr/>
      <dgm:t>
        <a:bodyPr/>
        <a:lstStyle/>
        <a:p>
          <a:endParaRPr lang="en-US" sz="1800"/>
        </a:p>
      </dgm:t>
    </dgm:pt>
    <dgm:pt modelId="{D1C1D38D-49C2-48F8-87C0-E3BD74F79231}" type="sibTrans" cxnId="{ADD03EB4-BEA0-4866-934A-4F51ADC1283C}">
      <dgm:prSet/>
      <dgm:spPr/>
      <dgm:t>
        <a:bodyPr/>
        <a:lstStyle/>
        <a:p>
          <a:endParaRPr lang="en-US" sz="2000"/>
        </a:p>
      </dgm:t>
    </dgm:pt>
    <dgm:pt modelId="{9C58151B-4A8D-46DD-AB6E-1AA6C923E1C5}">
      <dgm:prSet phldrT="[Text]" custT="1"/>
      <dgm:spPr/>
      <dgm:t>
        <a:bodyPr/>
        <a:lstStyle/>
        <a:p>
          <a:endParaRPr lang="en-US" sz="2800" dirty="0"/>
        </a:p>
      </dgm:t>
    </dgm:pt>
    <dgm:pt modelId="{DF341815-D581-4382-A594-1FDD123DB5A6}" type="parTrans" cxnId="{7622116F-6E43-4CB8-A38D-584E8FFC2FC0}">
      <dgm:prSet custT="1"/>
      <dgm:spPr/>
      <dgm:t>
        <a:bodyPr/>
        <a:lstStyle/>
        <a:p>
          <a:endParaRPr lang="en-US" sz="1800"/>
        </a:p>
      </dgm:t>
    </dgm:pt>
    <dgm:pt modelId="{F61E3A74-C976-4DC1-8423-7DE3AE5F4A5E}" type="sibTrans" cxnId="{7622116F-6E43-4CB8-A38D-584E8FFC2FC0}">
      <dgm:prSet/>
      <dgm:spPr/>
      <dgm:t>
        <a:bodyPr/>
        <a:lstStyle/>
        <a:p>
          <a:endParaRPr lang="en-US" sz="2000"/>
        </a:p>
      </dgm:t>
    </dgm:pt>
    <dgm:pt modelId="{1E92A72B-868D-4104-B89E-92890C03B731}" type="pres">
      <dgm:prSet presAssocID="{B13E8172-8E1A-4B35-8949-244B2BC7610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C39E6E-68A8-4F45-BFA1-D24FB1CB725D}" type="pres">
      <dgm:prSet presAssocID="{8F678DCE-6E54-4E85-B28D-0B53090E0278}" presName="centerShape" presStyleLbl="node0" presStyleIdx="0" presStyleCnt="1" custScaleX="132413" custScaleY="96227"/>
      <dgm:spPr/>
      <dgm:t>
        <a:bodyPr/>
        <a:lstStyle/>
        <a:p>
          <a:endParaRPr lang="en-US"/>
        </a:p>
      </dgm:t>
    </dgm:pt>
    <dgm:pt modelId="{B8A034D2-2C75-48F8-BB81-30987CE83A34}" type="pres">
      <dgm:prSet presAssocID="{E963080C-2DDB-4AC7-A7AF-7EFA2AEC4DA3}" presName="parTrans" presStyleLbl="sibTrans2D1" presStyleIdx="0" presStyleCnt="7"/>
      <dgm:spPr/>
      <dgm:t>
        <a:bodyPr/>
        <a:lstStyle/>
        <a:p>
          <a:endParaRPr lang="en-US"/>
        </a:p>
      </dgm:t>
    </dgm:pt>
    <dgm:pt modelId="{9C956A84-2514-4D19-9C00-FC5958019825}" type="pres">
      <dgm:prSet presAssocID="{E963080C-2DDB-4AC7-A7AF-7EFA2AEC4DA3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E822667C-7B0B-4A1F-9B1F-C308E6A09F01}" type="pres">
      <dgm:prSet presAssocID="{1C4D5085-8BC8-4AC8-9FE7-60B908435E4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952E2-75B6-48CB-A884-1AF4A5FA7B8D}" type="pres">
      <dgm:prSet presAssocID="{31D91D19-C130-4660-86D3-E9B0F4F7E349}" presName="parTrans" presStyleLbl="sibTrans2D1" presStyleIdx="1" presStyleCnt="7"/>
      <dgm:spPr/>
      <dgm:t>
        <a:bodyPr/>
        <a:lstStyle/>
        <a:p>
          <a:endParaRPr lang="en-US"/>
        </a:p>
      </dgm:t>
    </dgm:pt>
    <dgm:pt modelId="{69D01A47-5B0F-4194-922D-56AFDB740475}" type="pres">
      <dgm:prSet presAssocID="{31D91D19-C130-4660-86D3-E9B0F4F7E349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32833A31-7CB2-4A01-BE0B-15F8639CF8BC}" type="pres">
      <dgm:prSet presAssocID="{A761ACCA-4C77-48CA-910E-373FAD94C0D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DD93B-B840-4034-B163-2E4D0E13030D}" type="pres">
      <dgm:prSet presAssocID="{69AD386D-2758-444D-8429-1D59991CB881}" presName="parTrans" presStyleLbl="sibTrans2D1" presStyleIdx="2" presStyleCnt="7"/>
      <dgm:spPr/>
      <dgm:t>
        <a:bodyPr/>
        <a:lstStyle/>
        <a:p>
          <a:endParaRPr lang="en-US"/>
        </a:p>
      </dgm:t>
    </dgm:pt>
    <dgm:pt modelId="{ABD95AF8-9DC5-463B-96D7-753C40AB33E4}" type="pres">
      <dgm:prSet presAssocID="{69AD386D-2758-444D-8429-1D59991CB881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B2F7A13F-1C25-4E25-AF8A-C4355CCFCF12}" type="pres">
      <dgm:prSet presAssocID="{D7B694EB-BF1F-4F3D-BD99-7CA2F9A094F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C3966-C90E-411F-9F3C-66FFECAB30D4}" type="pres">
      <dgm:prSet presAssocID="{503D9EC1-3A4C-4941-AC95-FCBDB73D4CD4}" presName="parTrans" presStyleLbl="sibTrans2D1" presStyleIdx="3" presStyleCnt="7"/>
      <dgm:spPr/>
      <dgm:t>
        <a:bodyPr/>
        <a:lstStyle/>
        <a:p>
          <a:endParaRPr lang="en-US"/>
        </a:p>
      </dgm:t>
    </dgm:pt>
    <dgm:pt modelId="{989E0BF5-9A86-45B2-AECB-13099CB43EFE}" type="pres">
      <dgm:prSet presAssocID="{503D9EC1-3A4C-4941-AC95-FCBDB73D4CD4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197B76D6-7E79-4D24-9EA2-C71BF353E82F}" type="pres">
      <dgm:prSet presAssocID="{FC03DDA4-0C02-4AD8-B526-96B3CF37AA2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3F1FB-124B-4012-A0E9-3A44565D926A}" type="pres">
      <dgm:prSet presAssocID="{1EC6D4EF-CE41-483F-A487-E9AE103DEE1A}" presName="parTrans" presStyleLbl="sibTrans2D1" presStyleIdx="4" presStyleCnt="7"/>
      <dgm:spPr/>
      <dgm:t>
        <a:bodyPr/>
        <a:lstStyle/>
        <a:p>
          <a:endParaRPr lang="en-US"/>
        </a:p>
      </dgm:t>
    </dgm:pt>
    <dgm:pt modelId="{D28089D3-34C6-4BA3-ABDB-BBCAFEFB531D}" type="pres">
      <dgm:prSet presAssocID="{1EC6D4EF-CE41-483F-A487-E9AE103DEE1A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E1BC112B-9334-49F8-A632-2954D897ED5D}" type="pres">
      <dgm:prSet presAssocID="{A6C1F5CD-6CFA-496D-99C7-CCE1F6A96D1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E0134-812A-4B48-9E6D-73168AA4FC10}" type="pres">
      <dgm:prSet presAssocID="{DF341815-D581-4382-A594-1FDD123DB5A6}" presName="parTrans" presStyleLbl="sibTrans2D1" presStyleIdx="5" presStyleCnt="7"/>
      <dgm:spPr/>
      <dgm:t>
        <a:bodyPr/>
        <a:lstStyle/>
        <a:p>
          <a:endParaRPr lang="en-US"/>
        </a:p>
      </dgm:t>
    </dgm:pt>
    <dgm:pt modelId="{86BAD544-E09A-4AEE-8CEA-E0358B7AF5C9}" type="pres">
      <dgm:prSet presAssocID="{DF341815-D581-4382-A594-1FDD123DB5A6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E8BA6D24-6C5B-4AF8-983E-035880D96573}" type="pres">
      <dgm:prSet presAssocID="{9C58151B-4A8D-46DD-AB6E-1AA6C923E1C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8536D-E451-4B56-A82D-A3335414B49C}" type="pres">
      <dgm:prSet presAssocID="{70AC1D91-7A69-4CF1-B57F-EC9A111EFB98}" presName="parTrans" presStyleLbl="sibTrans2D1" presStyleIdx="6" presStyleCnt="7"/>
      <dgm:spPr/>
      <dgm:t>
        <a:bodyPr/>
        <a:lstStyle/>
        <a:p>
          <a:endParaRPr lang="en-US"/>
        </a:p>
      </dgm:t>
    </dgm:pt>
    <dgm:pt modelId="{02918A4F-AD3B-4641-9CAA-B83DA4A2991B}" type="pres">
      <dgm:prSet presAssocID="{70AC1D91-7A69-4CF1-B57F-EC9A111EFB98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F6A884F1-770F-4442-AE8C-6CB47303FFFA}" type="pres">
      <dgm:prSet presAssocID="{861F8B41-C978-4A2E-BE5A-4CDDCF2CABF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02FEF2-9363-40DC-9DDA-F148B8175F2C}" type="presOf" srcId="{31D91D19-C130-4660-86D3-E9B0F4F7E349}" destId="{579952E2-75B6-48CB-A884-1AF4A5FA7B8D}" srcOrd="0" destOrd="0" presId="urn:microsoft.com/office/officeart/2005/8/layout/radial5"/>
    <dgm:cxn modelId="{8918615E-2233-400E-A295-D7CF3EBD31F8}" type="presOf" srcId="{9C58151B-4A8D-46DD-AB6E-1AA6C923E1C5}" destId="{E8BA6D24-6C5B-4AF8-983E-035880D96573}" srcOrd="0" destOrd="0" presId="urn:microsoft.com/office/officeart/2005/8/layout/radial5"/>
    <dgm:cxn modelId="{6C58D6AE-26EC-4105-9977-73D04F3B4B8E}" type="presOf" srcId="{1C4D5085-8BC8-4AC8-9FE7-60B908435E4D}" destId="{E822667C-7B0B-4A1F-9B1F-C308E6A09F01}" srcOrd="0" destOrd="0" presId="urn:microsoft.com/office/officeart/2005/8/layout/radial5"/>
    <dgm:cxn modelId="{C961809C-8347-4389-8AA0-354125CAD96D}" type="presOf" srcId="{A6C1F5CD-6CFA-496D-99C7-CCE1F6A96D1B}" destId="{E1BC112B-9334-49F8-A632-2954D897ED5D}" srcOrd="0" destOrd="0" presId="urn:microsoft.com/office/officeart/2005/8/layout/radial5"/>
    <dgm:cxn modelId="{984D7036-FC0A-4518-8DBC-F7EF324165BB}" type="presOf" srcId="{31D91D19-C130-4660-86D3-E9B0F4F7E349}" destId="{69D01A47-5B0F-4194-922D-56AFDB740475}" srcOrd="1" destOrd="0" presId="urn:microsoft.com/office/officeart/2005/8/layout/radial5"/>
    <dgm:cxn modelId="{7897A768-42BE-4038-AADA-55B575E7A948}" type="presOf" srcId="{70AC1D91-7A69-4CF1-B57F-EC9A111EFB98}" destId="{F358536D-E451-4B56-A82D-A3335414B49C}" srcOrd="0" destOrd="0" presId="urn:microsoft.com/office/officeart/2005/8/layout/radial5"/>
    <dgm:cxn modelId="{FDCAA6ED-CE8D-48DE-AF98-D82B4A7CC3BF}" srcId="{8F678DCE-6E54-4E85-B28D-0B53090E0278}" destId="{1C4D5085-8BC8-4AC8-9FE7-60B908435E4D}" srcOrd="0" destOrd="0" parTransId="{E963080C-2DDB-4AC7-A7AF-7EFA2AEC4DA3}" sibTransId="{EB777F0A-986C-4B75-A489-54277F3F0750}"/>
    <dgm:cxn modelId="{F9ECC8B8-1DD3-4188-B461-0808C502F559}" srcId="{8F678DCE-6E54-4E85-B28D-0B53090E0278}" destId="{D7B694EB-BF1F-4F3D-BD99-7CA2F9A094FF}" srcOrd="2" destOrd="0" parTransId="{69AD386D-2758-444D-8429-1D59991CB881}" sibTransId="{0DE20F5E-921F-41C0-B227-B0A077AE9C24}"/>
    <dgm:cxn modelId="{74BB3A5E-E24B-41B3-B3AA-189477CDA554}" type="presOf" srcId="{B13E8172-8E1A-4B35-8949-244B2BC76102}" destId="{1E92A72B-868D-4104-B89E-92890C03B731}" srcOrd="0" destOrd="0" presId="urn:microsoft.com/office/officeart/2005/8/layout/radial5"/>
    <dgm:cxn modelId="{788ABBD6-C077-4A3C-9488-345F6C6B3F37}" type="presOf" srcId="{8F678DCE-6E54-4E85-B28D-0B53090E0278}" destId="{64C39E6E-68A8-4F45-BFA1-D24FB1CB725D}" srcOrd="0" destOrd="0" presId="urn:microsoft.com/office/officeart/2005/8/layout/radial5"/>
    <dgm:cxn modelId="{ADD03EB4-BEA0-4866-934A-4F51ADC1283C}" srcId="{8F678DCE-6E54-4E85-B28D-0B53090E0278}" destId="{A6C1F5CD-6CFA-496D-99C7-CCE1F6A96D1B}" srcOrd="4" destOrd="0" parTransId="{1EC6D4EF-CE41-483F-A487-E9AE103DEE1A}" sibTransId="{D1C1D38D-49C2-48F8-87C0-E3BD74F79231}"/>
    <dgm:cxn modelId="{21038EDE-AE6D-4858-ABCD-237DB207C204}" type="presOf" srcId="{FC03DDA4-0C02-4AD8-B526-96B3CF37AA26}" destId="{197B76D6-7E79-4D24-9EA2-C71BF353E82F}" srcOrd="0" destOrd="0" presId="urn:microsoft.com/office/officeart/2005/8/layout/radial5"/>
    <dgm:cxn modelId="{205D2AC5-7B92-4B59-B16B-02C540DB1B23}" type="presOf" srcId="{A761ACCA-4C77-48CA-910E-373FAD94C0D0}" destId="{32833A31-7CB2-4A01-BE0B-15F8639CF8BC}" srcOrd="0" destOrd="0" presId="urn:microsoft.com/office/officeart/2005/8/layout/radial5"/>
    <dgm:cxn modelId="{06953B1B-AD7A-4EB3-934A-B80BDC89197D}" type="presOf" srcId="{503D9EC1-3A4C-4941-AC95-FCBDB73D4CD4}" destId="{989E0BF5-9A86-45B2-AECB-13099CB43EFE}" srcOrd="1" destOrd="0" presId="urn:microsoft.com/office/officeart/2005/8/layout/radial5"/>
    <dgm:cxn modelId="{454C00C6-2E98-4B59-BB2D-CBF9A94BC0EC}" type="presOf" srcId="{503D9EC1-3A4C-4941-AC95-FCBDB73D4CD4}" destId="{EC3C3966-C90E-411F-9F3C-66FFECAB30D4}" srcOrd="0" destOrd="0" presId="urn:microsoft.com/office/officeart/2005/8/layout/radial5"/>
    <dgm:cxn modelId="{8F723415-7267-4DAF-985B-8F77B2D96CDB}" srcId="{8F678DCE-6E54-4E85-B28D-0B53090E0278}" destId="{861F8B41-C978-4A2E-BE5A-4CDDCF2CABFD}" srcOrd="6" destOrd="0" parTransId="{70AC1D91-7A69-4CF1-B57F-EC9A111EFB98}" sibTransId="{E7621E58-4D0C-436F-AF3A-A77BB8F47AB4}"/>
    <dgm:cxn modelId="{D5641E4A-FEF4-4268-BC3C-ACB1BBA7EA62}" type="presOf" srcId="{70AC1D91-7A69-4CF1-B57F-EC9A111EFB98}" destId="{02918A4F-AD3B-4641-9CAA-B83DA4A2991B}" srcOrd="1" destOrd="0" presId="urn:microsoft.com/office/officeart/2005/8/layout/radial5"/>
    <dgm:cxn modelId="{E4B5E03E-66E6-496D-803A-1F11CC1802E2}" srcId="{B13E8172-8E1A-4B35-8949-244B2BC76102}" destId="{8F678DCE-6E54-4E85-B28D-0B53090E0278}" srcOrd="0" destOrd="0" parTransId="{4FFEAA8D-2598-4808-BB2F-C15190DB751B}" sibTransId="{BB81B293-E02D-4DD9-8B55-B5844BC51DDD}"/>
    <dgm:cxn modelId="{AA97E908-8165-4428-A424-2B5836B15D97}" type="presOf" srcId="{69AD386D-2758-444D-8429-1D59991CB881}" destId="{ABD95AF8-9DC5-463B-96D7-753C40AB33E4}" srcOrd="1" destOrd="0" presId="urn:microsoft.com/office/officeart/2005/8/layout/radial5"/>
    <dgm:cxn modelId="{75BB709B-807D-4767-811B-84715F2609AB}" srcId="{8F678DCE-6E54-4E85-B28D-0B53090E0278}" destId="{FC03DDA4-0C02-4AD8-B526-96B3CF37AA26}" srcOrd="3" destOrd="0" parTransId="{503D9EC1-3A4C-4941-AC95-FCBDB73D4CD4}" sibTransId="{D26B0781-2DCC-4AEF-A7C9-BB26B3E5183C}"/>
    <dgm:cxn modelId="{25867A7C-62D7-4BB9-8AB7-8F1EEF299138}" type="presOf" srcId="{E963080C-2DDB-4AC7-A7AF-7EFA2AEC4DA3}" destId="{B8A034D2-2C75-48F8-BB81-30987CE83A34}" srcOrd="0" destOrd="0" presId="urn:microsoft.com/office/officeart/2005/8/layout/radial5"/>
    <dgm:cxn modelId="{2650C2BA-C286-4B7D-9867-7354D40C9A00}" type="presOf" srcId="{D7B694EB-BF1F-4F3D-BD99-7CA2F9A094FF}" destId="{B2F7A13F-1C25-4E25-AF8A-C4355CCFCF12}" srcOrd="0" destOrd="0" presId="urn:microsoft.com/office/officeart/2005/8/layout/radial5"/>
    <dgm:cxn modelId="{E28EA80D-FF42-4375-8FDD-AB0AD4597DC7}" srcId="{8F678DCE-6E54-4E85-B28D-0B53090E0278}" destId="{A761ACCA-4C77-48CA-910E-373FAD94C0D0}" srcOrd="1" destOrd="0" parTransId="{31D91D19-C130-4660-86D3-E9B0F4F7E349}" sibTransId="{DA9ACC59-6E84-4C79-AD0B-36C6043AE9BF}"/>
    <dgm:cxn modelId="{AB26DF11-5C8A-4A5E-9F64-BFA9AC8ECAE2}" type="presOf" srcId="{861F8B41-C978-4A2E-BE5A-4CDDCF2CABFD}" destId="{F6A884F1-770F-4442-AE8C-6CB47303FFFA}" srcOrd="0" destOrd="0" presId="urn:microsoft.com/office/officeart/2005/8/layout/radial5"/>
    <dgm:cxn modelId="{7622116F-6E43-4CB8-A38D-584E8FFC2FC0}" srcId="{8F678DCE-6E54-4E85-B28D-0B53090E0278}" destId="{9C58151B-4A8D-46DD-AB6E-1AA6C923E1C5}" srcOrd="5" destOrd="0" parTransId="{DF341815-D581-4382-A594-1FDD123DB5A6}" sibTransId="{F61E3A74-C976-4DC1-8423-7DE3AE5F4A5E}"/>
    <dgm:cxn modelId="{05512082-5FDF-45BA-B8A9-051D7D75E95B}" type="presOf" srcId="{E963080C-2DDB-4AC7-A7AF-7EFA2AEC4DA3}" destId="{9C956A84-2514-4D19-9C00-FC5958019825}" srcOrd="1" destOrd="0" presId="urn:microsoft.com/office/officeart/2005/8/layout/radial5"/>
    <dgm:cxn modelId="{1FAEFB99-37EF-49E5-94E2-28E2FEA8B843}" type="presOf" srcId="{1EC6D4EF-CE41-483F-A487-E9AE103DEE1A}" destId="{D28089D3-34C6-4BA3-ABDB-BBCAFEFB531D}" srcOrd="1" destOrd="0" presId="urn:microsoft.com/office/officeart/2005/8/layout/radial5"/>
    <dgm:cxn modelId="{9CAC238B-B2D9-4024-9C2E-3EC8F6BCD2F5}" type="presOf" srcId="{DF341815-D581-4382-A594-1FDD123DB5A6}" destId="{775E0134-812A-4B48-9E6D-73168AA4FC10}" srcOrd="0" destOrd="0" presId="urn:microsoft.com/office/officeart/2005/8/layout/radial5"/>
    <dgm:cxn modelId="{27AF757F-6BF3-4E37-80F3-86ABA0C0509D}" type="presOf" srcId="{69AD386D-2758-444D-8429-1D59991CB881}" destId="{E85DD93B-B840-4034-B163-2E4D0E13030D}" srcOrd="0" destOrd="0" presId="urn:microsoft.com/office/officeart/2005/8/layout/radial5"/>
    <dgm:cxn modelId="{D4D1D30D-04F8-4C17-BC10-1235EB36A5AC}" type="presOf" srcId="{DF341815-D581-4382-A594-1FDD123DB5A6}" destId="{86BAD544-E09A-4AEE-8CEA-E0358B7AF5C9}" srcOrd="1" destOrd="0" presId="urn:microsoft.com/office/officeart/2005/8/layout/radial5"/>
    <dgm:cxn modelId="{DAF87071-BBDB-409D-B3D3-333327B5081E}" type="presOf" srcId="{1EC6D4EF-CE41-483F-A487-E9AE103DEE1A}" destId="{DD53F1FB-124B-4012-A0E9-3A44565D926A}" srcOrd="0" destOrd="0" presId="urn:microsoft.com/office/officeart/2005/8/layout/radial5"/>
    <dgm:cxn modelId="{53D42AEC-CE9D-4720-ACCE-925D900B5845}" type="presParOf" srcId="{1E92A72B-868D-4104-B89E-92890C03B731}" destId="{64C39E6E-68A8-4F45-BFA1-D24FB1CB725D}" srcOrd="0" destOrd="0" presId="urn:microsoft.com/office/officeart/2005/8/layout/radial5"/>
    <dgm:cxn modelId="{F196BBB6-8723-45AB-B635-A15A5F293678}" type="presParOf" srcId="{1E92A72B-868D-4104-B89E-92890C03B731}" destId="{B8A034D2-2C75-48F8-BB81-30987CE83A34}" srcOrd="1" destOrd="0" presId="urn:microsoft.com/office/officeart/2005/8/layout/radial5"/>
    <dgm:cxn modelId="{C7267252-1F36-438E-9ED9-E5DF2840FD7E}" type="presParOf" srcId="{B8A034D2-2C75-48F8-BB81-30987CE83A34}" destId="{9C956A84-2514-4D19-9C00-FC5958019825}" srcOrd="0" destOrd="0" presId="urn:microsoft.com/office/officeart/2005/8/layout/radial5"/>
    <dgm:cxn modelId="{365D36B9-0281-404A-8B50-9FF0E8402365}" type="presParOf" srcId="{1E92A72B-868D-4104-B89E-92890C03B731}" destId="{E822667C-7B0B-4A1F-9B1F-C308E6A09F01}" srcOrd="2" destOrd="0" presId="urn:microsoft.com/office/officeart/2005/8/layout/radial5"/>
    <dgm:cxn modelId="{FDF53A88-570B-4CDA-8565-0A9F4FC41424}" type="presParOf" srcId="{1E92A72B-868D-4104-B89E-92890C03B731}" destId="{579952E2-75B6-48CB-A884-1AF4A5FA7B8D}" srcOrd="3" destOrd="0" presId="urn:microsoft.com/office/officeart/2005/8/layout/radial5"/>
    <dgm:cxn modelId="{39A1EE7D-4B6B-4529-9C27-460CE38D1A8E}" type="presParOf" srcId="{579952E2-75B6-48CB-A884-1AF4A5FA7B8D}" destId="{69D01A47-5B0F-4194-922D-56AFDB740475}" srcOrd="0" destOrd="0" presId="urn:microsoft.com/office/officeart/2005/8/layout/radial5"/>
    <dgm:cxn modelId="{5E7D4B43-23AD-48F1-9CB0-E45AC6EEE34F}" type="presParOf" srcId="{1E92A72B-868D-4104-B89E-92890C03B731}" destId="{32833A31-7CB2-4A01-BE0B-15F8639CF8BC}" srcOrd="4" destOrd="0" presId="urn:microsoft.com/office/officeart/2005/8/layout/radial5"/>
    <dgm:cxn modelId="{0347CCD9-D635-444E-9CEA-9F95D7032B8D}" type="presParOf" srcId="{1E92A72B-868D-4104-B89E-92890C03B731}" destId="{E85DD93B-B840-4034-B163-2E4D0E13030D}" srcOrd="5" destOrd="0" presId="urn:microsoft.com/office/officeart/2005/8/layout/radial5"/>
    <dgm:cxn modelId="{F10F2739-D51B-41E5-AB43-A6AB2EE53855}" type="presParOf" srcId="{E85DD93B-B840-4034-B163-2E4D0E13030D}" destId="{ABD95AF8-9DC5-463B-96D7-753C40AB33E4}" srcOrd="0" destOrd="0" presId="urn:microsoft.com/office/officeart/2005/8/layout/radial5"/>
    <dgm:cxn modelId="{3295F923-982F-44CE-A6CE-BCF06724623A}" type="presParOf" srcId="{1E92A72B-868D-4104-B89E-92890C03B731}" destId="{B2F7A13F-1C25-4E25-AF8A-C4355CCFCF12}" srcOrd="6" destOrd="0" presId="urn:microsoft.com/office/officeart/2005/8/layout/radial5"/>
    <dgm:cxn modelId="{72191924-67B5-4E74-A435-DF1E950FFB18}" type="presParOf" srcId="{1E92A72B-868D-4104-B89E-92890C03B731}" destId="{EC3C3966-C90E-411F-9F3C-66FFECAB30D4}" srcOrd="7" destOrd="0" presId="urn:microsoft.com/office/officeart/2005/8/layout/radial5"/>
    <dgm:cxn modelId="{9C02D571-DCEC-4B6C-A14F-B4A172113746}" type="presParOf" srcId="{EC3C3966-C90E-411F-9F3C-66FFECAB30D4}" destId="{989E0BF5-9A86-45B2-AECB-13099CB43EFE}" srcOrd="0" destOrd="0" presId="urn:microsoft.com/office/officeart/2005/8/layout/radial5"/>
    <dgm:cxn modelId="{91A5B0FF-0732-4C72-B6AE-20F2125CD963}" type="presParOf" srcId="{1E92A72B-868D-4104-B89E-92890C03B731}" destId="{197B76D6-7E79-4D24-9EA2-C71BF353E82F}" srcOrd="8" destOrd="0" presId="urn:microsoft.com/office/officeart/2005/8/layout/radial5"/>
    <dgm:cxn modelId="{6E01E99B-4785-4388-8901-79FBC4D3246A}" type="presParOf" srcId="{1E92A72B-868D-4104-B89E-92890C03B731}" destId="{DD53F1FB-124B-4012-A0E9-3A44565D926A}" srcOrd="9" destOrd="0" presId="urn:microsoft.com/office/officeart/2005/8/layout/radial5"/>
    <dgm:cxn modelId="{1BA098FE-C318-479C-8AF6-C1AC323C0C3D}" type="presParOf" srcId="{DD53F1FB-124B-4012-A0E9-3A44565D926A}" destId="{D28089D3-34C6-4BA3-ABDB-BBCAFEFB531D}" srcOrd="0" destOrd="0" presId="urn:microsoft.com/office/officeart/2005/8/layout/radial5"/>
    <dgm:cxn modelId="{C8BFC9F5-B4B0-4200-B356-2D8BA107DF42}" type="presParOf" srcId="{1E92A72B-868D-4104-B89E-92890C03B731}" destId="{E1BC112B-9334-49F8-A632-2954D897ED5D}" srcOrd="10" destOrd="0" presId="urn:microsoft.com/office/officeart/2005/8/layout/radial5"/>
    <dgm:cxn modelId="{E4900E09-16F3-4AFB-8C89-8360159CF42C}" type="presParOf" srcId="{1E92A72B-868D-4104-B89E-92890C03B731}" destId="{775E0134-812A-4B48-9E6D-73168AA4FC10}" srcOrd="11" destOrd="0" presId="urn:microsoft.com/office/officeart/2005/8/layout/radial5"/>
    <dgm:cxn modelId="{6BA063D3-3DF8-4F00-92B1-DF6237C2C3B3}" type="presParOf" srcId="{775E0134-812A-4B48-9E6D-73168AA4FC10}" destId="{86BAD544-E09A-4AEE-8CEA-E0358B7AF5C9}" srcOrd="0" destOrd="0" presId="urn:microsoft.com/office/officeart/2005/8/layout/radial5"/>
    <dgm:cxn modelId="{4C2D20C9-367A-45B0-BCE2-7354E1501E55}" type="presParOf" srcId="{1E92A72B-868D-4104-B89E-92890C03B731}" destId="{E8BA6D24-6C5B-4AF8-983E-035880D96573}" srcOrd="12" destOrd="0" presId="urn:microsoft.com/office/officeart/2005/8/layout/radial5"/>
    <dgm:cxn modelId="{6FBB5C82-2C91-4250-A7A4-0574965591F3}" type="presParOf" srcId="{1E92A72B-868D-4104-B89E-92890C03B731}" destId="{F358536D-E451-4B56-A82D-A3335414B49C}" srcOrd="13" destOrd="0" presId="urn:microsoft.com/office/officeart/2005/8/layout/radial5"/>
    <dgm:cxn modelId="{65099B7E-9595-42C9-882B-FFD63BC8E9E7}" type="presParOf" srcId="{F358536D-E451-4B56-A82D-A3335414B49C}" destId="{02918A4F-AD3B-4641-9CAA-B83DA4A2991B}" srcOrd="0" destOrd="0" presId="urn:microsoft.com/office/officeart/2005/8/layout/radial5"/>
    <dgm:cxn modelId="{61C8E9F3-5D7D-4E9B-8D86-9743E0CFC70A}" type="presParOf" srcId="{1E92A72B-868D-4104-B89E-92890C03B731}" destId="{F6A884F1-770F-4442-AE8C-6CB47303FFFA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3E8172-8E1A-4B35-8949-244B2BC76102}" type="doc">
      <dgm:prSet loTypeId="urn:microsoft.com/office/officeart/2005/8/layout/radial5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F678DCE-6E54-4E85-B28D-0B53090E0278}">
      <dgm:prSet phldrT="[Text]" custT="1"/>
      <dgm:spPr/>
      <dgm:t>
        <a:bodyPr/>
        <a:lstStyle/>
        <a:p>
          <a:r>
            <a:rPr lang="bn-BD" sz="4400" b="1" smtClean="0">
              <a:latin typeface="NikoshBAN" pitchFamily="2" charset="0"/>
              <a:cs typeface="NikoshBAN" pitchFamily="2" charset="0"/>
            </a:rPr>
            <a:t>বিশেষ্য </a:t>
          </a:r>
          <a:endParaRPr lang="en-US" sz="4400" dirty="0"/>
        </a:p>
      </dgm:t>
    </dgm:pt>
    <dgm:pt modelId="{4FFEAA8D-2598-4808-BB2F-C15190DB751B}" type="parTrans" cxnId="{E4B5E03E-66E6-496D-803A-1F11CC1802E2}">
      <dgm:prSet/>
      <dgm:spPr/>
      <dgm:t>
        <a:bodyPr/>
        <a:lstStyle/>
        <a:p>
          <a:endParaRPr lang="en-US" sz="2000"/>
        </a:p>
      </dgm:t>
    </dgm:pt>
    <dgm:pt modelId="{BB81B293-E02D-4DD9-8B55-B5844BC51DDD}" type="sibTrans" cxnId="{E4B5E03E-66E6-496D-803A-1F11CC1802E2}">
      <dgm:prSet/>
      <dgm:spPr/>
      <dgm:t>
        <a:bodyPr/>
        <a:lstStyle/>
        <a:p>
          <a:endParaRPr lang="en-US" sz="2000"/>
        </a:p>
      </dgm:t>
    </dgm:pt>
    <dgm:pt modelId="{1C4D5085-8BC8-4AC8-9FE7-60B908435E4D}">
      <dgm:prSet phldrT="[Text]" custT="1"/>
      <dgm:spPr/>
      <dgm:t>
        <a:bodyPr/>
        <a:lstStyle/>
        <a:p>
          <a:r>
            <a:rPr lang="bn-BD" sz="3600" b="1" dirty="0" smtClean="0">
              <a:latin typeface="NikoshBAN" pitchFamily="2" charset="0"/>
              <a:cs typeface="NikoshBAN" pitchFamily="2" charset="0"/>
            </a:rPr>
            <a:t>সংজ্ঞা বাচক</a:t>
          </a:r>
          <a:endParaRPr lang="en-US" sz="3600" dirty="0"/>
        </a:p>
      </dgm:t>
    </dgm:pt>
    <dgm:pt modelId="{E963080C-2DDB-4AC7-A7AF-7EFA2AEC4DA3}" type="parTrans" cxnId="{FDCAA6ED-CE8D-48DE-AF98-D82B4A7CC3BF}">
      <dgm:prSet custT="1"/>
      <dgm:spPr/>
      <dgm:t>
        <a:bodyPr/>
        <a:lstStyle/>
        <a:p>
          <a:endParaRPr lang="en-US" sz="1800"/>
        </a:p>
      </dgm:t>
    </dgm:pt>
    <dgm:pt modelId="{EB777F0A-986C-4B75-A489-54277F3F0750}" type="sibTrans" cxnId="{FDCAA6ED-CE8D-48DE-AF98-D82B4A7CC3BF}">
      <dgm:prSet/>
      <dgm:spPr/>
      <dgm:t>
        <a:bodyPr/>
        <a:lstStyle/>
        <a:p>
          <a:endParaRPr lang="en-US" sz="2000"/>
        </a:p>
      </dgm:t>
    </dgm:pt>
    <dgm:pt modelId="{A761ACCA-4C77-48CA-910E-373FAD94C0D0}">
      <dgm:prSet phldrT="[Text]" custT="1"/>
      <dgm:spPr/>
      <dgm:t>
        <a:bodyPr/>
        <a:lstStyle/>
        <a:p>
          <a:r>
            <a:rPr lang="bn-BD" sz="3600" b="1" smtClean="0">
              <a:latin typeface="NikoshBAN" pitchFamily="2" charset="0"/>
              <a:cs typeface="NikoshBAN" pitchFamily="2" charset="0"/>
            </a:rPr>
            <a:t>স্থান বাচক</a:t>
          </a:r>
          <a:endParaRPr lang="en-US" sz="3600" dirty="0"/>
        </a:p>
      </dgm:t>
    </dgm:pt>
    <dgm:pt modelId="{31D91D19-C130-4660-86D3-E9B0F4F7E349}" type="parTrans" cxnId="{E28EA80D-FF42-4375-8FDD-AB0AD4597DC7}">
      <dgm:prSet custT="1"/>
      <dgm:spPr/>
      <dgm:t>
        <a:bodyPr/>
        <a:lstStyle/>
        <a:p>
          <a:endParaRPr lang="en-US" sz="1800"/>
        </a:p>
      </dgm:t>
    </dgm:pt>
    <dgm:pt modelId="{DA9ACC59-6E84-4C79-AD0B-36C6043AE9BF}" type="sibTrans" cxnId="{E28EA80D-FF42-4375-8FDD-AB0AD4597DC7}">
      <dgm:prSet/>
      <dgm:spPr/>
      <dgm:t>
        <a:bodyPr/>
        <a:lstStyle/>
        <a:p>
          <a:endParaRPr lang="en-US" sz="2000"/>
        </a:p>
      </dgm:t>
    </dgm:pt>
    <dgm:pt modelId="{D7B694EB-BF1F-4F3D-BD99-7CA2F9A094FF}">
      <dgm:prSet phldrT="[Text]" custT="1"/>
      <dgm:spPr/>
      <dgm:t>
        <a:bodyPr/>
        <a:lstStyle/>
        <a:p>
          <a:r>
            <a:rPr lang="bn-BD" sz="3600" b="1" smtClean="0">
              <a:latin typeface="NikoshBAN" pitchFamily="2" charset="0"/>
              <a:cs typeface="NikoshBAN" pitchFamily="2" charset="0"/>
            </a:rPr>
            <a:t>বস্তু বাচক</a:t>
          </a:r>
          <a:endParaRPr lang="en-US" sz="3600" dirty="0"/>
        </a:p>
      </dgm:t>
    </dgm:pt>
    <dgm:pt modelId="{69AD386D-2758-444D-8429-1D59991CB881}" type="parTrans" cxnId="{F9ECC8B8-1DD3-4188-B461-0808C502F559}">
      <dgm:prSet custT="1"/>
      <dgm:spPr/>
      <dgm:t>
        <a:bodyPr/>
        <a:lstStyle/>
        <a:p>
          <a:endParaRPr lang="en-US" sz="1800"/>
        </a:p>
      </dgm:t>
    </dgm:pt>
    <dgm:pt modelId="{0DE20F5E-921F-41C0-B227-B0A077AE9C24}" type="sibTrans" cxnId="{F9ECC8B8-1DD3-4188-B461-0808C502F559}">
      <dgm:prSet/>
      <dgm:spPr/>
      <dgm:t>
        <a:bodyPr/>
        <a:lstStyle/>
        <a:p>
          <a:endParaRPr lang="en-US" sz="2000"/>
        </a:p>
      </dgm:t>
    </dgm:pt>
    <dgm:pt modelId="{FC03DDA4-0C02-4AD8-B526-96B3CF37AA26}">
      <dgm:prSet phldrT="[Text]" custT="1"/>
      <dgm:spPr/>
      <dgm:t>
        <a:bodyPr/>
        <a:lstStyle/>
        <a:p>
          <a:r>
            <a:rPr lang="bn-BD" sz="3600" b="1" smtClean="0">
              <a:latin typeface="NikoshBAN" pitchFamily="2" charset="0"/>
              <a:cs typeface="NikoshBAN" pitchFamily="2" charset="0"/>
            </a:rPr>
            <a:t>গুন বাচক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503D9EC1-3A4C-4941-AC95-FCBDB73D4CD4}" type="parTrans" cxnId="{75BB709B-807D-4767-811B-84715F2609AB}">
      <dgm:prSet custT="1"/>
      <dgm:spPr/>
      <dgm:t>
        <a:bodyPr/>
        <a:lstStyle/>
        <a:p>
          <a:endParaRPr lang="en-US" sz="1800"/>
        </a:p>
      </dgm:t>
    </dgm:pt>
    <dgm:pt modelId="{D26B0781-2DCC-4AEF-A7C9-BB26B3E5183C}" type="sibTrans" cxnId="{75BB709B-807D-4767-811B-84715F2609AB}">
      <dgm:prSet/>
      <dgm:spPr/>
      <dgm:t>
        <a:bodyPr/>
        <a:lstStyle/>
        <a:p>
          <a:endParaRPr lang="en-US" sz="2000"/>
        </a:p>
      </dgm:t>
    </dgm:pt>
    <dgm:pt modelId="{861F8B41-C978-4A2E-BE5A-4CDDCF2CABFD}">
      <dgm:prSet phldrT="[Text]" custT="1"/>
      <dgm:spPr/>
      <dgm:t>
        <a:bodyPr/>
        <a:lstStyle/>
        <a:p>
          <a:endParaRPr lang="en-US" sz="2800" dirty="0"/>
        </a:p>
      </dgm:t>
    </dgm:pt>
    <dgm:pt modelId="{70AC1D91-7A69-4CF1-B57F-EC9A111EFB98}" type="parTrans" cxnId="{8F723415-7267-4DAF-985B-8F77B2D96CDB}">
      <dgm:prSet custT="1"/>
      <dgm:spPr/>
      <dgm:t>
        <a:bodyPr/>
        <a:lstStyle/>
        <a:p>
          <a:endParaRPr lang="en-US" sz="1800"/>
        </a:p>
      </dgm:t>
    </dgm:pt>
    <dgm:pt modelId="{E7621E58-4D0C-436F-AF3A-A77BB8F47AB4}" type="sibTrans" cxnId="{8F723415-7267-4DAF-985B-8F77B2D96CDB}">
      <dgm:prSet/>
      <dgm:spPr/>
      <dgm:t>
        <a:bodyPr/>
        <a:lstStyle/>
        <a:p>
          <a:endParaRPr lang="en-US" sz="2000"/>
        </a:p>
      </dgm:t>
    </dgm:pt>
    <dgm:pt modelId="{A6C1F5CD-6CFA-496D-99C7-CCE1F6A96D1B}">
      <dgm:prSet phldrT="[Text]" custT="1"/>
      <dgm:spPr/>
      <dgm:t>
        <a:bodyPr/>
        <a:lstStyle/>
        <a:p>
          <a:endParaRPr lang="en-US" sz="2800" dirty="0"/>
        </a:p>
      </dgm:t>
    </dgm:pt>
    <dgm:pt modelId="{1EC6D4EF-CE41-483F-A487-E9AE103DEE1A}" type="parTrans" cxnId="{ADD03EB4-BEA0-4866-934A-4F51ADC1283C}">
      <dgm:prSet custT="1"/>
      <dgm:spPr/>
      <dgm:t>
        <a:bodyPr/>
        <a:lstStyle/>
        <a:p>
          <a:endParaRPr lang="en-US" sz="1800"/>
        </a:p>
      </dgm:t>
    </dgm:pt>
    <dgm:pt modelId="{D1C1D38D-49C2-48F8-87C0-E3BD74F79231}" type="sibTrans" cxnId="{ADD03EB4-BEA0-4866-934A-4F51ADC1283C}">
      <dgm:prSet/>
      <dgm:spPr/>
      <dgm:t>
        <a:bodyPr/>
        <a:lstStyle/>
        <a:p>
          <a:endParaRPr lang="en-US" sz="2000"/>
        </a:p>
      </dgm:t>
    </dgm:pt>
    <dgm:pt modelId="{9C58151B-4A8D-46DD-AB6E-1AA6C923E1C5}">
      <dgm:prSet phldrT="[Text]" custT="1"/>
      <dgm:spPr/>
      <dgm:t>
        <a:bodyPr/>
        <a:lstStyle/>
        <a:p>
          <a:endParaRPr lang="en-US" sz="2800" dirty="0"/>
        </a:p>
      </dgm:t>
    </dgm:pt>
    <dgm:pt modelId="{DF341815-D581-4382-A594-1FDD123DB5A6}" type="parTrans" cxnId="{7622116F-6E43-4CB8-A38D-584E8FFC2FC0}">
      <dgm:prSet custT="1"/>
      <dgm:spPr/>
      <dgm:t>
        <a:bodyPr/>
        <a:lstStyle/>
        <a:p>
          <a:endParaRPr lang="en-US" sz="1800"/>
        </a:p>
      </dgm:t>
    </dgm:pt>
    <dgm:pt modelId="{F61E3A74-C976-4DC1-8423-7DE3AE5F4A5E}" type="sibTrans" cxnId="{7622116F-6E43-4CB8-A38D-584E8FFC2FC0}">
      <dgm:prSet/>
      <dgm:spPr/>
      <dgm:t>
        <a:bodyPr/>
        <a:lstStyle/>
        <a:p>
          <a:endParaRPr lang="en-US" sz="2000"/>
        </a:p>
      </dgm:t>
    </dgm:pt>
    <dgm:pt modelId="{1E92A72B-868D-4104-B89E-92890C03B731}" type="pres">
      <dgm:prSet presAssocID="{B13E8172-8E1A-4B35-8949-244B2BC7610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C39E6E-68A8-4F45-BFA1-D24FB1CB725D}" type="pres">
      <dgm:prSet presAssocID="{8F678DCE-6E54-4E85-B28D-0B53090E0278}" presName="centerShape" presStyleLbl="node0" presStyleIdx="0" presStyleCnt="1" custScaleX="132413" custScaleY="96227"/>
      <dgm:spPr/>
      <dgm:t>
        <a:bodyPr/>
        <a:lstStyle/>
        <a:p>
          <a:endParaRPr lang="en-US"/>
        </a:p>
      </dgm:t>
    </dgm:pt>
    <dgm:pt modelId="{B8A034D2-2C75-48F8-BB81-30987CE83A34}" type="pres">
      <dgm:prSet presAssocID="{E963080C-2DDB-4AC7-A7AF-7EFA2AEC4DA3}" presName="parTrans" presStyleLbl="sibTrans2D1" presStyleIdx="0" presStyleCnt="7"/>
      <dgm:spPr/>
      <dgm:t>
        <a:bodyPr/>
        <a:lstStyle/>
        <a:p>
          <a:endParaRPr lang="en-US"/>
        </a:p>
      </dgm:t>
    </dgm:pt>
    <dgm:pt modelId="{9C956A84-2514-4D19-9C00-FC5958019825}" type="pres">
      <dgm:prSet presAssocID="{E963080C-2DDB-4AC7-A7AF-7EFA2AEC4DA3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E822667C-7B0B-4A1F-9B1F-C308E6A09F01}" type="pres">
      <dgm:prSet presAssocID="{1C4D5085-8BC8-4AC8-9FE7-60B908435E4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952E2-75B6-48CB-A884-1AF4A5FA7B8D}" type="pres">
      <dgm:prSet presAssocID="{31D91D19-C130-4660-86D3-E9B0F4F7E349}" presName="parTrans" presStyleLbl="sibTrans2D1" presStyleIdx="1" presStyleCnt="7"/>
      <dgm:spPr/>
      <dgm:t>
        <a:bodyPr/>
        <a:lstStyle/>
        <a:p>
          <a:endParaRPr lang="en-US"/>
        </a:p>
      </dgm:t>
    </dgm:pt>
    <dgm:pt modelId="{69D01A47-5B0F-4194-922D-56AFDB740475}" type="pres">
      <dgm:prSet presAssocID="{31D91D19-C130-4660-86D3-E9B0F4F7E349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32833A31-7CB2-4A01-BE0B-15F8639CF8BC}" type="pres">
      <dgm:prSet presAssocID="{A761ACCA-4C77-48CA-910E-373FAD94C0D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DD93B-B840-4034-B163-2E4D0E13030D}" type="pres">
      <dgm:prSet presAssocID="{69AD386D-2758-444D-8429-1D59991CB881}" presName="parTrans" presStyleLbl="sibTrans2D1" presStyleIdx="2" presStyleCnt="7"/>
      <dgm:spPr/>
      <dgm:t>
        <a:bodyPr/>
        <a:lstStyle/>
        <a:p>
          <a:endParaRPr lang="en-US"/>
        </a:p>
      </dgm:t>
    </dgm:pt>
    <dgm:pt modelId="{ABD95AF8-9DC5-463B-96D7-753C40AB33E4}" type="pres">
      <dgm:prSet presAssocID="{69AD386D-2758-444D-8429-1D59991CB881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B2F7A13F-1C25-4E25-AF8A-C4355CCFCF12}" type="pres">
      <dgm:prSet presAssocID="{D7B694EB-BF1F-4F3D-BD99-7CA2F9A094F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C3966-C90E-411F-9F3C-66FFECAB30D4}" type="pres">
      <dgm:prSet presAssocID="{503D9EC1-3A4C-4941-AC95-FCBDB73D4CD4}" presName="parTrans" presStyleLbl="sibTrans2D1" presStyleIdx="3" presStyleCnt="7"/>
      <dgm:spPr/>
      <dgm:t>
        <a:bodyPr/>
        <a:lstStyle/>
        <a:p>
          <a:endParaRPr lang="en-US"/>
        </a:p>
      </dgm:t>
    </dgm:pt>
    <dgm:pt modelId="{989E0BF5-9A86-45B2-AECB-13099CB43EFE}" type="pres">
      <dgm:prSet presAssocID="{503D9EC1-3A4C-4941-AC95-FCBDB73D4CD4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197B76D6-7E79-4D24-9EA2-C71BF353E82F}" type="pres">
      <dgm:prSet presAssocID="{FC03DDA4-0C02-4AD8-B526-96B3CF37AA2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3F1FB-124B-4012-A0E9-3A44565D926A}" type="pres">
      <dgm:prSet presAssocID="{1EC6D4EF-CE41-483F-A487-E9AE103DEE1A}" presName="parTrans" presStyleLbl="sibTrans2D1" presStyleIdx="4" presStyleCnt="7"/>
      <dgm:spPr/>
      <dgm:t>
        <a:bodyPr/>
        <a:lstStyle/>
        <a:p>
          <a:endParaRPr lang="en-US"/>
        </a:p>
      </dgm:t>
    </dgm:pt>
    <dgm:pt modelId="{D28089D3-34C6-4BA3-ABDB-BBCAFEFB531D}" type="pres">
      <dgm:prSet presAssocID="{1EC6D4EF-CE41-483F-A487-E9AE103DEE1A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E1BC112B-9334-49F8-A632-2954D897ED5D}" type="pres">
      <dgm:prSet presAssocID="{A6C1F5CD-6CFA-496D-99C7-CCE1F6A96D1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E0134-812A-4B48-9E6D-73168AA4FC10}" type="pres">
      <dgm:prSet presAssocID="{DF341815-D581-4382-A594-1FDD123DB5A6}" presName="parTrans" presStyleLbl="sibTrans2D1" presStyleIdx="5" presStyleCnt="7"/>
      <dgm:spPr/>
      <dgm:t>
        <a:bodyPr/>
        <a:lstStyle/>
        <a:p>
          <a:endParaRPr lang="en-US"/>
        </a:p>
      </dgm:t>
    </dgm:pt>
    <dgm:pt modelId="{86BAD544-E09A-4AEE-8CEA-E0358B7AF5C9}" type="pres">
      <dgm:prSet presAssocID="{DF341815-D581-4382-A594-1FDD123DB5A6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E8BA6D24-6C5B-4AF8-983E-035880D96573}" type="pres">
      <dgm:prSet presAssocID="{9C58151B-4A8D-46DD-AB6E-1AA6C923E1C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8536D-E451-4B56-A82D-A3335414B49C}" type="pres">
      <dgm:prSet presAssocID="{70AC1D91-7A69-4CF1-B57F-EC9A111EFB98}" presName="parTrans" presStyleLbl="sibTrans2D1" presStyleIdx="6" presStyleCnt="7"/>
      <dgm:spPr/>
      <dgm:t>
        <a:bodyPr/>
        <a:lstStyle/>
        <a:p>
          <a:endParaRPr lang="en-US"/>
        </a:p>
      </dgm:t>
    </dgm:pt>
    <dgm:pt modelId="{02918A4F-AD3B-4641-9CAA-B83DA4A2991B}" type="pres">
      <dgm:prSet presAssocID="{70AC1D91-7A69-4CF1-B57F-EC9A111EFB98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F6A884F1-770F-4442-AE8C-6CB47303FFFA}" type="pres">
      <dgm:prSet presAssocID="{861F8B41-C978-4A2E-BE5A-4CDDCF2CABF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0B502E-C27D-4BC7-8241-965D3E968E24}" type="presOf" srcId="{8F678DCE-6E54-4E85-B28D-0B53090E0278}" destId="{64C39E6E-68A8-4F45-BFA1-D24FB1CB725D}" srcOrd="0" destOrd="0" presId="urn:microsoft.com/office/officeart/2005/8/layout/radial5"/>
    <dgm:cxn modelId="{778082C2-C49D-4503-8640-5EEAE71BFF30}" type="presOf" srcId="{31D91D19-C130-4660-86D3-E9B0F4F7E349}" destId="{69D01A47-5B0F-4194-922D-56AFDB740475}" srcOrd="1" destOrd="0" presId="urn:microsoft.com/office/officeart/2005/8/layout/radial5"/>
    <dgm:cxn modelId="{FDCAA6ED-CE8D-48DE-AF98-D82B4A7CC3BF}" srcId="{8F678DCE-6E54-4E85-B28D-0B53090E0278}" destId="{1C4D5085-8BC8-4AC8-9FE7-60B908435E4D}" srcOrd="0" destOrd="0" parTransId="{E963080C-2DDB-4AC7-A7AF-7EFA2AEC4DA3}" sibTransId="{EB777F0A-986C-4B75-A489-54277F3F0750}"/>
    <dgm:cxn modelId="{F9ECC8B8-1DD3-4188-B461-0808C502F559}" srcId="{8F678DCE-6E54-4E85-B28D-0B53090E0278}" destId="{D7B694EB-BF1F-4F3D-BD99-7CA2F9A094FF}" srcOrd="2" destOrd="0" parTransId="{69AD386D-2758-444D-8429-1D59991CB881}" sibTransId="{0DE20F5E-921F-41C0-B227-B0A077AE9C24}"/>
    <dgm:cxn modelId="{6B910FB1-DD49-4B98-AF62-31E33A024090}" type="presOf" srcId="{FC03DDA4-0C02-4AD8-B526-96B3CF37AA26}" destId="{197B76D6-7E79-4D24-9EA2-C71BF353E82F}" srcOrd="0" destOrd="0" presId="urn:microsoft.com/office/officeart/2005/8/layout/radial5"/>
    <dgm:cxn modelId="{F9D93715-076F-47B5-BADD-FD9488D094A0}" type="presOf" srcId="{70AC1D91-7A69-4CF1-B57F-EC9A111EFB98}" destId="{F358536D-E451-4B56-A82D-A3335414B49C}" srcOrd="0" destOrd="0" presId="urn:microsoft.com/office/officeart/2005/8/layout/radial5"/>
    <dgm:cxn modelId="{ADD03EB4-BEA0-4866-934A-4F51ADC1283C}" srcId="{8F678DCE-6E54-4E85-B28D-0B53090E0278}" destId="{A6C1F5CD-6CFA-496D-99C7-CCE1F6A96D1B}" srcOrd="4" destOrd="0" parTransId="{1EC6D4EF-CE41-483F-A487-E9AE103DEE1A}" sibTransId="{D1C1D38D-49C2-48F8-87C0-E3BD74F79231}"/>
    <dgm:cxn modelId="{5C51CAEB-771D-4932-A3D6-4D837AA2C925}" type="presOf" srcId="{DF341815-D581-4382-A594-1FDD123DB5A6}" destId="{775E0134-812A-4B48-9E6D-73168AA4FC10}" srcOrd="0" destOrd="0" presId="urn:microsoft.com/office/officeart/2005/8/layout/radial5"/>
    <dgm:cxn modelId="{164D95C5-7D51-4A5F-90DF-117C45598F33}" type="presOf" srcId="{69AD386D-2758-444D-8429-1D59991CB881}" destId="{E85DD93B-B840-4034-B163-2E4D0E13030D}" srcOrd="0" destOrd="0" presId="urn:microsoft.com/office/officeart/2005/8/layout/radial5"/>
    <dgm:cxn modelId="{CAFD69D8-5F84-451C-AA1E-BF1EB21371E8}" type="presOf" srcId="{503D9EC1-3A4C-4941-AC95-FCBDB73D4CD4}" destId="{EC3C3966-C90E-411F-9F3C-66FFECAB30D4}" srcOrd="0" destOrd="0" presId="urn:microsoft.com/office/officeart/2005/8/layout/radial5"/>
    <dgm:cxn modelId="{8F723415-7267-4DAF-985B-8F77B2D96CDB}" srcId="{8F678DCE-6E54-4E85-B28D-0B53090E0278}" destId="{861F8B41-C978-4A2E-BE5A-4CDDCF2CABFD}" srcOrd="6" destOrd="0" parTransId="{70AC1D91-7A69-4CF1-B57F-EC9A111EFB98}" sibTransId="{E7621E58-4D0C-436F-AF3A-A77BB8F47AB4}"/>
    <dgm:cxn modelId="{F31089A1-3CA1-499B-A551-A6B3023AEA8F}" type="presOf" srcId="{70AC1D91-7A69-4CF1-B57F-EC9A111EFB98}" destId="{02918A4F-AD3B-4641-9CAA-B83DA4A2991B}" srcOrd="1" destOrd="0" presId="urn:microsoft.com/office/officeart/2005/8/layout/radial5"/>
    <dgm:cxn modelId="{33DA8EB5-8469-485B-A7ED-E2732E13EF65}" type="presOf" srcId="{1EC6D4EF-CE41-483F-A487-E9AE103DEE1A}" destId="{D28089D3-34C6-4BA3-ABDB-BBCAFEFB531D}" srcOrd="1" destOrd="0" presId="urn:microsoft.com/office/officeart/2005/8/layout/radial5"/>
    <dgm:cxn modelId="{E4B5E03E-66E6-496D-803A-1F11CC1802E2}" srcId="{B13E8172-8E1A-4B35-8949-244B2BC76102}" destId="{8F678DCE-6E54-4E85-B28D-0B53090E0278}" srcOrd="0" destOrd="0" parTransId="{4FFEAA8D-2598-4808-BB2F-C15190DB751B}" sibTransId="{BB81B293-E02D-4DD9-8B55-B5844BC51DDD}"/>
    <dgm:cxn modelId="{87E07421-7E44-4F05-B48E-767856EC5F70}" type="presOf" srcId="{503D9EC1-3A4C-4941-AC95-FCBDB73D4CD4}" destId="{989E0BF5-9A86-45B2-AECB-13099CB43EFE}" srcOrd="1" destOrd="0" presId="urn:microsoft.com/office/officeart/2005/8/layout/radial5"/>
    <dgm:cxn modelId="{960107BC-A28C-4919-90E1-B6991F2FAA60}" type="presOf" srcId="{E963080C-2DDB-4AC7-A7AF-7EFA2AEC4DA3}" destId="{B8A034D2-2C75-48F8-BB81-30987CE83A34}" srcOrd="0" destOrd="0" presId="urn:microsoft.com/office/officeart/2005/8/layout/radial5"/>
    <dgm:cxn modelId="{A4BDAF6D-4B21-40DC-A0FF-8FBF6992B26A}" type="presOf" srcId="{69AD386D-2758-444D-8429-1D59991CB881}" destId="{ABD95AF8-9DC5-463B-96D7-753C40AB33E4}" srcOrd="1" destOrd="0" presId="urn:microsoft.com/office/officeart/2005/8/layout/radial5"/>
    <dgm:cxn modelId="{75BB709B-807D-4767-811B-84715F2609AB}" srcId="{8F678DCE-6E54-4E85-B28D-0B53090E0278}" destId="{FC03DDA4-0C02-4AD8-B526-96B3CF37AA26}" srcOrd="3" destOrd="0" parTransId="{503D9EC1-3A4C-4941-AC95-FCBDB73D4CD4}" sibTransId="{D26B0781-2DCC-4AEF-A7C9-BB26B3E5183C}"/>
    <dgm:cxn modelId="{87126C91-C86A-4A84-869E-22D86BC45E61}" type="presOf" srcId="{DF341815-D581-4382-A594-1FDD123DB5A6}" destId="{86BAD544-E09A-4AEE-8CEA-E0358B7AF5C9}" srcOrd="1" destOrd="0" presId="urn:microsoft.com/office/officeart/2005/8/layout/radial5"/>
    <dgm:cxn modelId="{24435111-5A61-44D4-80FB-75D5C77B5D1C}" type="presOf" srcId="{1C4D5085-8BC8-4AC8-9FE7-60B908435E4D}" destId="{E822667C-7B0B-4A1F-9B1F-C308E6A09F01}" srcOrd="0" destOrd="0" presId="urn:microsoft.com/office/officeart/2005/8/layout/radial5"/>
    <dgm:cxn modelId="{0E243D74-D674-4B3C-9881-EF23178F7143}" type="presOf" srcId="{A761ACCA-4C77-48CA-910E-373FAD94C0D0}" destId="{32833A31-7CB2-4A01-BE0B-15F8639CF8BC}" srcOrd="0" destOrd="0" presId="urn:microsoft.com/office/officeart/2005/8/layout/radial5"/>
    <dgm:cxn modelId="{E28EA80D-FF42-4375-8FDD-AB0AD4597DC7}" srcId="{8F678DCE-6E54-4E85-B28D-0B53090E0278}" destId="{A761ACCA-4C77-48CA-910E-373FAD94C0D0}" srcOrd="1" destOrd="0" parTransId="{31D91D19-C130-4660-86D3-E9B0F4F7E349}" sibTransId="{DA9ACC59-6E84-4C79-AD0B-36C6043AE9BF}"/>
    <dgm:cxn modelId="{5A8ACCBC-0477-44BC-B2C7-FD1F650731AC}" type="presOf" srcId="{31D91D19-C130-4660-86D3-E9B0F4F7E349}" destId="{579952E2-75B6-48CB-A884-1AF4A5FA7B8D}" srcOrd="0" destOrd="0" presId="urn:microsoft.com/office/officeart/2005/8/layout/radial5"/>
    <dgm:cxn modelId="{29C080FC-90CA-4B4E-A701-F0E85D949AC4}" type="presOf" srcId="{E963080C-2DDB-4AC7-A7AF-7EFA2AEC4DA3}" destId="{9C956A84-2514-4D19-9C00-FC5958019825}" srcOrd="1" destOrd="0" presId="urn:microsoft.com/office/officeart/2005/8/layout/radial5"/>
    <dgm:cxn modelId="{7622116F-6E43-4CB8-A38D-584E8FFC2FC0}" srcId="{8F678DCE-6E54-4E85-B28D-0B53090E0278}" destId="{9C58151B-4A8D-46DD-AB6E-1AA6C923E1C5}" srcOrd="5" destOrd="0" parTransId="{DF341815-D581-4382-A594-1FDD123DB5A6}" sibTransId="{F61E3A74-C976-4DC1-8423-7DE3AE5F4A5E}"/>
    <dgm:cxn modelId="{66843226-2A19-43E7-BAE9-EC399DA8AEFA}" type="presOf" srcId="{9C58151B-4A8D-46DD-AB6E-1AA6C923E1C5}" destId="{E8BA6D24-6C5B-4AF8-983E-035880D96573}" srcOrd="0" destOrd="0" presId="urn:microsoft.com/office/officeart/2005/8/layout/radial5"/>
    <dgm:cxn modelId="{91CEA7AE-6DE4-4705-ACCC-E30F6F9D9CDC}" type="presOf" srcId="{1EC6D4EF-CE41-483F-A487-E9AE103DEE1A}" destId="{DD53F1FB-124B-4012-A0E9-3A44565D926A}" srcOrd="0" destOrd="0" presId="urn:microsoft.com/office/officeart/2005/8/layout/radial5"/>
    <dgm:cxn modelId="{1ACA82A1-8A0F-440D-B53D-141AAE003A41}" type="presOf" srcId="{861F8B41-C978-4A2E-BE5A-4CDDCF2CABFD}" destId="{F6A884F1-770F-4442-AE8C-6CB47303FFFA}" srcOrd="0" destOrd="0" presId="urn:microsoft.com/office/officeart/2005/8/layout/radial5"/>
    <dgm:cxn modelId="{EFEB071B-1470-4CD0-9231-32296EE7A3F3}" type="presOf" srcId="{B13E8172-8E1A-4B35-8949-244B2BC76102}" destId="{1E92A72B-868D-4104-B89E-92890C03B731}" srcOrd="0" destOrd="0" presId="urn:microsoft.com/office/officeart/2005/8/layout/radial5"/>
    <dgm:cxn modelId="{84A876B2-FEC3-47E0-9FBF-76BA933D2B26}" type="presOf" srcId="{A6C1F5CD-6CFA-496D-99C7-CCE1F6A96D1B}" destId="{E1BC112B-9334-49F8-A632-2954D897ED5D}" srcOrd="0" destOrd="0" presId="urn:microsoft.com/office/officeart/2005/8/layout/radial5"/>
    <dgm:cxn modelId="{2CAFB92A-6E7C-475E-B788-7A2448B1A1EE}" type="presOf" srcId="{D7B694EB-BF1F-4F3D-BD99-7CA2F9A094FF}" destId="{B2F7A13F-1C25-4E25-AF8A-C4355CCFCF12}" srcOrd="0" destOrd="0" presId="urn:microsoft.com/office/officeart/2005/8/layout/radial5"/>
    <dgm:cxn modelId="{95AB9F19-0AD5-45F8-8B7A-D1E9380B2FB6}" type="presParOf" srcId="{1E92A72B-868D-4104-B89E-92890C03B731}" destId="{64C39E6E-68A8-4F45-BFA1-D24FB1CB725D}" srcOrd="0" destOrd="0" presId="urn:microsoft.com/office/officeart/2005/8/layout/radial5"/>
    <dgm:cxn modelId="{EE1DF454-D15E-441B-A879-51484FCC38EC}" type="presParOf" srcId="{1E92A72B-868D-4104-B89E-92890C03B731}" destId="{B8A034D2-2C75-48F8-BB81-30987CE83A34}" srcOrd="1" destOrd="0" presId="urn:microsoft.com/office/officeart/2005/8/layout/radial5"/>
    <dgm:cxn modelId="{F03C99A0-0807-4FEC-A670-E845E15BA747}" type="presParOf" srcId="{B8A034D2-2C75-48F8-BB81-30987CE83A34}" destId="{9C956A84-2514-4D19-9C00-FC5958019825}" srcOrd="0" destOrd="0" presId="urn:microsoft.com/office/officeart/2005/8/layout/radial5"/>
    <dgm:cxn modelId="{4DC33059-3056-4FB1-94FD-8B135181A694}" type="presParOf" srcId="{1E92A72B-868D-4104-B89E-92890C03B731}" destId="{E822667C-7B0B-4A1F-9B1F-C308E6A09F01}" srcOrd="2" destOrd="0" presId="urn:microsoft.com/office/officeart/2005/8/layout/radial5"/>
    <dgm:cxn modelId="{8490EF74-F1E4-4757-A33B-8F7EA9D2A78A}" type="presParOf" srcId="{1E92A72B-868D-4104-B89E-92890C03B731}" destId="{579952E2-75B6-48CB-A884-1AF4A5FA7B8D}" srcOrd="3" destOrd="0" presId="urn:microsoft.com/office/officeart/2005/8/layout/radial5"/>
    <dgm:cxn modelId="{E01BA589-3B10-4C87-89DC-E5D15B0F2418}" type="presParOf" srcId="{579952E2-75B6-48CB-A884-1AF4A5FA7B8D}" destId="{69D01A47-5B0F-4194-922D-56AFDB740475}" srcOrd="0" destOrd="0" presId="urn:microsoft.com/office/officeart/2005/8/layout/radial5"/>
    <dgm:cxn modelId="{1A3C65FA-0C11-44F6-9592-E70C4CC4F554}" type="presParOf" srcId="{1E92A72B-868D-4104-B89E-92890C03B731}" destId="{32833A31-7CB2-4A01-BE0B-15F8639CF8BC}" srcOrd="4" destOrd="0" presId="urn:microsoft.com/office/officeart/2005/8/layout/radial5"/>
    <dgm:cxn modelId="{8C9699AD-EFD1-40A6-89C6-3ABA97A94682}" type="presParOf" srcId="{1E92A72B-868D-4104-B89E-92890C03B731}" destId="{E85DD93B-B840-4034-B163-2E4D0E13030D}" srcOrd="5" destOrd="0" presId="urn:microsoft.com/office/officeart/2005/8/layout/radial5"/>
    <dgm:cxn modelId="{BDF1B165-8C8A-4772-90AE-AE4057AF44C3}" type="presParOf" srcId="{E85DD93B-B840-4034-B163-2E4D0E13030D}" destId="{ABD95AF8-9DC5-463B-96D7-753C40AB33E4}" srcOrd="0" destOrd="0" presId="urn:microsoft.com/office/officeart/2005/8/layout/radial5"/>
    <dgm:cxn modelId="{D82F96CC-66D7-4265-AC8E-2BF654D643AC}" type="presParOf" srcId="{1E92A72B-868D-4104-B89E-92890C03B731}" destId="{B2F7A13F-1C25-4E25-AF8A-C4355CCFCF12}" srcOrd="6" destOrd="0" presId="urn:microsoft.com/office/officeart/2005/8/layout/radial5"/>
    <dgm:cxn modelId="{3E1E85DA-F23D-43FF-B375-3335A3ADF9D9}" type="presParOf" srcId="{1E92A72B-868D-4104-B89E-92890C03B731}" destId="{EC3C3966-C90E-411F-9F3C-66FFECAB30D4}" srcOrd="7" destOrd="0" presId="urn:microsoft.com/office/officeart/2005/8/layout/radial5"/>
    <dgm:cxn modelId="{E0D13EAE-D328-4103-B0C6-4E28E3F17712}" type="presParOf" srcId="{EC3C3966-C90E-411F-9F3C-66FFECAB30D4}" destId="{989E0BF5-9A86-45B2-AECB-13099CB43EFE}" srcOrd="0" destOrd="0" presId="urn:microsoft.com/office/officeart/2005/8/layout/radial5"/>
    <dgm:cxn modelId="{AB8E242A-7B3B-4160-9BE3-E4F444AA3B1C}" type="presParOf" srcId="{1E92A72B-868D-4104-B89E-92890C03B731}" destId="{197B76D6-7E79-4D24-9EA2-C71BF353E82F}" srcOrd="8" destOrd="0" presId="urn:microsoft.com/office/officeart/2005/8/layout/radial5"/>
    <dgm:cxn modelId="{16C21025-4DA5-4503-8692-AF3952C34414}" type="presParOf" srcId="{1E92A72B-868D-4104-B89E-92890C03B731}" destId="{DD53F1FB-124B-4012-A0E9-3A44565D926A}" srcOrd="9" destOrd="0" presId="urn:microsoft.com/office/officeart/2005/8/layout/radial5"/>
    <dgm:cxn modelId="{E39C84FE-CCF8-466A-BD93-182982F26F8B}" type="presParOf" srcId="{DD53F1FB-124B-4012-A0E9-3A44565D926A}" destId="{D28089D3-34C6-4BA3-ABDB-BBCAFEFB531D}" srcOrd="0" destOrd="0" presId="urn:microsoft.com/office/officeart/2005/8/layout/radial5"/>
    <dgm:cxn modelId="{85D6043B-2019-4F40-8644-5B79713EC2EA}" type="presParOf" srcId="{1E92A72B-868D-4104-B89E-92890C03B731}" destId="{E1BC112B-9334-49F8-A632-2954D897ED5D}" srcOrd="10" destOrd="0" presId="urn:microsoft.com/office/officeart/2005/8/layout/radial5"/>
    <dgm:cxn modelId="{41A4F32A-DF46-4108-AEF4-D4691D5DBB02}" type="presParOf" srcId="{1E92A72B-868D-4104-B89E-92890C03B731}" destId="{775E0134-812A-4B48-9E6D-73168AA4FC10}" srcOrd="11" destOrd="0" presId="urn:microsoft.com/office/officeart/2005/8/layout/radial5"/>
    <dgm:cxn modelId="{6E70FAF2-3DDA-4B50-B759-98B2CE228D26}" type="presParOf" srcId="{775E0134-812A-4B48-9E6D-73168AA4FC10}" destId="{86BAD544-E09A-4AEE-8CEA-E0358B7AF5C9}" srcOrd="0" destOrd="0" presId="urn:microsoft.com/office/officeart/2005/8/layout/radial5"/>
    <dgm:cxn modelId="{213EECBC-75EF-4D75-9617-C2D1F50BC21A}" type="presParOf" srcId="{1E92A72B-868D-4104-B89E-92890C03B731}" destId="{E8BA6D24-6C5B-4AF8-983E-035880D96573}" srcOrd="12" destOrd="0" presId="urn:microsoft.com/office/officeart/2005/8/layout/radial5"/>
    <dgm:cxn modelId="{DD04CAC6-0E1E-4C44-A617-1A54CEFBD4C7}" type="presParOf" srcId="{1E92A72B-868D-4104-B89E-92890C03B731}" destId="{F358536D-E451-4B56-A82D-A3335414B49C}" srcOrd="13" destOrd="0" presId="urn:microsoft.com/office/officeart/2005/8/layout/radial5"/>
    <dgm:cxn modelId="{E2ECBEB2-CEA1-4C9A-B613-410EDC38B58C}" type="presParOf" srcId="{F358536D-E451-4B56-A82D-A3335414B49C}" destId="{02918A4F-AD3B-4641-9CAA-B83DA4A2991B}" srcOrd="0" destOrd="0" presId="urn:microsoft.com/office/officeart/2005/8/layout/radial5"/>
    <dgm:cxn modelId="{6E228A22-AF33-416F-985B-7D25E1676F70}" type="presParOf" srcId="{1E92A72B-868D-4104-B89E-92890C03B731}" destId="{F6A884F1-770F-4442-AE8C-6CB47303FFFA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71048-06EF-4AAB-B747-476BD7A2EF2D}">
      <dsp:nvSpPr>
        <dsp:cNvPr id="0" name=""/>
        <dsp:cNvSpPr/>
      </dsp:nvSpPr>
      <dsp:spPr>
        <a:xfrm>
          <a:off x="3337049" y="436"/>
          <a:ext cx="1561132" cy="10147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বিশেষ্য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3386584" y="49971"/>
        <a:ext cx="1462062" cy="915666"/>
      </dsp:txXfrm>
    </dsp:sp>
    <dsp:sp modelId="{74E9250D-98A9-4C2A-AB0B-85206580C590}">
      <dsp:nvSpPr>
        <dsp:cNvPr id="0" name=""/>
        <dsp:cNvSpPr/>
      </dsp:nvSpPr>
      <dsp:spPr>
        <a:xfrm>
          <a:off x="2088122" y="507804"/>
          <a:ext cx="4058986" cy="4058986"/>
        </a:xfrm>
        <a:custGeom>
          <a:avLst/>
          <a:gdLst/>
          <a:ahLst/>
          <a:cxnLst/>
          <a:rect l="0" t="0" r="0" b="0"/>
          <a:pathLst>
            <a:path>
              <a:moveTo>
                <a:pt x="2820810" y="160627"/>
              </a:moveTo>
              <a:arcTo wR="2029493" hR="2029493" stAng="17576931" swAng="196405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CB0EC-C30F-44E6-8455-3EB785EE8EB8}">
      <dsp:nvSpPr>
        <dsp:cNvPr id="0" name=""/>
        <dsp:cNvSpPr/>
      </dsp:nvSpPr>
      <dsp:spPr>
        <a:xfrm>
          <a:off x="5044243" y="1402781"/>
          <a:ext cx="2007070" cy="10147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বিশেষণ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5093778" y="1452316"/>
        <a:ext cx="1908000" cy="915666"/>
      </dsp:txXfrm>
    </dsp:sp>
    <dsp:sp modelId="{0B2CE169-6008-44AE-8C0F-CDF740C14186}">
      <dsp:nvSpPr>
        <dsp:cNvPr id="0" name=""/>
        <dsp:cNvSpPr/>
      </dsp:nvSpPr>
      <dsp:spPr>
        <a:xfrm>
          <a:off x="2088122" y="507804"/>
          <a:ext cx="4058986" cy="4058986"/>
        </a:xfrm>
        <a:custGeom>
          <a:avLst/>
          <a:gdLst/>
          <a:ahLst/>
          <a:cxnLst/>
          <a:rect l="0" t="0" r="0" b="0"/>
          <a:pathLst>
            <a:path>
              <a:moveTo>
                <a:pt x="4056174" y="1922697"/>
              </a:moveTo>
              <a:arcTo wR="2029493" hR="2029493" stAng="21419015" swAng="219823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51B7B-C3C4-44CB-BEE0-4C74F3B9E588}">
      <dsp:nvSpPr>
        <dsp:cNvPr id="0" name=""/>
        <dsp:cNvSpPr/>
      </dsp:nvSpPr>
      <dsp:spPr>
        <a:xfrm>
          <a:off x="4529955" y="3671823"/>
          <a:ext cx="1561132" cy="10147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সর্বনাম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4579490" y="3721358"/>
        <a:ext cx="1462062" cy="915666"/>
      </dsp:txXfrm>
    </dsp:sp>
    <dsp:sp modelId="{AB091ACD-1EFB-4DD8-8B04-B2BCB41B4404}">
      <dsp:nvSpPr>
        <dsp:cNvPr id="0" name=""/>
        <dsp:cNvSpPr/>
      </dsp:nvSpPr>
      <dsp:spPr>
        <a:xfrm>
          <a:off x="2088122" y="507804"/>
          <a:ext cx="4058986" cy="4058986"/>
        </a:xfrm>
        <a:custGeom>
          <a:avLst/>
          <a:gdLst/>
          <a:ahLst/>
          <a:cxnLst/>
          <a:rect l="0" t="0" r="0" b="0"/>
          <a:pathLst>
            <a:path>
              <a:moveTo>
                <a:pt x="2433754" y="4018315"/>
              </a:moveTo>
              <a:arcTo wR="2029493" hR="2029493" stAng="4710612" swAng="137877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EEB63-E242-431C-B963-3AD70019625C}">
      <dsp:nvSpPr>
        <dsp:cNvPr id="0" name=""/>
        <dsp:cNvSpPr/>
      </dsp:nvSpPr>
      <dsp:spPr>
        <a:xfrm>
          <a:off x="2144143" y="3671823"/>
          <a:ext cx="1561132" cy="10147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ক্রিয়া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2193678" y="3721358"/>
        <a:ext cx="1462062" cy="915666"/>
      </dsp:txXfrm>
    </dsp:sp>
    <dsp:sp modelId="{C8172B11-6A79-4C3C-86F0-E1DDD6C32324}">
      <dsp:nvSpPr>
        <dsp:cNvPr id="0" name=""/>
        <dsp:cNvSpPr/>
      </dsp:nvSpPr>
      <dsp:spPr>
        <a:xfrm>
          <a:off x="2088122" y="507804"/>
          <a:ext cx="4058986" cy="4058986"/>
        </a:xfrm>
        <a:custGeom>
          <a:avLst/>
          <a:gdLst/>
          <a:ahLst/>
          <a:cxnLst/>
          <a:rect l="0" t="0" r="0" b="0"/>
          <a:pathLst>
            <a:path>
              <a:moveTo>
                <a:pt x="339494" y="3153213"/>
              </a:moveTo>
              <a:arcTo wR="2029493" hR="2029493" stAng="8782746" swAng="2198238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4D10C3-91CE-45BB-89F1-30D6E55516EA}">
      <dsp:nvSpPr>
        <dsp:cNvPr id="0" name=""/>
        <dsp:cNvSpPr/>
      </dsp:nvSpPr>
      <dsp:spPr>
        <a:xfrm>
          <a:off x="1406886" y="1402781"/>
          <a:ext cx="1561132" cy="101473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অব্যয়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1456421" y="1452316"/>
        <a:ext cx="1462062" cy="915666"/>
      </dsp:txXfrm>
    </dsp:sp>
    <dsp:sp modelId="{81B46AAA-E332-4FBF-BACE-F249A9DAC627}">
      <dsp:nvSpPr>
        <dsp:cNvPr id="0" name=""/>
        <dsp:cNvSpPr/>
      </dsp:nvSpPr>
      <dsp:spPr>
        <a:xfrm>
          <a:off x="2088122" y="507804"/>
          <a:ext cx="4058986" cy="4058986"/>
        </a:xfrm>
        <a:custGeom>
          <a:avLst/>
          <a:gdLst/>
          <a:ahLst/>
          <a:cxnLst/>
          <a:rect l="0" t="0" r="0" b="0"/>
          <a:pathLst>
            <a:path>
              <a:moveTo>
                <a:pt x="353269" y="885326"/>
              </a:moveTo>
              <a:arcTo wR="2029493" hR="2029493" stAng="12859013" swAng="196405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39E6E-68A8-4F45-BFA1-D24FB1CB725D}">
      <dsp:nvSpPr>
        <dsp:cNvPr id="0" name=""/>
        <dsp:cNvSpPr/>
      </dsp:nvSpPr>
      <dsp:spPr>
        <a:xfrm>
          <a:off x="3080687" y="2291341"/>
          <a:ext cx="2296825" cy="16691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smtClean="0">
              <a:latin typeface="NikoshBAN" pitchFamily="2" charset="0"/>
              <a:cs typeface="NikoshBAN" pitchFamily="2" charset="0"/>
            </a:rPr>
            <a:t>বিশেষ্য </a:t>
          </a:r>
          <a:endParaRPr lang="en-US" sz="4400" kern="1200" dirty="0"/>
        </a:p>
      </dsp:txBody>
      <dsp:txXfrm>
        <a:off x="3417049" y="2535782"/>
        <a:ext cx="1624101" cy="1180263"/>
      </dsp:txXfrm>
    </dsp:sp>
    <dsp:sp modelId="{B8A034D2-2C75-48F8-BB81-30987CE83A34}">
      <dsp:nvSpPr>
        <dsp:cNvPr id="0" name=""/>
        <dsp:cNvSpPr/>
      </dsp:nvSpPr>
      <dsp:spPr>
        <a:xfrm rot="16200000">
          <a:off x="4036218" y="1643451"/>
          <a:ext cx="385763" cy="5897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094083" y="1819268"/>
        <a:ext cx="270034" cy="353857"/>
      </dsp:txXfrm>
    </dsp:sp>
    <dsp:sp modelId="{E822667C-7B0B-4A1F-9B1F-C308E6A09F01}">
      <dsp:nvSpPr>
        <dsp:cNvPr id="0" name=""/>
        <dsp:cNvSpPr/>
      </dsp:nvSpPr>
      <dsp:spPr>
        <a:xfrm>
          <a:off x="3448533" y="2354"/>
          <a:ext cx="1561132" cy="15611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smtClean="0">
              <a:latin typeface="NikoshBAN" pitchFamily="2" charset="0"/>
              <a:cs typeface="NikoshBAN" pitchFamily="2" charset="0"/>
            </a:rPr>
            <a:t>সংজ্ঞা বাচক</a:t>
          </a:r>
          <a:endParaRPr lang="en-US" sz="3600" kern="1200" dirty="0"/>
        </a:p>
      </dsp:txBody>
      <dsp:txXfrm>
        <a:off x="3677155" y="230976"/>
        <a:ext cx="1103888" cy="1103888"/>
      </dsp:txXfrm>
    </dsp:sp>
    <dsp:sp modelId="{579952E2-75B6-48CB-A884-1AF4A5FA7B8D}">
      <dsp:nvSpPr>
        <dsp:cNvPr id="0" name=""/>
        <dsp:cNvSpPr/>
      </dsp:nvSpPr>
      <dsp:spPr>
        <a:xfrm rot="19285714">
          <a:off x="5068057" y="2040883"/>
          <a:ext cx="303720" cy="5897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077996" y="2187240"/>
        <a:ext cx="212604" cy="353857"/>
      </dsp:txXfrm>
    </dsp:sp>
    <dsp:sp modelId="{32833A31-7CB2-4A01-BE0B-15F8639CF8BC}">
      <dsp:nvSpPr>
        <dsp:cNvPr id="0" name=""/>
        <dsp:cNvSpPr/>
      </dsp:nvSpPr>
      <dsp:spPr>
        <a:xfrm>
          <a:off x="5280360" y="884515"/>
          <a:ext cx="1561132" cy="15611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latin typeface="NikoshBAN" pitchFamily="2" charset="0"/>
              <a:cs typeface="NikoshBAN" pitchFamily="2" charset="0"/>
            </a:rPr>
            <a:t>স্থান বাচক</a:t>
          </a:r>
          <a:endParaRPr lang="en-US" sz="3600" kern="1200" dirty="0"/>
        </a:p>
      </dsp:txBody>
      <dsp:txXfrm>
        <a:off x="5508982" y="1113137"/>
        <a:ext cx="1103888" cy="1103888"/>
      </dsp:txXfrm>
    </dsp:sp>
    <dsp:sp modelId="{E85DD93B-B840-4034-B163-2E4D0E13030D}">
      <dsp:nvSpPr>
        <dsp:cNvPr id="0" name=""/>
        <dsp:cNvSpPr/>
      </dsp:nvSpPr>
      <dsp:spPr>
        <a:xfrm rot="771429">
          <a:off x="5415904" y="3128443"/>
          <a:ext cx="232461" cy="5897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416778" y="3238636"/>
        <a:ext cx="162723" cy="353857"/>
      </dsp:txXfrm>
    </dsp:sp>
    <dsp:sp modelId="{B2F7A13F-1C25-4E25-AF8A-C4355CCFCF12}">
      <dsp:nvSpPr>
        <dsp:cNvPr id="0" name=""/>
        <dsp:cNvSpPr/>
      </dsp:nvSpPr>
      <dsp:spPr>
        <a:xfrm>
          <a:off x="5732784" y="2866713"/>
          <a:ext cx="1561132" cy="156113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smtClean="0">
              <a:latin typeface="NikoshBAN" pitchFamily="2" charset="0"/>
              <a:cs typeface="NikoshBAN" pitchFamily="2" charset="0"/>
            </a:rPr>
            <a:t>বস্তু বাচক</a:t>
          </a:r>
          <a:endParaRPr lang="en-US" sz="3600" kern="1200" dirty="0"/>
        </a:p>
      </dsp:txBody>
      <dsp:txXfrm>
        <a:off x="5961406" y="3095335"/>
        <a:ext cx="1103888" cy="1103888"/>
      </dsp:txXfrm>
    </dsp:sp>
    <dsp:sp modelId="{EC3C3966-C90E-411F-9F3C-66FFECAB30D4}">
      <dsp:nvSpPr>
        <dsp:cNvPr id="0" name=""/>
        <dsp:cNvSpPr/>
      </dsp:nvSpPr>
      <dsp:spPr>
        <a:xfrm rot="3857143">
          <a:off x="4570900" y="3919446"/>
          <a:ext cx="364702" cy="5897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601870" y="3988110"/>
        <a:ext cx="255291" cy="353857"/>
      </dsp:txXfrm>
    </dsp:sp>
    <dsp:sp modelId="{197B76D6-7E79-4D24-9EA2-C71BF353E82F}">
      <dsp:nvSpPr>
        <dsp:cNvPr id="0" name=""/>
        <dsp:cNvSpPr/>
      </dsp:nvSpPr>
      <dsp:spPr>
        <a:xfrm>
          <a:off x="4465120" y="4456313"/>
          <a:ext cx="1561132" cy="156113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smtClean="0">
              <a:latin typeface="NikoshBAN" pitchFamily="2" charset="0"/>
              <a:cs typeface="NikoshBAN" pitchFamily="2" charset="0"/>
            </a:rPr>
            <a:t>গুন বাচক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4693742" y="4684935"/>
        <a:ext cx="1103888" cy="1103888"/>
      </dsp:txXfrm>
    </dsp:sp>
    <dsp:sp modelId="{DD53F1FB-124B-4012-A0E9-3A44565D926A}">
      <dsp:nvSpPr>
        <dsp:cNvPr id="0" name=""/>
        <dsp:cNvSpPr/>
      </dsp:nvSpPr>
      <dsp:spPr>
        <a:xfrm rot="6942857">
          <a:off x="3522596" y="3919446"/>
          <a:ext cx="364702" cy="5897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601037" y="3988110"/>
        <a:ext cx="255291" cy="353857"/>
      </dsp:txXfrm>
    </dsp:sp>
    <dsp:sp modelId="{E1BC112B-9334-49F8-A632-2954D897ED5D}">
      <dsp:nvSpPr>
        <dsp:cNvPr id="0" name=""/>
        <dsp:cNvSpPr/>
      </dsp:nvSpPr>
      <dsp:spPr>
        <a:xfrm>
          <a:off x="2431946" y="4456313"/>
          <a:ext cx="1561132" cy="156113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660568" y="4684935"/>
        <a:ext cx="1103888" cy="1103888"/>
      </dsp:txXfrm>
    </dsp:sp>
    <dsp:sp modelId="{775E0134-812A-4B48-9E6D-73168AA4FC10}">
      <dsp:nvSpPr>
        <dsp:cNvPr id="0" name=""/>
        <dsp:cNvSpPr/>
      </dsp:nvSpPr>
      <dsp:spPr>
        <a:xfrm rot="10028571">
          <a:off x="2809833" y="3128443"/>
          <a:ext cx="232461" cy="5897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878697" y="3238636"/>
        <a:ext cx="162723" cy="353857"/>
      </dsp:txXfrm>
    </dsp:sp>
    <dsp:sp modelId="{E8BA6D24-6C5B-4AF8-983E-035880D96573}">
      <dsp:nvSpPr>
        <dsp:cNvPr id="0" name=""/>
        <dsp:cNvSpPr/>
      </dsp:nvSpPr>
      <dsp:spPr>
        <a:xfrm>
          <a:off x="1164283" y="2866713"/>
          <a:ext cx="1561132" cy="15611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392905" y="3095335"/>
        <a:ext cx="1103888" cy="1103888"/>
      </dsp:txXfrm>
    </dsp:sp>
    <dsp:sp modelId="{F358536D-E451-4B56-A82D-A3335414B49C}">
      <dsp:nvSpPr>
        <dsp:cNvPr id="0" name=""/>
        <dsp:cNvSpPr/>
      </dsp:nvSpPr>
      <dsp:spPr>
        <a:xfrm rot="13114286">
          <a:off x="3086422" y="2040883"/>
          <a:ext cx="303720" cy="5897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167599" y="2187240"/>
        <a:ext cx="212604" cy="353857"/>
      </dsp:txXfrm>
    </dsp:sp>
    <dsp:sp modelId="{F6A884F1-770F-4442-AE8C-6CB47303FFFA}">
      <dsp:nvSpPr>
        <dsp:cNvPr id="0" name=""/>
        <dsp:cNvSpPr/>
      </dsp:nvSpPr>
      <dsp:spPr>
        <a:xfrm>
          <a:off x="1616707" y="884515"/>
          <a:ext cx="1561132" cy="15611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845329" y="1113137"/>
        <a:ext cx="1103888" cy="11038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39E6E-68A8-4F45-BFA1-D24FB1CB725D}">
      <dsp:nvSpPr>
        <dsp:cNvPr id="0" name=""/>
        <dsp:cNvSpPr/>
      </dsp:nvSpPr>
      <dsp:spPr>
        <a:xfrm>
          <a:off x="3080687" y="2291341"/>
          <a:ext cx="2296825" cy="166914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smtClean="0">
              <a:latin typeface="NikoshBAN" pitchFamily="2" charset="0"/>
              <a:cs typeface="NikoshBAN" pitchFamily="2" charset="0"/>
            </a:rPr>
            <a:t>বিশেষ্য </a:t>
          </a:r>
          <a:endParaRPr lang="en-US" sz="4400" kern="1200" dirty="0"/>
        </a:p>
      </dsp:txBody>
      <dsp:txXfrm>
        <a:off x="3417049" y="2535782"/>
        <a:ext cx="1624101" cy="1180263"/>
      </dsp:txXfrm>
    </dsp:sp>
    <dsp:sp modelId="{B8A034D2-2C75-48F8-BB81-30987CE83A34}">
      <dsp:nvSpPr>
        <dsp:cNvPr id="0" name=""/>
        <dsp:cNvSpPr/>
      </dsp:nvSpPr>
      <dsp:spPr>
        <a:xfrm rot="16200000">
          <a:off x="4036218" y="1643451"/>
          <a:ext cx="385763" cy="5897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094083" y="1819268"/>
        <a:ext cx="270034" cy="353857"/>
      </dsp:txXfrm>
    </dsp:sp>
    <dsp:sp modelId="{E822667C-7B0B-4A1F-9B1F-C308E6A09F01}">
      <dsp:nvSpPr>
        <dsp:cNvPr id="0" name=""/>
        <dsp:cNvSpPr/>
      </dsp:nvSpPr>
      <dsp:spPr>
        <a:xfrm>
          <a:off x="3448533" y="2354"/>
          <a:ext cx="1561132" cy="156113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latin typeface="NikoshBAN" pitchFamily="2" charset="0"/>
              <a:cs typeface="NikoshBAN" pitchFamily="2" charset="0"/>
            </a:rPr>
            <a:t>সংজ্ঞা বাচক</a:t>
          </a:r>
          <a:endParaRPr lang="en-US" sz="3600" kern="1200" dirty="0"/>
        </a:p>
      </dsp:txBody>
      <dsp:txXfrm>
        <a:off x="3677155" y="230976"/>
        <a:ext cx="1103888" cy="1103888"/>
      </dsp:txXfrm>
    </dsp:sp>
    <dsp:sp modelId="{579952E2-75B6-48CB-A884-1AF4A5FA7B8D}">
      <dsp:nvSpPr>
        <dsp:cNvPr id="0" name=""/>
        <dsp:cNvSpPr/>
      </dsp:nvSpPr>
      <dsp:spPr>
        <a:xfrm rot="19285714">
          <a:off x="5068057" y="2040883"/>
          <a:ext cx="303720" cy="5897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077996" y="2187240"/>
        <a:ext cx="212604" cy="353857"/>
      </dsp:txXfrm>
    </dsp:sp>
    <dsp:sp modelId="{32833A31-7CB2-4A01-BE0B-15F8639CF8BC}">
      <dsp:nvSpPr>
        <dsp:cNvPr id="0" name=""/>
        <dsp:cNvSpPr/>
      </dsp:nvSpPr>
      <dsp:spPr>
        <a:xfrm>
          <a:off x="5280360" y="884515"/>
          <a:ext cx="1561132" cy="1561132"/>
        </a:xfrm>
        <a:prstGeom prst="ellipse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smtClean="0">
              <a:latin typeface="NikoshBAN" pitchFamily="2" charset="0"/>
              <a:cs typeface="NikoshBAN" pitchFamily="2" charset="0"/>
            </a:rPr>
            <a:t>স্থান বাচক</a:t>
          </a:r>
          <a:endParaRPr lang="en-US" sz="3600" kern="1200" dirty="0"/>
        </a:p>
      </dsp:txBody>
      <dsp:txXfrm>
        <a:off x="5508982" y="1113137"/>
        <a:ext cx="1103888" cy="1103888"/>
      </dsp:txXfrm>
    </dsp:sp>
    <dsp:sp modelId="{E85DD93B-B840-4034-B163-2E4D0E13030D}">
      <dsp:nvSpPr>
        <dsp:cNvPr id="0" name=""/>
        <dsp:cNvSpPr/>
      </dsp:nvSpPr>
      <dsp:spPr>
        <a:xfrm rot="771429">
          <a:off x="5415904" y="3128443"/>
          <a:ext cx="232461" cy="5897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416778" y="3238636"/>
        <a:ext cx="162723" cy="353857"/>
      </dsp:txXfrm>
    </dsp:sp>
    <dsp:sp modelId="{B2F7A13F-1C25-4E25-AF8A-C4355CCFCF12}">
      <dsp:nvSpPr>
        <dsp:cNvPr id="0" name=""/>
        <dsp:cNvSpPr/>
      </dsp:nvSpPr>
      <dsp:spPr>
        <a:xfrm>
          <a:off x="5732784" y="2866713"/>
          <a:ext cx="1561132" cy="1561132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smtClean="0">
              <a:latin typeface="NikoshBAN" pitchFamily="2" charset="0"/>
              <a:cs typeface="NikoshBAN" pitchFamily="2" charset="0"/>
            </a:rPr>
            <a:t>বস্তু বাচক</a:t>
          </a:r>
          <a:endParaRPr lang="en-US" sz="3600" kern="1200" dirty="0"/>
        </a:p>
      </dsp:txBody>
      <dsp:txXfrm>
        <a:off x="5961406" y="3095335"/>
        <a:ext cx="1103888" cy="1103888"/>
      </dsp:txXfrm>
    </dsp:sp>
    <dsp:sp modelId="{EC3C3966-C90E-411F-9F3C-66FFECAB30D4}">
      <dsp:nvSpPr>
        <dsp:cNvPr id="0" name=""/>
        <dsp:cNvSpPr/>
      </dsp:nvSpPr>
      <dsp:spPr>
        <a:xfrm rot="3857143">
          <a:off x="4570900" y="3919446"/>
          <a:ext cx="364702" cy="5897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601870" y="3988110"/>
        <a:ext cx="255291" cy="353857"/>
      </dsp:txXfrm>
    </dsp:sp>
    <dsp:sp modelId="{197B76D6-7E79-4D24-9EA2-C71BF353E82F}">
      <dsp:nvSpPr>
        <dsp:cNvPr id="0" name=""/>
        <dsp:cNvSpPr/>
      </dsp:nvSpPr>
      <dsp:spPr>
        <a:xfrm>
          <a:off x="4465120" y="4456313"/>
          <a:ext cx="1561132" cy="1561132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smtClean="0">
              <a:latin typeface="NikoshBAN" pitchFamily="2" charset="0"/>
              <a:cs typeface="NikoshBAN" pitchFamily="2" charset="0"/>
            </a:rPr>
            <a:t>গুন বাচক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4693742" y="4684935"/>
        <a:ext cx="1103888" cy="1103888"/>
      </dsp:txXfrm>
    </dsp:sp>
    <dsp:sp modelId="{DD53F1FB-124B-4012-A0E9-3A44565D926A}">
      <dsp:nvSpPr>
        <dsp:cNvPr id="0" name=""/>
        <dsp:cNvSpPr/>
      </dsp:nvSpPr>
      <dsp:spPr>
        <a:xfrm rot="6942857">
          <a:off x="3522596" y="3919446"/>
          <a:ext cx="364702" cy="5897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601037" y="3988110"/>
        <a:ext cx="255291" cy="353857"/>
      </dsp:txXfrm>
    </dsp:sp>
    <dsp:sp modelId="{E1BC112B-9334-49F8-A632-2954D897ED5D}">
      <dsp:nvSpPr>
        <dsp:cNvPr id="0" name=""/>
        <dsp:cNvSpPr/>
      </dsp:nvSpPr>
      <dsp:spPr>
        <a:xfrm>
          <a:off x="2431946" y="4456313"/>
          <a:ext cx="1561132" cy="1561132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660568" y="4684935"/>
        <a:ext cx="1103888" cy="1103888"/>
      </dsp:txXfrm>
    </dsp:sp>
    <dsp:sp modelId="{775E0134-812A-4B48-9E6D-73168AA4FC10}">
      <dsp:nvSpPr>
        <dsp:cNvPr id="0" name=""/>
        <dsp:cNvSpPr/>
      </dsp:nvSpPr>
      <dsp:spPr>
        <a:xfrm rot="10028571">
          <a:off x="2809833" y="3128443"/>
          <a:ext cx="232461" cy="5897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878697" y="3238636"/>
        <a:ext cx="162723" cy="353857"/>
      </dsp:txXfrm>
    </dsp:sp>
    <dsp:sp modelId="{E8BA6D24-6C5B-4AF8-983E-035880D96573}">
      <dsp:nvSpPr>
        <dsp:cNvPr id="0" name=""/>
        <dsp:cNvSpPr/>
      </dsp:nvSpPr>
      <dsp:spPr>
        <a:xfrm>
          <a:off x="1164283" y="2866713"/>
          <a:ext cx="1561132" cy="1561132"/>
        </a:xfrm>
        <a:prstGeom prst="ellipse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392905" y="3095335"/>
        <a:ext cx="1103888" cy="1103888"/>
      </dsp:txXfrm>
    </dsp:sp>
    <dsp:sp modelId="{F358536D-E451-4B56-A82D-A3335414B49C}">
      <dsp:nvSpPr>
        <dsp:cNvPr id="0" name=""/>
        <dsp:cNvSpPr/>
      </dsp:nvSpPr>
      <dsp:spPr>
        <a:xfrm rot="13114286">
          <a:off x="3086422" y="2040883"/>
          <a:ext cx="303720" cy="5897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167599" y="2187240"/>
        <a:ext cx="212604" cy="353857"/>
      </dsp:txXfrm>
    </dsp:sp>
    <dsp:sp modelId="{F6A884F1-770F-4442-AE8C-6CB47303FFFA}">
      <dsp:nvSpPr>
        <dsp:cNvPr id="0" name=""/>
        <dsp:cNvSpPr/>
      </dsp:nvSpPr>
      <dsp:spPr>
        <a:xfrm>
          <a:off x="1616707" y="884515"/>
          <a:ext cx="1561132" cy="1561132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845329" y="1113137"/>
        <a:ext cx="1103888" cy="1103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8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65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0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80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10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250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27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4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70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08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58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0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google.com/imgres?imgurl=http://www.islamicesources.com/main/images/general_Images/quran5.jpg&amp;imgrefurl=http://www.islamicesources.com/main/index.php?option=com_content&amp;view=category&amp;layout=blog&amp;id=29&amp;Itemid=183&amp;usg=__49fjXzWqlfPRLvX6VbmLiKj-qB0=&amp;h=471&amp;w=512&amp;sz=260&amp;hl=en&amp;start=2&amp;zoom=1&amp;tbnid=FD5_QdRwVGLqbM:&amp;tbnh=121&amp;tbnw=131&amp;ei=b0pKTbSJHYjusgbKo5ChDw&amp;prev=/images?q=quran&amp;um=1&amp;hl=en&amp;sa=X&amp;tbs=isch:1&amp;um=1&amp;itbs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715" y="18789"/>
            <a:ext cx="8458200" cy="17526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6000" b="1" dirty="0" smtClean="0">
              <a:ln w="22225">
                <a:solidFill>
                  <a:schemeClr val="accent2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গোলাপের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72" y="1766170"/>
            <a:ext cx="7256285" cy="447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457200"/>
          <a:ext cx="8458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95600" y="5105400"/>
            <a:ext cx="11384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জাতি </a:t>
            </a:r>
          </a:p>
          <a:p>
            <a:pPr lvl="0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বাচক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3657600"/>
            <a:ext cx="10182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ক্রিয়া </a:t>
            </a:r>
          </a:p>
          <a:p>
            <a:pPr lvl="0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বাচক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048264" y="1752600"/>
            <a:ext cx="10759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সমষ্টি</a:t>
            </a:r>
          </a:p>
          <a:p>
            <a:pPr lvl="0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বাচক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সংজ্ঞা বাচক  বিশেষ্য-</a:t>
            </a:r>
            <a:r>
              <a:rPr lang="bn-BD" sz="5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 কোন নাম</a:t>
            </a:r>
            <a:r>
              <a:rPr lang="en-US" sz="6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</a:br>
            <a:endParaRPr lang="en-US" sz="60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AutoShape 2" descr="http://www.thefinancialexpress-bd.com/images/news_image_2010-02-16_1017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www.thefinancialexpress-bd.com/images/news_image_2010-02-16_1017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04800" y="609600"/>
            <a:ext cx="8610600" cy="4648200"/>
            <a:chOff x="304800" y="609600"/>
            <a:chExt cx="8610600" cy="4648200"/>
          </a:xfrm>
        </p:grpSpPr>
        <p:sp>
          <p:nvSpPr>
            <p:cNvPr id="21" name="Rectangle 20"/>
            <p:cNvSpPr/>
            <p:nvPr/>
          </p:nvSpPr>
          <p:spPr>
            <a:xfrm>
              <a:off x="5181600" y="3962400"/>
              <a:ext cx="289855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বুড়িগংঙ্গা</a:t>
              </a:r>
              <a:r>
                <a:rPr lang="bn-BD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 </a:t>
              </a:r>
              <a:r>
                <a:rPr lang="bn-BD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নদী</a:t>
              </a:r>
              <a:endPara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04800" y="609600"/>
              <a:ext cx="8610600" cy="4648200"/>
              <a:chOff x="304800" y="609600"/>
              <a:chExt cx="8610600" cy="4648200"/>
            </a:xfrm>
          </p:grpSpPr>
          <p:pic>
            <p:nvPicPr>
              <p:cNvPr id="16" name="Picture 15" descr="taj-mahal.jpg"/>
              <p:cNvPicPr>
                <a:picLocks noChangeAspect="1"/>
              </p:cNvPicPr>
              <p:nvPr/>
            </p:nvPicPr>
            <p:blipFill>
              <a:blip r:embed="rId2"/>
              <a:srcRect b="3995"/>
              <a:stretch>
                <a:fillRect/>
              </a:stretch>
            </p:blipFill>
            <p:spPr>
              <a:xfrm>
                <a:off x="2667000" y="1143000"/>
                <a:ext cx="6248400" cy="4114800"/>
              </a:xfrm>
              <a:prstGeom prst="rect">
                <a:avLst/>
              </a:prstGeom>
            </p:spPr>
          </p:pic>
          <p:sp>
            <p:nvSpPr>
              <p:cNvPr id="8" name="Right Arrow 7"/>
              <p:cNvSpPr/>
              <p:nvPr/>
            </p:nvSpPr>
            <p:spPr>
              <a:xfrm>
                <a:off x="304800" y="609600"/>
                <a:ext cx="2362200" cy="12954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n-BD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নিদিঁষ্ট স্থান</a:t>
                </a:r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04800" y="1143000"/>
            <a:ext cx="8610600" cy="4629150"/>
            <a:chOff x="304800" y="1143000"/>
            <a:chExt cx="8610600" cy="4629150"/>
          </a:xfrm>
        </p:grpSpPr>
        <p:sp>
          <p:nvSpPr>
            <p:cNvPr id="15" name="Right Arrow 14"/>
            <p:cNvSpPr/>
            <p:nvPr/>
          </p:nvSpPr>
          <p:spPr>
            <a:xfrm>
              <a:off x="304800" y="1676400"/>
              <a:ext cx="23622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3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নদী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3" name="Picture 22" descr="burigang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7000" y="1143000"/>
              <a:ext cx="6248400" cy="462915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4724400" y="1447800"/>
              <a:ext cx="190308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বুড়িগংঙ্গা</a:t>
              </a:r>
              <a:endPara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4800" y="990601"/>
            <a:ext cx="8839200" cy="4724400"/>
            <a:chOff x="304800" y="990601"/>
            <a:chExt cx="8839200" cy="4724400"/>
          </a:xfrm>
        </p:grpSpPr>
        <p:sp>
          <p:nvSpPr>
            <p:cNvPr id="11" name="Right Arrow 10"/>
            <p:cNvSpPr/>
            <p:nvPr/>
          </p:nvSpPr>
          <p:spPr>
            <a:xfrm>
              <a:off x="304800" y="2971800"/>
              <a:ext cx="23622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3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পর্বত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6" name="Picture 25" descr="Mount_Everst.jpg"/>
            <p:cNvPicPr>
              <a:picLocks noChangeAspect="1"/>
            </p:cNvPicPr>
            <p:nvPr/>
          </p:nvPicPr>
          <p:blipFill>
            <a:blip r:embed="rId4"/>
            <a:srcRect b="7925"/>
            <a:stretch>
              <a:fillRect/>
            </a:stretch>
          </p:blipFill>
          <p:spPr>
            <a:xfrm>
              <a:off x="2667000" y="990601"/>
              <a:ext cx="6477000" cy="472440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3657600" y="1143000"/>
              <a:ext cx="31790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মাউন্ট এভারেষ্ট</a:t>
              </a:r>
              <a:endPara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4800" y="990600"/>
            <a:ext cx="8763000" cy="4668820"/>
            <a:chOff x="304800" y="990600"/>
            <a:chExt cx="8763000" cy="4668820"/>
          </a:xfrm>
        </p:grpSpPr>
        <p:sp>
          <p:nvSpPr>
            <p:cNvPr id="13" name="Right Arrow 12"/>
            <p:cNvSpPr/>
            <p:nvPr/>
          </p:nvSpPr>
          <p:spPr>
            <a:xfrm>
              <a:off x="304800" y="4114800"/>
              <a:ext cx="23622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3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প্রসিদ্ধ ব্যাক্তি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9" name="Picture 28" descr="Musa-Ibrahim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7000" y="990600"/>
              <a:ext cx="6400800" cy="466882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20386870">
              <a:off x="2747622" y="1404861"/>
              <a:ext cx="256192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all" spc="0" dirty="0" smtClean="0">
                  <a:ln w="900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মুসা ইব্রাহিম</a:t>
              </a:r>
              <a:endParaRPr lang="en-US" sz="5400" b="1" cap="all" spc="0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04800" y="990600"/>
            <a:ext cx="8876983" cy="5638800"/>
            <a:chOff x="304800" y="990600"/>
            <a:chExt cx="8876983" cy="5638800"/>
          </a:xfrm>
        </p:grpSpPr>
        <p:sp>
          <p:nvSpPr>
            <p:cNvPr id="12" name="Right Arrow 11"/>
            <p:cNvSpPr/>
            <p:nvPr/>
          </p:nvSpPr>
          <p:spPr>
            <a:xfrm>
              <a:off x="304800" y="5334000"/>
              <a:ext cx="23622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3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প্রসিদ্ধ গ্রন্থ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2" name="Picture 31" descr="gita-cover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67000" y="990600"/>
              <a:ext cx="3657600" cy="51789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074" name="Picture 2" descr="http://upload.wikimedia.org/wikipedia/commons/8/83/Rabindranath_Tagore_by_Shterenberg_A.jpg"/>
            <p:cNvPicPr>
              <a:picLocks noChangeAspect="1" noChangeArrowheads="1"/>
            </p:cNvPicPr>
            <p:nvPr/>
          </p:nvPicPr>
          <p:blipFill>
            <a:blip r:embed="rId7"/>
            <a:srcRect l="3900" r="19085"/>
            <a:stretch>
              <a:fillRect/>
            </a:stretch>
          </p:blipFill>
          <p:spPr bwMode="auto">
            <a:xfrm>
              <a:off x="6172200" y="990600"/>
              <a:ext cx="3009583" cy="5181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76200"/>
            <a:ext cx="87630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16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স্থা</a:t>
            </a:r>
            <a:r>
              <a:rPr kumimoji="0" lang="bn-BD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নবাচক  বিশেষ্য- </a:t>
            </a:r>
            <a:r>
              <a:rPr kumimoji="0" lang="bn-BD" sz="19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স্থানের নাম</a:t>
            </a:r>
            <a: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914400"/>
            <a:ext cx="8991600" cy="4648200"/>
            <a:chOff x="0" y="914400"/>
            <a:chExt cx="8991600" cy="4648200"/>
          </a:xfrm>
        </p:grpSpPr>
        <p:sp>
          <p:nvSpPr>
            <p:cNvPr id="4" name="Right Arrow 3"/>
            <p:cNvSpPr/>
            <p:nvPr/>
          </p:nvSpPr>
          <p:spPr>
            <a:xfrm>
              <a:off x="0" y="914400"/>
              <a:ext cx="28956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ঢাকা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 descr="bangladesh_dhaka_webshotsclarkdavidw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5600" y="990600"/>
              <a:ext cx="6096000" cy="4572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781800" y="1066800"/>
              <a:ext cx="107593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ঢাকা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990600"/>
            <a:ext cx="9093200" cy="4648200"/>
            <a:chOff x="0" y="990600"/>
            <a:chExt cx="9093200" cy="4648200"/>
          </a:xfrm>
        </p:grpSpPr>
        <p:sp>
          <p:nvSpPr>
            <p:cNvPr id="3" name="Right Arrow 2"/>
            <p:cNvSpPr/>
            <p:nvPr/>
          </p:nvSpPr>
          <p:spPr>
            <a:xfrm>
              <a:off x="0" y="2133600"/>
              <a:ext cx="28956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কক্সবাজার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9" descr="coxs-bazar_beach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5600" y="990600"/>
              <a:ext cx="6197600" cy="46482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248400" y="1219200"/>
              <a:ext cx="258917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6000" b="1" dirty="0" smtClean="0">
                  <a:latin typeface="NikoshBAN" pitchFamily="2" charset="0"/>
                  <a:cs typeface="NikoshBAN" pitchFamily="2" charset="0"/>
                </a:rPr>
                <a:t>কক্সবাজার</a:t>
              </a:r>
              <a:endParaRPr lang="en-US" sz="6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990600"/>
            <a:ext cx="9194800" cy="4724400"/>
            <a:chOff x="0" y="990600"/>
            <a:chExt cx="9194800" cy="4724400"/>
          </a:xfrm>
        </p:grpSpPr>
        <p:sp>
          <p:nvSpPr>
            <p:cNvPr id="5" name="Right Arrow 4"/>
            <p:cNvSpPr/>
            <p:nvPr/>
          </p:nvSpPr>
          <p:spPr>
            <a:xfrm>
              <a:off x="0" y="3581400"/>
              <a:ext cx="28956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মিশর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3" name="Picture 12" descr="egypt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5600" y="990600"/>
              <a:ext cx="6299200" cy="47244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971800" y="1066800"/>
              <a:ext cx="136768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5400" b="1" dirty="0" smtClean="0">
                  <a:latin typeface="NikoshBAN" pitchFamily="2" charset="0"/>
                  <a:cs typeface="NikoshBAN" pitchFamily="2" charset="0"/>
                </a:rPr>
                <a:t>মিশর</a:t>
              </a:r>
              <a:endParaRPr lang="en-US" sz="5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990600"/>
            <a:ext cx="9144000" cy="5257800"/>
            <a:chOff x="0" y="990600"/>
            <a:chExt cx="9144000" cy="5257800"/>
          </a:xfrm>
        </p:grpSpPr>
        <p:sp>
          <p:nvSpPr>
            <p:cNvPr id="6" name="Right Arrow 5"/>
            <p:cNvSpPr/>
            <p:nvPr/>
          </p:nvSpPr>
          <p:spPr>
            <a:xfrm>
              <a:off x="0" y="4953000"/>
              <a:ext cx="28956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সৌদিআরব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794000" y="990600"/>
              <a:ext cx="6350000" cy="4762500"/>
              <a:chOff x="2794000" y="990600"/>
              <a:chExt cx="6350000" cy="4762500"/>
            </a:xfrm>
          </p:grpSpPr>
          <p:pic>
            <p:nvPicPr>
              <p:cNvPr id="16" name="Picture 15" descr="kaba gar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94000" y="990600"/>
                <a:ext cx="6350000" cy="4762500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2971800" y="1143000"/>
                <a:ext cx="1834156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bn-BD" sz="54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কাবাঘর</a:t>
                </a:r>
                <a:endParaRPr lang="en-US" sz="5400" b="1" cap="all" spc="0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76200"/>
            <a:ext cx="79248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16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বস্তু</a:t>
            </a:r>
            <a:r>
              <a:rPr kumimoji="0" lang="bn-BD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বাচক  বিশেষ্য-</a:t>
            </a:r>
            <a:r>
              <a:rPr kumimoji="0" lang="bn-BD" sz="19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বস্তুর নাম</a:t>
            </a:r>
            <a: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0" y="1219200"/>
            <a:ext cx="8686800" cy="4461164"/>
            <a:chOff x="0" y="1219200"/>
            <a:chExt cx="8686800" cy="4461164"/>
          </a:xfrm>
        </p:grpSpPr>
        <p:pic>
          <p:nvPicPr>
            <p:cNvPr id="25" name="Picture 24" descr="Mineral-Water-Jar-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2200" y="1219200"/>
              <a:ext cx="6324600" cy="4461164"/>
            </a:xfrm>
            <a:prstGeom prst="flowChartAlternateProcess">
              <a:avLst/>
            </a:prstGeom>
          </p:spPr>
        </p:pic>
        <p:sp>
          <p:nvSpPr>
            <p:cNvPr id="11" name="Right Arrow 10"/>
            <p:cNvSpPr/>
            <p:nvPr/>
          </p:nvSpPr>
          <p:spPr>
            <a:xfrm>
              <a:off x="0" y="1676400"/>
              <a:ext cx="2514600" cy="1143000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পানি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0" y="1143000"/>
            <a:ext cx="8610600" cy="5188994"/>
            <a:chOff x="0" y="1143000"/>
            <a:chExt cx="8610600" cy="5188994"/>
          </a:xfrm>
        </p:grpSpPr>
        <p:pic>
          <p:nvPicPr>
            <p:cNvPr id="30" name="Picture 29" descr="Salt1.jpg"/>
            <p:cNvPicPr>
              <a:picLocks noChangeAspect="1"/>
            </p:cNvPicPr>
            <p:nvPr/>
          </p:nvPicPr>
          <p:blipFill>
            <a:blip r:embed="rId3"/>
            <a:srcRect l="3704" r="2469"/>
            <a:stretch>
              <a:fillRect/>
            </a:stretch>
          </p:blipFill>
          <p:spPr>
            <a:xfrm>
              <a:off x="2438400" y="1143000"/>
              <a:ext cx="6172200" cy="518899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1" name="Right Arrow 30"/>
            <p:cNvSpPr/>
            <p:nvPr/>
          </p:nvSpPr>
          <p:spPr>
            <a:xfrm>
              <a:off x="0" y="3048000"/>
              <a:ext cx="2438400" cy="990600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লবন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6200" y="1219200"/>
            <a:ext cx="9235787" cy="5105400"/>
            <a:chOff x="76200" y="1219200"/>
            <a:chExt cx="9235787" cy="5105400"/>
          </a:xfrm>
        </p:grpSpPr>
        <p:sp>
          <p:nvSpPr>
            <p:cNvPr id="32" name="Right Arrow 31"/>
            <p:cNvSpPr/>
            <p:nvPr/>
          </p:nvSpPr>
          <p:spPr>
            <a:xfrm>
              <a:off x="76200" y="4114800"/>
              <a:ext cx="2362200" cy="1066800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তেল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5" name="Picture 34" descr="oil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9296" y="1219200"/>
              <a:ext cx="6982691" cy="51054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76200"/>
            <a:ext cx="79248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জাতিবাচক  বিশেষ্য-</a:t>
            </a:r>
            <a:r>
              <a:rPr kumimoji="0" lang="bn-BD" sz="19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জাতির নাম</a:t>
            </a:r>
            <a: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990599"/>
            <a:ext cx="8458200" cy="5623723"/>
            <a:chOff x="304800" y="990599"/>
            <a:chExt cx="8458200" cy="5623723"/>
          </a:xfrm>
        </p:grpSpPr>
        <p:pic>
          <p:nvPicPr>
            <p:cNvPr id="26628" name="Picture 4" descr="http://1.bp.blogspot.com/_j_VpikJtjAA/TDskw-K8oUI/AAAAAAAAAB0/_MhR0UPT-S0/s1600/DSC_111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990599"/>
              <a:ext cx="8458200" cy="5623723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4419600" y="1143000"/>
              <a:ext cx="19127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latin typeface="NikoshBAN" pitchFamily="2" charset="0"/>
                  <a:cs typeface="NikoshBAN" pitchFamily="2" charset="0"/>
                </a:rPr>
                <a:t>মুসলিম </a:t>
              </a:r>
              <a:endPara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4800" y="990600"/>
            <a:ext cx="8458200" cy="5867400"/>
            <a:chOff x="381000" y="990600"/>
            <a:chExt cx="8458200" cy="5867400"/>
          </a:xfrm>
        </p:grpSpPr>
        <p:pic>
          <p:nvPicPr>
            <p:cNvPr id="7" name="Picture 6" descr="HINDU-MASS.jpg"/>
            <p:cNvPicPr>
              <a:picLocks noChangeAspect="1"/>
            </p:cNvPicPr>
            <p:nvPr/>
          </p:nvPicPr>
          <p:blipFill>
            <a:blip r:embed="rId3"/>
            <a:srcRect t="39443" b="10091"/>
            <a:stretch>
              <a:fillRect/>
            </a:stretch>
          </p:blipFill>
          <p:spPr>
            <a:xfrm>
              <a:off x="381000" y="990600"/>
              <a:ext cx="8458200" cy="58674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248400" y="1371600"/>
              <a:ext cx="96532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হিন্দু</a:t>
              </a:r>
              <a:endPara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1000" y="762000"/>
            <a:ext cx="8458200" cy="6096000"/>
            <a:chOff x="293702" y="918597"/>
            <a:chExt cx="8777376" cy="5937437"/>
          </a:xfrm>
        </p:grpSpPr>
        <p:pic>
          <p:nvPicPr>
            <p:cNvPr id="10" name="Picture 9" descr="kristan.jpg"/>
            <p:cNvPicPr>
              <a:picLocks noChangeAspect="1"/>
            </p:cNvPicPr>
            <p:nvPr/>
          </p:nvPicPr>
          <p:blipFill>
            <a:blip r:embed="rId4"/>
            <a:srcRect t="6192" r="4545" b="18182"/>
            <a:stretch>
              <a:fillRect/>
            </a:stretch>
          </p:blipFill>
          <p:spPr>
            <a:xfrm>
              <a:off x="293702" y="918597"/>
              <a:ext cx="8777376" cy="593743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096000" y="1066800"/>
              <a:ext cx="1600200" cy="91440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খৃষ্টান</a:t>
              </a:r>
              <a:endPara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304800"/>
            <a:ext cx="80010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16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গুন</a:t>
            </a:r>
            <a:r>
              <a:rPr kumimoji="0" lang="bn-BD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বাচক  বিশেষ্য- গুনের নাম</a:t>
            </a:r>
            <a: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6" name="Picture 5" descr="aastuden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343400"/>
            <a:ext cx="2362200" cy="20794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5000" y="5638800"/>
            <a:ext cx="1157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সাহস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3962400"/>
            <a:ext cx="784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সুখ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8" descr="Be-Brave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447800"/>
            <a:ext cx="2895600" cy="2895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29400" y="4343400"/>
            <a:ext cx="1197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বীরত্ব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" name="Picture 10" descr="23 june home 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219200"/>
            <a:ext cx="3733800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87630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ক্রিয়া বাচক  বিশেষ্য-</a:t>
            </a:r>
            <a:r>
              <a:rPr kumimoji="0" lang="bn-BD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কাজের নাম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800600" y="914400"/>
            <a:ext cx="4343400" cy="3285530"/>
            <a:chOff x="4800600" y="914400"/>
            <a:chExt cx="4343400" cy="3285530"/>
          </a:xfrm>
        </p:grpSpPr>
        <p:pic>
          <p:nvPicPr>
            <p:cNvPr id="8" name="Picture 7" descr="dontbugme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0600" y="914400"/>
              <a:ext cx="4063999" cy="28956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620000" y="3276600"/>
              <a:ext cx="15240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ঘুম</a:t>
              </a:r>
              <a:endPara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1000" y="4774096"/>
            <a:ext cx="8763000" cy="2083904"/>
            <a:chOff x="381000" y="4774096"/>
            <a:chExt cx="8763000" cy="2083904"/>
          </a:xfrm>
        </p:grpSpPr>
        <p:pic>
          <p:nvPicPr>
            <p:cNvPr id="13" name="Picture 12" descr="cyclist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4774096"/>
              <a:ext cx="8763000" cy="208390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81000" y="5934670"/>
              <a:ext cx="15240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সাইক্লিং</a:t>
              </a:r>
              <a:endPara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200" y="990600"/>
            <a:ext cx="4876800" cy="3796986"/>
            <a:chOff x="76200" y="990600"/>
            <a:chExt cx="4876800" cy="3796986"/>
          </a:xfrm>
        </p:grpSpPr>
        <p:pic>
          <p:nvPicPr>
            <p:cNvPr id="10" name="Picture 18" descr="j0126670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" y="990600"/>
              <a:ext cx="4648200" cy="37969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76200" y="1066800"/>
              <a:ext cx="15240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/>
                  </a:solidFill>
                </a:rPr>
                <a:t>ঝড়</a:t>
              </a:r>
              <a:endPara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52400"/>
            <a:ext cx="87630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সমষ্টি বাচক  </a:t>
            </a: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বিশেষ্য-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সমষ্টি</a:t>
            </a:r>
            <a:r>
              <a:rPr kumimoji="0" lang="bn-BD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র নাম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19200" y="1371600"/>
            <a:ext cx="6705600" cy="4376945"/>
            <a:chOff x="1219200" y="1371600"/>
            <a:chExt cx="6705600" cy="4376945"/>
          </a:xfrm>
        </p:grpSpPr>
        <p:pic>
          <p:nvPicPr>
            <p:cNvPr id="8" name="Picture 7" descr="Peter-meeting-as.jpg"/>
            <p:cNvPicPr>
              <a:picLocks noChangeAspect="1"/>
            </p:cNvPicPr>
            <p:nvPr/>
          </p:nvPicPr>
          <p:blipFill>
            <a:blip r:embed="rId2"/>
            <a:srcRect l="26460" t="25032"/>
            <a:stretch>
              <a:fillRect/>
            </a:stretch>
          </p:blipFill>
          <p:spPr>
            <a:xfrm>
              <a:off x="1219200" y="1371600"/>
              <a:ext cx="6705600" cy="437694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895600" y="4572000"/>
              <a:ext cx="34948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ছেলেমেয়ের দল</a:t>
              </a:r>
              <a:endPara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43000" y="1066800"/>
            <a:ext cx="6749956" cy="5087780"/>
            <a:chOff x="1143000" y="1066800"/>
            <a:chExt cx="6749956" cy="5087780"/>
          </a:xfrm>
        </p:grpSpPr>
        <p:pic>
          <p:nvPicPr>
            <p:cNvPr id="11" name="Picture 10" descr="untitled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1066800"/>
              <a:ext cx="6749956" cy="508778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572000" y="4191000"/>
              <a:ext cx="297180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8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জনতা</a:t>
              </a:r>
              <a:endParaRPr lang="en-US" sz="8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90600" y="990600"/>
            <a:ext cx="6934200" cy="5867400"/>
            <a:chOff x="1219200" y="990600"/>
            <a:chExt cx="6705600" cy="5518324"/>
          </a:xfrm>
        </p:grpSpPr>
        <p:pic>
          <p:nvPicPr>
            <p:cNvPr id="14" name="Picture 13" descr="7th march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9200" y="990600"/>
              <a:ext cx="6705600" cy="551832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886200" y="1981200"/>
              <a:ext cx="2106667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7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জনসভা</a:t>
              </a:r>
              <a:endParaRPr lang="en-US" sz="7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457200"/>
          <a:ext cx="8458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95600" y="5105400"/>
            <a:ext cx="11384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জাতি </a:t>
            </a:r>
          </a:p>
          <a:p>
            <a:pPr lvl="0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বাচক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3657600"/>
            <a:ext cx="10182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ক্রিয়া </a:t>
            </a:r>
          </a:p>
          <a:p>
            <a:pPr lvl="0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বাচক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048264" y="1752600"/>
            <a:ext cx="10759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সমষ্টি</a:t>
            </a:r>
          </a:p>
          <a:p>
            <a:pPr lvl="0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বাচক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9614520">
            <a:off x="-116881" y="800433"/>
            <a:ext cx="3736959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16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দলীয় কাজ</a:t>
            </a:r>
            <a: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728789">
            <a:off x="5742796" y="1130789"/>
            <a:ext cx="3736959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16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৫টি বাক্য তৈরি</a:t>
            </a:r>
            <a: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0866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শিক্ষার্থীদের জন্য প্রশ্ন (মূল্যায়ন)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lassroom_clip_art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4064000" cy="431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33800" y="1981200"/>
            <a:ext cx="5181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 কি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বিশেষ্য পদ কত প্রকার ও কী </a:t>
            </a:r>
          </a:p>
          <a:p>
            <a:pPr>
              <a:buFont typeface="Wingdings" pitchFamily="2" charset="2"/>
              <a:buChar char="q"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বিশেষ্য পদ এর শ্রেণীবিভাগ ও উদাহরণ দাও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" t="6707" r="4338" b="4350"/>
          <a:stretch/>
        </p:blipFill>
        <p:spPr>
          <a:xfrm>
            <a:off x="3523480" y="1300099"/>
            <a:ext cx="2190579" cy="2857767"/>
          </a:xfrm>
          <a:prstGeom prst="rect">
            <a:avLst/>
          </a:prstGeom>
          <a:noFill/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Down Ribbon 6"/>
          <p:cNvSpPr/>
          <p:nvPr/>
        </p:nvSpPr>
        <p:spPr>
          <a:xfrm>
            <a:off x="1295400" y="394421"/>
            <a:ext cx="6629400" cy="760650"/>
          </a:xfrm>
          <a:prstGeom prst="ribbon">
            <a:avLst>
              <a:gd name="adj1" fmla="val 12709"/>
              <a:gd name="adj2" fmla="val 48441"/>
            </a:avLst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u="sng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u="sng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768" y="1730879"/>
            <a:ext cx="1524001" cy="192314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0082" y="4267200"/>
            <a:ext cx="3863031" cy="2057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/>
              <a:t>মোহাম্মাদ আবু সাইদ</a:t>
            </a:r>
          </a:p>
          <a:p>
            <a:pPr algn="ctr"/>
            <a:r>
              <a:rPr lang="bn-IN" b="1" dirty="0" smtClean="0"/>
              <a:t>সহকারী শিক্ষক</a:t>
            </a:r>
          </a:p>
          <a:p>
            <a:pPr algn="ctr"/>
            <a:r>
              <a:rPr lang="bn-IN" b="1" dirty="0" smtClean="0"/>
              <a:t>দেবোত্তর দাখিল মাদরাসা</a:t>
            </a:r>
          </a:p>
          <a:p>
            <a:pPr algn="ctr"/>
            <a:r>
              <a:rPr lang="bn-IN" b="1" dirty="0" smtClean="0"/>
              <a:t>আটঘরিয়া, পাবনা।</a:t>
            </a:r>
          </a:p>
          <a:p>
            <a:pPr algn="ctr"/>
            <a:r>
              <a:rPr lang="bn-IN" b="1" dirty="0" smtClean="0"/>
              <a:t>মোবাইলঃ</a:t>
            </a:r>
            <a:r>
              <a:rPr lang="en-US" b="1" dirty="0" smtClean="0"/>
              <a:t>01717289550</a:t>
            </a:r>
          </a:p>
          <a:p>
            <a:pPr algn="ctr"/>
            <a:r>
              <a:rPr lang="en-US" b="1" dirty="0" err="1" smtClean="0"/>
              <a:t>Email:masayeedtonmoy@gmail.com</a:t>
            </a:r>
            <a:endParaRPr lang="bn-IN" b="1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845342" y="4267200"/>
            <a:ext cx="4055443" cy="20573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/>
              <a:t>বাংলা ব্যকরণ ও নির্মিতি</a:t>
            </a:r>
          </a:p>
          <a:p>
            <a:pPr algn="ctr"/>
            <a:r>
              <a:rPr lang="bn-IN" sz="2400" b="1" dirty="0" smtClean="0"/>
              <a:t>শ্রেণিঃ নবম/দশম</a:t>
            </a:r>
          </a:p>
          <a:p>
            <a:pPr algn="ctr"/>
            <a:r>
              <a:rPr lang="bn-IN" sz="2400" b="1" dirty="0" smtClean="0"/>
              <a:t>অধ্যায়ঃ চতুর্থ</a:t>
            </a:r>
          </a:p>
          <a:p>
            <a:pPr algn="ctr"/>
            <a:r>
              <a:rPr lang="bn-IN" sz="2400" b="1" dirty="0" smtClean="0"/>
              <a:t>সময়ঃ ৫০ মিনিট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9972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304800"/>
            <a:ext cx="5943600" cy="838200"/>
          </a:xfrm>
          <a:prstGeom prst="rect">
            <a:avLst/>
          </a:prstGeom>
          <a:solidFill>
            <a:srgbClr val="FF0000"/>
          </a:solidFill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16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বাড়ীর  কাজ</a:t>
            </a:r>
            <a: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8" name="Picture 7" descr="home_house_clip_art_74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96025"/>
            <a:ext cx="4048125" cy="37433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43400" y="1676400"/>
            <a:ext cx="428995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তোমার বাড়ীর চারপাশে  এবং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বাড়ীর ভেতর যা  আছে তা থেকে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২০টি বিশেষ্য পদের উদাহরন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লিখে আন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09600"/>
            <a:ext cx="55226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</a:rPr>
              <a:t>সবাই কে ধন্যবাদ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28812"/>
            <a:ext cx="6629400" cy="4700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733767">
            <a:off x="961290" y="607886"/>
            <a:ext cx="5453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ছে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7493" y="1427946"/>
            <a:ext cx="570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ধে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9733767">
            <a:off x="2026247" y="1433958"/>
            <a:ext cx="570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লে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9733767">
            <a:off x="3166367" y="548663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নি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74726">
            <a:off x="3516826" y="1348886"/>
            <a:ext cx="615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যা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1220462">
            <a:off x="4240122" y="48593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টি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21066805">
            <a:off x="5879025" y="702305"/>
            <a:ext cx="615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মা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19733767">
            <a:off x="6094597" y="3427286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266507">
            <a:off x="4305407" y="1403778"/>
            <a:ext cx="668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ড়ী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19733767">
            <a:off x="5150448" y="462112"/>
            <a:ext cx="570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য়ে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21213483">
            <a:off x="5452021" y="1574765"/>
            <a:ext cx="615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বা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866085">
            <a:off x="6762612" y="831781"/>
            <a:ext cx="676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কাঁ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" name="Picture 17" descr="fishi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0"/>
            <a:ext cx="2362200" cy="273914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909058" y="466360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চ্ছে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 rot="866085">
            <a:off x="6508236" y="1646004"/>
            <a:ext cx="484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ছ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0.84775 -0.0055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5.92593E-6 L -0.07501 0.75555 " pathEditMode="relative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1.11111E-6 L -0.14445 0.644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3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01737 L -0.3533 0.795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3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41823 0.74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3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44652 0.6150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0" y="3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1088 L -0.40156 0.7446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3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29896 0.6578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3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00278 L 0.13698 0.7416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3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03333 0.7430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3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5.55112E-17 L -0.00486 0.6111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3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7.40741E-7 L 0.16771 0.6280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3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0.01389 C 0.0151 0.01412 0.18055 0.34861 0.34687 0.6833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0" y="3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C -5.55556E-7 0.00023 0.28108 0.40462 0.56215 0.8090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00" y="4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4" grpId="0"/>
      <p:bldP spid="16" grpId="0"/>
      <p:bldP spid="17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371600" y="0"/>
            <a:ext cx="6172200" cy="1295400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/>
              <a:t>পাঠ শিরোনাম </a:t>
            </a:r>
            <a:endParaRPr lang="en-US" sz="4800" b="1" dirty="0"/>
          </a:p>
        </p:txBody>
      </p:sp>
      <p:sp>
        <p:nvSpPr>
          <p:cNvPr id="6" name="Rectangle 5"/>
          <p:cNvSpPr/>
          <p:nvPr/>
        </p:nvSpPr>
        <p:spPr>
          <a:xfrm>
            <a:off x="2286000" y="1981200"/>
            <a:ext cx="5257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8000" dirty="0" smtClean="0">
                <a:solidFill>
                  <a:srgbClr val="FF0000"/>
                </a:solidFill>
              </a:rPr>
              <a:t>পদ প্রকরন </a:t>
            </a:r>
            <a:r>
              <a:rPr lang="bn-IN" sz="8000" dirty="0" smtClean="0">
                <a:solidFill>
                  <a:prstClr val="black"/>
                </a:solidFill>
              </a:rPr>
              <a:t> </a:t>
            </a:r>
            <a:endParaRPr lang="en-US" sz="8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8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1371600"/>
            <a:ext cx="914400" cy="1143000"/>
          </a:xfrm>
        </p:spPr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43400" y="1447800"/>
            <a:ext cx="1295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নিয়ে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1371600"/>
            <a:ext cx="1447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ছেলেটি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1447800"/>
            <a:ext cx="1219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কাঁধে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28800" y="1447800"/>
            <a:ext cx="1066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মাছ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29400" y="1371600"/>
            <a:ext cx="121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যাচ্ছে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9" name="Picture 8" descr="hand.jpg"/>
          <p:cNvPicPr>
            <a:picLocks noChangeAspect="1"/>
          </p:cNvPicPr>
          <p:nvPr/>
        </p:nvPicPr>
        <p:blipFill>
          <a:blip r:embed="rId2" cstate="print"/>
          <a:srcRect l="28572" t="9524" r="28571"/>
          <a:stretch>
            <a:fillRect/>
          </a:stretch>
        </p:blipFill>
        <p:spPr>
          <a:xfrm>
            <a:off x="609600" y="2133600"/>
            <a:ext cx="685800" cy="1447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76400" y="381000"/>
            <a:ext cx="54864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 একত্রিত = বাক্য 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553200" y="45720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বাড়ী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724400" y="4724400"/>
            <a:ext cx="1295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নিয়ে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6200" y="4648200"/>
            <a:ext cx="1447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ছেলেটি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505200" y="4800600"/>
            <a:ext cx="1219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কাঁধে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981200" y="4724400"/>
            <a:ext cx="1066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মাছ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848600" y="4648200"/>
            <a:ext cx="121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যাচ্ছে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22" name="Diamond 21"/>
          <p:cNvSpPr/>
          <p:nvPr/>
        </p:nvSpPr>
        <p:spPr>
          <a:xfrm>
            <a:off x="-76200" y="4648200"/>
            <a:ext cx="18288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Diamond 22"/>
          <p:cNvSpPr/>
          <p:nvPr/>
        </p:nvSpPr>
        <p:spPr>
          <a:xfrm>
            <a:off x="6248400" y="4724400"/>
            <a:ext cx="18288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Diamond 23"/>
          <p:cNvSpPr/>
          <p:nvPr/>
        </p:nvSpPr>
        <p:spPr>
          <a:xfrm>
            <a:off x="3048000" y="4724400"/>
            <a:ext cx="18288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4572000" y="4724400"/>
            <a:ext cx="18288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Diamond 25"/>
          <p:cNvSpPr/>
          <p:nvPr/>
        </p:nvSpPr>
        <p:spPr>
          <a:xfrm>
            <a:off x="7543800" y="4724400"/>
            <a:ext cx="18288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Diamond 26"/>
          <p:cNvSpPr/>
          <p:nvPr/>
        </p:nvSpPr>
        <p:spPr>
          <a:xfrm>
            <a:off x="1447800" y="4724400"/>
            <a:ext cx="18288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3837 C 0.00937 0.01318 0.02222 -0.01086 0.04774 -0.01086 C 0.07656 -0.01086 0.08663 0.01318 0.096 0.03837 C 0.10885 0.06633 0.11823 0.09429 0.15052 0.09429 C 0.17934 0.09429 0.18889 0.06633 0.20156 0.03837 C 0.20764 0.01318 0.22048 -0.01086 0.2493 -0.01086 C 0.275 -0.01086 0.28767 0.01318 0.29774 0.03837 C 0.30711 0.06633 0.31996 0.09429 0.34878 0.09429 C 0.37777 0.09429 0.4 0.03837 0.4 0.0386 C 0.40937 0.01318 0.41944 -0.01086 0.44774 -0.01086 C 0.47656 -0.01086 0.48646 0.01318 0.49583 0.03837 C 0.50868 0.06633 0.51805 0.09429 0.55052 0.09429 C 0.57934 0.09429 0.58871 0.06633 0.59809 0.03837 C 0.61111 0.01318 0.62048 -0.01086 0.6493 -0.01086 C 0.675 -0.01086 0.68767 0.01318 0.69774 0.03837 C 0.70711 0.06633 0.71996 0.09429 0.74878 0.09429 C 0.77777 0.09429 0.78715 0.06633 0.8 0.03837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 কি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4046301" cy="1107996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বাক্যের অর্ন্তগত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614" y="2868472"/>
            <a:ext cx="4634602" cy="707886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প্রত্যেকটি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কেই পদ বলে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nimated_witch_p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838" y="1828800"/>
            <a:ext cx="3857626" cy="4114800"/>
          </a:xfrm>
          <a:prstGeom prst="rect">
            <a:avLst/>
          </a:prstGeom>
        </p:spPr>
      </p:pic>
      <p:pic>
        <p:nvPicPr>
          <p:cNvPr id="6" name="Picture 5" descr="masala_kichidi_rice_lentil_mix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689534"/>
            <a:ext cx="2514600" cy="174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bn-BD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 কি তা বলতে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বিশেষ্য পদ এর সংঙ্গা বলতে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বিশেষ্য পদ এর শ্রেণীবিভাগ ও উদাহরণ দিতে পারবে। </a:t>
            </a:r>
          </a:p>
          <a:p>
            <a:pPr>
              <a:buNone/>
            </a:pP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পদের শ্রেণীবিভাগ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4582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-1524000" y="1143000"/>
            <a:ext cx="43434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বিশেষ্য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9144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বিশেষ্য পদ</a:t>
            </a:r>
            <a:endParaRPr lang="en-US" sz="60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819400" y="4953000"/>
            <a:ext cx="2514600" cy="16764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ব্যক্তির নাম</a:t>
            </a:r>
          </a:p>
          <a:p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বস্তুর নাম</a:t>
            </a:r>
          </a:p>
          <a:p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জাতির নাম</a:t>
            </a:r>
          </a:p>
          <a:p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 ব গুনের নাম      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angladesh+Portrait+Session+8mLqYfvGFYy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2011218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0" y="4191000"/>
            <a:ext cx="24801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সাকিব আল হাসান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AutoShape 2" descr="http://www.thefinancialexpress-bd.com/images/news_image_2010-02-16_1017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www.thefinancialexpress-bd.com/images/news_image_2010-02-16_1017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81400" y="3657600"/>
            <a:ext cx="5966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বই 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rising ha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990600"/>
            <a:ext cx="374533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6324600" y="3429000"/>
            <a:ext cx="1600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খেলোয়ার  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http://t2.gstatic.com/images?q=tbn:FD5_QdRwVGLqbM:http://www.islamicesources.com/main/images/general_Images/quran5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1066800"/>
            <a:ext cx="2743200" cy="2533798"/>
          </a:xfrm>
          <a:prstGeom prst="rect">
            <a:avLst/>
          </a:prstGeom>
          <a:noFill/>
        </p:spPr>
      </p:pic>
      <p:pic>
        <p:nvPicPr>
          <p:cNvPr id="19" name="Picture 18" descr="monalis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3962400"/>
            <a:ext cx="1676400" cy="260597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 rot="16200000">
            <a:off x="5457468" y="5139387"/>
            <a:ext cx="1600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মোনালিসা  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/>
      <p:bldP spid="9" grpId="0"/>
      <p:bldP spid="12" grpId="0"/>
      <p:bldP spid="14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</TotalTime>
  <Words>250</Words>
  <Application>Microsoft Office PowerPoint</Application>
  <PresentationFormat>On-screen Show (4:3)</PresentationFormat>
  <Paragraphs>148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বাড়ী</vt:lpstr>
      <vt:lpstr>পদ কি</vt:lpstr>
      <vt:lpstr>শিখন ফল</vt:lpstr>
      <vt:lpstr>পদের শ্রেণীবিভাগ</vt:lpstr>
      <vt:lpstr>বিশেষ্য পদ</vt:lpstr>
      <vt:lpstr>PowerPoint Presentation</vt:lpstr>
      <vt:lpstr> সংজ্ঞা বাচক  বিশেষ্য-যে কোন নাম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Minarul Is</cp:lastModifiedBy>
  <cp:revision>127</cp:revision>
  <dcterms:created xsi:type="dcterms:W3CDTF">2006-08-16T00:00:00Z</dcterms:created>
  <dcterms:modified xsi:type="dcterms:W3CDTF">2020-09-30T18:22:21Z</dcterms:modified>
</cp:coreProperties>
</file>