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89" r:id="rId3"/>
    <p:sldId id="282" r:id="rId4"/>
    <p:sldId id="258" r:id="rId5"/>
    <p:sldId id="259" r:id="rId6"/>
    <p:sldId id="276" r:id="rId7"/>
    <p:sldId id="261" r:id="rId8"/>
    <p:sldId id="263" r:id="rId9"/>
    <p:sldId id="290" r:id="rId10"/>
    <p:sldId id="291" r:id="rId11"/>
    <p:sldId id="272" r:id="rId12"/>
    <p:sldId id="293" r:id="rId13"/>
    <p:sldId id="292" r:id="rId14"/>
    <p:sldId id="294" r:id="rId15"/>
    <p:sldId id="265" r:id="rId16"/>
    <p:sldId id="268" r:id="rId17"/>
    <p:sldId id="264" r:id="rId18"/>
    <p:sldId id="269" r:id="rId19"/>
    <p:sldId id="275" r:id="rId20"/>
  </p:sldIdLst>
  <p:sldSz cx="7072313" cy="53038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71" userDrawn="1">
          <p15:clr>
            <a:srgbClr val="A4A3A4"/>
          </p15:clr>
        </p15:guide>
        <p15:guide id="2" pos="222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446" y="84"/>
      </p:cViewPr>
      <p:guideLst>
        <p:guide orient="horz" pos="1671"/>
        <p:guide pos="22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2340E-2C0F-4241-B982-53C91475985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5E25B-92AC-4A8E-A113-133675036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8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424" y="1647639"/>
            <a:ext cx="6011466" cy="11368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0852" y="3005513"/>
            <a:ext cx="4950619" cy="13554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8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97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96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95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9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9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9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91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63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6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27427" y="212411"/>
            <a:ext cx="1591270" cy="45254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617" y="212411"/>
            <a:ext cx="4655939" cy="4525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22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424" y="1647630"/>
            <a:ext cx="6011466" cy="11368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0847" y="3005508"/>
            <a:ext cx="4950619" cy="13554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3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07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0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14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67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21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75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28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7197"/>
            <a:fld id="{EFACD623-1C0F-4380-8264-FCD905F13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/>
              <a:t>10/1/2020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71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7197"/>
            <a:fld id="{04FDB9E9-5214-4E5E-82F1-66DD09538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84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7197"/>
            <a:fld id="{EFACD623-1C0F-4380-8264-FCD905F13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/>
              <a:t>10/1/2020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71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7197"/>
            <a:fld id="{04FDB9E9-5214-4E5E-82F1-66DD09538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62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664" y="3408209"/>
            <a:ext cx="6011466" cy="1053402"/>
          </a:xfrm>
        </p:spPr>
        <p:txBody>
          <a:bodyPr anchor="t"/>
          <a:lstStyle>
            <a:lvl1pPr algn="l">
              <a:defRPr sz="309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664" y="2247993"/>
            <a:ext cx="6011466" cy="1160214"/>
          </a:xfrm>
        </p:spPr>
        <p:txBody>
          <a:bodyPr anchor="b"/>
          <a:lstStyle>
            <a:lvl1pPr marL="0" indent="0">
              <a:buNone/>
              <a:defRPr sz="1547">
                <a:solidFill>
                  <a:schemeClr val="tx1">
                    <a:tint val="75000"/>
                  </a:schemeClr>
                </a:solidFill>
              </a:defRPr>
            </a:lvl1pPr>
            <a:lvl2pPr marL="353598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2pPr>
            <a:lvl3pPr marL="707197" indent="0">
              <a:buNone/>
              <a:defRPr sz="1237">
                <a:solidFill>
                  <a:schemeClr val="tx1">
                    <a:tint val="75000"/>
                  </a:schemeClr>
                </a:solidFill>
              </a:defRPr>
            </a:lvl3pPr>
            <a:lvl4pPr marL="1060795" indent="0">
              <a:buNone/>
              <a:defRPr sz="1083">
                <a:solidFill>
                  <a:schemeClr val="tx1">
                    <a:tint val="75000"/>
                  </a:schemeClr>
                </a:solidFill>
              </a:defRPr>
            </a:lvl4pPr>
            <a:lvl5pPr marL="1414394" indent="0">
              <a:buNone/>
              <a:defRPr sz="1083">
                <a:solidFill>
                  <a:schemeClr val="tx1">
                    <a:tint val="75000"/>
                  </a:schemeClr>
                </a:solidFill>
              </a:defRPr>
            </a:lvl5pPr>
            <a:lvl6pPr marL="1767992" indent="0">
              <a:buNone/>
              <a:defRPr sz="1083">
                <a:solidFill>
                  <a:schemeClr val="tx1">
                    <a:tint val="75000"/>
                  </a:schemeClr>
                </a:solidFill>
              </a:defRPr>
            </a:lvl6pPr>
            <a:lvl7pPr marL="2121591" indent="0">
              <a:buNone/>
              <a:defRPr sz="1083">
                <a:solidFill>
                  <a:schemeClr val="tx1">
                    <a:tint val="75000"/>
                  </a:schemeClr>
                </a:solidFill>
              </a:defRPr>
            </a:lvl7pPr>
            <a:lvl8pPr marL="2475189" indent="0">
              <a:buNone/>
              <a:defRPr sz="1083">
                <a:solidFill>
                  <a:schemeClr val="tx1">
                    <a:tint val="75000"/>
                  </a:schemeClr>
                </a:solidFill>
              </a:defRPr>
            </a:lvl8pPr>
            <a:lvl9pPr marL="2828788" indent="0">
              <a:buNone/>
              <a:defRPr sz="10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7197"/>
            <a:fld id="{EFACD623-1C0F-4380-8264-FCD905F13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/>
              <a:t>10/1/2020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71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7197"/>
            <a:fld id="{04FDB9E9-5214-4E5E-82F1-66DD09538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609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616" y="1237563"/>
            <a:ext cx="3123605" cy="3500288"/>
          </a:xfrm>
        </p:spPr>
        <p:txBody>
          <a:bodyPr/>
          <a:lstStyle>
            <a:lvl1pPr>
              <a:defRPr sz="2166"/>
            </a:lvl1pPr>
            <a:lvl2pPr>
              <a:defRPr sz="1856"/>
            </a:lvl2pPr>
            <a:lvl3pPr>
              <a:defRPr sz="1547"/>
            </a:lvl3pPr>
            <a:lvl4pPr>
              <a:defRPr sz="1392"/>
            </a:lvl4pPr>
            <a:lvl5pPr>
              <a:defRPr sz="1392"/>
            </a:lvl5pPr>
            <a:lvl6pPr>
              <a:defRPr sz="1392"/>
            </a:lvl6pPr>
            <a:lvl7pPr>
              <a:defRPr sz="1392"/>
            </a:lvl7pPr>
            <a:lvl8pPr>
              <a:defRPr sz="1392"/>
            </a:lvl8pPr>
            <a:lvl9pPr>
              <a:defRPr sz="139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5092" y="1237563"/>
            <a:ext cx="3123605" cy="3500288"/>
          </a:xfrm>
        </p:spPr>
        <p:txBody>
          <a:bodyPr/>
          <a:lstStyle>
            <a:lvl1pPr>
              <a:defRPr sz="2166"/>
            </a:lvl1pPr>
            <a:lvl2pPr>
              <a:defRPr sz="1856"/>
            </a:lvl2pPr>
            <a:lvl3pPr>
              <a:defRPr sz="1547"/>
            </a:lvl3pPr>
            <a:lvl4pPr>
              <a:defRPr sz="1392"/>
            </a:lvl4pPr>
            <a:lvl5pPr>
              <a:defRPr sz="1392"/>
            </a:lvl5pPr>
            <a:lvl6pPr>
              <a:defRPr sz="1392"/>
            </a:lvl6pPr>
            <a:lvl7pPr>
              <a:defRPr sz="1392"/>
            </a:lvl7pPr>
            <a:lvl8pPr>
              <a:defRPr sz="1392"/>
            </a:lvl8pPr>
            <a:lvl9pPr>
              <a:defRPr sz="139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7197"/>
            <a:fld id="{EFACD623-1C0F-4380-8264-FCD905F13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/>
              <a:t>10/1/2020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71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7197"/>
            <a:fld id="{04FDB9E9-5214-4E5E-82F1-66DD09538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312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616" y="1187226"/>
            <a:ext cx="3124833" cy="494779"/>
          </a:xfrm>
        </p:spPr>
        <p:txBody>
          <a:bodyPr anchor="b"/>
          <a:lstStyle>
            <a:lvl1pPr marL="0" indent="0">
              <a:buNone/>
              <a:defRPr sz="1856" b="1"/>
            </a:lvl1pPr>
            <a:lvl2pPr marL="353598" indent="0">
              <a:buNone/>
              <a:defRPr sz="1547" b="1"/>
            </a:lvl2pPr>
            <a:lvl3pPr marL="707197" indent="0">
              <a:buNone/>
              <a:defRPr sz="1392" b="1"/>
            </a:lvl3pPr>
            <a:lvl4pPr marL="1060795" indent="0">
              <a:buNone/>
              <a:defRPr sz="1237" b="1"/>
            </a:lvl4pPr>
            <a:lvl5pPr marL="1414394" indent="0">
              <a:buNone/>
              <a:defRPr sz="1237" b="1"/>
            </a:lvl5pPr>
            <a:lvl6pPr marL="1767992" indent="0">
              <a:buNone/>
              <a:defRPr sz="1237" b="1"/>
            </a:lvl6pPr>
            <a:lvl7pPr marL="2121591" indent="0">
              <a:buNone/>
              <a:defRPr sz="1237" b="1"/>
            </a:lvl7pPr>
            <a:lvl8pPr marL="2475189" indent="0">
              <a:buNone/>
              <a:defRPr sz="1237" b="1"/>
            </a:lvl8pPr>
            <a:lvl9pPr marL="2828788" indent="0">
              <a:buNone/>
              <a:defRPr sz="123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3616" y="1682004"/>
            <a:ext cx="3124833" cy="3055846"/>
          </a:xfrm>
        </p:spPr>
        <p:txBody>
          <a:bodyPr/>
          <a:lstStyle>
            <a:lvl1pPr>
              <a:defRPr sz="1856"/>
            </a:lvl1pPr>
            <a:lvl2pPr>
              <a:defRPr sz="1547"/>
            </a:lvl2pPr>
            <a:lvl3pPr>
              <a:defRPr sz="1392"/>
            </a:lvl3pPr>
            <a:lvl4pPr>
              <a:defRPr sz="1237"/>
            </a:lvl4pPr>
            <a:lvl5pPr>
              <a:defRPr sz="1237"/>
            </a:lvl5pPr>
            <a:lvl6pPr>
              <a:defRPr sz="1237"/>
            </a:lvl6pPr>
            <a:lvl7pPr>
              <a:defRPr sz="1237"/>
            </a:lvl7pPr>
            <a:lvl8pPr>
              <a:defRPr sz="1237"/>
            </a:lvl8pPr>
            <a:lvl9pPr>
              <a:defRPr sz="12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92639" y="1187226"/>
            <a:ext cx="3126061" cy="494779"/>
          </a:xfrm>
        </p:spPr>
        <p:txBody>
          <a:bodyPr anchor="b"/>
          <a:lstStyle>
            <a:lvl1pPr marL="0" indent="0">
              <a:buNone/>
              <a:defRPr sz="1856" b="1"/>
            </a:lvl1pPr>
            <a:lvl2pPr marL="353598" indent="0">
              <a:buNone/>
              <a:defRPr sz="1547" b="1"/>
            </a:lvl2pPr>
            <a:lvl3pPr marL="707197" indent="0">
              <a:buNone/>
              <a:defRPr sz="1392" b="1"/>
            </a:lvl3pPr>
            <a:lvl4pPr marL="1060795" indent="0">
              <a:buNone/>
              <a:defRPr sz="1237" b="1"/>
            </a:lvl4pPr>
            <a:lvl5pPr marL="1414394" indent="0">
              <a:buNone/>
              <a:defRPr sz="1237" b="1"/>
            </a:lvl5pPr>
            <a:lvl6pPr marL="1767992" indent="0">
              <a:buNone/>
              <a:defRPr sz="1237" b="1"/>
            </a:lvl6pPr>
            <a:lvl7pPr marL="2121591" indent="0">
              <a:buNone/>
              <a:defRPr sz="1237" b="1"/>
            </a:lvl7pPr>
            <a:lvl8pPr marL="2475189" indent="0">
              <a:buNone/>
              <a:defRPr sz="1237" b="1"/>
            </a:lvl8pPr>
            <a:lvl9pPr marL="2828788" indent="0">
              <a:buNone/>
              <a:defRPr sz="123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92639" y="1682004"/>
            <a:ext cx="3126061" cy="3055846"/>
          </a:xfrm>
        </p:spPr>
        <p:txBody>
          <a:bodyPr/>
          <a:lstStyle>
            <a:lvl1pPr>
              <a:defRPr sz="1856"/>
            </a:lvl1pPr>
            <a:lvl2pPr>
              <a:defRPr sz="1547"/>
            </a:lvl2pPr>
            <a:lvl3pPr>
              <a:defRPr sz="1392"/>
            </a:lvl3pPr>
            <a:lvl4pPr>
              <a:defRPr sz="1237"/>
            </a:lvl4pPr>
            <a:lvl5pPr>
              <a:defRPr sz="1237"/>
            </a:lvl5pPr>
            <a:lvl6pPr>
              <a:defRPr sz="1237"/>
            </a:lvl6pPr>
            <a:lvl7pPr>
              <a:defRPr sz="1237"/>
            </a:lvl7pPr>
            <a:lvl8pPr>
              <a:defRPr sz="1237"/>
            </a:lvl8pPr>
            <a:lvl9pPr>
              <a:defRPr sz="12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7197"/>
            <a:fld id="{EFACD623-1C0F-4380-8264-FCD905F13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/>
              <a:t>10/1/2020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71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7197"/>
            <a:fld id="{04FDB9E9-5214-4E5E-82F1-66DD09538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967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7197"/>
            <a:fld id="{EFACD623-1C0F-4380-8264-FCD905F13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/>
              <a:t>10/1/2020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71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7197"/>
            <a:fld id="{04FDB9E9-5214-4E5E-82F1-66DD09538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58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7197"/>
            <a:fld id="{EFACD623-1C0F-4380-8264-FCD905F13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/>
              <a:t>10/1/2020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71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7197"/>
            <a:fld id="{04FDB9E9-5214-4E5E-82F1-66DD09538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206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18" y="211172"/>
            <a:ext cx="2326742" cy="898706"/>
          </a:xfrm>
        </p:spPr>
        <p:txBody>
          <a:bodyPr anchor="b"/>
          <a:lstStyle>
            <a:lvl1pPr algn="l">
              <a:defRPr sz="154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5078" y="211172"/>
            <a:ext cx="3953619" cy="4526679"/>
          </a:xfrm>
        </p:spPr>
        <p:txBody>
          <a:bodyPr/>
          <a:lstStyle>
            <a:lvl1pPr>
              <a:defRPr sz="2475"/>
            </a:lvl1pPr>
            <a:lvl2pPr>
              <a:defRPr sz="2166"/>
            </a:lvl2pPr>
            <a:lvl3pPr>
              <a:defRPr sz="1856"/>
            </a:lvl3pPr>
            <a:lvl4pPr>
              <a:defRPr sz="1547"/>
            </a:lvl4pPr>
            <a:lvl5pPr>
              <a:defRPr sz="1547"/>
            </a:lvl5pPr>
            <a:lvl6pPr>
              <a:defRPr sz="1547"/>
            </a:lvl6pPr>
            <a:lvl7pPr>
              <a:defRPr sz="1547"/>
            </a:lvl7pPr>
            <a:lvl8pPr>
              <a:defRPr sz="1547"/>
            </a:lvl8pPr>
            <a:lvl9pPr>
              <a:defRPr sz="15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3618" y="1109879"/>
            <a:ext cx="2326742" cy="3627973"/>
          </a:xfrm>
        </p:spPr>
        <p:txBody>
          <a:bodyPr/>
          <a:lstStyle>
            <a:lvl1pPr marL="0" indent="0">
              <a:buNone/>
              <a:defRPr sz="1083"/>
            </a:lvl1pPr>
            <a:lvl2pPr marL="353598" indent="0">
              <a:buNone/>
              <a:defRPr sz="928"/>
            </a:lvl2pPr>
            <a:lvl3pPr marL="707197" indent="0">
              <a:buNone/>
              <a:defRPr sz="773"/>
            </a:lvl3pPr>
            <a:lvl4pPr marL="1060795" indent="0">
              <a:buNone/>
              <a:defRPr sz="696"/>
            </a:lvl4pPr>
            <a:lvl5pPr marL="1414394" indent="0">
              <a:buNone/>
              <a:defRPr sz="696"/>
            </a:lvl5pPr>
            <a:lvl6pPr marL="1767992" indent="0">
              <a:buNone/>
              <a:defRPr sz="696"/>
            </a:lvl6pPr>
            <a:lvl7pPr marL="2121591" indent="0">
              <a:buNone/>
              <a:defRPr sz="696"/>
            </a:lvl7pPr>
            <a:lvl8pPr marL="2475189" indent="0">
              <a:buNone/>
              <a:defRPr sz="696"/>
            </a:lvl8pPr>
            <a:lvl9pPr marL="2828788" indent="0">
              <a:buNone/>
              <a:defRPr sz="69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7197"/>
            <a:fld id="{EFACD623-1C0F-4380-8264-FCD905F13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/>
              <a:t>10/1/2020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71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7197"/>
            <a:fld id="{04FDB9E9-5214-4E5E-82F1-66DD09538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7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79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223" y="3712687"/>
            <a:ext cx="4243388" cy="438304"/>
          </a:xfrm>
        </p:spPr>
        <p:txBody>
          <a:bodyPr anchor="b"/>
          <a:lstStyle>
            <a:lvl1pPr algn="l">
              <a:defRPr sz="154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86223" y="473907"/>
            <a:ext cx="4243388" cy="3182303"/>
          </a:xfrm>
        </p:spPr>
        <p:txBody>
          <a:bodyPr/>
          <a:lstStyle>
            <a:lvl1pPr marL="0" indent="0">
              <a:buNone/>
              <a:defRPr sz="2475"/>
            </a:lvl1pPr>
            <a:lvl2pPr marL="353598" indent="0">
              <a:buNone/>
              <a:defRPr sz="2166"/>
            </a:lvl2pPr>
            <a:lvl3pPr marL="707197" indent="0">
              <a:buNone/>
              <a:defRPr sz="1856"/>
            </a:lvl3pPr>
            <a:lvl4pPr marL="1060795" indent="0">
              <a:buNone/>
              <a:defRPr sz="1547"/>
            </a:lvl4pPr>
            <a:lvl5pPr marL="1414394" indent="0">
              <a:buNone/>
              <a:defRPr sz="1547"/>
            </a:lvl5pPr>
            <a:lvl6pPr marL="1767992" indent="0">
              <a:buNone/>
              <a:defRPr sz="1547"/>
            </a:lvl6pPr>
            <a:lvl7pPr marL="2121591" indent="0">
              <a:buNone/>
              <a:defRPr sz="1547"/>
            </a:lvl7pPr>
            <a:lvl8pPr marL="2475189" indent="0">
              <a:buNone/>
              <a:defRPr sz="1547"/>
            </a:lvl8pPr>
            <a:lvl9pPr marL="2828788" indent="0">
              <a:buNone/>
              <a:defRPr sz="154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6223" y="4150990"/>
            <a:ext cx="4243388" cy="622464"/>
          </a:xfrm>
        </p:spPr>
        <p:txBody>
          <a:bodyPr/>
          <a:lstStyle>
            <a:lvl1pPr marL="0" indent="0">
              <a:buNone/>
              <a:defRPr sz="1083"/>
            </a:lvl1pPr>
            <a:lvl2pPr marL="353598" indent="0">
              <a:buNone/>
              <a:defRPr sz="928"/>
            </a:lvl2pPr>
            <a:lvl3pPr marL="707197" indent="0">
              <a:buNone/>
              <a:defRPr sz="773"/>
            </a:lvl3pPr>
            <a:lvl4pPr marL="1060795" indent="0">
              <a:buNone/>
              <a:defRPr sz="696"/>
            </a:lvl4pPr>
            <a:lvl5pPr marL="1414394" indent="0">
              <a:buNone/>
              <a:defRPr sz="696"/>
            </a:lvl5pPr>
            <a:lvl6pPr marL="1767992" indent="0">
              <a:buNone/>
              <a:defRPr sz="696"/>
            </a:lvl6pPr>
            <a:lvl7pPr marL="2121591" indent="0">
              <a:buNone/>
              <a:defRPr sz="696"/>
            </a:lvl7pPr>
            <a:lvl8pPr marL="2475189" indent="0">
              <a:buNone/>
              <a:defRPr sz="696"/>
            </a:lvl8pPr>
            <a:lvl9pPr marL="2828788" indent="0">
              <a:buNone/>
              <a:defRPr sz="69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7197"/>
            <a:fld id="{EFACD623-1C0F-4380-8264-FCD905F13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/>
              <a:t>10/1/2020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71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7197"/>
            <a:fld id="{04FDB9E9-5214-4E5E-82F1-66DD09538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332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7197"/>
            <a:fld id="{EFACD623-1C0F-4380-8264-FCD905F13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/>
              <a:t>10/1/2020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71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7197"/>
            <a:fld id="{04FDB9E9-5214-4E5E-82F1-66DD09538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477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27427" y="212401"/>
            <a:ext cx="1591270" cy="45254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616" y="212401"/>
            <a:ext cx="4655939" cy="4525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07197"/>
            <a:fld id="{EFACD623-1C0F-4380-8264-FCD905F13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/>
              <a:t>10/1/2020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071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7197"/>
            <a:fld id="{04FDB9E9-5214-4E5E-82F1-66DD09538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553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664" y="3408214"/>
            <a:ext cx="6011466" cy="1053401"/>
          </a:xfrm>
        </p:spPr>
        <p:txBody>
          <a:bodyPr anchor="t"/>
          <a:lstStyle>
            <a:lvl1pPr algn="l">
              <a:defRPr sz="174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664" y="2247993"/>
            <a:ext cx="6011466" cy="1160214"/>
          </a:xfrm>
        </p:spPr>
        <p:txBody>
          <a:bodyPr anchor="b"/>
          <a:lstStyle>
            <a:lvl1pPr marL="0" indent="0">
              <a:buNone/>
              <a:defRPr sz="870">
                <a:solidFill>
                  <a:schemeClr val="tx1">
                    <a:tint val="75000"/>
                  </a:schemeClr>
                </a:solidFill>
              </a:defRPr>
            </a:lvl1pPr>
            <a:lvl2pPr marL="198889" indent="0">
              <a:buNone/>
              <a:defRPr sz="783">
                <a:solidFill>
                  <a:schemeClr val="tx1">
                    <a:tint val="75000"/>
                  </a:schemeClr>
                </a:solidFill>
              </a:defRPr>
            </a:lvl2pPr>
            <a:lvl3pPr marL="397779" indent="0">
              <a:buNone/>
              <a:defRPr sz="696">
                <a:solidFill>
                  <a:schemeClr val="tx1">
                    <a:tint val="75000"/>
                  </a:schemeClr>
                </a:solidFill>
              </a:defRPr>
            </a:lvl3pPr>
            <a:lvl4pPr marL="596668" indent="0">
              <a:buNone/>
              <a:defRPr sz="609">
                <a:solidFill>
                  <a:schemeClr val="tx1">
                    <a:tint val="75000"/>
                  </a:schemeClr>
                </a:solidFill>
              </a:defRPr>
            </a:lvl4pPr>
            <a:lvl5pPr marL="795557" indent="0">
              <a:buNone/>
              <a:defRPr sz="609">
                <a:solidFill>
                  <a:schemeClr val="tx1">
                    <a:tint val="75000"/>
                  </a:schemeClr>
                </a:solidFill>
              </a:defRPr>
            </a:lvl5pPr>
            <a:lvl6pPr marL="994446" indent="0">
              <a:buNone/>
              <a:defRPr sz="609">
                <a:solidFill>
                  <a:schemeClr val="tx1">
                    <a:tint val="75000"/>
                  </a:schemeClr>
                </a:solidFill>
              </a:defRPr>
            </a:lvl6pPr>
            <a:lvl7pPr marL="1193336" indent="0">
              <a:buNone/>
              <a:defRPr sz="609">
                <a:solidFill>
                  <a:schemeClr val="tx1">
                    <a:tint val="75000"/>
                  </a:schemeClr>
                </a:solidFill>
              </a:defRPr>
            </a:lvl7pPr>
            <a:lvl8pPr marL="1392224" indent="0">
              <a:buNone/>
              <a:defRPr sz="609">
                <a:solidFill>
                  <a:schemeClr val="tx1">
                    <a:tint val="75000"/>
                  </a:schemeClr>
                </a:solidFill>
              </a:defRPr>
            </a:lvl8pPr>
            <a:lvl9pPr marL="1591114" indent="0">
              <a:buNone/>
              <a:defRPr sz="6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60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617" y="1237563"/>
            <a:ext cx="3123605" cy="3500288"/>
          </a:xfrm>
        </p:spPr>
        <p:txBody>
          <a:bodyPr/>
          <a:lstStyle>
            <a:lvl1pPr>
              <a:defRPr sz="1219"/>
            </a:lvl1pPr>
            <a:lvl2pPr>
              <a:defRPr sz="1044"/>
            </a:lvl2pPr>
            <a:lvl3pPr>
              <a:defRPr sz="870"/>
            </a:lvl3pPr>
            <a:lvl4pPr>
              <a:defRPr sz="783"/>
            </a:lvl4pPr>
            <a:lvl5pPr>
              <a:defRPr sz="783"/>
            </a:lvl5pPr>
            <a:lvl6pPr>
              <a:defRPr sz="783"/>
            </a:lvl6pPr>
            <a:lvl7pPr>
              <a:defRPr sz="783"/>
            </a:lvl7pPr>
            <a:lvl8pPr>
              <a:defRPr sz="783"/>
            </a:lvl8pPr>
            <a:lvl9pPr>
              <a:defRPr sz="7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5094" y="1237563"/>
            <a:ext cx="3123605" cy="3500288"/>
          </a:xfrm>
        </p:spPr>
        <p:txBody>
          <a:bodyPr/>
          <a:lstStyle>
            <a:lvl1pPr>
              <a:defRPr sz="1219"/>
            </a:lvl1pPr>
            <a:lvl2pPr>
              <a:defRPr sz="1044"/>
            </a:lvl2pPr>
            <a:lvl3pPr>
              <a:defRPr sz="870"/>
            </a:lvl3pPr>
            <a:lvl4pPr>
              <a:defRPr sz="783"/>
            </a:lvl4pPr>
            <a:lvl5pPr>
              <a:defRPr sz="783"/>
            </a:lvl5pPr>
            <a:lvl6pPr>
              <a:defRPr sz="783"/>
            </a:lvl6pPr>
            <a:lvl7pPr>
              <a:defRPr sz="783"/>
            </a:lvl7pPr>
            <a:lvl8pPr>
              <a:defRPr sz="783"/>
            </a:lvl8pPr>
            <a:lvl9pPr>
              <a:defRPr sz="7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87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616" y="1187236"/>
            <a:ext cx="3124833" cy="494779"/>
          </a:xfrm>
        </p:spPr>
        <p:txBody>
          <a:bodyPr anchor="b"/>
          <a:lstStyle>
            <a:lvl1pPr marL="0" indent="0">
              <a:buNone/>
              <a:defRPr sz="1044" b="1"/>
            </a:lvl1pPr>
            <a:lvl2pPr marL="198889" indent="0">
              <a:buNone/>
              <a:defRPr sz="870" b="1"/>
            </a:lvl2pPr>
            <a:lvl3pPr marL="397779" indent="0">
              <a:buNone/>
              <a:defRPr sz="783" b="1"/>
            </a:lvl3pPr>
            <a:lvl4pPr marL="596668" indent="0">
              <a:buNone/>
              <a:defRPr sz="696" b="1"/>
            </a:lvl4pPr>
            <a:lvl5pPr marL="795557" indent="0">
              <a:buNone/>
              <a:defRPr sz="696" b="1"/>
            </a:lvl5pPr>
            <a:lvl6pPr marL="994446" indent="0">
              <a:buNone/>
              <a:defRPr sz="696" b="1"/>
            </a:lvl6pPr>
            <a:lvl7pPr marL="1193336" indent="0">
              <a:buNone/>
              <a:defRPr sz="696" b="1"/>
            </a:lvl7pPr>
            <a:lvl8pPr marL="1392224" indent="0">
              <a:buNone/>
              <a:defRPr sz="696" b="1"/>
            </a:lvl8pPr>
            <a:lvl9pPr marL="1591114" indent="0">
              <a:buNone/>
              <a:defRPr sz="6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3616" y="1682004"/>
            <a:ext cx="3124833" cy="3055846"/>
          </a:xfrm>
        </p:spPr>
        <p:txBody>
          <a:bodyPr/>
          <a:lstStyle>
            <a:lvl1pPr>
              <a:defRPr sz="1044"/>
            </a:lvl1pPr>
            <a:lvl2pPr>
              <a:defRPr sz="870"/>
            </a:lvl2pPr>
            <a:lvl3pPr>
              <a:defRPr sz="783"/>
            </a:lvl3pPr>
            <a:lvl4pPr>
              <a:defRPr sz="696"/>
            </a:lvl4pPr>
            <a:lvl5pPr>
              <a:defRPr sz="696"/>
            </a:lvl5pPr>
            <a:lvl6pPr>
              <a:defRPr sz="696"/>
            </a:lvl6pPr>
            <a:lvl7pPr>
              <a:defRPr sz="696"/>
            </a:lvl7pPr>
            <a:lvl8pPr>
              <a:defRPr sz="696"/>
            </a:lvl8pPr>
            <a:lvl9pPr>
              <a:defRPr sz="6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92643" y="1187236"/>
            <a:ext cx="3126061" cy="494779"/>
          </a:xfrm>
        </p:spPr>
        <p:txBody>
          <a:bodyPr anchor="b"/>
          <a:lstStyle>
            <a:lvl1pPr marL="0" indent="0">
              <a:buNone/>
              <a:defRPr sz="1044" b="1"/>
            </a:lvl1pPr>
            <a:lvl2pPr marL="198889" indent="0">
              <a:buNone/>
              <a:defRPr sz="870" b="1"/>
            </a:lvl2pPr>
            <a:lvl3pPr marL="397779" indent="0">
              <a:buNone/>
              <a:defRPr sz="783" b="1"/>
            </a:lvl3pPr>
            <a:lvl4pPr marL="596668" indent="0">
              <a:buNone/>
              <a:defRPr sz="696" b="1"/>
            </a:lvl4pPr>
            <a:lvl5pPr marL="795557" indent="0">
              <a:buNone/>
              <a:defRPr sz="696" b="1"/>
            </a:lvl5pPr>
            <a:lvl6pPr marL="994446" indent="0">
              <a:buNone/>
              <a:defRPr sz="696" b="1"/>
            </a:lvl6pPr>
            <a:lvl7pPr marL="1193336" indent="0">
              <a:buNone/>
              <a:defRPr sz="696" b="1"/>
            </a:lvl7pPr>
            <a:lvl8pPr marL="1392224" indent="0">
              <a:buNone/>
              <a:defRPr sz="696" b="1"/>
            </a:lvl8pPr>
            <a:lvl9pPr marL="1591114" indent="0">
              <a:buNone/>
              <a:defRPr sz="6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92643" y="1682004"/>
            <a:ext cx="3126061" cy="3055846"/>
          </a:xfrm>
        </p:spPr>
        <p:txBody>
          <a:bodyPr/>
          <a:lstStyle>
            <a:lvl1pPr>
              <a:defRPr sz="1044"/>
            </a:lvl1pPr>
            <a:lvl2pPr>
              <a:defRPr sz="870"/>
            </a:lvl2pPr>
            <a:lvl3pPr>
              <a:defRPr sz="783"/>
            </a:lvl3pPr>
            <a:lvl4pPr>
              <a:defRPr sz="696"/>
            </a:lvl4pPr>
            <a:lvl5pPr>
              <a:defRPr sz="696"/>
            </a:lvl5pPr>
            <a:lvl6pPr>
              <a:defRPr sz="696"/>
            </a:lvl6pPr>
            <a:lvl7pPr>
              <a:defRPr sz="696"/>
            </a:lvl7pPr>
            <a:lvl8pPr>
              <a:defRPr sz="696"/>
            </a:lvl8pPr>
            <a:lvl9pPr>
              <a:defRPr sz="6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25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2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9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17" y="211171"/>
            <a:ext cx="2326742" cy="898706"/>
          </a:xfrm>
        </p:spPr>
        <p:txBody>
          <a:bodyPr anchor="b"/>
          <a:lstStyle>
            <a:lvl1pPr algn="l">
              <a:defRPr sz="87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5079" y="211183"/>
            <a:ext cx="3953619" cy="4526679"/>
          </a:xfrm>
        </p:spPr>
        <p:txBody>
          <a:bodyPr/>
          <a:lstStyle>
            <a:lvl1pPr>
              <a:defRPr sz="1392"/>
            </a:lvl1pPr>
            <a:lvl2pPr>
              <a:defRPr sz="1219"/>
            </a:lvl2pPr>
            <a:lvl3pPr>
              <a:defRPr sz="1044"/>
            </a:lvl3pPr>
            <a:lvl4pPr>
              <a:defRPr sz="870"/>
            </a:lvl4pPr>
            <a:lvl5pPr>
              <a:defRPr sz="870"/>
            </a:lvl5pPr>
            <a:lvl6pPr>
              <a:defRPr sz="870"/>
            </a:lvl6pPr>
            <a:lvl7pPr>
              <a:defRPr sz="870"/>
            </a:lvl7pPr>
            <a:lvl8pPr>
              <a:defRPr sz="870"/>
            </a:lvl8pPr>
            <a:lvl9pPr>
              <a:defRPr sz="87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3617" y="1109883"/>
            <a:ext cx="2326742" cy="3627973"/>
          </a:xfrm>
        </p:spPr>
        <p:txBody>
          <a:bodyPr/>
          <a:lstStyle>
            <a:lvl1pPr marL="0" indent="0">
              <a:buNone/>
              <a:defRPr sz="609"/>
            </a:lvl1pPr>
            <a:lvl2pPr marL="198889" indent="0">
              <a:buNone/>
              <a:defRPr sz="522"/>
            </a:lvl2pPr>
            <a:lvl3pPr marL="397779" indent="0">
              <a:buNone/>
              <a:defRPr sz="435"/>
            </a:lvl3pPr>
            <a:lvl4pPr marL="596668" indent="0">
              <a:buNone/>
              <a:defRPr sz="392"/>
            </a:lvl4pPr>
            <a:lvl5pPr marL="795557" indent="0">
              <a:buNone/>
              <a:defRPr sz="392"/>
            </a:lvl5pPr>
            <a:lvl6pPr marL="994446" indent="0">
              <a:buNone/>
              <a:defRPr sz="392"/>
            </a:lvl6pPr>
            <a:lvl7pPr marL="1193336" indent="0">
              <a:buNone/>
              <a:defRPr sz="392"/>
            </a:lvl7pPr>
            <a:lvl8pPr marL="1392224" indent="0">
              <a:buNone/>
              <a:defRPr sz="392"/>
            </a:lvl8pPr>
            <a:lvl9pPr marL="1591114" indent="0">
              <a:buNone/>
              <a:defRPr sz="3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45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223" y="3712686"/>
            <a:ext cx="4243388" cy="438304"/>
          </a:xfrm>
        </p:spPr>
        <p:txBody>
          <a:bodyPr anchor="b"/>
          <a:lstStyle>
            <a:lvl1pPr algn="l">
              <a:defRPr sz="87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86223" y="473911"/>
            <a:ext cx="4243388" cy="3182303"/>
          </a:xfrm>
        </p:spPr>
        <p:txBody>
          <a:bodyPr/>
          <a:lstStyle>
            <a:lvl1pPr marL="0" indent="0">
              <a:buNone/>
              <a:defRPr sz="1392"/>
            </a:lvl1pPr>
            <a:lvl2pPr marL="198889" indent="0">
              <a:buNone/>
              <a:defRPr sz="1219"/>
            </a:lvl2pPr>
            <a:lvl3pPr marL="397779" indent="0">
              <a:buNone/>
              <a:defRPr sz="1044"/>
            </a:lvl3pPr>
            <a:lvl4pPr marL="596668" indent="0">
              <a:buNone/>
              <a:defRPr sz="870"/>
            </a:lvl4pPr>
            <a:lvl5pPr marL="795557" indent="0">
              <a:buNone/>
              <a:defRPr sz="870"/>
            </a:lvl5pPr>
            <a:lvl6pPr marL="994446" indent="0">
              <a:buNone/>
              <a:defRPr sz="870"/>
            </a:lvl6pPr>
            <a:lvl7pPr marL="1193336" indent="0">
              <a:buNone/>
              <a:defRPr sz="870"/>
            </a:lvl7pPr>
            <a:lvl8pPr marL="1392224" indent="0">
              <a:buNone/>
              <a:defRPr sz="870"/>
            </a:lvl8pPr>
            <a:lvl9pPr marL="1591114" indent="0">
              <a:buNone/>
              <a:defRPr sz="87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6223" y="4150990"/>
            <a:ext cx="4243388" cy="622464"/>
          </a:xfrm>
        </p:spPr>
        <p:txBody>
          <a:bodyPr/>
          <a:lstStyle>
            <a:lvl1pPr marL="0" indent="0">
              <a:buNone/>
              <a:defRPr sz="609"/>
            </a:lvl1pPr>
            <a:lvl2pPr marL="198889" indent="0">
              <a:buNone/>
              <a:defRPr sz="522"/>
            </a:lvl2pPr>
            <a:lvl3pPr marL="397779" indent="0">
              <a:buNone/>
              <a:defRPr sz="435"/>
            </a:lvl3pPr>
            <a:lvl4pPr marL="596668" indent="0">
              <a:buNone/>
              <a:defRPr sz="392"/>
            </a:lvl4pPr>
            <a:lvl5pPr marL="795557" indent="0">
              <a:buNone/>
              <a:defRPr sz="392"/>
            </a:lvl5pPr>
            <a:lvl6pPr marL="994446" indent="0">
              <a:buNone/>
              <a:defRPr sz="392"/>
            </a:lvl6pPr>
            <a:lvl7pPr marL="1193336" indent="0">
              <a:buNone/>
              <a:defRPr sz="392"/>
            </a:lvl7pPr>
            <a:lvl8pPr marL="1392224" indent="0">
              <a:buNone/>
              <a:defRPr sz="392"/>
            </a:lvl8pPr>
            <a:lvl9pPr marL="1591114" indent="0">
              <a:buNone/>
              <a:defRPr sz="3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616" y="212410"/>
            <a:ext cx="6365082" cy="883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616" y="1237563"/>
            <a:ext cx="6365082" cy="3500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617" y="4915873"/>
            <a:ext cx="1650206" cy="2823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8E68E-3A8F-4301-B137-D7DDDF08DA6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6374" y="4915873"/>
            <a:ext cx="2239566" cy="2823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68491" y="4915873"/>
            <a:ext cx="1650206" cy="2823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3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97779" rtl="0" eaLnBrk="1" latinLnBrk="0" hangingPunct="1">
        <a:spcBef>
          <a:spcPct val="0"/>
        </a:spcBef>
        <a:buNone/>
        <a:defRPr sz="191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9168" indent="-149168" algn="l" defTabSz="397779" rtl="0" eaLnBrk="1" latinLnBrk="0" hangingPunct="1">
        <a:spcBef>
          <a:spcPct val="20000"/>
        </a:spcBef>
        <a:buFont typeface="Arial" pitchFamily="34" charset="0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1pPr>
      <a:lvl2pPr marL="323196" indent="-124307" algn="l" defTabSz="397779" rtl="0" eaLnBrk="1" latinLnBrk="0" hangingPunct="1">
        <a:spcBef>
          <a:spcPct val="20000"/>
        </a:spcBef>
        <a:buFont typeface="Arial" pitchFamily="34" charset="0"/>
        <a:buChar char="–"/>
        <a:defRPr sz="1219" kern="1200">
          <a:solidFill>
            <a:schemeClr val="tx1"/>
          </a:solidFill>
          <a:latin typeface="+mn-lt"/>
          <a:ea typeface="+mn-ea"/>
          <a:cs typeface="+mn-cs"/>
        </a:defRPr>
      </a:lvl2pPr>
      <a:lvl3pPr marL="497224" indent="-99445" algn="l" defTabSz="397779" rtl="0" eaLnBrk="1" latinLnBrk="0" hangingPunct="1">
        <a:spcBef>
          <a:spcPct val="20000"/>
        </a:spcBef>
        <a:buFont typeface="Arial" pitchFamily="34" charset="0"/>
        <a:buChar char="•"/>
        <a:defRPr sz="1044" kern="1200">
          <a:solidFill>
            <a:schemeClr val="tx1"/>
          </a:solidFill>
          <a:latin typeface="+mn-lt"/>
          <a:ea typeface="+mn-ea"/>
          <a:cs typeface="+mn-cs"/>
        </a:defRPr>
      </a:lvl3pPr>
      <a:lvl4pPr marL="696113" indent="-99445" algn="l" defTabSz="397779" rtl="0" eaLnBrk="1" latinLnBrk="0" hangingPunct="1">
        <a:spcBef>
          <a:spcPct val="20000"/>
        </a:spcBef>
        <a:buFont typeface="Arial" pitchFamily="34" charset="0"/>
        <a:buChar char="–"/>
        <a:defRPr sz="870" kern="1200">
          <a:solidFill>
            <a:schemeClr val="tx1"/>
          </a:solidFill>
          <a:latin typeface="+mn-lt"/>
          <a:ea typeface="+mn-ea"/>
          <a:cs typeface="+mn-cs"/>
        </a:defRPr>
      </a:lvl4pPr>
      <a:lvl5pPr marL="895002" indent="-99445" algn="l" defTabSz="397779" rtl="0" eaLnBrk="1" latinLnBrk="0" hangingPunct="1">
        <a:spcBef>
          <a:spcPct val="20000"/>
        </a:spcBef>
        <a:buFont typeface="Arial" pitchFamily="34" charset="0"/>
        <a:buChar char="»"/>
        <a:defRPr sz="870" kern="1200">
          <a:solidFill>
            <a:schemeClr val="tx1"/>
          </a:solidFill>
          <a:latin typeface="+mn-lt"/>
          <a:ea typeface="+mn-ea"/>
          <a:cs typeface="+mn-cs"/>
        </a:defRPr>
      </a:lvl5pPr>
      <a:lvl6pPr marL="1093891" indent="-99445" algn="l" defTabSz="397779" rtl="0" eaLnBrk="1" latinLnBrk="0" hangingPunct="1">
        <a:spcBef>
          <a:spcPct val="20000"/>
        </a:spcBef>
        <a:buFont typeface="Arial" pitchFamily="34" charset="0"/>
        <a:buChar char="•"/>
        <a:defRPr sz="870" kern="1200">
          <a:solidFill>
            <a:schemeClr val="tx1"/>
          </a:solidFill>
          <a:latin typeface="+mn-lt"/>
          <a:ea typeface="+mn-ea"/>
          <a:cs typeface="+mn-cs"/>
        </a:defRPr>
      </a:lvl6pPr>
      <a:lvl7pPr marL="1292780" indent="-99445" algn="l" defTabSz="397779" rtl="0" eaLnBrk="1" latinLnBrk="0" hangingPunct="1">
        <a:spcBef>
          <a:spcPct val="20000"/>
        </a:spcBef>
        <a:buFont typeface="Arial" pitchFamily="34" charset="0"/>
        <a:buChar char="•"/>
        <a:defRPr sz="870" kern="1200">
          <a:solidFill>
            <a:schemeClr val="tx1"/>
          </a:solidFill>
          <a:latin typeface="+mn-lt"/>
          <a:ea typeface="+mn-ea"/>
          <a:cs typeface="+mn-cs"/>
        </a:defRPr>
      </a:lvl7pPr>
      <a:lvl8pPr marL="1491669" indent="-99445" algn="l" defTabSz="397779" rtl="0" eaLnBrk="1" latinLnBrk="0" hangingPunct="1">
        <a:spcBef>
          <a:spcPct val="20000"/>
        </a:spcBef>
        <a:buFont typeface="Arial" pitchFamily="34" charset="0"/>
        <a:buChar char="•"/>
        <a:defRPr sz="870" kern="1200">
          <a:solidFill>
            <a:schemeClr val="tx1"/>
          </a:solidFill>
          <a:latin typeface="+mn-lt"/>
          <a:ea typeface="+mn-ea"/>
          <a:cs typeface="+mn-cs"/>
        </a:defRPr>
      </a:lvl8pPr>
      <a:lvl9pPr marL="1690559" indent="-99445" algn="l" defTabSz="397779" rtl="0" eaLnBrk="1" latinLnBrk="0" hangingPunct="1">
        <a:spcBef>
          <a:spcPct val="20000"/>
        </a:spcBef>
        <a:buFont typeface="Arial" pitchFamily="34" charset="0"/>
        <a:buChar char="•"/>
        <a:defRPr sz="8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7779" rtl="0" eaLnBrk="1" latinLnBrk="0" hangingPunct="1">
        <a:defRPr sz="783" kern="1200">
          <a:solidFill>
            <a:schemeClr val="tx1"/>
          </a:solidFill>
          <a:latin typeface="+mn-lt"/>
          <a:ea typeface="+mn-ea"/>
          <a:cs typeface="+mn-cs"/>
        </a:defRPr>
      </a:lvl1pPr>
      <a:lvl2pPr marL="198889" algn="l" defTabSz="397779" rtl="0" eaLnBrk="1" latinLnBrk="0" hangingPunct="1">
        <a:defRPr sz="783" kern="1200">
          <a:solidFill>
            <a:schemeClr val="tx1"/>
          </a:solidFill>
          <a:latin typeface="+mn-lt"/>
          <a:ea typeface="+mn-ea"/>
          <a:cs typeface="+mn-cs"/>
        </a:defRPr>
      </a:lvl2pPr>
      <a:lvl3pPr marL="397779" algn="l" defTabSz="397779" rtl="0" eaLnBrk="1" latinLnBrk="0" hangingPunct="1">
        <a:defRPr sz="783" kern="1200">
          <a:solidFill>
            <a:schemeClr val="tx1"/>
          </a:solidFill>
          <a:latin typeface="+mn-lt"/>
          <a:ea typeface="+mn-ea"/>
          <a:cs typeface="+mn-cs"/>
        </a:defRPr>
      </a:lvl3pPr>
      <a:lvl4pPr marL="596668" algn="l" defTabSz="397779" rtl="0" eaLnBrk="1" latinLnBrk="0" hangingPunct="1">
        <a:defRPr sz="783" kern="1200">
          <a:solidFill>
            <a:schemeClr val="tx1"/>
          </a:solidFill>
          <a:latin typeface="+mn-lt"/>
          <a:ea typeface="+mn-ea"/>
          <a:cs typeface="+mn-cs"/>
        </a:defRPr>
      </a:lvl4pPr>
      <a:lvl5pPr marL="795557" algn="l" defTabSz="397779" rtl="0" eaLnBrk="1" latinLnBrk="0" hangingPunct="1">
        <a:defRPr sz="783" kern="1200">
          <a:solidFill>
            <a:schemeClr val="tx1"/>
          </a:solidFill>
          <a:latin typeface="+mn-lt"/>
          <a:ea typeface="+mn-ea"/>
          <a:cs typeface="+mn-cs"/>
        </a:defRPr>
      </a:lvl5pPr>
      <a:lvl6pPr marL="994446" algn="l" defTabSz="397779" rtl="0" eaLnBrk="1" latinLnBrk="0" hangingPunct="1">
        <a:defRPr sz="783" kern="1200">
          <a:solidFill>
            <a:schemeClr val="tx1"/>
          </a:solidFill>
          <a:latin typeface="+mn-lt"/>
          <a:ea typeface="+mn-ea"/>
          <a:cs typeface="+mn-cs"/>
        </a:defRPr>
      </a:lvl6pPr>
      <a:lvl7pPr marL="1193336" algn="l" defTabSz="397779" rtl="0" eaLnBrk="1" latinLnBrk="0" hangingPunct="1">
        <a:defRPr sz="783" kern="1200">
          <a:solidFill>
            <a:schemeClr val="tx1"/>
          </a:solidFill>
          <a:latin typeface="+mn-lt"/>
          <a:ea typeface="+mn-ea"/>
          <a:cs typeface="+mn-cs"/>
        </a:defRPr>
      </a:lvl7pPr>
      <a:lvl8pPr marL="1392224" algn="l" defTabSz="397779" rtl="0" eaLnBrk="1" latinLnBrk="0" hangingPunct="1">
        <a:defRPr sz="783" kern="1200">
          <a:solidFill>
            <a:schemeClr val="tx1"/>
          </a:solidFill>
          <a:latin typeface="+mn-lt"/>
          <a:ea typeface="+mn-ea"/>
          <a:cs typeface="+mn-cs"/>
        </a:defRPr>
      </a:lvl8pPr>
      <a:lvl9pPr marL="1591114" algn="l" defTabSz="397779" rtl="0" eaLnBrk="1" latinLnBrk="0" hangingPunct="1">
        <a:defRPr sz="7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616" y="212400"/>
            <a:ext cx="6365082" cy="883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616" y="1237563"/>
            <a:ext cx="6365082" cy="3500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616" y="4915873"/>
            <a:ext cx="1650206" cy="282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07197"/>
            <a:fld id="{EFACD623-1C0F-4380-8264-FCD905F13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/>
              <a:t>10/1/2020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6374" y="4915873"/>
            <a:ext cx="2239566" cy="282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071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68491" y="4915873"/>
            <a:ext cx="1650206" cy="282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07197"/>
            <a:fld id="{04FDB9E9-5214-4E5E-82F1-66DD09538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71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07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707197" rtl="0" eaLnBrk="1" latinLnBrk="0" hangingPunct="1">
        <a:spcBef>
          <a:spcPct val="0"/>
        </a:spcBef>
        <a:buNone/>
        <a:defRPr sz="34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199" indent="-265199" algn="l" defTabSz="707197" rtl="0" eaLnBrk="1" latinLnBrk="0" hangingPunct="1">
        <a:spcBef>
          <a:spcPct val="20000"/>
        </a:spcBef>
        <a:buFont typeface="Arial" pitchFamily="34" charset="0"/>
        <a:buChar char="•"/>
        <a:defRPr sz="2475" kern="1200">
          <a:solidFill>
            <a:schemeClr val="tx1"/>
          </a:solidFill>
          <a:latin typeface="+mn-lt"/>
          <a:ea typeface="+mn-ea"/>
          <a:cs typeface="+mn-cs"/>
        </a:defRPr>
      </a:lvl1pPr>
      <a:lvl2pPr marL="574598" indent="-220999" algn="l" defTabSz="707197" rtl="0" eaLnBrk="1" latinLnBrk="0" hangingPunct="1">
        <a:spcBef>
          <a:spcPct val="20000"/>
        </a:spcBef>
        <a:buFont typeface="Arial" pitchFamily="34" charset="0"/>
        <a:buChar char="–"/>
        <a:defRPr sz="2166" kern="1200">
          <a:solidFill>
            <a:schemeClr val="tx1"/>
          </a:solidFill>
          <a:latin typeface="+mn-lt"/>
          <a:ea typeface="+mn-ea"/>
          <a:cs typeface="+mn-cs"/>
        </a:defRPr>
      </a:lvl2pPr>
      <a:lvl3pPr marL="883996" indent="-176799" algn="l" defTabSz="707197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3pPr>
      <a:lvl4pPr marL="1237595" indent="-176799" algn="l" defTabSz="707197" rtl="0" eaLnBrk="1" latinLnBrk="0" hangingPunct="1">
        <a:spcBef>
          <a:spcPct val="20000"/>
        </a:spcBef>
        <a:buFont typeface="Arial" pitchFamily="34" charset="0"/>
        <a:buChar char="–"/>
        <a:defRPr sz="1547" kern="1200">
          <a:solidFill>
            <a:schemeClr val="tx1"/>
          </a:solidFill>
          <a:latin typeface="+mn-lt"/>
          <a:ea typeface="+mn-ea"/>
          <a:cs typeface="+mn-cs"/>
        </a:defRPr>
      </a:lvl4pPr>
      <a:lvl5pPr marL="1591193" indent="-176799" algn="l" defTabSz="707197" rtl="0" eaLnBrk="1" latinLnBrk="0" hangingPunct="1">
        <a:spcBef>
          <a:spcPct val="20000"/>
        </a:spcBef>
        <a:buFont typeface="Arial" pitchFamily="34" charset="0"/>
        <a:buChar char="»"/>
        <a:defRPr sz="1547" kern="1200">
          <a:solidFill>
            <a:schemeClr val="tx1"/>
          </a:solidFill>
          <a:latin typeface="+mn-lt"/>
          <a:ea typeface="+mn-ea"/>
          <a:cs typeface="+mn-cs"/>
        </a:defRPr>
      </a:lvl5pPr>
      <a:lvl6pPr marL="1944792" indent="-176799" algn="l" defTabSz="707197" rtl="0" eaLnBrk="1" latinLnBrk="0" hangingPunct="1">
        <a:spcBef>
          <a:spcPct val="20000"/>
        </a:spcBef>
        <a:buFont typeface="Arial" pitchFamily="34" charset="0"/>
        <a:buChar char="•"/>
        <a:defRPr sz="1547" kern="1200">
          <a:solidFill>
            <a:schemeClr val="tx1"/>
          </a:solidFill>
          <a:latin typeface="+mn-lt"/>
          <a:ea typeface="+mn-ea"/>
          <a:cs typeface="+mn-cs"/>
        </a:defRPr>
      </a:lvl6pPr>
      <a:lvl7pPr marL="2298390" indent="-176799" algn="l" defTabSz="707197" rtl="0" eaLnBrk="1" latinLnBrk="0" hangingPunct="1">
        <a:spcBef>
          <a:spcPct val="20000"/>
        </a:spcBef>
        <a:buFont typeface="Arial" pitchFamily="34" charset="0"/>
        <a:buChar char="•"/>
        <a:defRPr sz="1547" kern="1200">
          <a:solidFill>
            <a:schemeClr val="tx1"/>
          </a:solidFill>
          <a:latin typeface="+mn-lt"/>
          <a:ea typeface="+mn-ea"/>
          <a:cs typeface="+mn-cs"/>
        </a:defRPr>
      </a:lvl7pPr>
      <a:lvl8pPr marL="2651989" indent="-176799" algn="l" defTabSz="707197" rtl="0" eaLnBrk="1" latinLnBrk="0" hangingPunct="1">
        <a:spcBef>
          <a:spcPct val="20000"/>
        </a:spcBef>
        <a:buFont typeface="Arial" pitchFamily="34" charset="0"/>
        <a:buChar char="•"/>
        <a:defRPr sz="1547" kern="1200">
          <a:solidFill>
            <a:schemeClr val="tx1"/>
          </a:solidFill>
          <a:latin typeface="+mn-lt"/>
          <a:ea typeface="+mn-ea"/>
          <a:cs typeface="+mn-cs"/>
        </a:defRPr>
      </a:lvl8pPr>
      <a:lvl9pPr marL="3005587" indent="-176799" algn="l" defTabSz="707197" rtl="0" eaLnBrk="1" latinLnBrk="0" hangingPunct="1">
        <a:spcBef>
          <a:spcPct val="20000"/>
        </a:spcBef>
        <a:buFont typeface="Arial" pitchFamily="34" charset="0"/>
        <a:buChar char="•"/>
        <a:defRPr sz="15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7197" rtl="0" eaLnBrk="1" latinLnBrk="0" hangingPunct="1">
        <a:defRPr sz="1392" kern="1200">
          <a:solidFill>
            <a:schemeClr val="tx1"/>
          </a:solidFill>
          <a:latin typeface="+mn-lt"/>
          <a:ea typeface="+mn-ea"/>
          <a:cs typeface="+mn-cs"/>
        </a:defRPr>
      </a:lvl1pPr>
      <a:lvl2pPr marL="353598" algn="l" defTabSz="707197" rtl="0" eaLnBrk="1" latinLnBrk="0" hangingPunct="1">
        <a:defRPr sz="1392" kern="1200">
          <a:solidFill>
            <a:schemeClr val="tx1"/>
          </a:solidFill>
          <a:latin typeface="+mn-lt"/>
          <a:ea typeface="+mn-ea"/>
          <a:cs typeface="+mn-cs"/>
        </a:defRPr>
      </a:lvl2pPr>
      <a:lvl3pPr marL="707197" algn="l" defTabSz="707197" rtl="0" eaLnBrk="1" latinLnBrk="0" hangingPunct="1">
        <a:defRPr sz="1392" kern="1200">
          <a:solidFill>
            <a:schemeClr val="tx1"/>
          </a:solidFill>
          <a:latin typeface="+mn-lt"/>
          <a:ea typeface="+mn-ea"/>
          <a:cs typeface="+mn-cs"/>
        </a:defRPr>
      </a:lvl3pPr>
      <a:lvl4pPr marL="1060795" algn="l" defTabSz="707197" rtl="0" eaLnBrk="1" latinLnBrk="0" hangingPunct="1">
        <a:defRPr sz="1392" kern="1200">
          <a:solidFill>
            <a:schemeClr val="tx1"/>
          </a:solidFill>
          <a:latin typeface="+mn-lt"/>
          <a:ea typeface="+mn-ea"/>
          <a:cs typeface="+mn-cs"/>
        </a:defRPr>
      </a:lvl4pPr>
      <a:lvl5pPr marL="1414394" algn="l" defTabSz="707197" rtl="0" eaLnBrk="1" latinLnBrk="0" hangingPunct="1">
        <a:defRPr sz="1392" kern="1200">
          <a:solidFill>
            <a:schemeClr val="tx1"/>
          </a:solidFill>
          <a:latin typeface="+mn-lt"/>
          <a:ea typeface="+mn-ea"/>
          <a:cs typeface="+mn-cs"/>
        </a:defRPr>
      </a:lvl5pPr>
      <a:lvl6pPr marL="1767992" algn="l" defTabSz="707197" rtl="0" eaLnBrk="1" latinLnBrk="0" hangingPunct="1">
        <a:defRPr sz="1392" kern="1200">
          <a:solidFill>
            <a:schemeClr val="tx1"/>
          </a:solidFill>
          <a:latin typeface="+mn-lt"/>
          <a:ea typeface="+mn-ea"/>
          <a:cs typeface="+mn-cs"/>
        </a:defRPr>
      </a:lvl6pPr>
      <a:lvl7pPr marL="2121591" algn="l" defTabSz="707197" rtl="0" eaLnBrk="1" latinLnBrk="0" hangingPunct="1">
        <a:defRPr sz="1392" kern="1200">
          <a:solidFill>
            <a:schemeClr val="tx1"/>
          </a:solidFill>
          <a:latin typeface="+mn-lt"/>
          <a:ea typeface="+mn-ea"/>
          <a:cs typeface="+mn-cs"/>
        </a:defRPr>
      </a:lvl7pPr>
      <a:lvl8pPr marL="2475189" algn="l" defTabSz="707197" rtl="0" eaLnBrk="1" latinLnBrk="0" hangingPunct="1">
        <a:defRPr sz="1392" kern="1200">
          <a:solidFill>
            <a:schemeClr val="tx1"/>
          </a:solidFill>
          <a:latin typeface="+mn-lt"/>
          <a:ea typeface="+mn-ea"/>
          <a:cs typeface="+mn-cs"/>
        </a:defRPr>
      </a:lvl8pPr>
      <a:lvl9pPr marL="2828788" algn="l" defTabSz="707197" rtl="0" eaLnBrk="1" latinLnBrk="0" hangingPunct="1">
        <a:defRPr sz="13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8.jp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7756" y="2203893"/>
            <a:ext cx="5029200" cy="21156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707197"/>
            <a:r>
              <a:rPr lang="en-US" sz="13148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148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D:\Background\Happy+Rose+Day+2015+Shayari+for+Hot+Couples.png">
            <a:extLst>
              <a:ext uri="{FF2B5EF4-FFF2-40B4-BE49-F238E27FC236}">
                <a16:creationId xmlns:a16="http://schemas.microsoft.com/office/drawing/2014/main" id="{72230FB6-251B-435C-8C43-39F9D4FC9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2361">
            <a:off x="3883" y="147172"/>
            <a:ext cx="2817983" cy="165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92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151" y="746919"/>
            <a:ext cx="70723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>
                <a:latin typeface="NikoshBAN" pitchFamily="2" charset="0"/>
                <a:cs typeface="NikoshBAN" pitchFamily="2" charset="0"/>
                <a:sym typeface="Wingdings"/>
              </a:rPr>
              <a:t>পানি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Wingdings"/>
              </a:rPr>
              <a:t>একটি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Wingdings"/>
              </a:rPr>
              <a:t>গুরুত্বপূর্ণ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Wingdings"/>
              </a:rPr>
              <a:t>প্রাকৃতিক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Wingdings"/>
              </a:rPr>
              <a:t>সম্পদ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Wingdings"/>
              </a:rPr>
              <a:t>আমরা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Wingdings"/>
              </a:rPr>
              <a:t>বৃষ্টিপাত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Wingdings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Wingdings"/>
              </a:rPr>
              <a:t>পুকুর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Wingdings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Wingdings"/>
              </a:rPr>
              <a:t>নদী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Wingdings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Wingdings"/>
              </a:rPr>
              <a:t>সাগর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Wingdings"/>
              </a:rPr>
              <a:t>ইত্যাদি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Wingdings"/>
              </a:rPr>
              <a:t>থেকে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Wingdings"/>
              </a:rPr>
              <a:t>পানি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Wingdings"/>
              </a:rPr>
              <a:t>পেয়ে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Wingdings"/>
              </a:rPr>
              <a:t>থাকি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বিভিন্ন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কাজে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পানি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ব্যবহার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করা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হয়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যেমন-পান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করা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ধোয়ামোছা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রান্না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করা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ফসল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ফলানো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ইত্যাদি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endParaRPr lang="en-US" sz="3200" b="1" dirty="0"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2AD5246B-2EBF-495B-AA63-99B9E3F925BA}"/>
              </a:ext>
            </a:extLst>
          </p:cNvPr>
          <p:cNvSpPr txBox="1"/>
          <p:nvPr/>
        </p:nvSpPr>
        <p:spPr>
          <a:xfrm>
            <a:off x="-1" y="28462"/>
            <a:ext cx="7072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: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EC42072-82D3-4190-AA53-0378C72D19DC}"/>
              </a:ext>
            </a:extLst>
          </p:cNvPr>
          <p:cNvSpPr txBox="1"/>
          <p:nvPr/>
        </p:nvSpPr>
        <p:spPr>
          <a:xfrm>
            <a:off x="173151" y="405267"/>
            <a:ext cx="7072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2EC93F-46A0-488D-A8B5-45B2274D1B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8"/>
          <a:stretch/>
        </p:blipFill>
        <p:spPr>
          <a:xfrm>
            <a:off x="3382643" y="2836862"/>
            <a:ext cx="3644418" cy="22173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22117F-45A8-40FB-914E-E0CCC7D966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7" y="2783055"/>
            <a:ext cx="2926556" cy="227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3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23473" y="115212"/>
            <a:ext cx="7072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নদী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পুকুর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ও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বিল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ইত্যাদি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থেকে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মাছ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পাওয়া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যায়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।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আবার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পানির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স্রোত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থেকে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বিদ্যু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ৎ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উৎপন্ন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করা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হয়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D002EA-6C37-4784-91A4-D3D0DA61C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" y="1210006"/>
            <a:ext cx="2735953" cy="18140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5645F1-A5F1-48B3-AB17-76E568079A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556" y="3112617"/>
            <a:ext cx="3848114" cy="21645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1337B9-1222-4567-83E1-234B9203A5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354" y="1210005"/>
            <a:ext cx="2628900" cy="177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6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7156" y="375511"/>
            <a:ext cx="685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দৈনন্দিন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জীবনে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ব্যবহূত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কাঠের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প্রধান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উৎস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বনের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গাছপালা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।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নির্মাণ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সামগ্রী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আসবাবপত্র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এবং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কাগজ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তৈরিতে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কাঠ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বা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গাছ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ব্যবহার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করা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হয়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।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আমরা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তাপ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পেতে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জ্বালানী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হিসেবেও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গাছপালা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ব্যবহার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করি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।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  <a:sym typeface="Wingdings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EC42072-82D3-4190-AA53-0378C72D19DC}"/>
              </a:ext>
            </a:extLst>
          </p:cNvPr>
          <p:cNvSpPr txBox="1"/>
          <p:nvPr/>
        </p:nvSpPr>
        <p:spPr>
          <a:xfrm>
            <a:off x="0" y="-15081"/>
            <a:ext cx="4374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বনজ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সম্পদ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61EE17-1C9D-43D0-BE60-76483B896E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0"/>
          <a:stretch/>
        </p:blipFill>
        <p:spPr>
          <a:xfrm>
            <a:off x="107156" y="2432451"/>
            <a:ext cx="6965157" cy="280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3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8EC42072-82D3-4190-AA53-0378C72D19DC}"/>
              </a:ext>
            </a:extLst>
          </p:cNvPr>
          <p:cNvSpPr txBox="1"/>
          <p:nvPr/>
        </p:nvSpPr>
        <p:spPr>
          <a:xfrm>
            <a:off x="57352" y="507965"/>
            <a:ext cx="2270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বনজ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সম্পদ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AB5113-9CC4-4301-9505-6F05C0D0B2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0"/>
          <a:stretch/>
        </p:blipFill>
        <p:spPr>
          <a:xfrm>
            <a:off x="4896416" y="3662387"/>
            <a:ext cx="2175897" cy="16099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5A1531-594E-4171-B2DA-F9BB5B2E51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7" b="9978"/>
          <a:stretch/>
        </p:blipFill>
        <p:spPr>
          <a:xfrm>
            <a:off x="4806023" y="547897"/>
            <a:ext cx="2208937" cy="1472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699080-35E6-460D-AAA8-72036CEEF7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0"/>
          <a:stretch/>
        </p:blipFill>
        <p:spPr>
          <a:xfrm>
            <a:off x="88945" y="2447532"/>
            <a:ext cx="3808300" cy="280279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2A90AE2-5639-4FE7-975F-6C05DDDF674D}"/>
              </a:ext>
            </a:extLst>
          </p:cNvPr>
          <p:cNvCxnSpPr>
            <a:cxnSpLocks/>
          </p:cNvCxnSpPr>
          <p:nvPr/>
        </p:nvCxnSpPr>
        <p:spPr>
          <a:xfrm flipV="1">
            <a:off x="3078060" y="4733108"/>
            <a:ext cx="2730409" cy="2283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0E946B8-8D1A-41CA-BEAA-906698680F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075" y="2091789"/>
            <a:ext cx="2208938" cy="147262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CA5D48F-959C-4F3D-B596-898C18EBE1F6}"/>
              </a:ext>
            </a:extLst>
          </p:cNvPr>
          <p:cNvCxnSpPr>
            <a:cxnSpLocks/>
          </p:cNvCxnSpPr>
          <p:nvPr/>
        </p:nvCxnSpPr>
        <p:spPr>
          <a:xfrm flipV="1">
            <a:off x="3078060" y="1715347"/>
            <a:ext cx="2117252" cy="275201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DE37EBA-6D7D-4C00-90B1-52E665A80451}"/>
              </a:ext>
            </a:extLst>
          </p:cNvPr>
          <p:cNvCxnSpPr>
            <a:cxnSpLocks/>
          </p:cNvCxnSpPr>
          <p:nvPr/>
        </p:nvCxnSpPr>
        <p:spPr>
          <a:xfrm flipV="1">
            <a:off x="3085167" y="3261521"/>
            <a:ext cx="2085739" cy="137361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294B4CFF-DB23-40AC-9550-AA6196ACAA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860" y="69297"/>
            <a:ext cx="2122696" cy="1592022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96E640A-CD62-4E0F-B8F9-150E6E2952B6}"/>
              </a:ext>
            </a:extLst>
          </p:cNvPr>
          <p:cNvCxnSpPr>
            <a:cxnSpLocks/>
          </p:cNvCxnSpPr>
          <p:nvPr/>
        </p:nvCxnSpPr>
        <p:spPr>
          <a:xfrm flipV="1">
            <a:off x="2957935" y="1617374"/>
            <a:ext cx="120125" cy="251133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20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/>
          <p:nvPr/>
        </p:nvSpPr>
        <p:spPr>
          <a:xfrm>
            <a:off x="38326" y="653924"/>
            <a:ext cx="7033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38325" y="112897"/>
            <a:ext cx="6995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-27119" y="1231579"/>
            <a:ext cx="7065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85" y="1766598"/>
            <a:ext cx="70287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স্রোত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E8D35E-4C39-4A19-AE4E-AF61A5E07FAE}"/>
              </a:ext>
            </a:extLst>
          </p:cNvPr>
          <p:cNvSpPr/>
          <p:nvPr/>
        </p:nvSpPr>
        <p:spPr>
          <a:xfrm>
            <a:off x="-27119" y="2258401"/>
            <a:ext cx="70902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687E7A-433E-4233-BA23-AAE0F1193FEA}"/>
              </a:ext>
            </a:extLst>
          </p:cNvPr>
          <p:cNvSpPr/>
          <p:nvPr/>
        </p:nvSpPr>
        <p:spPr>
          <a:xfrm>
            <a:off x="-27119" y="2728119"/>
            <a:ext cx="7099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কাঠের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294CFE-6B49-4489-8FFB-275B4F00842D}"/>
              </a:ext>
            </a:extLst>
          </p:cNvPr>
          <p:cNvSpPr/>
          <p:nvPr/>
        </p:nvSpPr>
        <p:spPr>
          <a:xfrm>
            <a:off x="-27119" y="3185319"/>
            <a:ext cx="7065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তৈরিতে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12040F-8584-46CD-8745-605D162DBECD}"/>
              </a:ext>
            </a:extLst>
          </p:cNvPr>
          <p:cNvSpPr/>
          <p:nvPr/>
        </p:nvSpPr>
        <p:spPr>
          <a:xfrm>
            <a:off x="52482" y="3642519"/>
            <a:ext cx="70125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৮।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জ্বালানী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921329CF-4FAF-4D51-BFA3-302926177A11}"/>
              </a:ext>
            </a:extLst>
          </p:cNvPr>
          <p:cNvSpPr txBox="1"/>
          <p:nvPr/>
        </p:nvSpPr>
        <p:spPr>
          <a:xfrm>
            <a:off x="0" y="4556919"/>
            <a:ext cx="703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১০।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F9590396-D4C7-431F-AEAA-7C9B270A1296}"/>
              </a:ext>
            </a:extLst>
          </p:cNvPr>
          <p:cNvSpPr txBox="1"/>
          <p:nvPr/>
        </p:nvSpPr>
        <p:spPr>
          <a:xfrm>
            <a:off x="-1" y="4048344"/>
            <a:ext cx="7065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৯।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2" grpId="0"/>
      <p:bldP spid="12" grpId="0"/>
      <p:bldP spid="8" grpId="0"/>
      <p:bldP spid="9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Background\Background-Geometric-shapes-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987"/>
            <a:ext cx="7072313" cy="532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2956" y="137319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বইটির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৪৮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E:\08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6700"/>
            <a:ext cx="3334544" cy="284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40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0072" y="965836"/>
            <a:ext cx="834710" cy="685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দল-১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0072" y="4272397"/>
            <a:ext cx="834710" cy="8169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দল-৫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3562" y="1770175"/>
            <a:ext cx="834710" cy="685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দল-২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3562" y="2566920"/>
            <a:ext cx="834710" cy="685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দল-৩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0072" y="3413502"/>
            <a:ext cx="834710" cy="685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দল-৪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50581" y="965836"/>
            <a:ext cx="6190775" cy="6858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54782" y="1772792"/>
            <a:ext cx="6110374" cy="6858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2800" b="1" spc="65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54782" y="2586607"/>
            <a:ext cx="6110374" cy="6858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বনজ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spc="65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54782" y="3413919"/>
            <a:ext cx="6110374" cy="6858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বনজ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spc="65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54782" y="4271073"/>
            <a:ext cx="6110374" cy="81924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বনজ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spc="65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832482" y="76243"/>
            <a:ext cx="2876076" cy="6858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1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45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300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300"/>
                            </p:stCondLst>
                            <p:childTnLst>
                              <p:par>
                                <p:cTn id="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6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Background\Grass-flowers-isolated-sky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" y="-15081"/>
            <a:ext cx="7063128" cy="530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5"/>
          <p:cNvSpPr txBox="1"/>
          <p:nvPr/>
        </p:nvSpPr>
        <p:spPr>
          <a:xfrm>
            <a:off x="107156" y="213519"/>
            <a:ext cx="69559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তোমারা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আনবে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E:\art4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556" y="2423319"/>
            <a:ext cx="2895600" cy="274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79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Background\3D colorful square 1600x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072313" cy="530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5"/>
          <p:cNvSpPr txBox="1"/>
          <p:nvPr/>
        </p:nvSpPr>
        <p:spPr>
          <a:xfrm>
            <a:off x="519535" y="137319"/>
            <a:ext cx="5836021" cy="2215991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 b="1" spc="28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13800" b="1" spc="28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`</a:t>
            </a:r>
          </a:p>
        </p:txBody>
      </p:sp>
      <p:pic>
        <p:nvPicPr>
          <p:cNvPr id="6147" name="Picture 3" descr="D:\Background\Happy+Rose+Day+2015+Shayari+for+Hot+Coupl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2361">
            <a:off x="96073" y="337885"/>
            <a:ext cx="1469718" cy="86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Background\Happy+Rose+Day+2015+Shayari+for+Hot+Coupl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3741" flipH="1">
            <a:off x="5419203" y="270043"/>
            <a:ext cx="1407865" cy="86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63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9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Background\3d-flowers-ppt-templ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58"/>
            <a:ext cx="7039972" cy="524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812" y="319574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4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163" y="1050136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আহাদ</a:t>
            </a:r>
            <a:r>
              <a:rPr lang="en-US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মিয়া</a:t>
            </a:r>
            <a:endParaRPr lang="en-US" sz="3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163" y="1533744"/>
            <a:ext cx="336145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পদবী</a:t>
            </a:r>
            <a:r>
              <a:rPr lang="en-US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556" y="2031901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কর্মস্থল</a:t>
            </a:r>
            <a:r>
              <a:rPr lang="en-US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দড়িকান্দি</a:t>
            </a:r>
            <a:r>
              <a:rPr lang="en-US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সঃ</a:t>
            </a:r>
            <a:r>
              <a:rPr lang="en-US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প্রাঃ</a:t>
            </a:r>
            <a:r>
              <a:rPr lang="en-US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</a:t>
            </a:r>
            <a:r>
              <a:rPr lang="en-US" sz="32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রূপগঞ্জ</a:t>
            </a:r>
            <a:r>
              <a:rPr lang="en-US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নারায়ণগঞ্জ</a:t>
            </a:r>
            <a:r>
              <a:rPr lang="en-US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9" name="Picture 2" descr="C:\Users\Ahad\Desktop\Ahad P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556" y="35596"/>
            <a:ext cx="1827718" cy="208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11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5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5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15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356" y="1410782"/>
            <a:ext cx="6781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চতৃর্থ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0000"/>
              </a:lnSpc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0000"/>
              </a:lnSpc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শিরোণাম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0000"/>
              </a:lnSpc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.........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36156" y="497147"/>
            <a:ext cx="2971800" cy="102951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10000"/>
              </a:lnSpc>
            </a:pP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19/০৭/২০২০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756" y="266753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4800" b="1" dirty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89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355" y="1813719"/>
            <a:ext cx="68889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বনজ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860" y="594519"/>
            <a:ext cx="3529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28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5400" b="1" spc="28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2160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/>
        </p:nvSpPr>
        <p:spPr>
          <a:xfrm>
            <a:off x="1837805" y="-85540"/>
            <a:ext cx="378931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ln/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/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B888D6-FAD1-4CE9-994D-FF6D3E2265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" y="746919"/>
            <a:ext cx="2971800" cy="17470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1BA5A2-4519-47FE-9AC7-C83A437CE4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0"/>
          <a:stretch/>
        </p:blipFill>
        <p:spPr>
          <a:xfrm>
            <a:off x="3879170" y="746919"/>
            <a:ext cx="3193143" cy="1676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DC57E9-7AD1-4142-B12D-6D2B77B2DC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4" t="6954"/>
          <a:stretch/>
        </p:blipFill>
        <p:spPr>
          <a:xfrm>
            <a:off x="107156" y="2643280"/>
            <a:ext cx="2565126" cy="15184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D74BEC-34D9-459C-82D9-683D93BF84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957" y="3798577"/>
            <a:ext cx="1833067" cy="14257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0EE1BA-0911-44CC-B22C-046363ADC0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284" y="2651919"/>
            <a:ext cx="2146671" cy="15098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F3F7282-0A2A-4CFE-A137-0A9D10BDAC7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4" b="16425"/>
          <a:stretch/>
        </p:blipFill>
        <p:spPr>
          <a:xfrm>
            <a:off x="5148957" y="2643280"/>
            <a:ext cx="1803613" cy="10562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B3213E9-559F-4919-9BB0-6B6D2F4A3EA8}"/>
              </a:ext>
            </a:extLst>
          </p:cNvPr>
          <p:cNvSpPr txBox="1"/>
          <p:nvPr/>
        </p:nvSpPr>
        <p:spPr>
          <a:xfrm>
            <a:off x="519719" y="1867782"/>
            <a:ext cx="1073337" cy="55553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নদী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729011-A2F7-4F6E-A1BB-59B2DCF2AB31}"/>
              </a:ext>
            </a:extLst>
          </p:cNvPr>
          <p:cNvSpPr txBox="1"/>
          <p:nvPr/>
        </p:nvSpPr>
        <p:spPr>
          <a:xfrm>
            <a:off x="519719" y="4143521"/>
            <a:ext cx="1073337" cy="55553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রূপা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27D4A4-231B-4DF3-A44B-C54A465E67A4}"/>
              </a:ext>
            </a:extLst>
          </p:cNvPr>
          <p:cNvSpPr txBox="1"/>
          <p:nvPr/>
        </p:nvSpPr>
        <p:spPr>
          <a:xfrm>
            <a:off x="3539785" y="1966929"/>
            <a:ext cx="1073337" cy="55553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বন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18A865-EC7D-4987-90F4-6A2EE40662A8}"/>
              </a:ext>
            </a:extLst>
          </p:cNvPr>
          <p:cNvSpPr txBox="1"/>
          <p:nvPr/>
        </p:nvSpPr>
        <p:spPr>
          <a:xfrm>
            <a:off x="3098537" y="4279150"/>
            <a:ext cx="1073337" cy="55553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সোনা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66C431-5925-4693-89D5-16A2134B09D4}"/>
              </a:ext>
            </a:extLst>
          </p:cNvPr>
          <p:cNvSpPr txBox="1"/>
          <p:nvPr/>
        </p:nvSpPr>
        <p:spPr>
          <a:xfrm>
            <a:off x="4402404" y="4767847"/>
            <a:ext cx="1073337" cy="55553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তামা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B7A9F9-59D2-47FA-B42E-DEEA4707E0F5}"/>
              </a:ext>
            </a:extLst>
          </p:cNvPr>
          <p:cNvSpPr txBox="1"/>
          <p:nvPr/>
        </p:nvSpPr>
        <p:spPr>
          <a:xfrm>
            <a:off x="4972250" y="3273451"/>
            <a:ext cx="1073337" cy="55553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লোহা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4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21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72313" cy="530383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83356" y="1813719"/>
            <a:ext cx="6705600" cy="1569660"/>
          </a:xfrm>
          <a:prstGeom prst="rect">
            <a:avLst/>
          </a:prstGeom>
          <a:noFill/>
          <a:effectLst>
            <a:outerShdw blurRad="50800" dist="101600" dir="2700000" algn="tl" rotWithShape="0">
              <a:prstClr val="black">
                <a:alpha val="48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b="1" spc="5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96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spc="5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9600" b="1" spc="50" dirty="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218" name="Picture 2" descr="D:\Background\Dissidia_Wild_Ro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556" y="566860"/>
            <a:ext cx="1271341" cy="109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Background\Dissidia_Wild_Ros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2811" y="566861"/>
            <a:ext cx="1223545" cy="109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Background\Dissidia_Wild_Ros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5383">
            <a:off x="2915886" y="533122"/>
            <a:ext cx="1063997" cy="9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84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5158" y="678666"/>
            <a:ext cx="70413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জিনিসের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প্রকৃতিতে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6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b="1" spc="-6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-19844" y="32335"/>
            <a:ext cx="7006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398689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/>
          <p:nvPr/>
        </p:nvSpPr>
        <p:spPr>
          <a:xfrm>
            <a:off x="63613" y="2012278"/>
            <a:ext cx="7006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27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/>
          <p:nvPr/>
        </p:nvSpPr>
        <p:spPr>
          <a:xfrm>
            <a:off x="34357" y="137319"/>
            <a:ext cx="700699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normalizeH="0" baseline="0" noProof="0" dirty="0" err="1">
                <a:ln/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প্রয়োজনীয়</a:t>
            </a:r>
            <a:r>
              <a:rPr kumimoji="0" lang="en-US" sz="4000" b="1" i="0" u="none" strike="noStrike" kern="1200" normalizeH="0" noProof="0" dirty="0">
                <a:ln/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1200" normalizeH="0" noProof="0" dirty="0" err="1">
                <a:ln/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জিনিসগুলো</a:t>
            </a:r>
            <a:r>
              <a:rPr kumimoji="0" lang="en-US" sz="4000" b="1" i="0" u="none" strike="noStrike" kern="1200" normalizeH="0" noProof="0" dirty="0">
                <a:ln/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1200" normalizeH="0" noProof="0" dirty="0" err="1">
                <a:ln/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আমরা</a:t>
            </a:r>
            <a:r>
              <a:rPr kumimoji="0" lang="en-US" sz="4000" b="1" i="0" u="none" strike="noStrike" kern="1200" normalizeH="0" noProof="0" dirty="0">
                <a:ln/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1200" normalizeH="0" noProof="0" dirty="0" err="1">
                <a:ln/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কোথা</a:t>
            </a:r>
            <a:r>
              <a:rPr kumimoji="0" lang="en-US" sz="4000" b="1" i="0" u="none" strike="noStrike" kern="1200" normalizeH="0" noProof="0" dirty="0">
                <a:ln/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1200" normalizeH="0" noProof="0" dirty="0" err="1">
                <a:ln/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থেকে</a:t>
            </a:r>
            <a:r>
              <a:rPr kumimoji="0" lang="en-US" sz="4000" b="1" i="0" u="none" strike="noStrike" kern="1200" normalizeH="0" noProof="0" dirty="0">
                <a:ln/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1200" normalizeH="0" noProof="0" dirty="0" err="1">
                <a:ln/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পাই</a:t>
            </a:r>
            <a:r>
              <a:rPr kumimoji="0" lang="en-US" sz="4000" b="1" i="0" u="none" strike="noStrike" kern="1200" normalizeH="0" noProof="0" dirty="0">
                <a:ln/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  <a:endParaRPr kumimoji="0" lang="en-US" sz="4000" b="1" i="0" u="none" strike="noStrike" kern="1200" normalizeH="0" baseline="0" noProof="0" dirty="0">
              <a:ln/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2A235D1-BBFE-493F-BFE2-2CD91DE8D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682518"/>
              </p:ext>
            </p:extLst>
          </p:nvPr>
        </p:nvGraphicFramePr>
        <p:xfrm>
          <a:off x="107155" y="1496737"/>
          <a:ext cx="6899844" cy="35173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71801">
                  <a:extLst>
                    <a:ext uri="{9D8B030D-6E8A-4147-A177-3AD203B41FA5}">
                      <a16:colId xmlns:a16="http://schemas.microsoft.com/office/drawing/2014/main" val="1885534346"/>
                    </a:ext>
                  </a:extLst>
                </a:gridCol>
                <a:gridCol w="3928043">
                  <a:extLst>
                    <a:ext uri="{9D8B030D-6E8A-4147-A177-3AD203B41FA5}">
                      <a16:colId xmlns:a16="http://schemas.microsoft.com/office/drawing/2014/main" val="3814991660"/>
                    </a:ext>
                  </a:extLst>
                </a:gridCol>
              </a:tblGrid>
              <a:tr h="70347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প্রয়োজনীয়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বস্তু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উৎপন্ন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289954857"/>
                  </a:ext>
                </a:extLst>
              </a:tr>
              <a:tr h="703476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পাঠ্যপুস্তক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68544293"/>
                  </a:ext>
                </a:extLst>
              </a:tr>
              <a:tr h="703476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অলংকার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গহনা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950368035"/>
                  </a:ext>
                </a:extLst>
              </a:tr>
              <a:tr h="703476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ঘর-বাড়ি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88347031"/>
                  </a:ext>
                </a:extLst>
              </a:tr>
              <a:tr h="703476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গাড়ির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জ্বালানি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308863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74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427</Words>
  <Application>Microsoft Office PowerPoint</Application>
  <PresentationFormat>Custom</PresentationFormat>
  <Paragraphs>65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NikoshBAN</vt:lpstr>
      <vt:lpstr>SutonnyMJ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Ahad</dc:creator>
  <cp:lastModifiedBy>Darikandi</cp:lastModifiedBy>
  <cp:revision>184</cp:revision>
  <dcterms:created xsi:type="dcterms:W3CDTF">2015-06-21T04:31:26Z</dcterms:created>
  <dcterms:modified xsi:type="dcterms:W3CDTF">2020-10-01T12:44:45Z</dcterms:modified>
</cp:coreProperties>
</file>