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82" r:id="rId2"/>
    <p:sldId id="258" r:id="rId3"/>
    <p:sldId id="259" r:id="rId4"/>
    <p:sldId id="260" r:id="rId5"/>
    <p:sldId id="262" r:id="rId6"/>
    <p:sldId id="281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78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2" autoAdjust="0"/>
  </p:normalViewPr>
  <p:slideViewPr>
    <p:cSldViewPr>
      <p:cViewPr varScale="1">
        <p:scale>
          <a:sx n="67" d="100"/>
          <a:sy n="67" d="100"/>
        </p:scale>
        <p:origin x="14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4642F-0DD6-450F-B9FE-4A00E9383FF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2CD48-5555-4618-8B81-7507EE993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CD48-5555-4618-8B81-7507EE993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2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BFE495-242F-44EF-9F38-F48E99236E27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266B08-B3CE-42FD-ABFC-52FFD4663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5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838200" y="-315877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685800" y="5718757"/>
            <a:ext cx="10629900" cy="138300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0"/>
            <a:ext cx="574862" cy="6858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0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5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4601" y="953032"/>
            <a:ext cx="28194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13465" y="1390999"/>
            <a:ext cx="18288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8138" y="1653256"/>
            <a:ext cx="762000" cy="120032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5338" y="530293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001" y="1562784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কি?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610412" y="1655931"/>
            <a:ext cx="1054983" cy="3810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4695" y="3352800"/>
            <a:ext cx="352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 কে আবিষ্কার করেন? 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K:\Document\Presentation\Scientist pic\RUTHERF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3002" y="1258174"/>
            <a:ext cx="2828925" cy="21332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36303" y="3404381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5738" y="4388197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আপেক্ষিক আধান কত?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998041"/>
              </p:ext>
            </p:extLst>
          </p:nvPr>
        </p:nvGraphicFramePr>
        <p:xfrm>
          <a:off x="4191974" y="1895395"/>
          <a:ext cx="681750" cy="126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4" imgW="88560" imgH="164880" progId="">
                  <p:embed/>
                </p:oleObj>
              </mc:Choice>
              <mc:Fallback>
                <p:oleObj name="Equation" r:id="rId4" imgW="88560" imgH="164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974" y="1895395"/>
                        <a:ext cx="681750" cy="126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676400" y="3883147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আসল ভর কত?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35938"/>
              </p:ext>
            </p:extLst>
          </p:nvPr>
        </p:nvGraphicFramePr>
        <p:xfrm>
          <a:off x="5181601" y="3886200"/>
          <a:ext cx="1981200" cy="63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6" imgW="863280" imgH="228600" progId="">
                  <p:embed/>
                </p:oleObj>
              </mc:Choice>
              <mc:Fallback>
                <p:oleObj name="Equation" r:id="rId6" imgW="86328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3886200"/>
                        <a:ext cx="1981200" cy="638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533519"/>
              </p:ext>
            </p:extLst>
          </p:nvPr>
        </p:nvGraphicFramePr>
        <p:xfrm>
          <a:off x="5339999" y="4891060"/>
          <a:ext cx="2348266" cy="58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8" imgW="888840" imgH="203040" progId="">
                  <p:embed/>
                </p:oleObj>
              </mc:Choice>
              <mc:Fallback>
                <p:oleObj name="Equation" r:id="rId8" imgW="888840" imgH="203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999" y="4891060"/>
                        <a:ext cx="2348266" cy="580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14695" y="4858282"/>
            <a:ext cx="418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১৯১৯ সালে তিনি প্রোটন আবিষ্কার করেন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9222" y="4434636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আসল আধান কত?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3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6" grpId="1"/>
      <p:bldP spid="7" grpId="0" animBg="1"/>
      <p:bldP spid="7" grpId="1" animBg="1"/>
      <p:bldP spid="10" grpId="0"/>
      <p:bldP spid="10" grpId="1"/>
      <p:bldP spid="11" grpId="0"/>
      <p:bldP spid="11" grpId="1"/>
      <p:bldP spid="14" grpId="0"/>
      <p:bldP spid="14" grpId="1"/>
      <p:bldP spid="18" grpId="0"/>
      <p:bldP spid="18" grpId="1"/>
      <p:bldP spid="18" grpId="2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66167" y="762000"/>
            <a:ext cx="3048000" cy="2604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62448" y="1127999"/>
            <a:ext cx="18288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5051" y="1340286"/>
            <a:ext cx="762000" cy="120032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6848" y="46136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e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695" y="1877662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এটা কি?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89498" y="1961436"/>
            <a:ext cx="880156" cy="381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594" y="3305027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এটা কে আবিষ্কার করেন? 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2448" y="3743175"/>
            <a:ext cx="279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আসল এর ভর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7981" y="4200019"/>
            <a:ext cx="2238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এর আধান কত?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63321"/>
              </p:ext>
            </p:extLst>
          </p:nvPr>
        </p:nvGraphicFramePr>
        <p:xfrm>
          <a:off x="5631755" y="4261674"/>
          <a:ext cx="2224888" cy="71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863280" imgH="228600" progId="">
                  <p:embed/>
                </p:oleObj>
              </mc:Choice>
              <mc:Fallback>
                <p:oleObj name="Equation" r:id="rId3" imgW="863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755" y="4261674"/>
                        <a:ext cx="2224888" cy="717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 rot="10800000" flipH="1" flipV="1">
            <a:off x="4837280" y="3793673"/>
            <a:ext cx="1283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নিরপেক্ষ</a:t>
            </a:r>
          </a:p>
        </p:txBody>
      </p:sp>
      <p:pic>
        <p:nvPicPr>
          <p:cNvPr id="5124" name="Picture 4" descr="K:\Document\Presentation\Scientist pic\chadwi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0643" y="1197741"/>
            <a:ext cx="2286000" cy="210728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00104" y="3246864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চ্যাডউইক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6167" y="478342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তিনি ১৯৩২ সালে প্রোটন আবিষ্কার করেন।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6" grpId="1"/>
      <p:bldP spid="7" grpId="0" animBg="1"/>
      <p:bldP spid="7" grpId="1" animBg="1"/>
      <p:bldP spid="8" grpId="0"/>
      <p:bldP spid="8" grpId="1"/>
      <p:bldP spid="10" grpId="0"/>
      <p:bldP spid="10" grpId="1"/>
      <p:bldP spid="11" grpId="0"/>
      <p:bldP spid="11" grpId="1"/>
      <p:bldP spid="14" grpId="0"/>
      <p:bldP spid="16" grpId="0"/>
      <p:bldP spid="16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RONEY\Desktop\Flower\helium-an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143000"/>
            <a:ext cx="1905000" cy="1905000"/>
          </a:xfrm>
          <a:prstGeom prst="rect">
            <a:avLst/>
          </a:prstGeom>
          <a:noFill/>
        </p:spPr>
      </p:pic>
      <p:pic>
        <p:nvPicPr>
          <p:cNvPr id="6150" name="Picture 6" descr="C:\Users\RONEY\Desktop\Flower\Atom_structure_ne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09737"/>
            <a:ext cx="2971800" cy="2895600"/>
          </a:xfrm>
          <a:prstGeom prst="rect">
            <a:avLst/>
          </a:prstGeom>
          <a:noFill/>
        </p:spPr>
      </p:pic>
      <p:sp>
        <p:nvSpPr>
          <p:cNvPr id="12" name="Left Arrow 11"/>
          <p:cNvSpPr/>
          <p:nvPr/>
        </p:nvSpPr>
        <p:spPr>
          <a:xfrm>
            <a:off x="3405187" y="1752600"/>
            <a:ext cx="3276600" cy="685800"/>
          </a:xfrm>
          <a:prstGeom prst="leftArrow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চিত্রে কতটি ইলেক্ট্রন বিদ্যমান</a:t>
            </a:r>
            <a:endParaRPr lang="en-US" sz="1400" b="1" dirty="0"/>
          </a:p>
        </p:txBody>
      </p:sp>
      <p:sp>
        <p:nvSpPr>
          <p:cNvPr id="14" name="Right Arrow 13"/>
          <p:cNvSpPr/>
          <p:nvPr/>
        </p:nvSpPr>
        <p:spPr>
          <a:xfrm>
            <a:off x="1066800" y="3369468"/>
            <a:ext cx="4876800" cy="762000"/>
          </a:xfrm>
          <a:prstGeom prst="rightArrow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চিত্রে মৌলের প্রোটন এবং নিউট্রন সংখ্যার সমষ্টি কত?</a:t>
            </a:r>
            <a:endParaRPr lang="en-US" sz="3200" b="1" dirty="0"/>
          </a:p>
        </p:txBody>
      </p:sp>
      <p:sp>
        <p:nvSpPr>
          <p:cNvPr id="15" name="Right Arrow 14"/>
          <p:cNvSpPr/>
          <p:nvPr/>
        </p:nvSpPr>
        <p:spPr>
          <a:xfrm>
            <a:off x="1295399" y="3369468"/>
            <a:ext cx="4662487" cy="762000"/>
          </a:xfrm>
          <a:prstGeom prst="rightArrow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চিত্রে ইলেক্ট্রন যে পথে ঘুরে তাকে কি বলে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05200" y="731838"/>
            <a:ext cx="2209800" cy="71596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733800"/>
            <a:ext cx="4038600" cy="193899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উপরোক্ত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চিত্রে থেকে </a:t>
            </a:r>
            <a:endParaRPr lang="bn-IN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ইলেক্ট্রন সংখ্যা নির্ণয় কর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*দল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প্রোটন সংখ্যা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*দল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নিউট্রন সংখ্যা নির্ণয় কর।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D: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মৌলটির ভর সংখ্যা নির্ণয়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7" name="Picture 1" descr="D:\Polash\Flower\atom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025" y="1447800"/>
            <a:ext cx="5352576" cy="2286000"/>
          </a:xfrm>
          <a:prstGeom prst="rect">
            <a:avLst/>
          </a:prstGeom>
          <a:noFill/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4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76867"/>
              </p:ext>
            </p:extLst>
          </p:nvPr>
        </p:nvGraphicFramePr>
        <p:xfrm>
          <a:off x="2933699" y="1852612"/>
          <a:ext cx="3276600" cy="1994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279360" imgH="177480" progId="">
                  <p:embed/>
                </p:oleObj>
              </mc:Choice>
              <mc:Fallback>
                <p:oleObj name="Equation" r:id="rId3" imgW="27936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699" y="1852612"/>
                        <a:ext cx="3276600" cy="1994452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4">
                            <a:lumMod val="40000"/>
                            <a:lumOff val="60000"/>
                          </a:schemeClr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199" y="4016341"/>
            <a:ext cx="5181600" cy="954107"/>
          </a:xfrm>
          <a:prstGeom prst="rect">
            <a:avLst/>
          </a:prstGeom>
          <a:pattFill prst="pct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সংকেত থেকে সোডিয়ামের ইলেক্ট্রন প্রোটন এবং নিউট্রন সংখ্যা বের করে দেখাও।</a:t>
            </a:r>
            <a:r>
              <a:rPr lang="bn-BD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0287" y="1206281"/>
            <a:ext cx="229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বাড়ির কাজ</a:t>
            </a:r>
            <a:endParaRPr lang="en-US" sz="4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107504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7" y="1872542"/>
            <a:ext cx="2368153" cy="270303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85799"/>
            <a:ext cx="10629900" cy="19812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5378753"/>
            <a:ext cx="10629900" cy="187094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381001"/>
            <a:ext cx="574862" cy="660677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381000"/>
            <a:ext cx="574862" cy="73914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09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408" y="961839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/>
              <a:t>সব্বাইকে </a:t>
            </a:r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875545"/>
            <a:ext cx="5571898" cy="46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8506" y="1600200"/>
            <a:ext cx="4038600" cy="255454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-দশম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পঞ্চম অ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ধ্যায়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পদার্থ বিজ্ঞান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পদার্থের গঠন(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মৌলিক কনিকাসমূহ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569138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58" y="1259413"/>
            <a:ext cx="2598354" cy="323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00200"/>
            <a:ext cx="64770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পাঠে যা শিখবে- </a:t>
            </a:r>
          </a:p>
          <a:p>
            <a:r>
              <a:rPr lang="bn-IN" sz="3600" dirty="0" smtClean="0"/>
              <a:t>* পরমাণু কী দিয়ে তৈরী তা বলতে পারবে।</a:t>
            </a:r>
          </a:p>
          <a:p>
            <a:r>
              <a:rPr lang="bn-IN" sz="3600" dirty="0" smtClean="0"/>
              <a:t>* মৌলিক কণিকাগুলির সম্পর্কে বলতে পারবে।</a:t>
            </a:r>
          </a:p>
          <a:p>
            <a:r>
              <a:rPr lang="bn-IN" sz="3600" dirty="0" smtClean="0"/>
              <a:t>*  মৌলিক কণিকাগুলির অবস্থান এবং তাদের গঠন বলতে পারবে।</a:t>
            </a:r>
            <a:endParaRPr lang="en-US" sz="3600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NEY\Desktop\Flower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229" y="1277202"/>
            <a:ext cx="1857374" cy="1978739"/>
          </a:xfrm>
          <a:prstGeom prst="rect">
            <a:avLst/>
          </a:prstGeom>
          <a:noFill/>
        </p:spPr>
      </p:pic>
      <p:pic>
        <p:nvPicPr>
          <p:cNvPr id="1027" name="Picture 3" descr="K:\Document\Presentation\Flower pic\Iron_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94" y="1277202"/>
            <a:ext cx="1789234" cy="1715256"/>
          </a:xfrm>
          <a:prstGeom prst="rect">
            <a:avLst/>
          </a:prstGeom>
          <a:noFill/>
        </p:spPr>
      </p:pic>
      <p:pic>
        <p:nvPicPr>
          <p:cNvPr id="1028" name="Picture 4" descr="C:\Users\RONEY\Desktop\Flower\download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5905" y="1226519"/>
            <a:ext cx="2057400" cy="17345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08883" y="3115344"/>
            <a:ext cx="1993261" cy="5232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 আকরিক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169" y="3283642"/>
            <a:ext cx="1450292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 বল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0261" y="4483360"/>
            <a:ext cx="5029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 ছবিগুলোতে পদার্থ সমূহ কী দিয়ে তৈরি?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7816" y="3868417"/>
            <a:ext cx="37753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b="1" cap="all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ক্ষুদ্র ক্ষুদ্র কণিকাকে কি বলে?</a:t>
            </a:r>
            <a:endParaRPr lang="en-US" sz="2800" b="1" cap="all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4482" y="3080532"/>
            <a:ext cx="10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পাথর </a:t>
            </a:r>
            <a:endParaRPr lang="en-US" sz="3600" dirty="0"/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8" grpId="0" animBg="1"/>
      <p:bldP spid="1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133600"/>
            <a:ext cx="51054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কণিকাসমূহ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lash\Flower\helium-an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495800" cy="4495800"/>
          </a:xfrm>
          <a:prstGeom prst="rect">
            <a:avLst/>
          </a:prstGeom>
          <a:noFill/>
        </p:spPr>
      </p:pic>
      <p:pic>
        <p:nvPicPr>
          <p:cNvPr id="26625" name="Picture 1" descr="D:\Polash\Flower\atom_animation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718637"/>
            <a:ext cx="4495800" cy="46153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66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219200"/>
            <a:ext cx="3200400" cy="304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33600" y="1219200"/>
            <a:ext cx="32004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21336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209800"/>
            <a:ext cx="609600" cy="107721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343400" y="2438400"/>
            <a:ext cx="1752600" cy="5334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8" grpId="0"/>
      <p:bldP spid="8" grpId="1"/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69617" y="1034919"/>
            <a:ext cx="3048000" cy="2457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14010" y="1660655"/>
            <a:ext cx="1828800" cy="12852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50872" y="1703099"/>
            <a:ext cx="762000" cy="120032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1794" y="573255"/>
            <a:ext cx="671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e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9698" y="727143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কি?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621" y="3453467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 কে আবিষ্কার করেন?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K:\Document\Presentation\Scientist pic\jjthom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896" y="1588918"/>
            <a:ext cx="2072862" cy="2103721"/>
          </a:xfrm>
          <a:prstGeom prst="rect">
            <a:avLst/>
          </a:prstGeom>
          <a:noFill/>
        </p:spPr>
      </p:pic>
      <p:sp>
        <p:nvSpPr>
          <p:cNvPr id="10" name="Left Arrow 9"/>
          <p:cNvSpPr/>
          <p:nvPr/>
        </p:nvSpPr>
        <p:spPr>
          <a:xfrm>
            <a:off x="3222898" y="858323"/>
            <a:ext cx="1066800" cy="381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2751" y="4063067"/>
            <a:ext cx="4669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ভর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তুলনায় কত গুণ হালকা?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87203" y="2040613"/>
            <a:ext cx="2158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১৮৩৮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8059" y="4719844"/>
            <a:ext cx="413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১৮৯৭ সালে তিনি ইলেক্ট্রন আবিষ্কার করেন</a:t>
            </a:r>
            <a:endParaRPr lang="en-US" sz="10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8091" y="394102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জে জে থমসন</a:t>
            </a:r>
            <a:endParaRPr lang="en-US" sz="3200" dirty="0"/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5" grpId="1"/>
      <p:bldP spid="6" grpId="0"/>
      <p:bldP spid="6" grpId="1"/>
      <p:bldP spid="7" grpId="0"/>
      <p:bldP spid="7" grpId="1"/>
      <p:bldP spid="7" grpId="2"/>
      <p:bldP spid="10" grpId="0" animBg="1"/>
      <p:bldP spid="10" grpId="1" animBg="1"/>
      <p:bldP spid="13" grpId="0" build="allAtOnce"/>
      <p:bldP spid="15" grpId="0"/>
      <p:bldP spid="15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837" y="4071400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এর আসল আধান কত?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362" y="1075474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আসল ভর কত?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35591"/>
              </p:ext>
            </p:extLst>
          </p:nvPr>
        </p:nvGraphicFramePr>
        <p:xfrm>
          <a:off x="4400550" y="1614008"/>
          <a:ext cx="314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" imgW="787320" imgH="228600" progId="">
                  <p:embed/>
                </p:oleObj>
              </mc:Choice>
              <mc:Fallback>
                <p:oleObj name="Equation" r:id="rId3" imgW="78732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614008"/>
                        <a:ext cx="314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9970"/>
              </p:ext>
            </p:extLst>
          </p:nvPr>
        </p:nvGraphicFramePr>
        <p:xfrm>
          <a:off x="3719512" y="2999016"/>
          <a:ext cx="3581400" cy="73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5" imgW="990360" imgH="203040" progId="">
                  <p:embed/>
                </p:oleObj>
              </mc:Choice>
              <mc:Fallback>
                <p:oleObj name="Equation" r:id="rId5" imgW="99036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2" y="2999016"/>
                        <a:ext cx="3581400" cy="734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066800" y="862012"/>
            <a:ext cx="30480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1477625"/>
            <a:ext cx="18288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71712" y="1715660"/>
            <a:ext cx="762000" cy="120032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4" y="680441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290888" y="1005840"/>
            <a:ext cx="1066800" cy="381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90600" y="-343690"/>
            <a:ext cx="10629900" cy="12192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609600" y="5486155"/>
            <a:ext cx="10629900" cy="187417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19050" y="-228600"/>
            <a:ext cx="574862" cy="72390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674875" y="-228600"/>
            <a:ext cx="574862" cy="70865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8" grpId="0" animBg="1"/>
      <p:bldP spid="9" grpId="0" animBg="1"/>
      <p:bldP spid="10" grpId="0"/>
      <p:bldP spid="10" grpId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461</TotalTime>
  <Words>783</Words>
  <Application>Microsoft Office PowerPoint</Application>
  <PresentationFormat>On-screen Show (4:3)</PresentationFormat>
  <Paragraphs>432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NikoshBAN</vt:lpstr>
      <vt:lpstr>Tw Cen MT</vt:lpstr>
      <vt:lpstr>Tw Cen MT Condensed</vt:lpstr>
      <vt:lpstr>Vrinda</vt:lpstr>
      <vt:lpstr>Wingdings 3</vt:lpstr>
      <vt:lpstr>Integral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T. T.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PC-7</dc:creator>
  <cp:lastModifiedBy>User</cp:lastModifiedBy>
  <cp:revision>95</cp:revision>
  <dcterms:created xsi:type="dcterms:W3CDTF">2012-11-30T03:00:29Z</dcterms:created>
  <dcterms:modified xsi:type="dcterms:W3CDTF">2020-10-01T10:46:12Z</dcterms:modified>
</cp:coreProperties>
</file>