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877F-4694-4481-BA57-3AB6088E3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D0267-293A-4452-B063-80332342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43E5-0040-4715-B402-1B1D971A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EE30-F3D3-4AA3-8BD0-D5552D99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5AC3-9135-4B88-ABB0-547EE532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3245-18B6-4A28-8F00-61F9B1B0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EC822-19C3-4BC4-A7E0-E258E953D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9066-DF26-4AEC-BE66-166061F5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8137-2609-42CB-9F68-D986C19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0E7BB-F1F4-40B3-9550-C64051CD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4CBDA-E5C9-4E1B-9370-FABF58642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28C56-8A43-488F-AC1E-404AA4318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47179-4258-4986-9783-D928E45B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37287-4330-4E76-AA86-8BBB0383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A342-8E57-4890-957D-E4A08D56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83B1-88BF-420F-8B2C-03C453F6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7417-F416-48D3-8B80-01BF635E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62973-0026-49E7-87F5-6095609A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40E6-E40F-480D-82E3-9020E4F4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1FBF-0D8C-4519-B6B7-BC09ADBF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0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06D0-2A61-4947-AF5C-66CE851A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08D55-5004-4BD1-8D83-A0BDE7A45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3B8E-40E0-426A-999D-7D212165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76DD0-DF0E-4702-9D3B-242255F0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822F-AE95-4C6B-A8D1-CBAF6100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6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88DA-89DB-4DB6-9F2A-D23021EB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AF3C-CF8A-4D6F-8AAB-687E95BC1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E9FBD-A801-444C-A5A8-E832FDF97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EA90-3673-48AB-9EF5-F0D3C6FD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61FCB-E9B3-463B-9F3C-08BDBDE2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CBCA6-F6F3-45FB-90A7-47C3A802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3345-E19C-4578-9F78-9A523B0F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0E4C8-F9B3-4A2F-8158-6BC1122A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53FF3-781F-41DE-8494-5F50E6C1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88D06-7EBB-4FFF-9551-EC2C787F2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F1A42-EE6D-4BB1-99B3-0029F82E4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CB608-DCBB-4EF6-83EF-AF3F12A3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A8DB1-B04A-49F2-9AC7-64260893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412C5-5A8C-49CF-98E9-4AB33926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3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BC21-48ED-4016-B5D8-855931F9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FAF3D-F882-4227-B8B7-739320B9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CC9E6-12B5-4B19-9169-5621192D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20385-0263-4EE5-8CE5-2D5086F8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CC68C-854F-4D93-B4B9-56313E90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A23F9-006A-44FC-8A5B-A31BC511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445B-A741-4652-BD47-ABAB3984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B97A-B3A6-471E-828C-930E6755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24DF-9002-4F45-9E85-A74A6B66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E702F-5823-41AC-A22A-3F015BCB3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87832-BD71-4646-BC42-FD37D5D3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B4E23-BC59-48BC-8C06-27D101DF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4B92-9EF8-435A-8235-1494922F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9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D7A8-ABCC-4DCF-AC37-A1DDF5B6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D1EBB-8CBD-45F9-BEC9-5A259A016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7A998-084F-457F-BB12-C5BD0F05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55A00-C1E7-4A9D-A7AF-9C3E2FDC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37271-C121-4C31-8450-27A6FC19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6B11-5D5E-4D22-B469-59B86160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0A049-CD98-4983-93CA-A3197C12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03184-F971-4248-9CF3-9F36DA74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687F-CBAC-4E3E-965B-38CF7744E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DA9B-91CE-408D-AF7B-2AF84DE829B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7642-8862-4DDA-BCA2-A1FD98893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9811D-E40E-45A3-B429-469A87B6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0E21-B926-4FB1-B718-5FA3A91F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p3haat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D73A7-260B-48D3-B67C-B1ACFFF90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74738-CCEC-4BCE-8C90-9A39EA9878A2}"/>
              </a:ext>
            </a:extLst>
          </p:cNvPr>
          <p:cNvSpPr txBox="1"/>
          <p:nvPr/>
        </p:nvSpPr>
        <p:spPr>
          <a:xfrm>
            <a:off x="1028700" y="670711"/>
            <a:ext cx="1013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0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0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02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A2F586-64E8-4241-9D24-034EDB1C8D79}"/>
              </a:ext>
            </a:extLst>
          </p:cNvPr>
          <p:cNvSpPr/>
          <p:nvPr/>
        </p:nvSpPr>
        <p:spPr>
          <a:xfrm>
            <a:off x="2667000" y="2121689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9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E6A540-B12B-457E-BCDE-0A51D22E6C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:\Motiar D. Content\Class VI\New folder\les_5- P_4\Capture 7.PNG">
            <a:extLst>
              <a:ext uri="{FF2B5EF4-FFF2-40B4-BE49-F238E27FC236}">
                <a16:creationId xmlns:a16="http://schemas.microsoft.com/office/drawing/2014/main" id="{BE8C5742-CBD1-43D6-BD14-98404987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36" y="1445804"/>
            <a:ext cx="4038600" cy="476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6">
            <a:extLst>
              <a:ext uri="{FF2B5EF4-FFF2-40B4-BE49-F238E27FC236}">
                <a16:creationId xmlns:a16="http://schemas.microsoft.com/office/drawing/2014/main" id="{EAEA9299-CCC9-4BD4-8E34-00E94A5F6579}"/>
              </a:ext>
            </a:extLst>
          </p:cNvPr>
          <p:cNvSpPr/>
          <p:nvPr/>
        </p:nvSpPr>
        <p:spPr>
          <a:xfrm>
            <a:off x="6505136" y="1445803"/>
            <a:ext cx="4495800" cy="4765081"/>
          </a:xfrm>
          <a:prstGeom prst="verticalScroll">
            <a:avLst>
              <a:gd name="adj" fmla="val 9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একটি বিশ্ববিদ্যালয়ে ওয়েবসাইটে যে যে তথ্য থাকে: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বিশ্ববিদ্যালয়ের ইতিহাস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শিক্ষকগ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নামের তালিকা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পঠিত বিষয়সমূহ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গবেষণার বিষয়সমূহ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ভর্তি বিজ্ঞপ্তি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সহশিক্ষা কার্যক্রম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পরিচালনা পর্ষদ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সম্পদের বিবরণ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B5689-6720-4011-8A32-AE839BD5CE22}"/>
              </a:ext>
            </a:extLst>
          </p:cNvPr>
          <p:cNvSpPr txBox="1"/>
          <p:nvPr/>
        </p:nvSpPr>
        <p:spPr>
          <a:xfrm>
            <a:off x="4104837" y="582266"/>
            <a:ext cx="451008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A66EE-4201-46A7-A36F-6560A20F5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05525-FFA5-443C-A823-F4D61CF1F6C6}"/>
              </a:ext>
            </a:extLst>
          </p:cNvPr>
          <p:cNvSpPr txBox="1"/>
          <p:nvPr/>
        </p:nvSpPr>
        <p:spPr>
          <a:xfrm>
            <a:off x="4048991" y="731520"/>
            <a:ext cx="48006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5B5BE-3013-4621-9C5E-FB67586DBFF7}"/>
              </a:ext>
            </a:extLst>
          </p:cNvPr>
          <p:cNvSpPr txBox="1"/>
          <p:nvPr/>
        </p:nvSpPr>
        <p:spPr>
          <a:xfrm>
            <a:off x="1981200" y="2890391"/>
            <a:ext cx="82296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701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4C0930-1762-4B58-8B29-30D68C2984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CC0B6-D1BA-4495-8694-0A85E8B365BD}"/>
              </a:ext>
            </a:extLst>
          </p:cNvPr>
          <p:cNvSpPr/>
          <p:nvPr/>
        </p:nvSpPr>
        <p:spPr>
          <a:xfrm>
            <a:off x="1872175" y="479474"/>
            <a:ext cx="8144022" cy="107721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খুব সুন্দরভাবে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মানুষ তার প্রয়োজনীয় তথ্য সেখান থেকে সহজে সংগ্রহ করতে পারে।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441BAC-E6F5-40B8-8F3C-116E7157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89" y="2207455"/>
            <a:ext cx="7933007" cy="379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39FCE7-0FE6-46F5-A8A1-4765D9C02B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94368-7E01-4643-8C17-5C910507A4B7}"/>
              </a:ext>
            </a:extLst>
          </p:cNvPr>
          <p:cNvSpPr txBox="1"/>
          <p:nvPr/>
        </p:nvSpPr>
        <p:spPr>
          <a:xfrm>
            <a:off x="2496217" y="568526"/>
            <a:ext cx="779509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খবরের কাগজ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4E06FB-82BD-4023-9B01-4AF84A55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9477" y="1721827"/>
            <a:ext cx="8848578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18846D-E40B-4318-85A0-91DCC89C61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AE1A8-B34A-4529-825E-722883788DCD}"/>
              </a:ext>
            </a:extLst>
          </p:cNvPr>
          <p:cNvSpPr txBox="1"/>
          <p:nvPr/>
        </p:nvSpPr>
        <p:spPr>
          <a:xfrm>
            <a:off x="2427850" y="556320"/>
            <a:ext cx="7543799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12059-4702-4825-AC8F-1A5797C74327}"/>
              </a:ext>
            </a:extLst>
          </p:cNvPr>
          <p:cNvSpPr txBox="1"/>
          <p:nvPr/>
        </p:nvSpPr>
        <p:spPr>
          <a:xfrm>
            <a:off x="2275450" y="5595938"/>
            <a:ext cx="79629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http://www.mp3haat.com</a:t>
            </a:r>
            <a:r>
              <a:rPr lang="en-US" sz="2800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 D. Content\Class VI\New folder\les_5- P_4\Capture 1.PNG">
            <a:extLst>
              <a:ext uri="{FF2B5EF4-FFF2-40B4-BE49-F238E27FC236}">
                <a16:creationId xmlns:a16="http://schemas.microsoft.com/office/drawing/2014/main" id="{13845F9D-B526-4F21-B8D0-84A34206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51" y="1481138"/>
            <a:ext cx="6781799" cy="389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694D9-6DFD-4FF8-BE21-F2E859F0AC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4F8C0E-C633-4519-BB1F-1F196770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1475" y="1547568"/>
            <a:ext cx="5030813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Motiar D. Content\Class VI\New folder\les_5- P_4\Capture 2.PNG">
            <a:extLst>
              <a:ext uri="{FF2B5EF4-FFF2-40B4-BE49-F238E27FC236}">
                <a16:creationId xmlns:a16="http://schemas.microsoft.com/office/drawing/2014/main" id="{7505C8CD-CEC6-4CD1-AF1C-C01C918D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3" y="2637106"/>
            <a:ext cx="38862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416CA-D6D3-4A89-A4D0-0C41158BBE37}"/>
              </a:ext>
            </a:extLst>
          </p:cNvPr>
          <p:cNvSpPr txBox="1"/>
          <p:nvPr/>
        </p:nvSpPr>
        <p:spPr>
          <a:xfrm>
            <a:off x="3756075" y="359031"/>
            <a:ext cx="526963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FC3753-CC6E-436D-AC8E-2B7CB94F01B8}"/>
              </a:ext>
            </a:extLst>
          </p:cNvPr>
          <p:cNvSpPr txBox="1"/>
          <p:nvPr/>
        </p:nvSpPr>
        <p:spPr>
          <a:xfrm>
            <a:off x="1983659" y="5884581"/>
            <a:ext cx="83058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www.google.com.bd/imghp</a:t>
            </a:r>
            <a:r>
              <a:rPr lang="en-US" sz="3200" dirty="0"/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B36417-7908-452B-BBFB-FCD1AB91D7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D546D-9380-4250-AC18-51C7C4744B8A}"/>
              </a:ext>
            </a:extLst>
          </p:cNvPr>
          <p:cNvSpPr txBox="1"/>
          <p:nvPr/>
        </p:nvSpPr>
        <p:spPr>
          <a:xfrm>
            <a:off x="1946031" y="375139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ব্যবসায়ীগণ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পণ্যগুলোর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বেচাকেনা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4713D2-BD71-4268-9937-CD5EA2F2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3434" y="2096086"/>
            <a:ext cx="2666999" cy="22426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3A14969-796D-444C-B9C6-AC20E618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5234" y="2096086"/>
            <a:ext cx="2667000" cy="22426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AFI\Desktop\New folder\magento-developer-magento-ecommerce-programming-screenshot.jpg">
            <a:extLst>
              <a:ext uri="{FF2B5EF4-FFF2-40B4-BE49-F238E27FC236}">
                <a16:creationId xmlns:a16="http://schemas.microsoft.com/office/drawing/2014/main" id="{AC79A088-DC0E-43F7-92E5-2B8D3282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34" y="2212038"/>
            <a:ext cx="2819400" cy="21266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5F0A79-15A8-4850-BAE8-3907565957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2ED2E-D0FD-4645-B985-706AC2D00DCD}"/>
              </a:ext>
            </a:extLst>
          </p:cNvPr>
          <p:cNvSpPr txBox="1"/>
          <p:nvPr/>
        </p:nvSpPr>
        <p:spPr>
          <a:xfrm>
            <a:off x="2151185" y="452644"/>
            <a:ext cx="8153399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45071-2842-47F4-813F-1A49A94355F4}"/>
              </a:ext>
            </a:extLst>
          </p:cNvPr>
          <p:cNvSpPr txBox="1"/>
          <p:nvPr/>
        </p:nvSpPr>
        <p:spPr>
          <a:xfrm>
            <a:off x="2795421" y="3783596"/>
            <a:ext cx="6823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www.youtube.com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29A94-B412-4D78-8462-3A595CB1E4FD}"/>
              </a:ext>
            </a:extLst>
          </p:cNvPr>
          <p:cNvSpPr txBox="1"/>
          <p:nvPr/>
        </p:nvSpPr>
        <p:spPr>
          <a:xfrm>
            <a:off x="2753858" y="2781328"/>
            <a:ext cx="68649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6205F-F3FD-40DF-A8BA-B0D8847340BF}"/>
              </a:ext>
            </a:extLst>
          </p:cNvPr>
          <p:cNvSpPr txBox="1"/>
          <p:nvPr/>
        </p:nvSpPr>
        <p:spPr>
          <a:xfrm>
            <a:off x="2753858" y="4730262"/>
            <a:ext cx="68649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www.dhakaeducationboard.gov.bd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BB1837-D984-43EB-B605-0C6C9A34992C}"/>
              </a:ext>
            </a:extLst>
          </p:cNvPr>
          <p:cNvSpPr txBox="1"/>
          <p:nvPr/>
        </p:nvSpPr>
        <p:spPr>
          <a:xfrm>
            <a:off x="2836984" y="5684131"/>
            <a:ext cx="67818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www.gmail.com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8B9B50-37C4-43E8-9E55-B3888910B7B3}"/>
              </a:ext>
            </a:extLst>
          </p:cNvPr>
          <p:cNvSpPr/>
          <p:nvPr/>
        </p:nvSpPr>
        <p:spPr>
          <a:xfrm>
            <a:off x="2767712" y="1874131"/>
            <a:ext cx="68510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www.google.com</a:t>
            </a:r>
          </a:p>
        </p:txBody>
      </p:sp>
    </p:spTree>
    <p:extLst>
      <p:ext uri="{BB962C8B-B14F-4D97-AF65-F5344CB8AC3E}">
        <p14:creationId xmlns:p14="http://schemas.microsoft.com/office/powerpoint/2010/main" val="19549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691316-3500-4296-900D-F31FEE67FE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E:\Motiar D. Content\Class VI\New folder\les_5- P_4\google_large.gif">
            <a:extLst>
              <a:ext uri="{FF2B5EF4-FFF2-40B4-BE49-F238E27FC236}">
                <a16:creationId xmlns:a16="http://schemas.microsoft.com/office/drawing/2014/main" id="{331E6108-68A0-46C6-AAC3-FD2CFA5275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84541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 D. Content\Class VI\New folder\les_5- P_4\tumblr_nag104VPd21skooc7o1_500.gif">
            <a:extLst>
              <a:ext uri="{FF2B5EF4-FFF2-40B4-BE49-F238E27FC236}">
                <a16:creationId xmlns:a16="http://schemas.microsoft.com/office/drawing/2014/main" id="{D0BAD346-81DB-4E75-AE2F-1DD41E25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4541"/>
            <a:ext cx="37719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292CFE-F531-4607-AB11-3E575BE1A542}"/>
              </a:ext>
            </a:extLst>
          </p:cNvPr>
          <p:cNvSpPr txBox="1"/>
          <p:nvPr/>
        </p:nvSpPr>
        <p:spPr>
          <a:xfrm>
            <a:off x="1676400" y="341141"/>
            <a:ext cx="84582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\New folder\New folder\274450-1kSru41412137562.jpg">
            <a:extLst>
              <a:ext uri="{FF2B5EF4-FFF2-40B4-BE49-F238E27FC236}">
                <a16:creationId xmlns:a16="http://schemas.microsoft.com/office/drawing/2014/main" id="{820AFBFA-406C-4399-BC0C-D11DBB9B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79850"/>
            <a:ext cx="5638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548859-9F73-4916-9228-97D3A3B3E5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C033FDF-0D7D-44C6-BDF3-E526F974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9648" y="1679477"/>
            <a:ext cx="8173329" cy="452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F7BF7-165E-4CA6-9AE3-A5CF71B773FB}"/>
              </a:ext>
            </a:extLst>
          </p:cNvPr>
          <p:cNvSpPr txBox="1"/>
          <p:nvPr/>
        </p:nvSpPr>
        <p:spPr>
          <a:xfrm>
            <a:off x="3019994" y="455657"/>
            <a:ext cx="594360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ম্যাগাজিনের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D63F20-3B35-468A-AAC3-BF8127D18963}"/>
              </a:ext>
            </a:extLst>
          </p:cNvPr>
          <p:cNvSpPr/>
          <p:nvPr/>
        </p:nvSpPr>
        <p:spPr>
          <a:xfrm>
            <a:off x="0" y="0"/>
            <a:ext cx="12412087" cy="685800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2000C-8152-488D-828E-79E269937852}"/>
              </a:ext>
            </a:extLst>
          </p:cNvPr>
          <p:cNvSpPr txBox="1"/>
          <p:nvPr/>
        </p:nvSpPr>
        <p:spPr>
          <a:xfrm>
            <a:off x="5081510" y="173879"/>
            <a:ext cx="26210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A904-FB1C-459D-8BA6-0916A978C473}"/>
              </a:ext>
            </a:extLst>
          </p:cNvPr>
          <p:cNvSpPr txBox="1"/>
          <p:nvPr/>
        </p:nvSpPr>
        <p:spPr>
          <a:xfrm>
            <a:off x="220089" y="3768143"/>
            <a:ext cx="5875912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D4152-914C-4672-8D45-273EE10E6AA3}"/>
              </a:ext>
            </a:extLst>
          </p:cNvPr>
          <p:cNvSpPr txBox="1"/>
          <p:nvPr/>
        </p:nvSpPr>
        <p:spPr>
          <a:xfrm>
            <a:off x="6316090" y="3792613"/>
            <a:ext cx="5875909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৪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FEAF0-A425-4FCE-B531-8ECA1E187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192" y="1325102"/>
            <a:ext cx="2307481" cy="2307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0C58A9-D9CE-4375-8689-F630F6E01306}"/>
              </a:ext>
            </a:extLst>
          </p:cNvPr>
          <p:cNvSpPr/>
          <p:nvPr/>
        </p:nvSpPr>
        <p:spPr>
          <a:xfrm>
            <a:off x="-1" y="0"/>
            <a:ext cx="12412087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B1B9AF-2DBD-4868-8979-764D7B11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BA5629-32C0-4CD0-B9BD-4D8115DF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4890" y="1895678"/>
            <a:ext cx="8848578" cy="4197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3F9B83-CA2B-49EA-B838-D2134EFF54D6}"/>
              </a:ext>
            </a:extLst>
          </p:cNvPr>
          <p:cNvSpPr txBox="1"/>
          <p:nvPr/>
        </p:nvSpPr>
        <p:spPr>
          <a:xfrm>
            <a:off x="3274256" y="541606"/>
            <a:ext cx="550984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কেনাবেচার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D62ABC-D46E-477D-845E-DD39A11F1B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FCD6C-0A65-4ADF-AB8B-4972DC46FFE4}"/>
              </a:ext>
            </a:extLst>
          </p:cNvPr>
          <p:cNvSpPr txBox="1"/>
          <p:nvPr/>
        </p:nvSpPr>
        <p:spPr>
          <a:xfrm>
            <a:off x="3028334" y="513471"/>
            <a:ext cx="5943601" cy="70788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NASA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D73DDE-8DE9-47C6-AD6B-ACC7E3934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0" y="1808871"/>
            <a:ext cx="9847384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E:\Motiar D. Content\Class IX\৫ম পাঠ\graphics-rocket-736050.gif">
            <a:extLst>
              <a:ext uri="{FF2B5EF4-FFF2-40B4-BE49-F238E27FC236}">
                <a16:creationId xmlns:a16="http://schemas.microsoft.com/office/drawing/2014/main" id="{A8243FDC-D65F-4218-AF8C-A62D565617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66" y="2723271"/>
            <a:ext cx="2077066" cy="32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CBAE6F-E61D-4D58-9236-1F1C0BC53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652F46-0331-485D-A51D-8F1EE062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6126" y="1913206"/>
            <a:ext cx="7696199" cy="4042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6321A-852C-4D01-BFC6-0B13E86FE0CD}"/>
              </a:ext>
            </a:extLst>
          </p:cNvPr>
          <p:cNvSpPr txBox="1"/>
          <p:nvPr/>
        </p:nvSpPr>
        <p:spPr>
          <a:xfrm>
            <a:off x="2416126" y="608910"/>
            <a:ext cx="7696200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বিশ্বকোষে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053173-5E5B-415B-A1C3-55ADBA97B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1D3CDA-8218-4A09-AA54-41D7737C22AD}"/>
              </a:ext>
            </a:extLst>
          </p:cNvPr>
          <p:cNvCxnSpPr/>
          <p:nvPr/>
        </p:nvCxnSpPr>
        <p:spPr>
          <a:xfrm>
            <a:off x="3966631" y="2034915"/>
            <a:ext cx="3810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9013A7-328B-45FC-BE7C-D72031E7E960}"/>
              </a:ext>
            </a:extLst>
          </p:cNvPr>
          <p:cNvSpPr txBox="1"/>
          <p:nvPr/>
        </p:nvSpPr>
        <p:spPr>
          <a:xfrm>
            <a:off x="4186107" y="968115"/>
            <a:ext cx="3590524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99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2CDA5-C02C-4602-8A21-F385D209061D}"/>
              </a:ext>
            </a:extLst>
          </p:cNvPr>
          <p:cNvSpPr/>
          <p:nvPr/>
        </p:nvSpPr>
        <p:spPr>
          <a:xfrm>
            <a:off x="2116144" y="2886421"/>
            <a:ext cx="7696200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3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D15DC-EC13-4713-AD4F-1BAB7699C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70F36-C949-4B17-90FC-67560AC90AF9}"/>
              </a:ext>
            </a:extLst>
          </p:cNvPr>
          <p:cNvSpPr txBox="1"/>
          <p:nvPr/>
        </p:nvSpPr>
        <p:spPr>
          <a:xfrm>
            <a:off x="2582935" y="1910210"/>
            <a:ext cx="64583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22038-C6F3-4459-9284-C4A2DD2132F4}"/>
              </a:ext>
            </a:extLst>
          </p:cNvPr>
          <p:cNvSpPr txBox="1"/>
          <p:nvPr/>
        </p:nvSpPr>
        <p:spPr>
          <a:xfrm>
            <a:off x="2578151" y="2491409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A67D1-D6BE-4ACE-B60B-DD3C40CB0EE7}"/>
              </a:ext>
            </a:extLst>
          </p:cNvPr>
          <p:cNvSpPr txBox="1"/>
          <p:nvPr/>
        </p:nvSpPr>
        <p:spPr>
          <a:xfrm>
            <a:off x="2608683" y="3082866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570D7-80C6-4F17-8383-D8EFA4D9144B}"/>
              </a:ext>
            </a:extLst>
          </p:cNvPr>
          <p:cNvSpPr txBox="1"/>
          <p:nvPr/>
        </p:nvSpPr>
        <p:spPr>
          <a:xfrm>
            <a:off x="6662729" y="3082865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C9D78-5EC9-4000-8380-CE2BF0E67ED1}"/>
              </a:ext>
            </a:extLst>
          </p:cNvPr>
          <p:cNvSpPr txBox="1"/>
          <p:nvPr/>
        </p:nvSpPr>
        <p:spPr>
          <a:xfrm>
            <a:off x="6662730" y="2491409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9CE4A3-8A15-44C4-8D8B-F518782BB1A7}"/>
              </a:ext>
            </a:extLst>
          </p:cNvPr>
          <p:cNvGrpSpPr/>
          <p:nvPr/>
        </p:nvGrpSpPr>
        <p:grpSpPr>
          <a:xfrm>
            <a:off x="2461796" y="2555445"/>
            <a:ext cx="673651" cy="272037"/>
            <a:chOff x="5717597" y="1752600"/>
            <a:chExt cx="680605" cy="6096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78F3D2-04F6-4191-869C-141F7C3453CF}"/>
                </a:ext>
              </a:extLst>
            </p:cNvPr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5C6671-6D69-44B5-BC13-575957DF9EA2}"/>
                </a:ext>
              </a:extLst>
            </p:cNvPr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F8ACA7-15EF-47B5-AB64-A65E1FE1581B}"/>
              </a:ext>
            </a:extLst>
          </p:cNvPr>
          <p:cNvGrpSpPr/>
          <p:nvPr/>
        </p:nvGrpSpPr>
        <p:grpSpPr>
          <a:xfrm>
            <a:off x="2467530" y="3082865"/>
            <a:ext cx="935819" cy="381024"/>
            <a:chOff x="7086600" y="4953652"/>
            <a:chExt cx="1037453" cy="9144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2C4945-2D0E-44A2-88F7-9E05672A00D9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4F0DC2-DF22-4317-93EA-D621F8702FA5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910A9-58B2-4689-AC8D-BAF37272EC0D}"/>
              </a:ext>
            </a:extLst>
          </p:cNvPr>
          <p:cNvGrpSpPr/>
          <p:nvPr/>
        </p:nvGrpSpPr>
        <p:grpSpPr>
          <a:xfrm>
            <a:off x="5840896" y="205409"/>
            <a:ext cx="1727258" cy="1593974"/>
            <a:chOff x="4717473" y="948667"/>
            <a:chExt cx="3023434" cy="28609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961F7B-178F-4E33-BD29-BA9F4E7AFBB7}"/>
                </a:ext>
              </a:extLst>
            </p:cNvPr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6D6A7C-16DA-4426-8FD7-C6244E8303A7}"/>
                </a:ext>
              </a:extLst>
            </p:cNvPr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400889-903D-48F6-8077-24AF859A6949}"/>
              </a:ext>
            </a:extLst>
          </p:cNvPr>
          <p:cNvGrpSpPr/>
          <p:nvPr/>
        </p:nvGrpSpPr>
        <p:grpSpPr>
          <a:xfrm>
            <a:off x="5879316" y="287835"/>
            <a:ext cx="1727258" cy="1593974"/>
            <a:chOff x="8225056" y="941740"/>
            <a:chExt cx="3023434" cy="286096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116921-8437-40B8-A033-9E57EC52481C}"/>
                </a:ext>
              </a:extLst>
            </p:cNvPr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054C23-58D4-45F3-9DDE-103BA0E0DF1E}"/>
                </a:ext>
              </a:extLst>
            </p:cNvPr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73C69E-BE34-4F25-BBB1-91B5DE64A9D2}"/>
              </a:ext>
            </a:extLst>
          </p:cNvPr>
          <p:cNvGrpSpPr/>
          <p:nvPr/>
        </p:nvGrpSpPr>
        <p:grpSpPr>
          <a:xfrm>
            <a:off x="6616682" y="3082866"/>
            <a:ext cx="438801" cy="329064"/>
            <a:chOff x="5717597" y="1752600"/>
            <a:chExt cx="680605" cy="6096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07F5FE-05FF-470D-958D-C780935C6FD6}"/>
                </a:ext>
              </a:extLst>
            </p:cNvPr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0BD058-46D7-4CE2-8C83-E1F2630E0174}"/>
                </a:ext>
              </a:extLst>
            </p:cNvPr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90AA74-6BC9-47D7-8256-C020ADE3ADA4}"/>
              </a:ext>
            </a:extLst>
          </p:cNvPr>
          <p:cNvGrpSpPr/>
          <p:nvPr/>
        </p:nvGrpSpPr>
        <p:grpSpPr>
          <a:xfrm>
            <a:off x="6545671" y="2533624"/>
            <a:ext cx="508343" cy="315680"/>
            <a:chOff x="5717597" y="1752600"/>
            <a:chExt cx="680605" cy="6096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8EB67E-662D-4B0B-AEBC-4A0470EDBFBE}"/>
                </a:ext>
              </a:extLst>
            </p:cNvPr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397DCD-6833-4B6C-8AE6-335B251DEF1A}"/>
                </a:ext>
              </a:extLst>
            </p:cNvPr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2AB51C3-1810-4F32-9C3D-80FCDDFEF967}"/>
              </a:ext>
            </a:extLst>
          </p:cNvPr>
          <p:cNvSpPr txBox="1"/>
          <p:nvPr/>
        </p:nvSpPr>
        <p:spPr>
          <a:xfrm>
            <a:off x="2869096" y="510209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256EE6-7DE5-4596-BE43-88AC0B4E7CFC}"/>
              </a:ext>
            </a:extLst>
          </p:cNvPr>
          <p:cNvSpPr txBox="1"/>
          <p:nvPr/>
        </p:nvSpPr>
        <p:spPr>
          <a:xfrm>
            <a:off x="2495021" y="3710609"/>
            <a:ext cx="43458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C6181-3F13-4E56-B7A6-A449C0BA2175}"/>
              </a:ext>
            </a:extLst>
          </p:cNvPr>
          <p:cNvSpPr txBox="1"/>
          <p:nvPr/>
        </p:nvSpPr>
        <p:spPr>
          <a:xfrm>
            <a:off x="2564295" y="4327073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08CF76-8A3A-4E61-BF7B-14D3F077A68B}"/>
              </a:ext>
            </a:extLst>
          </p:cNvPr>
          <p:cNvSpPr txBox="1"/>
          <p:nvPr/>
        </p:nvSpPr>
        <p:spPr>
          <a:xfrm>
            <a:off x="6840830" y="4320209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ইউলিটি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129B3F-2812-4E12-9F2F-B6E5B9FD573F}"/>
              </a:ext>
            </a:extLst>
          </p:cNvPr>
          <p:cNvSpPr txBox="1"/>
          <p:nvPr/>
        </p:nvSpPr>
        <p:spPr>
          <a:xfrm>
            <a:off x="6843704" y="4988266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কাস্টম সফটওয়্যার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8F4F44-386C-4BB7-9982-AC93C99DA1AF}"/>
              </a:ext>
            </a:extLst>
          </p:cNvPr>
          <p:cNvSpPr txBox="1"/>
          <p:nvPr/>
        </p:nvSpPr>
        <p:spPr>
          <a:xfrm>
            <a:off x="2578584" y="5021604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প্লিকেশন সফটওয়্যার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3A58E0-A783-4CB1-9655-D859E5046B75}"/>
              </a:ext>
            </a:extLst>
          </p:cNvPr>
          <p:cNvGrpSpPr/>
          <p:nvPr/>
        </p:nvGrpSpPr>
        <p:grpSpPr>
          <a:xfrm>
            <a:off x="2534647" y="4392994"/>
            <a:ext cx="544793" cy="361904"/>
            <a:chOff x="5717597" y="1752600"/>
            <a:chExt cx="680605" cy="6096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BE40D0-4EB2-4AFB-96E6-D835E2EFA4E5}"/>
                </a:ext>
              </a:extLst>
            </p:cNvPr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BCE0978-F516-41FF-9054-998EE7BFC9D4}"/>
                </a:ext>
              </a:extLst>
            </p:cNvPr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33F8EF-200B-4648-B487-8103DD919B07}"/>
              </a:ext>
            </a:extLst>
          </p:cNvPr>
          <p:cNvGrpSpPr/>
          <p:nvPr/>
        </p:nvGrpSpPr>
        <p:grpSpPr>
          <a:xfrm>
            <a:off x="2527785" y="4929808"/>
            <a:ext cx="779433" cy="458568"/>
            <a:chOff x="7086600" y="4953652"/>
            <a:chExt cx="1037453" cy="9144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5EB3DB-5138-4D96-93D9-FD59CCB79B00}"/>
                </a:ext>
              </a:extLst>
            </p:cNvPr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6A2752-0705-4C8C-B147-2C8310948E60}"/>
                </a:ext>
              </a:extLst>
            </p:cNvPr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7F7FD8-5109-49FD-85AC-775A25A2EA91}"/>
              </a:ext>
            </a:extLst>
          </p:cNvPr>
          <p:cNvGrpSpPr/>
          <p:nvPr/>
        </p:nvGrpSpPr>
        <p:grpSpPr>
          <a:xfrm>
            <a:off x="6914621" y="5026771"/>
            <a:ext cx="393519" cy="361606"/>
            <a:chOff x="5717597" y="1752600"/>
            <a:chExt cx="680605" cy="6096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0ED35B-2E37-4117-ACC8-A8D3685305DF}"/>
                </a:ext>
              </a:extLst>
            </p:cNvPr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93B500B-3E69-48DD-B01A-043F75DBF328}"/>
                </a:ext>
              </a:extLst>
            </p:cNvPr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2052AF-93EE-45F9-ACEE-86E2A67164B7}"/>
              </a:ext>
            </a:extLst>
          </p:cNvPr>
          <p:cNvGrpSpPr/>
          <p:nvPr/>
        </p:nvGrpSpPr>
        <p:grpSpPr>
          <a:xfrm>
            <a:off x="6755296" y="4382651"/>
            <a:ext cx="411923" cy="242358"/>
            <a:chOff x="5717597" y="1752600"/>
            <a:chExt cx="680605" cy="6096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023E54D-F952-4D9A-AFEC-5747AF22BEC0}"/>
                </a:ext>
              </a:extLst>
            </p:cNvPr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BE87E8-3A65-443F-813A-8BC8F5669754}"/>
                </a:ext>
              </a:extLst>
            </p:cNvPr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145E1C-F4E5-472F-8902-0E7F0740A7B9}"/>
              </a:ext>
            </a:extLst>
          </p:cNvPr>
          <p:cNvGrpSpPr/>
          <p:nvPr/>
        </p:nvGrpSpPr>
        <p:grpSpPr>
          <a:xfrm>
            <a:off x="5879316" y="261379"/>
            <a:ext cx="1727258" cy="1593974"/>
            <a:chOff x="4717473" y="948667"/>
            <a:chExt cx="3023434" cy="286096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49A5E47-A059-4091-8CEE-47CD0C94CB09}"/>
                </a:ext>
              </a:extLst>
            </p:cNvPr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4A8F14-6FF0-47CF-8C6A-98183F6B5DC6}"/>
                </a:ext>
              </a:extLst>
            </p:cNvPr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1496A7-9E46-4D18-9423-DA5230A55BDB}"/>
              </a:ext>
            </a:extLst>
          </p:cNvPr>
          <p:cNvGrpSpPr/>
          <p:nvPr/>
        </p:nvGrpSpPr>
        <p:grpSpPr>
          <a:xfrm>
            <a:off x="5860912" y="260126"/>
            <a:ext cx="1727258" cy="1593974"/>
            <a:chOff x="8225056" y="941740"/>
            <a:chExt cx="3023434" cy="286096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3D8D12A-3D38-4777-8001-F9CBDB6D8A7C}"/>
                </a:ext>
              </a:extLst>
            </p:cNvPr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2E3B23-B445-4296-94C9-36EE7AE4593B}"/>
                </a:ext>
              </a:extLst>
            </p:cNvPr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AA9A2DAC-4510-414F-AAA6-2855F8E7F975}"/>
              </a:ext>
            </a:extLst>
          </p:cNvPr>
          <p:cNvSpPr/>
          <p:nvPr/>
        </p:nvSpPr>
        <p:spPr>
          <a:xfrm>
            <a:off x="5612296" y="6301409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38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2DDEAF-2D52-4B46-B223-0F8E424B18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62B25-CFAB-4917-9DA2-6D940CBA2B1A}"/>
              </a:ext>
            </a:extLst>
          </p:cNvPr>
          <p:cNvSpPr txBox="1"/>
          <p:nvPr/>
        </p:nvSpPr>
        <p:spPr>
          <a:xfrm>
            <a:off x="3962400" y="1090219"/>
            <a:ext cx="4343400" cy="990124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2AEB6-339B-4A0D-B111-73B0C15BDAEF}"/>
              </a:ext>
            </a:extLst>
          </p:cNvPr>
          <p:cNvSpPr txBox="1"/>
          <p:nvPr/>
        </p:nvSpPr>
        <p:spPr>
          <a:xfrm>
            <a:off x="1983545" y="2517041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ওয়েবসাইট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একটি বেচা-কেনার ওয়েব সাইটের নাম বল?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সার্চ ইঞ্জিন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National Geographic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E0FD3-B9AA-403A-9BCF-EE8FCD24FAB3}"/>
              </a:ext>
            </a:extLst>
          </p:cNvPr>
          <p:cNvSpPr txBox="1"/>
          <p:nvPr/>
        </p:nvSpPr>
        <p:spPr>
          <a:xfrm>
            <a:off x="5219700" y="284933"/>
            <a:ext cx="1752600" cy="737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3D16F9-3970-4F06-8874-8A6170CFD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3F520-36A9-47CA-806B-6F728E64409A}"/>
              </a:ext>
            </a:extLst>
          </p:cNvPr>
          <p:cNvSpPr/>
          <p:nvPr/>
        </p:nvSpPr>
        <p:spPr>
          <a:xfrm>
            <a:off x="4686300" y="629530"/>
            <a:ext cx="2819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09527-9087-4A02-B83C-4282A24022EB}"/>
              </a:ext>
            </a:extLst>
          </p:cNvPr>
          <p:cNvSpPr/>
          <p:nvPr/>
        </p:nvSpPr>
        <p:spPr>
          <a:xfrm>
            <a:off x="2371323" y="2584939"/>
            <a:ext cx="8001000" cy="132343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ওয়েবসাইটে কী কী তথ্য আছে তার একটি তালিকা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6BBF66-25F6-48F5-AD6C-E3F8ACC3A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72E1B0-CFB2-4921-876A-30AB4623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89" y="2207455"/>
            <a:ext cx="7933007" cy="379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3753AC-41F1-448B-AC16-193AE47E1E50}"/>
              </a:ext>
            </a:extLst>
          </p:cNvPr>
          <p:cNvSpPr txBox="1"/>
          <p:nvPr/>
        </p:nvSpPr>
        <p:spPr>
          <a:xfrm>
            <a:off x="4133557" y="239068"/>
            <a:ext cx="351089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4F7362-B8C8-4FC8-A05B-ECF4787BF0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93BD8B-8D61-4695-BB7D-DD4BF6E7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136588"/>
            <a:ext cx="4725572" cy="214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F4A89-E0AF-4E11-A469-A733F76C7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791" y="1148116"/>
            <a:ext cx="4656405" cy="2146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45E96-62CE-469B-92C4-C1286E282CAA}"/>
              </a:ext>
            </a:extLst>
          </p:cNvPr>
          <p:cNvSpPr txBox="1"/>
          <p:nvPr/>
        </p:nvSpPr>
        <p:spPr>
          <a:xfrm>
            <a:off x="2933700" y="219529"/>
            <a:ext cx="63246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ছবিগুলো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চিন্তা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sz="1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CBD2C-DA1E-4C40-B71F-025F7186BEA6}"/>
              </a:ext>
            </a:extLst>
          </p:cNvPr>
          <p:cNvSpPr txBox="1"/>
          <p:nvPr/>
        </p:nvSpPr>
        <p:spPr>
          <a:xfrm>
            <a:off x="4378569" y="5944906"/>
            <a:ext cx="33528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FA5821C-9F62-4381-8C22-B633185E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999" y="3499050"/>
            <a:ext cx="4725571" cy="2090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FB65960-243C-448C-9AA6-02453679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792" y="3556171"/>
            <a:ext cx="4656406" cy="195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A0B1E8-271B-4296-8FC3-00F65A2D10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709B47-CB3A-456F-9066-7066CC70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027" y="1853584"/>
            <a:ext cx="7469945" cy="373365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B39E0-94B3-4F44-B402-1F64EB2007B8}"/>
              </a:ext>
            </a:extLst>
          </p:cNvPr>
          <p:cNvSpPr txBox="1"/>
          <p:nvPr/>
        </p:nvSpPr>
        <p:spPr>
          <a:xfrm>
            <a:off x="3951363" y="457200"/>
            <a:ext cx="428927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5A3C42-02D2-4FBF-821E-5910BF8D46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51D1BB62-C12B-41BD-AD61-BEEEA5218B21}"/>
              </a:ext>
            </a:extLst>
          </p:cNvPr>
          <p:cNvGrpSpPr/>
          <p:nvPr/>
        </p:nvGrpSpPr>
        <p:grpSpPr>
          <a:xfrm rot="16200000">
            <a:off x="5473126" y="-895548"/>
            <a:ext cx="964316" cy="3886199"/>
            <a:chOff x="203347" y="240162"/>
            <a:chExt cx="11459562" cy="5591289"/>
          </a:xfrm>
        </p:grpSpPr>
        <p:sp>
          <p:nvSpPr>
            <p:cNvPr id="8" name="Rounded Rectangle 40">
              <a:extLst>
                <a:ext uri="{FF2B5EF4-FFF2-40B4-BE49-F238E27FC236}">
                  <a16:creationId xmlns:a16="http://schemas.microsoft.com/office/drawing/2014/main" id="{C5BEF863-90DA-4689-A4DD-C372BE413656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2EC16818-2577-4951-ACDE-605B6AA1FB8B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ounded Rectangle 42">
              <a:extLst>
                <a:ext uri="{FF2B5EF4-FFF2-40B4-BE49-F238E27FC236}">
                  <a16:creationId xmlns:a16="http://schemas.microsoft.com/office/drawing/2014/main" id="{EC829603-4B01-4BC6-BD1D-81772A3774D0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ounded Rectangle 43">
              <a:extLst>
                <a:ext uri="{FF2B5EF4-FFF2-40B4-BE49-F238E27FC236}">
                  <a16:creationId xmlns:a16="http://schemas.microsoft.com/office/drawing/2014/main" id="{CE34C2DB-A990-460F-924A-DF535B91450B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77A11D-F45E-4448-A69D-249EB8C28E92}"/>
              </a:ext>
            </a:extLst>
          </p:cNvPr>
          <p:cNvSpPr txBox="1"/>
          <p:nvPr/>
        </p:nvSpPr>
        <p:spPr>
          <a:xfrm>
            <a:off x="4448959" y="681830"/>
            <a:ext cx="30774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987ED3-304B-4141-946B-AEACF09F6BD6}"/>
                  </a:ext>
                </a:extLst>
              </p:cNvPr>
              <p:cNvSpPr/>
              <p:nvPr/>
            </p:nvSpPr>
            <p:spPr>
              <a:xfrm>
                <a:off x="2298562" y="1790700"/>
                <a:ext cx="7594876" cy="327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BD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 পাঠ শেষে শিক্ষার্থীরা</a:t>
                </a:r>
                <a:r>
                  <a:rPr lang="en-US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 </m:t>
                    </m:r>
                  </m:oMath>
                </a14:m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ওয়েবসাইটের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pPr algn="just"/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কয়েকটি ওয়েব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জনপ্রিয়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কয়েকটি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টের বর্ণনা দিতে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987ED3-304B-4141-946B-AEACF09F6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62" y="1790700"/>
                <a:ext cx="7594876" cy="3276600"/>
              </a:xfrm>
              <a:prstGeom prst="rect">
                <a:avLst/>
              </a:prstGeom>
              <a:blipFill>
                <a:blip r:embed="rId2"/>
                <a:stretch>
                  <a:fillRect l="-2408" r="-4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4">
            <a:extLst>
              <a:ext uri="{FF2B5EF4-FFF2-40B4-BE49-F238E27FC236}">
                <a16:creationId xmlns:a16="http://schemas.microsoft.com/office/drawing/2014/main" id="{DD457FCC-C72D-4395-9565-03DFC8A6A637}"/>
              </a:ext>
            </a:extLst>
          </p:cNvPr>
          <p:cNvGrpSpPr/>
          <p:nvPr/>
        </p:nvGrpSpPr>
        <p:grpSpPr>
          <a:xfrm>
            <a:off x="2107183" y="1943100"/>
            <a:ext cx="8077200" cy="3429000"/>
            <a:chOff x="203347" y="240162"/>
            <a:chExt cx="11459562" cy="5591289"/>
          </a:xfrm>
        </p:grpSpPr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id="{540DA44A-2D81-405B-9755-7C4FFAA62820}"/>
                </a:ext>
              </a:extLst>
            </p:cNvPr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Rounded Rectangle 46">
              <a:extLst>
                <a:ext uri="{FF2B5EF4-FFF2-40B4-BE49-F238E27FC236}">
                  <a16:creationId xmlns:a16="http://schemas.microsoft.com/office/drawing/2014/main" id="{EF8C444E-F3D1-40A9-9B53-45687CD326F6}"/>
                </a:ext>
              </a:extLst>
            </p:cNvPr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Rounded Rectangle 47">
              <a:extLst>
                <a:ext uri="{FF2B5EF4-FFF2-40B4-BE49-F238E27FC236}">
                  <a16:creationId xmlns:a16="http://schemas.microsoft.com/office/drawing/2014/main" id="{BD64F85D-9BD4-4D5C-B6B0-2DE4612C5606}"/>
                </a:ext>
              </a:extLst>
            </p:cNvPr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Rounded Rectangle 48">
              <a:extLst>
                <a:ext uri="{FF2B5EF4-FFF2-40B4-BE49-F238E27FC236}">
                  <a16:creationId xmlns:a16="http://schemas.microsoft.com/office/drawing/2014/main" id="{42D8276C-F281-4EA5-9412-0987E04C411F}"/>
                </a:ext>
              </a:extLst>
            </p:cNvPr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4501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4F2CA9-E1E3-4611-A196-A9D74144B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star_network_topology_ani.gif">
            <a:extLst>
              <a:ext uri="{FF2B5EF4-FFF2-40B4-BE49-F238E27FC236}">
                <a16:creationId xmlns:a16="http://schemas.microsoft.com/office/drawing/2014/main" id="{0DC5BB81-19E8-47F0-8475-0D4A14F0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32" y="3006591"/>
            <a:ext cx="3810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3" descr="8.gif">
            <a:extLst>
              <a:ext uri="{FF2B5EF4-FFF2-40B4-BE49-F238E27FC236}">
                <a16:creationId xmlns:a16="http://schemas.microsoft.com/office/drawing/2014/main" id="{831967EE-2000-40A0-A9DB-CEAC2472F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2" y="4089412"/>
            <a:ext cx="4038600" cy="2666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otiar\Desktop\New folder\GPS-satellite-around-Earth-moving-animation.gif">
            <a:extLst>
              <a:ext uri="{FF2B5EF4-FFF2-40B4-BE49-F238E27FC236}">
                <a16:creationId xmlns:a16="http://schemas.microsoft.com/office/drawing/2014/main" id="{39C01C09-046B-49EE-BB24-14D428DDA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32" y="1070127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4B90A9-EA7B-472F-A4C7-3030C06C3B6E}"/>
              </a:ext>
            </a:extLst>
          </p:cNvPr>
          <p:cNvCxnSpPr>
            <a:endCxn id="6" idx="3"/>
          </p:cNvCxnSpPr>
          <p:nvPr/>
        </p:nvCxnSpPr>
        <p:spPr>
          <a:xfrm flipV="1">
            <a:off x="3986432" y="2527203"/>
            <a:ext cx="1619018" cy="156221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C58C3-7ECB-46EA-B107-73AA1C9F4784}"/>
              </a:ext>
            </a:extLst>
          </p:cNvPr>
          <p:cNvCxnSpPr/>
          <p:nvPr/>
        </p:nvCxnSpPr>
        <p:spPr>
          <a:xfrm flipH="1" flipV="1">
            <a:off x="6996332" y="2777198"/>
            <a:ext cx="2819400" cy="213360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3873AC-4B8C-4016-956E-3EFF2E491009}"/>
              </a:ext>
            </a:extLst>
          </p:cNvPr>
          <p:cNvCxnSpPr/>
          <p:nvPr/>
        </p:nvCxnSpPr>
        <p:spPr>
          <a:xfrm flipH="1">
            <a:off x="4100732" y="2624797"/>
            <a:ext cx="1752600" cy="1600199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80C621-8800-44E1-B865-FE906E70079A}"/>
              </a:ext>
            </a:extLst>
          </p:cNvPr>
          <p:cNvSpPr txBox="1"/>
          <p:nvPr/>
        </p:nvSpPr>
        <p:spPr>
          <a:xfrm>
            <a:off x="3338731" y="338797"/>
            <a:ext cx="6324601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407EA5-B141-4F60-8E1D-619656DF502A}"/>
              </a:ext>
            </a:extLst>
          </p:cNvPr>
          <p:cNvSpPr/>
          <p:nvPr/>
        </p:nvSpPr>
        <p:spPr>
          <a:xfrm>
            <a:off x="9344677" y="4010252"/>
            <a:ext cx="12192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1B4690-BC13-40B0-BA06-E273060C6FDF}"/>
              </a:ext>
            </a:extLst>
          </p:cNvPr>
          <p:cNvCxnSpPr>
            <a:stCxn id="6" idx="5"/>
          </p:cNvCxnSpPr>
          <p:nvPr/>
        </p:nvCxnSpPr>
        <p:spPr>
          <a:xfrm>
            <a:off x="7168014" y="2527203"/>
            <a:ext cx="2952518" cy="2231194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2E2613-4142-45A9-8118-B31B0693C2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25217-FE5D-4D86-A19A-10593FDC7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5" y="1741252"/>
            <a:ext cx="7604140" cy="337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5E82B18-1917-4035-9CAC-12E015C96A96}"/>
              </a:ext>
            </a:extLst>
          </p:cNvPr>
          <p:cNvGrpSpPr/>
          <p:nvPr/>
        </p:nvGrpSpPr>
        <p:grpSpPr>
          <a:xfrm>
            <a:off x="3300520" y="2413721"/>
            <a:ext cx="6310535" cy="1895289"/>
            <a:chOff x="5663403" y="2827976"/>
            <a:chExt cx="5667028" cy="18381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43F5EE-0650-4A1A-901B-DBA2E4AF5A37}"/>
                </a:ext>
              </a:extLst>
            </p:cNvPr>
            <p:cNvCxnSpPr/>
            <p:nvPr/>
          </p:nvCxnSpPr>
          <p:spPr>
            <a:xfrm flipH="1">
              <a:off x="5663403" y="3180601"/>
              <a:ext cx="3312445" cy="163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3F62E7-9847-425F-9E87-E5FC3D48D184}"/>
                </a:ext>
              </a:extLst>
            </p:cNvPr>
            <p:cNvCxnSpPr/>
            <p:nvPr/>
          </p:nvCxnSpPr>
          <p:spPr>
            <a:xfrm flipH="1">
              <a:off x="8975848" y="2861510"/>
              <a:ext cx="849949" cy="308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062580-70C9-4B24-95E7-00FD0B5BD7E2}"/>
                </a:ext>
              </a:extLst>
            </p:cNvPr>
            <p:cNvCxnSpPr/>
            <p:nvPr/>
          </p:nvCxnSpPr>
          <p:spPr>
            <a:xfrm flipH="1" flipV="1">
              <a:off x="9797133" y="2849996"/>
              <a:ext cx="1236242" cy="100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C9DB50-7FCA-4258-A8C0-70E9E3633705}"/>
                </a:ext>
              </a:extLst>
            </p:cNvPr>
            <p:cNvCxnSpPr/>
            <p:nvPr/>
          </p:nvCxnSpPr>
          <p:spPr>
            <a:xfrm>
              <a:off x="9695683" y="3431692"/>
              <a:ext cx="1337692" cy="423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CF8CAF-8170-4A16-B964-C09AC4D77C62}"/>
                </a:ext>
              </a:extLst>
            </p:cNvPr>
            <p:cNvCxnSpPr/>
            <p:nvPr/>
          </p:nvCxnSpPr>
          <p:spPr>
            <a:xfrm flipH="1">
              <a:off x="9688881" y="3078168"/>
              <a:ext cx="1641550" cy="3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FB05E1-FC6F-46BE-965B-65FDE85F38F4}"/>
                </a:ext>
              </a:extLst>
            </p:cNvPr>
            <p:cNvCxnSpPr/>
            <p:nvPr/>
          </p:nvCxnSpPr>
          <p:spPr>
            <a:xfrm>
              <a:off x="8099950" y="2827976"/>
              <a:ext cx="3230481" cy="2569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000EB6-5B2C-4499-8BC3-1B9007DDADFD}"/>
                </a:ext>
              </a:extLst>
            </p:cNvPr>
            <p:cNvCxnSpPr/>
            <p:nvPr/>
          </p:nvCxnSpPr>
          <p:spPr>
            <a:xfrm flipH="1" flipV="1">
              <a:off x="8099950" y="2848952"/>
              <a:ext cx="3199121" cy="18171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276397-D2CC-497F-BD45-C5EE38766BBF}"/>
                </a:ext>
              </a:extLst>
            </p:cNvPr>
            <p:cNvCxnSpPr/>
            <p:nvPr/>
          </p:nvCxnSpPr>
          <p:spPr>
            <a:xfrm>
              <a:off x="10876278" y="3336586"/>
              <a:ext cx="422793" cy="1329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703430-008A-4EB1-A803-D9213A255CC0}"/>
                </a:ext>
              </a:extLst>
            </p:cNvPr>
            <p:cNvCxnSpPr/>
            <p:nvPr/>
          </p:nvCxnSpPr>
          <p:spPr>
            <a:xfrm flipV="1">
              <a:off x="6084639" y="3336588"/>
              <a:ext cx="4802152" cy="13295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DEDDCE-E2EA-44DF-A1C5-9A3FFC962641}"/>
                </a:ext>
              </a:extLst>
            </p:cNvPr>
            <p:cNvCxnSpPr/>
            <p:nvPr/>
          </p:nvCxnSpPr>
          <p:spPr>
            <a:xfrm flipH="1">
              <a:off x="6099140" y="3595782"/>
              <a:ext cx="2436547" cy="10703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6C8848-C752-4911-9A5F-70E688A36DD4}"/>
                </a:ext>
              </a:extLst>
            </p:cNvPr>
            <p:cNvCxnSpPr/>
            <p:nvPr/>
          </p:nvCxnSpPr>
          <p:spPr>
            <a:xfrm>
              <a:off x="5748074" y="3338663"/>
              <a:ext cx="2843769" cy="2566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D3AAC9B-E46D-4B0B-BA92-C75AB803972F}"/>
              </a:ext>
            </a:extLst>
          </p:cNvPr>
          <p:cNvSpPr/>
          <p:nvPr/>
        </p:nvSpPr>
        <p:spPr>
          <a:xfrm>
            <a:off x="3421784" y="284929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023524-D4DF-41E8-AAC8-0F0AB2105689}"/>
              </a:ext>
            </a:extLst>
          </p:cNvPr>
          <p:cNvGrpSpPr/>
          <p:nvPr/>
        </p:nvGrpSpPr>
        <p:grpSpPr>
          <a:xfrm>
            <a:off x="2867465" y="2035036"/>
            <a:ext cx="7086600" cy="2504484"/>
            <a:chOff x="5461314" y="2666320"/>
            <a:chExt cx="6156171" cy="23250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C4BF8E6-8072-4C67-A872-7118EC95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842" y="4485178"/>
              <a:ext cx="468596" cy="4685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1F7A8F-D34B-4393-96D8-845D1B5B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93" y="2666320"/>
              <a:ext cx="468596" cy="4685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7AAE919-8CC4-485C-B4C0-B0E607A6E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857" y="3446432"/>
              <a:ext cx="468596" cy="4685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E3A2AE4-0864-4216-B78A-E251D61F6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453" y="2996753"/>
              <a:ext cx="468596" cy="4685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CF33C2-606D-4164-AC89-D5335F1F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881" y="2684956"/>
              <a:ext cx="468596" cy="4685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B8D321-405A-4F18-ABCA-95BDC9D5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118" y="3278667"/>
              <a:ext cx="468596" cy="4685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ABCDF3-A012-4A3B-809A-ED1E9356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746" y="3155832"/>
              <a:ext cx="468596" cy="4685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5911F9-8828-4CCD-A8C9-79D873B9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0475" y="3715827"/>
              <a:ext cx="468596" cy="46859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7E3A81-02B9-4465-B1A3-AAD4ED84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8889" y="4522784"/>
              <a:ext cx="468596" cy="46859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E1CB188-8A35-4CB0-80A1-6D971081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8889" y="2950376"/>
              <a:ext cx="468596" cy="46859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5B492A-331D-40CD-AC16-9135C54F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314" y="3196350"/>
              <a:ext cx="468596" cy="46859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BA664A-2E6F-4674-9AD4-422F49C3B980}"/>
              </a:ext>
            </a:extLst>
          </p:cNvPr>
          <p:cNvSpPr txBox="1"/>
          <p:nvPr/>
        </p:nvSpPr>
        <p:spPr>
          <a:xfrm>
            <a:off x="1091274" y="566806"/>
            <a:ext cx="1016625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44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556 L 0.3757 -0.0257 L 0.47657 -0.07662 L 0.61754 0.06528 L 0.45851 0.00648 L 0.65452 -0.04167 L 0.27396 -0.07755 L 0.64879 0.17916 L 0.60052 -0.00718 L 0.03681 0.17916 L 0.33125 0.02916 L -0.01215 -0.00556 Z " pathEditMode="relative" rAng="0" ptsTypes="AAAAAAAAAAAA">
                                      <p:cBhvr>
                                        <p:cTn id="2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CD8999-FE97-4A17-9857-8DF15CDD2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B7ABA-146F-4C8D-8F7E-B92966A0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17" y="2489982"/>
            <a:ext cx="723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0B8BC-1584-490A-B0C1-A923EB4001FA}"/>
              </a:ext>
            </a:extLst>
          </p:cNvPr>
          <p:cNvSpPr txBox="1"/>
          <p:nvPr/>
        </p:nvSpPr>
        <p:spPr>
          <a:xfrm>
            <a:off x="1143000" y="381000"/>
            <a:ext cx="10294034" cy="12618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আর সবচেয়ে সহজ সুযোগ হল নিজেকে অন্যোর সামনে তুলে ধরা।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2134AB-8265-4810-9A47-A9673BD24D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ACA1E-B60B-4547-801A-C9BAFCA42A0D}"/>
              </a:ext>
            </a:extLst>
          </p:cNvPr>
          <p:cNvSpPr txBox="1"/>
          <p:nvPr/>
        </p:nvSpPr>
        <p:spPr>
          <a:xfrm>
            <a:off x="675249" y="317212"/>
            <a:ext cx="1060997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7D86EF-6387-44BF-8DCA-E5EDC1B6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295" y="1219199"/>
            <a:ext cx="426719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AEB003-6C7B-4ABC-B095-16018CA8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09" y="1219199"/>
            <a:ext cx="43910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514</Words>
  <Application>Microsoft Office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Nikosh</vt:lpstr>
      <vt:lpstr>NikoshBAN</vt:lpstr>
      <vt:lpstr>NikoshLight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108</cp:revision>
  <dcterms:created xsi:type="dcterms:W3CDTF">2020-09-25T14:54:29Z</dcterms:created>
  <dcterms:modified xsi:type="dcterms:W3CDTF">2020-10-01T11:38:54Z</dcterms:modified>
</cp:coreProperties>
</file>