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1" r:id="rId2"/>
    <p:sldId id="292" r:id="rId3"/>
    <p:sldId id="262" r:id="rId4"/>
    <p:sldId id="261" r:id="rId5"/>
    <p:sldId id="257" r:id="rId6"/>
    <p:sldId id="260" r:id="rId7"/>
    <p:sldId id="282" r:id="rId8"/>
    <p:sldId id="258" r:id="rId9"/>
    <p:sldId id="284" r:id="rId10"/>
    <p:sldId id="259" r:id="rId11"/>
    <p:sldId id="285" r:id="rId12"/>
    <p:sldId id="268" r:id="rId13"/>
    <p:sldId id="283" r:id="rId14"/>
    <p:sldId id="269" r:id="rId15"/>
    <p:sldId id="286" r:id="rId16"/>
    <p:sldId id="270" r:id="rId17"/>
    <p:sldId id="287" r:id="rId18"/>
    <p:sldId id="271" r:id="rId19"/>
    <p:sldId id="288" r:id="rId20"/>
    <p:sldId id="272" r:id="rId21"/>
    <p:sldId id="290" r:id="rId22"/>
    <p:sldId id="273" r:id="rId23"/>
    <p:sldId id="274" r:id="rId24"/>
    <p:sldId id="275" r:id="rId25"/>
    <p:sldId id="276" r:id="rId26"/>
    <p:sldId id="289" r:id="rId2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>
        <p:scale>
          <a:sx n="86" d="100"/>
          <a:sy n="86" d="100"/>
        </p:scale>
        <p:origin x="-72" y="4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4010-076C-456B-9866-5C0107A10DA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27480-B2EF-48F2-AE2A-FC6AD224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4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7534A-E66C-4830-AABB-F2E34F5444C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5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267-5AB2-4D2F-B1F6-5DCDE1EEA9B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EED-44CD-48C8-8FEA-7A6D7BE2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267-5AB2-4D2F-B1F6-5DCDE1EEA9B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EED-44CD-48C8-8FEA-7A6D7BE2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0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267-5AB2-4D2F-B1F6-5DCDE1EEA9B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EED-44CD-48C8-8FEA-7A6D7BE2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3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267-5AB2-4D2F-B1F6-5DCDE1EEA9B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EED-44CD-48C8-8FEA-7A6D7BE2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7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267-5AB2-4D2F-B1F6-5DCDE1EEA9B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EED-44CD-48C8-8FEA-7A6D7BE2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7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267-5AB2-4D2F-B1F6-5DCDE1EEA9B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EED-44CD-48C8-8FEA-7A6D7BE2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267-5AB2-4D2F-B1F6-5DCDE1EEA9B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EED-44CD-48C8-8FEA-7A6D7BE2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6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267-5AB2-4D2F-B1F6-5DCDE1EEA9B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EED-44CD-48C8-8FEA-7A6D7BE2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267-5AB2-4D2F-B1F6-5DCDE1EEA9B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EED-44CD-48C8-8FEA-7A6D7BE2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267-5AB2-4D2F-B1F6-5DCDE1EEA9B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EED-44CD-48C8-8FEA-7A6D7BE2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6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267-5AB2-4D2F-B1F6-5DCDE1EEA9B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EED-44CD-48C8-8FEA-7A6D7BE2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A267-5AB2-4D2F-B1F6-5DCDE1EEA9B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99EED-44CD-48C8-8FEA-7A6D7BE2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1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13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7.gif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2.jpeg"/><Relationship Id="rId4" Type="http://schemas.openxmlformats.org/officeDocument/2006/relationships/image" Target="../media/image13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16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05397" y="685800"/>
            <a:ext cx="11351049" cy="5562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270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327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MD NAZRUL ISLAM\Desktop\4415324qwe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5599" y="2450677"/>
            <a:ext cx="1143000" cy="15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MD NAZRUL ISLAM\Desktop\4415324qwe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34" y="2639292"/>
            <a:ext cx="152023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MD NAZRUL ISLAM\Desktop\4415324qwe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41666" y="2530342"/>
            <a:ext cx="1143000" cy="15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MD NAZRUL ISLAM\Desktop\4415324qwe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71480" y="2667000"/>
            <a:ext cx="152023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18681" y="5653673"/>
            <a:ext cx="304046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968" y="304805"/>
            <a:ext cx="3034333" cy="101566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86090" y="177973"/>
            <a:ext cx="1863839" cy="101566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84" y="5653672"/>
            <a:ext cx="2812599" cy="101566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Image result for lcd tv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0" y="152400"/>
            <a:ext cx="11887200" cy="663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6575" y="381000"/>
            <a:ext cx="6079300" cy="5542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88065" y="381000"/>
            <a:ext cx="5955455" cy="5542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MD NAZRUL ISLAM\Desktop\images2345yu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0625">
            <a:off x="12686693" y="6954104"/>
            <a:ext cx="228997" cy="10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681E-6 0.02196 L -0.27048 -0.1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31" y="-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2 -0.00973 L -0.42477 -0.344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22" y="-1675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0556 L 0.4125 0.41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2046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8 -0.0044 L 0.4202 -0.35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5" y="-17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111 L -0.41927 0.4090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209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2592 L 0.025 0.3925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833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125 L -0.50347 0.411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5" y="1993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3.7037E-7 L 0.49166 -0.387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937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949 L -0.01666 -0.374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57084" y="605180"/>
            <a:ext cx="9628122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47203" y="619036"/>
            <a:ext cx="5878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/>
              <a:t> </a:t>
            </a:r>
            <a:r>
              <a:rPr lang="bn-IN" sz="7200" dirty="0"/>
              <a:t>কাটিং টুলস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709441" y="1917908"/>
            <a:ext cx="100335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চিজেল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ফাইলস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হ্যাক-স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শীয়ার্স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ডিলবিট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D NAZRUL ISLAM\Desktop\New folder (3)\index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158" y="1924834"/>
            <a:ext cx="1931959" cy="77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 descr="C:\Users\MD NAZRUL ISLAM\Desktop\New folder (3)\index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9" y="2703537"/>
            <a:ext cx="2148477" cy="909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MD NAZRUL ISLAM\Desktop\New folder (3)\হ্যাক'স - 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156" y="2971800"/>
            <a:ext cx="2755417" cy="83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D NAZRUL ISLAM\Desktop\New folder (3)\indexyjuyht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65" y="3657600"/>
            <a:ext cx="2654067" cy="864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D NAZRUL ISLAM\Desktop\New folder (3)\indexgfredw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77" y="4191000"/>
            <a:ext cx="2394362" cy="944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627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0460" y="457200"/>
            <a:ext cx="597957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ফর্মিং টুলস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3372" y="1905000"/>
            <a:ext cx="11553746" cy="411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 কারখানায়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ধাতব খন্ডের উপর বিভিন্ন প্রকার নকশা কাটার 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 ডিভাইস ব্যবহার করা হয় তাকে ফর্মিং টুল বলে।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7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0460" y="457200"/>
            <a:ext cx="597957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ফর্মিং টুলস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37" y="1371600"/>
            <a:ext cx="115537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ফর্মিং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চিজেল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857250" indent="-8572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ফর্মিং মেশিন টুল</a:t>
            </a:r>
          </a:p>
          <a:p>
            <a:pPr marL="857250" indent="-8572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রিভেট পাঞ্চ  </a:t>
            </a:r>
          </a:p>
          <a:p>
            <a:pPr marL="857250" indent="-8572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রিমার </a:t>
            </a:r>
          </a:p>
          <a:p>
            <a:pPr marL="857250" indent="-8572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পাঞ্চ টুল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5" name="Picture 7" descr="Image result for forming 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17" y="1943099"/>
            <a:ext cx="1798939" cy="704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7" name="Picture 9" descr="Image result for forming to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56" y="2647950"/>
            <a:ext cx="2001636" cy="997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51" y="2971800"/>
            <a:ext cx="2654068" cy="1186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45" y="3669668"/>
            <a:ext cx="2121985" cy="122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0" y="1617184"/>
            <a:ext cx="1672253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4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12138" y="1600200"/>
            <a:ext cx="10540260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 কারখানায় ধাতব খণ্ডকে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প্রকার পরিমাপ করা্র জন্য যে সমস্ত টুলস বা যন্ত্রপাতি ব্যবহার করা হয় তাকে মেজারিং বা পরিমাপক টুলস বলে। 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48264" y="457200"/>
            <a:ext cx="8411938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পরিমাপক টুলস</a:t>
            </a:r>
          </a:p>
        </p:txBody>
      </p:sp>
    </p:spTree>
    <p:extLst>
      <p:ext uri="{BB962C8B-B14F-4D97-AF65-F5344CB8AC3E}">
        <p14:creationId xmlns:p14="http://schemas.microsoft.com/office/powerpoint/2010/main" val="35632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5624" y="533400"/>
            <a:ext cx="8411938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পরিমাপক টুলস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395" y="1752600"/>
            <a:ext cx="11452397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810" y="1752599"/>
            <a:ext cx="113510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মাইক্রমিটার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স্টিল রুল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মেজারিং টেপ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ট্রাইস্কয়ার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স্টিল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টেপ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2" descr="Image result for measuring tools"/>
          <p:cNvSpPr>
            <a:spLocks noChangeAspect="1" noChangeArrowheads="1"/>
          </p:cNvSpPr>
          <p:nvPr/>
        </p:nvSpPr>
        <p:spPr bwMode="auto">
          <a:xfrm>
            <a:off x="206920" y="-144463"/>
            <a:ext cx="40539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18" y="2605512"/>
            <a:ext cx="1857508" cy="16882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Image result for measuring to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19" y="3810000"/>
            <a:ext cx="2533716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D NAZRUL ISLAM\Desktop\New folder (3)\measurement_001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01" y="1676400"/>
            <a:ext cx="3471191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D NAZRUL ISLAM\Desktop\New folder (3)\imagesyrru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039" y="2862643"/>
            <a:ext cx="1260524" cy="1565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D NAZRUL ISLAM\Desktop\New folder (3)\imagessfgdf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1750186"/>
            <a:ext cx="1393544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824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2368" y="609600"/>
            <a:ext cx="7398451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টেস্টিং টুলস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8092" y="1981200"/>
            <a:ext cx="10844306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সকল টুলস দ্বারা সাধারণ পরীক্ষার কাজে ব্যবহার করা হয় তাকে টেস্টিং টুলস বলে 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2368" y="609600"/>
            <a:ext cx="7398451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টেস্টিং টুলস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1" y="1828800"/>
            <a:ext cx="12161838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97" y="1981201"/>
            <a:ext cx="11959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ফিলার গেজ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AVO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স্পিরিট লেভেল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হাইট গেজ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গেজস্ক্রু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পিচ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AutoShape 2" descr="Image result for testing tools"/>
          <p:cNvSpPr>
            <a:spLocks noChangeAspect="1" noChangeArrowheads="1"/>
          </p:cNvSpPr>
          <p:nvPr/>
        </p:nvSpPr>
        <p:spPr bwMode="auto">
          <a:xfrm>
            <a:off x="206920" y="-144463"/>
            <a:ext cx="40539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515" y="2209800"/>
            <a:ext cx="1710258" cy="11399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AutoShape 5" descr="Image result for spirit level"/>
          <p:cNvSpPr>
            <a:spLocks noChangeAspect="1" noChangeArrowheads="1"/>
          </p:cNvSpPr>
          <p:nvPr/>
        </p:nvSpPr>
        <p:spPr bwMode="auto">
          <a:xfrm>
            <a:off x="409617" y="7938"/>
            <a:ext cx="40539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2937600"/>
            <a:ext cx="4839398" cy="125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Image result for height gau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22" y="3566250"/>
            <a:ext cx="1907197" cy="1433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19" y="4283222"/>
            <a:ext cx="2451371" cy="12264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43" y="1943258"/>
            <a:ext cx="2541091" cy="1046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39111" y="609600"/>
            <a:ext cx="6993057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গেজ টুলস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06743" y="1752600"/>
            <a:ext cx="11452397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উৎপাদিত দ্রব্য গ্রহণ যোগ্য সীমার মধ্যে আছে কিনা তা পরিমাপ করার জন্য যে সমস্ত টুল ব্যবহার করা হয় তাকে  গেজ টুল বলে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39111" y="609600"/>
            <a:ext cx="6993057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গেজ টুলস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12060489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75" y="1973357"/>
            <a:ext cx="120604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রেডিয়াস গেজ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হাইট গেজ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স্ক্রু পিচ গেজ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ফিলার গেজ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রিং গেজ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06" y="3718731"/>
            <a:ext cx="2537939" cy="1042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Image result for height gau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81" y="2002166"/>
            <a:ext cx="1907197" cy="1433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19" y="2650837"/>
            <a:ext cx="2451371" cy="12264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04" y="3990931"/>
            <a:ext cx="2046498" cy="11525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36" y="1533609"/>
            <a:ext cx="3202617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4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8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06743" y="1676400"/>
            <a:ext cx="11148352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 কারখানায় ধাতব খণ্ডকে বিভিন্ন আকার আকৃতি প্রদানের লক্ষে যে সমস্ত ডিভাইস ব্যাবহার করা হয় তাদেরকে টুলস বা যন্ত্রপাতি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5625" y="457200"/>
            <a:ext cx="8006543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itchFamily="2" charset="0"/>
                <a:cs typeface="NikoshBAN" pitchFamily="2" charset="0"/>
              </a:rPr>
              <a:t>মেশিন টুলস</a:t>
            </a:r>
          </a:p>
        </p:txBody>
      </p:sp>
    </p:spTree>
    <p:extLst>
      <p:ext uri="{BB962C8B-B14F-4D97-AF65-F5344CB8AC3E}">
        <p14:creationId xmlns:p14="http://schemas.microsoft.com/office/powerpoint/2010/main" val="25297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7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" y="13859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33722" y="525963"/>
            <a:ext cx="7398450" cy="769441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4400" b="1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4" y="1371602"/>
            <a:ext cx="4609291" cy="44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5519" y="1841100"/>
            <a:ext cx="6858000" cy="369331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IN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মোঃনজরুল ইসলাম  </a:t>
            </a:r>
          </a:p>
          <a:p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ইন্সট্রাক্টর মেকানিক্যাল </a:t>
            </a:r>
          </a:p>
          <a:p>
            <a:pPr algn="ctr"/>
            <a:r>
              <a:rPr lang="bn-IN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রাজিবপুর 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মডেল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উচ্চ বিদ্যালয় 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রাজিবপুর , কুড়িগ্রাম ।</a:t>
            </a:r>
            <a:r>
              <a:rPr lang="bn-IN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মোবাইল নং ০১৯২৭২৮৭৮১২ ,০১৭১০৮৪৫৮৫৮ 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000" b="1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ই-মেইল-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gsmnazrulbd@gmail.com</a:t>
            </a:r>
            <a:r>
              <a:rPr lang="bn-IN" sz="1600" b="1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600" b="1" dirty="0">
              <a:solidFill>
                <a:srgbClr val="4F81BD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0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5625" y="457200"/>
            <a:ext cx="8006543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itchFamily="2" charset="0"/>
                <a:cs typeface="NikoshBAN" pitchFamily="2" charset="0"/>
              </a:rPr>
              <a:t>মেশিন টুলস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12161838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95" y="1752600"/>
            <a:ext cx="114523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পাইপ রেঞ্চ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রেঞ্চ বা স্প্যানার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হেমার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গ্রাইন্ডিং মেশিন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ট্যাপ এন্ড ডাই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ট্রাইস্কইয়ার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Image result for mechanic 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32" y="1639670"/>
            <a:ext cx="2561357" cy="798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mechanic tools"/>
          <p:cNvSpPr>
            <a:spLocks noChangeAspect="1" noChangeArrowheads="1"/>
          </p:cNvSpPr>
          <p:nvPr/>
        </p:nvSpPr>
        <p:spPr bwMode="auto">
          <a:xfrm>
            <a:off x="206920" y="-144463"/>
            <a:ext cx="40539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08" y="2057401"/>
            <a:ext cx="2451371" cy="1226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Users\MD NAZRUL ISLAM\Desktop\New folder (3)\হাতুড়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51" y="3140913"/>
            <a:ext cx="3040460" cy="79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MD NAZRUL ISLAM\Desktop\New folder (3)\গ্রাইন্ডিং মেশিন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64" y="3938156"/>
            <a:ext cx="3927260" cy="776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C:\Users\MD NAZRUL ISLAM\Desktop\New folder (3)\ট্যপ এন্ড ডাই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72" y="4714443"/>
            <a:ext cx="4307318" cy="1028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MD NAZRUL ISLAM\Desktop\New folder (3)\imagesyrru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50" y="5006990"/>
            <a:ext cx="1739916" cy="1553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18519" y="1066800"/>
            <a:ext cx="7543800" cy="1524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একটা ভিডিও দেখব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685067"/>
              </p:ext>
            </p:extLst>
          </p:nvPr>
        </p:nvGraphicFramePr>
        <p:xfrm>
          <a:off x="4792947" y="4038601"/>
          <a:ext cx="257594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Packager Shell Object" showAsIcon="1" r:id="rId4" imgW="1936080" imgH="440280" progId="Package">
                  <p:embed/>
                </p:oleObj>
              </mc:Choice>
              <mc:Fallback>
                <p:oleObj name="Packager Shell Object" showAsIcon="1" r:id="rId4" imgW="19360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2947" y="4038601"/>
                        <a:ext cx="257594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84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1019" y="685800"/>
            <a:ext cx="8310589" cy="1219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81" y="2586039"/>
            <a:ext cx="3597877" cy="1685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519" y="4224516"/>
            <a:ext cx="100455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লে-আউট বা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মার্কিং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অফ টুলস কাকে বলে । ৫টি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লে-আউট বা মার্কিং অফ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টুলসের নাম বল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47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1808" y="609600"/>
            <a:ext cx="6182268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69" y="1823788"/>
            <a:ext cx="3749900" cy="1619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719" y="3352800"/>
            <a:ext cx="117707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ক)দলঃ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পরিমাপক বা মেজারিং টুল কাকে বলে 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৫টি পরিমাপক বা মেজারিং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টুলসের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নাম বল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খ)দলঃ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কাটিং টুল কাকে বলে । ৫টি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কাটিং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টুলসের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নাম বল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3157" y="609600"/>
            <a:ext cx="602011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/>
              <a:t>মূল্যায়ন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594519" y="274291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স্কাইবার কোন ধরনের টুলস ।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ফাইল দ্বারা কি করা হয়।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২টি মেশিন টুলের নাম বল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86073" y="633845"/>
            <a:ext cx="8614635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80319" y="4572000"/>
            <a:ext cx="9932168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টুলসের  নাম উল্লেখ কর 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39" y="1704110"/>
            <a:ext cx="7297103" cy="2680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86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0749" y="304801"/>
            <a:ext cx="11249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80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34" y="1628240"/>
            <a:ext cx="8282378" cy="30199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56534" y="4419600"/>
            <a:ext cx="8282378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9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9" y="13855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18881" y="685800"/>
            <a:ext cx="9425424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8119" y="1903035"/>
            <a:ext cx="616013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মেকানিক্স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(যন্ত্রপাতি )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fld id="{47EB91D6-D8B6-4543-8F42-67521EE54343}" type="datetime10"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শনিবার, 10 অক্টোবর 2020</a:t>
            </a:fld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9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4276" y="609600"/>
            <a:ext cx="841193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319" y="2590800"/>
            <a:ext cx="8153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bn-IN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বে। 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685800" indent="-6858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bn-IN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685800" indent="-6858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bn-IN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2195" y="533400"/>
            <a:ext cx="10844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যন্ত্রপাতিঃ-  শিল্প কারখানায় ধাতব খণ্ডকে বিভিন্ন আকার আকৃতি প্রদানের লক্ষে যে সমস্ত ডিভাইস ব্যাবহার করা হয় তাদেরকে টুলস বা যন্ত্রপাতি বলে।  যেমনঃ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98" name="Picture 74" descr="C:\Users\MD NAZRUL ISLAM\Desktop\New folder (3)\করাত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60" y="2819401"/>
            <a:ext cx="2533716" cy="1147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 descr="C:\Users\MD NAZRUL ISLAM\Desktop\New folder (3)\প্লায়ার্স১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2" y="2791692"/>
            <a:ext cx="1681466" cy="1300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C:\Users\MD NAZRUL ISLAM\Desktop\New folder (3)\হাতুড়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80" y="2707054"/>
            <a:ext cx="2354052" cy="1147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77" descr="C:\Users\MD NAZRUL ISLAM\Desktop\New folder (3)\ভাই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379" y="2944093"/>
            <a:ext cx="1883589" cy="1123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C:\Users\MD NAZRUL ISLAM\Desktop\New folder (3)\হ্যাক'স - Cop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53" y="4271963"/>
            <a:ext cx="2533715" cy="1118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C:\Users\MD NAZRUL ISLAM\Desktop\New folder (3)\ফাইল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33" y="4271963"/>
            <a:ext cx="2267676" cy="1154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81" descr="C:\Users\MD NAZRUL ISLAM\Desktop\New folder (3)\গ্রাইন্ডিং মেশিন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80" y="4357689"/>
            <a:ext cx="2350021" cy="10683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159" y="4110336"/>
            <a:ext cx="168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প্লায়ার্স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7762" y="3896380"/>
            <a:ext cx="1906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হাতুড়ি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5441" y="5426003"/>
            <a:ext cx="2289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গ্রাইন্ডিং মেশিন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0920" y="4050268"/>
            <a:ext cx="2026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শীয়ার্স/করাত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6773" y="4038600"/>
            <a:ext cx="172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ভাইস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8782" y="5390285"/>
            <a:ext cx="121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ফাইল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6544" y="5421868"/>
            <a:ext cx="146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হ্যান্ড’স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6184" y="457201"/>
            <a:ext cx="1094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টুলস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 যন্ত্রপাতির  শ্রেণীবিভাগ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26642"/>
            <a:ext cx="12161838" cy="4716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046" y="1447800"/>
            <a:ext cx="11756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ওয়ার্কশপে  ধাতব পদার্থকে নানা রুপ আকার আকৃতি প্রদানের লক্ষে যে সমস্ত যন্ত্রপাতি ব্যাবহার করা হয়  সেগুলোকে  প্রধানত ৭ ভাগে ভাগ করা যায় ।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743" y="2662239"/>
            <a:ext cx="115537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লে-আউট বা মার্কিং অফ টুলস 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কাটিং টুলস  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ফর্মিং টুলস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পরিমাপক টুলস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টেস্টিং টুলস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গেজ টুলস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মেশিন টুলস</a:t>
            </a:r>
          </a:p>
        </p:txBody>
      </p:sp>
      <p:pic>
        <p:nvPicPr>
          <p:cNvPr id="2050" name="Picture 2" descr="C:\Users\MD NAZRUL ISLAM\Desktop\New folder (3)\indexytre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41" y="2292564"/>
            <a:ext cx="3141808" cy="7111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D NAZRUL ISLAM\Desktop\New folder (3)\হ্যাক'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84" y="2993869"/>
            <a:ext cx="4294649" cy="55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D NAZRUL ISLAM\Desktop\New folder (3)\ভাই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50" y="3605902"/>
            <a:ext cx="3407848" cy="519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D NAZRUL ISLAM\Desktop\New folder (3)\measurement_001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97" y="3668504"/>
            <a:ext cx="3977935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D NAZRUL ISLAM\Desktop\New folder (3)\sfggb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95" y="4434121"/>
            <a:ext cx="2331019" cy="59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D NAZRUL ISLAM\Desktop\New folder (3)\ওয়্যার গেজ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11" y="4990074"/>
            <a:ext cx="3458523" cy="500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7" name="Picture 9" descr="C:\Users\MD NAZRUL ISLAM\Desktop\New folder (3)\indexgfredw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94" y="5441501"/>
            <a:ext cx="3369843" cy="1004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627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1013" y="1524000"/>
            <a:ext cx="11599813" cy="487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 কারখানায় ধাতব খণ্ডকে বিভিন্ন আকার আকৃতি প্রদানের লক্ষে ধাতব খন্ডের উপরে মাপজোক করিয়া চিত্র আঙ্কন করার প্রনালীকেই লে-আউট বা মার্কিং বলে।যে সমস্ত টুলস বা যন্ত্রপাতির মাধ্যমে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মাপজোক করিয়া চিত্র আঙ্কন করা হয় তাই লে-আউট বা মার্কিং অফ টুলস 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21578" y="457200"/>
            <a:ext cx="8817333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bg1"/>
                </a:solidFill>
              </a:rPr>
              <a:t>লে-আউট বা মার্কিং অফ টুলস </a:t>
            </a:r>
          </a:p>
        </p:txBody>
      </p:sp>
    </p:spTree>
    <p:extLst>
      <p:ext uri="{BB962C8B-B14F-4D97-AF65-F5344CB8AC3E}">
        <p14:creationId xmlns:p14="http://schemas.microsoft.com/office/powerpoint/2010/main" val="1704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63" y="-15240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1432914"/>
            <a:ext cx="115353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স্ক্রাইবারঃ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মাইক্রমিটার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ট্রাই স্কয়ার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ট্রামেল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ডিভাইডার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স্টিল রুল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12" y="1432915"/>
            <a:ext cx="3059463" cy="719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44841" y="1881337"/>
            <a:ext cx="3952596" cy="7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MD NAZRUL ISLAM\Desktop\New folder (3)\indexytre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19" y="2736166"/>
            <a:ext cx="2793423" cy="614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MD NAZRUL ISLAM\Desktop\New folder (3)\imagessfgdf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19" y="4728543"/>
            <a:ext cx="3597877" cy="795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MD NAZRUL ISLAM\Desktop\New folder (3)\sfggb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34" y="3800317"/>
            <a:ext cx="3141808" cy="814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MD NAZRUL ISLAM\Desktop\New folder (3)\indexyutjyhrtgrf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24" y="2514600"/>
            <a:ext cx="121673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3487" y="381000"/>
            <a:ext cx="9670148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bn-IN" sz="4000" dirty="0">
                <a:solidFill>
                  <a:schemeClr val="bg1"/>
                </a:solidFill>
              </a:rPr>
              <a:t>লে-আউট বা মার্কিং অফ টুলস </a:t>
            </a:r>
          </a:p>
        </p:txBody>
      </p:sp>
    </p:spTree>
    <p:extLst>
      <p:ext uri="{BB962C8B-B14F-4D97-AF65-F5344CB8AC3E}">
        <p14:creationId xmlns:p14="http://schemas.microsoft.com/office/powerpoint/2010/main" val="29627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05394" y="1905000"/>
            <a:ext cx="11148352" cy="419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 কারখানায় ধাতব খণ্ডকে বিভিন্ন আকার আকৃতিতে আনার জন্য কেটে খন্ডিত করা হয়।যে সমস্ত যন্ত্রপাতি দ্বারা ধাতুকে খন্ডিত করা হয় তাই কাটিং টুল।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61357" y="457200"/>
            <a:ext cx="7094406" cy="1143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bg1"/>
                </a:solidFill>
              </a:rPr>
              <a:t>কাটিং টুলস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534</Words>
  <Application>Microsoft Office PowerPoint</Application>
  <PresentationFormat>Custom</PresentationFormat>
  <Paragraphs>114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123</cp:revision>
  <dcterms:created xsi:type="dcterms:W3CDTF">2017-02-08T07:20:31Z</dcterms:created>
  <dcterms:modified xsi:type="dcterms:W3CDTF">2020-10-10T15:30:52Z</dcterms:modified>
</cp:coreProperties>
</file>