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458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gqvw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wW‡cøvgv-Bb-BwÄwbqvwis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QvÎ-QvÎx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wdwR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·-1 (65912)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GKv`k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Aa¨v‡hi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- 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e‡Mi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wbDU‡bi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ZvcgvÎv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Av`ª©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cÖfve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e‡Mi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wbDU‡bi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my‡Îi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j¨vcø¨vm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wbDU‡bi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‡Kb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ms‡kvab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cig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ZvcgvÎvi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eM©gy‡ji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mgvbycvwZK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kÖve¨Zvi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mxgv,k‡ãZi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k‡ãvËi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cÖwZaŸwb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?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cÖwZaŸwbi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mygy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‡`ªªi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MfxiZv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7|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evqy‡Z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332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/‡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mt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8|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`~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85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e‡Mi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wbDU‡bi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myÎt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     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~‡Z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cig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ZvcgvÎvi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eM©gy‡ji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mgvbycvwZK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Nb‡Z¡i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eM©gy‡ji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e¨v¯ÍvbycvwZK|A_v©r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          | 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j¨vcøv‡mi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ms‡kva‡bi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KviYt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~‡Z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332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/‡m: | GB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j¨vcøvm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evwni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wbDUb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~‡Z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evwni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280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wgUvi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/‡m:|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~‡Z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Kg 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120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wbDU‡bi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120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j¨vcøvm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f‚j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Dcjw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ms‡kvab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D‡`¨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†bb|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j¨vcøv‡mi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cªvß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gvbwUB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mgMÖ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c„w_ex‡Z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993110"/>
              </p:ext>
            </p:extLst>
          </p:nvPr>
        </p:nvGraphicFramePr>
        <p:xfrm>
          <a:off x="2667000" y="1726982"/>
          <a:ext cx="558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558720" imgH="469800" progId="Equation.3">
                  <p:embed/>
                </p:oleObj>
              </mc:Choice>
              <mc:Fallback>
                <p:oleObj name="Equation" r:id="rId3" imgW="5587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1726982"/>
                        <a:ext cx="558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658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e‡Mi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wbDU‡bi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my‡Îi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ms‡kvabt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                      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~‡Z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PjvPj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ms‡KvPb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cÖmvib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smtClean="0">
                <a:latin typeface="SutonnyMJ" pitchFamily="2" charset="0"/>
                <a:cs typeface="SutonnyMJ" pitchFamily="2" charset="0"/>
              </a:rPr>
              <a:t>|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1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bcc</dc:creator>
  <cp:lastModifiedBy>jillur</cp:lastModifiedBy>
  <cp:revision>10</cp:revision>
  <dcterms:created xsi:type="dcterms:W3CDTF">2006-08-16T00:00:00Z</dcterms:created>
  <dcterms:modified xsi:type="dcterms:W3CDTF">2020-04-11T15:50:13Z</dcterms:modified>
</cp:coreProperties>
</file>