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2" r:id="rId4"/>
    <p:sldId id="265" r:id="rId5"/>
    <p:sldId id="263" r:id="rId6"/>
    <p:sldId id="266" r:id="rId7"/>
    <p:sldId id="267" r:id="rId8"/>
    <p:sldId id="272" r:id="rId9"/>
    <p:sldId id="268" r:id="rId10"/>
    <p:sldId id="269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760"/>
            </a:avLst>
          </a:prstGeom>
          <a:gradFill flip="none" rotWithShape="0">
            <a:gsLst>
              <a:gs pos="21000">
                <a:srgbClr val="FF0000"/>
              </a:gs>
              <a:gs pos="82000">
                <a:srgbClr val="FF0000"/>
              </a:gs>
              <a:gs pos="54000">
                <a:srgbClr val="FF0000"/>
              </a:gs>
              <a:gs pos="50000">
                <a:srgbClr val="00B050"/>
              </a:gs>
              <a:gs pos="0">
                <a:srgbClr val="00B050"/>
              </a:gs>
              <a:gs pos="26000">
                <a:srgbClr val="FF0000"/>
              </a:gs>
              <a:gs pos="99000">
                <a:srgbClr val="FF0000"/>
              </a:gs>
              <a:gs pos="86000">
                <a:srgbClr val="00B050"/>
              </a:gs>
            </a:gsLst>
            <a:lin ang="5400000" scaled="0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62200" y="609600"/>
            <a:ext cx="45720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584961"/>
            <a:ext cx="8153399" cy="4892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9400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1088886"/>
            <a:ext cx="6217920" cy="4595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8600" y="5725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সুশাসনের চারটি সমস্যা ব্যাখ্যা কর।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59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2400" y="609600"/>
            <a:ext cx="8839200" cy="5334000"/>
            <a:chOff x="152400" y="609600"/>
            <a:chExt cx="8839200" cy="5334000"/>
          </a:xfrm>
        </p:grpSpPr>
        <p:sp>
          <p:nvSpPr>
            <p:cNvPr id="11" name="TextBox 10"/>
            <p:cNvSpPr txBox="1"/>
            <p:nvPr/>
          </p:nvSpPr>
          <p:spPr>
            <a:xfrm>
              <a:off x="152400" y="609600"/>
              <a:ext cx="883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সমস্যা সমাধানের উপায় </a:t>
              </a:r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600200" y="1600200"/>
              <a:ext cx="6172200" cy="457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অংশগ্রহণমূলক শাসন</a:t>
              </a:r>
              <a:r>
                <a:rPr lang="en-US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ব্যবস্থা বা গণতন্ত্র প্রতিষ্ঠা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600200" y="2362200"/>
              <a:ext cx="61722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আইনের শাসন ও আইনের দৃষ্টিতে সমতা প্রতিষ্ঠা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600200" y="3200400"/>
              <a:ext cx="6172200" cy="457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রাজনৈতিক স্থিতিশীলতা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600200" y="3962400"/>
              <a:ext cx="6172200" cy="457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আমলাতান্ত্রিক জটিলতা নিরসন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600200" y="4724400"/>
              <a:ext cx="6172200" cy="457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সৎ যোগ্য ও দক্ষ নেতৃত্ব প্রতিষ্ঠা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600200" y="5486400"/>
              <a:ext cx="6172200" cy="457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সরকার জনগণের সাথে সম্পর্কোন্নয়ন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223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8775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 প্রতিষ্ঠায় সমস্যা সমাধানের উপায় বিশ্রেষণ কর।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241286"/>
            <a:ext cx="6019800" cy="442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04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6103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প্রত্যয়টি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219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১৯৮৮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2199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১৯৮৯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219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১৯৯৮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22199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১৯৯৯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4391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8295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9220" y="39725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গণআন্দোলন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50598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দূর্নীতি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প্রয়োগকারী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17142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517142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ii ও iii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2500" y="5171420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51714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i, ii ও iii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172200" y="1017657"/>
            <a:ext cx="2057400" cy="4301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2200" y="1017657"/>
            <a:ext cx="2057400" cy="4301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72200" y="1017657"/>
            <a:ext cx="2057400" cy="4301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62600" y="941455"/>
            <a:ext cx="3200400" cy="582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29000" y="5943600"/>
            <a:ext cx="2133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429000" y="5943600"/>
            <a:ext cx="2133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429000" y="5943600"/>
            <a:ext cx="2133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19400" y="5877580"/>
            <a:ext cx="3200400" cy="5232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5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7251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সুশাসনের গুরুত্ব বাড়ি থেকে লিখে আনবে।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46086"/>
            <a:ext cx="6705600" cy="3940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8230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187747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52400" y="54358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ঘরে থাকো, জীবন বাঁচাও।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7912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সবাইকে।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13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304800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23622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143000" y="4066163"/>
            <a:ext cx="3657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রাষ্ট্রবিজ্ঞান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114800" y="1371600"/>
            <a:ext cx="990599" cy="45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371600"/>
            <a:ext cx="22860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5029200" y="41148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১,২,৩।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" y="1371600"/>
            <a:ext cx="8839200" cy="5333999"/>
            <a:chOff x="152400" y="1371600"/>
            <a:chExt cx="8839200" cy="53339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371600"/>
              <a:ext cx="8839200" cy="250577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810000"/>
              <a:ext cx="8839200" cy="28955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7300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71600"/>
            <a:ext cx="8839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endParaRPr lang="en-US" sz="2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32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895600" y="838200"/>
            <a:ext cx="3276600" cy="762000"/>
          </a:xfrm>
          <a:prstGeom prst="ribb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743200" y="2057400"/>
            <a:ext cx="3581400" cy="11430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505200"/>
            <a:ext cx="426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 সুশাসন কী তা বলতে পারবে;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4419600"/>
            <a:ext cx="5334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 সুশাসনের সমস্যাবলি ব্যাখ্যা করতে পারবে;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5410200"/>
            <a:ext cx="6858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* সুশাসনের সমস্যা সমাধানের উপায় বিশ্লেষণ করতে পারবে।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52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70493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জবাবদিহিতা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স্বচ্ছতা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অংশগ্রহণের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শাসনকার্য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9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3340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852" y="1722119"/>
            <a:ext cx="5676296" cy="318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88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79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62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71800" y="435114"/>
            <a:ext cx="3352800" cy="7840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5600" y="5113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সমস্যাবলি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47800" y="1447800"/>
            <a:ext cx="6096000" cy="4800600"/>
            <a:chOff x="1447800" y="1447800"/>
            <a:chExt cx="6096000" cy="4800600"/>
          </a:xfrm>
        </p:grpSpPr>
        <p:sp>
          <p:nvSpPr>
            <p:cNvPr id="5" name="Rounded Rectangle 4"/>
            <p:cNvSpPr/>
            <p:nvPr/>
          </p:nvSpPr>
          <p:spPr>
            <a:xfrm>
              <a:off x="2743200" y="1447800"/>
              <a:ext cx="37338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আইনের শাসনের অনুপস্থিতি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362200" y="2362200"/>
              <a:ext cx="43434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রাজনৈতিক অস্থিরতা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09800" y="3124200"/>
              <a:ext cx="46482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নেতৃত্বের সংকট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28800" y="3962400"/>
              <a:ext cx="5334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জনগণ ও সরকারের দূরত্ব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76400" y="4800600"/>
              <a:ext cx="5715000" cy="533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দূর্নীতি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447800" y="5638800"/>
              <a:ext cx="6096000" cy="609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প্রশাসনিক স্বচ্ছতা ও জবাবদিহিতার অভাব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765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271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Mahir Faisal Anik</dc:creator>
  <cp:lastModifiedBy>HP</cp:lastModifiedBy>
  <cp:revision>53</cp:revision>
  <dcterms:created xsi:type="dcterms:W3CDTF">2006-08-16T00:00:00Z</dcterms:created>
  <dcterms:modified xsi:type="dcterms:W3CDTF">2020-10-06T17:42:00Z</dcterms:modified>
</cp:coreProperties>
</file>