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6" r:id="rId2"/>
  </p:sldMasterIdLst>
  <p:notesMasterIdLst>
    <p:notesMasterId r:id="rId22"/>
  </p:notesMasterIdLst>
  <p:sldIdLst>
    <p:sldId id="256" r:id="rId3"/>
    <p:sldId id="257" r:id="rId4"/>
    <p:sldId id="259" r:id="rId5"/>
    <p:sldId id="278" r:id="rId6"/>
    <p:sldId id="260" r:id="rId7"/>
    <p:sldId id="261" r:id="rId8"/>
    <p:sldId id="262" r:id="rId9"/>
    <p:sldId id="263" r:id="rId10"/>
    <p:sldId id="265" r:id="rId11"/>
    <p:sldId id="279" r:id="rId12"/>
    <p:sldId id="266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9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56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93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46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68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692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3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5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056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347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971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43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151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13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48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75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375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53109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464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05670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833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736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9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40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8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1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981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41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81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1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95855-0F3E-4DC9-868C-67799B006E9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5881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1630"/>
            <a:ext cx="10287000" cy="615342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45074" y="1162836"/>
            <a:ext cx="830749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11500" dirty="0" smtClean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7700" dirty="0"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102732"/>
            <a:ext cx="7178039" cy="5810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913120"/>
            <a:ext cx="268224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মেঘের গর্জন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23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1926" y="0"/>
            <a:ext cx="4300538" cy="14144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87" y="1561514"/>
            <a:ext cx="11872913" cy="214526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 									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1969" y="0"/>
            <a:ext cx="3470031" cy="144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3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232" y="0"/>
            <a:ext cx="7855355" cy="2085796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1002">
            <a:schemeClr val="dk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1"/>
            <a:ext cx="12192000" cy="3779758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মালিক আল্লাহ। তাঁর ইশারাই সব কিছু চলে।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 থেকে বৃষ্টি আল্লাহর হুকুমে হয়।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486" y="141775"/>
            <a:ext cx="4666297" cy="12318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F0"/>
                </a:solidFill>
              </a:rPr>
              <a:t>কর্মপত্র-</a:t>
            </a:r>
            <a:r>
              <a:rPr lang="en-US" sz="8000" dirty="0" smtClean="0">
                <a:solidFill>
                  <a:srgbClr val="00B0F0"/>
                </a:solidFill>
              </a:rPr>
              <a:t>২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" y="2047668"/>
            <a:ext cx="11887200" cy="214526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6000" dirty="0" smtClean="0">
                <a:solidFill>
                  <a:schemeClr val="tx1"/>
                </a:solidFill>
              </a:rPr>
              <a:t>তাওহিদের বিশ্বাস থেকে আমরা কি কি শিক্ষা নিতে পারি?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5240" y="4328160"/>
            <a:ext cx="441960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কাজ)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421856" y="228244"/>
            <a:ext cx="5214937" cy="1591895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14" y="1956703"/>
            <a:ext cx="11398566" cy="102155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 থেকে আমরা যা যা শিক্ষা নিতে পারি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6" y="2932569"/>
            <a:ext cx="11915775" cy="3803511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জান্নাতে যাওয়ার পথ সুগম হয়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মাধ্যমে ধর্য্যের শিক্ষা নেওয়া যায়।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 থেকে মুক্তির উপাই জানতে পারি।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6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824" y="-1"/>
            <a:ext cx="5514976" cy="1686639"/>
          </a:xfrm>
          <a:prstGeom prst="cloudCallou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523" y="1686638"/>
            <a:ext cx="10344150" cy="2200989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 অর্থ কি? </a:t>
            </a:r>
            <a:endParaRPr lang="bn-BD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" y="3478260"/>
            <a:ext cx="11567374" cy="28219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ক.এক , খ.একত্ববাদ,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গ.একক ঘ. অদ্বিতীয়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376" y="4058243"/>
            <a:ext cx="8554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BD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1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19" y="144328"/>
            <a:ext cx="11500011" cy="1171277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বিশ্বাসের মুর্ত প্রতিক কে?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135" y="1687162"/>
            <a:ext cx="9043510" cy="459700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ইসমাইল   </a:t>
            </a:r>
          </a:p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ইব্রাহিম</a:t>
            </a:r>
          </a:p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দাউদ</a:t>
            </a:r>
          </a:p>
          <a:p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ইসাহাক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51121" y="3006090"/>
                <a:ext cx="871538" cy="819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21" y="3006090"/>
                <a:ext cx="871538" cy="8199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583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51" y="11731"/>
            <a:ext cx="6829425" cy="1686639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5" y="1313649"/>
            <a:ext cx="2657476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উদ্দীপক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5" y="2083090"/>
            <a:ext cx="11872913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রাশেদ ও খালেদ সহপাঠী । হেমন্তের শেষে তারা রাঙ্গামাতি ও সুন্দরবন ভ্রমণে গিয়েছিল । সেখানকার পাহাড়- পর্বত, ঝর্ণাধারা, গাছগাছালি ও সমুদ্র তীরের মনোরম লৃশ্যাবলি দেখে মুগ্ধ হয়ে রাশেদ বললো, কী চমৎকার মহান আল্লাহর সৃষ্টি । কিন্তু খালেদ দ্বিমত পোষণ করে বললো, এসব সৃষ্টি প্রকৃতির সৃষ্টি। এসবের মধ্যে সৃষ্টিকর্তার অবদান আছে বলে আমি বিশ্বাস করি না। </a:t>
            </a:r>
            <a:endParaRPr lang="en-US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2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54" y="128945"/>
            <a:ext cx="1530666" cy="122586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প্রশ্ন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67654" y="900113"/>
            <a:ext cx="11497626" cy="564392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নবি অগ্নিকুন্ডে নিক্ষিপ্ত হয়েছিল?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 প্রয়োজন কেন?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রাশেদের মন্তব্যে কী প্রকাশ পেয়েছে?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খালেদের মতামতের পরিণাম পাঠ্য বইয়ের আলোকে মূল্যায়ন কর।</a:t>
            </a:r>
            <a:endPara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3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5" y="231696"/>
            <a:ext cx="9250679" cy="6291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4080" y="2666730"/>
            <a:ext cx="6932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2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878205" y="-100615"/>
            <a:ext cx="11054716" cy="1529365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1428750"/>
            <a:ext cx="6006905" cy="542925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তানিয়া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বলশীদ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আকুব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বলশীদ,শাহরাস্তি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3514" y="1505243"/>
            <a:ext cx="6058486" cy="5352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বিষয়-ইসলাম ও নৈতিক শিক্ষা </a:t>
            </a:r>
          </a:p>
          <a:p>
            <a:pPr lvl="5"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১ </a:t>
            </a:r>
          </a:p>
          <a:p>
            <a:pPr lvl="5"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 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/১২/২০১৩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2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" y="98418"/>
            <a:ext cx="1162812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উত্তর দাও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8632"/>
            <a:ext cx="5725551" cy="4459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5864154"/>
            <a:ext cx="5711483" cy="707886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সুর্য প্রতিদিন কে উঠান?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22" y="1346542"/>
            <a:ext cx="6189783" cy="4266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52160" y="5641144"/>
            <a:ext cx="6147581" cy="95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মেঘ  সৃষ্টি কে করেন?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60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6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9943" y="5410200"/>
            <a:ext cx="4361498" cy="830997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এই ঘরের মালিক কে</a:t>
            </a:r>
            <a:r>
              <a:rPr lang="bn-BD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2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371600" y="171450"/>
            <a:ext cx="9544050" cy="210026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7199" y="2615004"/>
            <a:ext cx="7392852" cy="2834491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1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554" y="157162"/>
            <a:ext cx="5718628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5" y="1323439"/>
            <a:ext cx="7579631" cy="238440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025" y="3707844"/>
            <a:ext cx="10788015" cy="24929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পরিচয়  লিখতে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তাৎপর্য লিখতে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শিক্ষা লিখতে পারবে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0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405" y="114300"/>
            <a:ext cx="6872699" cy="1097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61" y="1404620"/>
            <a:ext cx="7066643" cy="45847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="" xmlns:p14="http://schemas.microsoft.com/office/powerpoint/2010/main" val="33863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2192000" cy="28970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 কাকে বলে 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				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2457193" y="1578658"/>
            <a:ext cx="7615237" cy="1666228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/>
              <a:t>সমাধান 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42313" y="3316776"/>
            <a:ext cx="11612880" cy="354122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 অর্থ-একত্ববাদ, প্রার্থনা।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আল্লাহকে এক ও অদ্বিতীয় সত্তা হিসাবে বিশ্বাস করাকে তাওহিদ বলে।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6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840" y="92333"/>
            <a:ext cx="5791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দেখ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278578"/>
            <a:ext cx="7818119" cy="4317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5766605"/>
            <a:ext cx="1600200" cy="92333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পৃথিবী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9631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317</Words>
  <Application>Microsoft Office PowerPoint</Application>
  <PresentationFormat>Custom</PresentationFormat>
  <Paragraphs>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NUSAIBA</cp:lastModifiedBy>
  <cp:revision>132</cp:revision>
  <dcterms:created xsi:type="dcterms:W3CDTF">2013-12-14T06:41:16Z</dcterms:created>
  <dcterms:modified xsi:type="dcterms:W3CDTF">2020-10-10T05:34:55Z</dcterms:modified>
</cp:coreProperties>
</file>