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  <p:sldId id="272" r:id="rId7"/>
    <p:sldId id="266" r:id="rId8"/>
    <p:sldId id="273" r:id="rId9"/>
    <p:sldId id="267" r:id="rId10"/>
    <p:sldId id="261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4"/>
            <a:ext cx="12192000" cy="68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10-09-13-38-46-20.jpg"/>
          <p:cNvPicPr>
            <a:picLocks noChangeAspect="1"/>
          </p:cNvPicPr>
          <p:nvPr/>
        </p:nvPicPr>
        <p:blipFill>
          <a:blip r:embed="rId2"/>
          <a:srcRect b="66286"/>
          <a:stretch>
            <a:fillRect/>
          </a:stretch>
        </p:blipFill>
        <p:spPr>
          <a:xfrm>
            <a:off x="1347674" y="783771"/>
            <a:ext cx="9089549" cy="46503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834" y="3017520"/>
            <a:ext cx="940526" cy="8490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1799" y="4232366"/>
            <a:ext cx="1162595" cy="107115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17920" y="3017520"/>
            <a:ext cx="1580605" cy="84908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217920" y="4114801"/>
            <a:ext cx="1294322" cy="1071155"/>
          </a:xfrm>
          <a:prstGeom prst="triangle">
            <a:avLst>
              <a:gd name="adj" fmla="val 52826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212" y="2967335"/>
            <a:ext cx="323357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Pair 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9097" y="4113697"/>
            <a:ext cx="219380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ctivity 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8667"/>
          <a:stretch/>
        </p:blipFill>
        <p:spPr>
          <a:xfrm>
            <a:off x="483326" y="1136469"/>
            <a:ext cx="10097588" cy="4428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49004" y="5775849"/>
            <a:ext cx="7665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P-39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029" y="1110343"/>
            <a:ext cx="3657600" cy="5747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68260" y="1626633"/>
            <a:ext cx="5950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8260" y="2483572"/>
            <a:ext cx="5950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8260" y="3616987"/>
            <a:ext cx="5950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68260" y="4707838"/>
            <a:ext cx="5950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807" y="1213882"/>
            <a:ext cx="44262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Home WORK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2"/>
          <a:stretch/>
        </p:blipFill>
        <p:spPr>
          <a:xfrm>
            <a:off x="1710478" y="2272937"/>
            <a:ext cx="8908869" cy="3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42309" y="731520"/>
            <a:ext cx="6178731" cy="2442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6369" y="1482493"/>
            <a:ext cx="2863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72" y="1278118"/>
            <a:ext cx="15525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9404" y="1416676"/>
            <a:ext cx="6478072" cy="2343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Welcome </a:t>
            </a:r>
          </a:p>
          <a:p>
            <a:pPr algn="ctr"/>
            <a:r>
              <a:rPr lang="en-US" sz="4400" dirty="0" smtClean="0"/>
              <a:t>To</a:t>
            </a:r>
          </a:p>
          <a:p>
            <a:pPr algn="ctr"/>
            <a:r>
              <a:rPr lang="en-US" sz="4400" dirty="0" smtClean="0"/>
              <a:t>My class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286000"/>
            <a:ext cx="2972069" cy="3598535"/>
          </a:xfrm>
          <a:prstGeom prst="rect">
            <a:avLst/>
          </a:prstGeom>
          <a:ln w="88900" cmpd="thickThin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446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532908" y="311727"/>
            <a:ext cx="4267200" cy="914400"/>
          </a:xfrm>
          <a:prstGeom prst="roundRect">
            <a:avLst/>
          </a:prstGeom>
          <a:solidFill>
            <a:sysClr val="window" lastClr="FFFFFF"/>
          </a:solidFill>
          <a:ln w="76200" cap="rnd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Presented by: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78000" y="1995055"/>
            <a:ext cx="6807200" cy="2590800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Norunnaher Boby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Asst. Teacher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Nowmahal Model Govt. Pry.School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Mymensingh Sadar,Mymensingh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27" y="1106825"/>
            <a:ext cx="2224808" cy="31880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82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8" y="283349"/>
            <a:ext cx="3060457" cy="63525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4378036" y="1465118"/>
            <a:ext cx="4572000" cy="3429000"/>
          </a:xfrm>
          <a:prstGeom prst="roundRect">
            <a:avLst/>
          </a:prstGeom>
          <a:ln w="762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Class-two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Subject-English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Unit-19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Lessons 4-6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942">
            <a:off x="6422464" y="4789011"/>
            <a:ext cx="5055142" cy="19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548641"/>
            <a:ext cx="2190750" cy="2085975"/>
          </a:xfrm>
          <a:prstGeom prst="rect">
            <a:avLst/>
          </a:prstGeom>
        </p:spPr>
      </p:pic>
      <p:pic>
        <p:nvPicPr>
          <p:cNvPr id="13314" name="Picture 2" descr="https://www.teachers.gov.bd/contents/2020/March/4/presentation/editor/image_453450_5e5f87764d618.png"/>
          <p:cNvPicPr>
            <a:picLocks noChangeAspect="1" noChangeArrowheads="1"/>
          </p:cNvPicPr>
          <p:nvPr/>
        </p:nvPicPr>
        <p:blipFill>
          <a:blip r:embed="rId3"/>
          <a:srcRect t="32919"/>
          <a:stretch>
            <a:fillRect/>
          </a:stretch>
        </p:blipFill>
        <p:spPr bwMode="auto">
          <a:xfrm>
            <a:off x="1905999" y="2181498"/>
            <a:ext cx="8362950" cy="2702741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 bwMode="auto">
          <a:xfrm>
            <a:off x="3509256" y="578923"/>
            <a:ext cx="4267200" cy="914400"/>
          </a:xfrm>
          <a:prstGeom prst="roundRect">
            <a:avLst/>
          </a:prstGeom>
          <a:ln w="762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LEARNING  OUTCOMES</a:t>
            </a:r>
          </a:p>
        </p:txBody>
      </p:sp>
      <p:pic>
        <p:nvPicPr>
          <p:cNvPr id="1028" name="Picture 4" descr="Flowers clipart animated, Flowers animated Transparent FREE for download on  WebStockReview 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8318" y="3848734"/>
            <a:ext cx="2009775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806" y="3244334"/>
            <a:ext cx="51603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http://youtube.com/watch?v=24IPnQbdLcc</a:t>
            </a:r>
          </a:p>
        </p:txBody>
      </p:sp>
    </p:spTree>
    <p:extLst>
      <p:ext uri="{BB962C8B-B14F-4D97-AF65-F5344CB8AC3E}">
        <p14:creationId xmlns:p14="http://schemas.microsoft.com/office/powerpoint/2010/main" val="18500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8491" y="354169"/>
            <a:ext cx="1519705" cy="1281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9492" y="2073499"/>
            <a:ext cx="1596981" cy="14295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937160" y="238259"/>
            <a:ext cx="1622738" cy="139735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45510" y="2440547"/>
            <a:ext cx="2210873" cy="129432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3475" y="1884266"/>
            <a:ext cx="1609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8127" y="3503054"/>
            <a:ext cx="1438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5354" y="1901609"/>
            <a:ext cx="1904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1548" y="3734874"/>
            <a:ext cx="2234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5714" y="2011680"/>
            <a:ext cx="5473337" cy="1959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Shapes and numbers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51" y="3441382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658983" y="1554480"/>
            <a:ext cx="1481070" cy="6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58983" y="1561011"/>
            <a:ext cx="0" cy="1169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40053" y="1554480"/>
            <a:ext cx="0" cy="1162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58983" y="2717258"/>
            <a:ext cx="148107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08650" y="3178682"/>
            <a:ext cx="1181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4218592" y="2135869"/>
            <a:ext cx="1687132" cy="1756633"/>
          </a:xfrm>
          <a:prstGeom prst="arc">
            <a:avLst>
              <a:gd name="adj1" fmla="val 16200000"/>
              <a:gd name="adj2" fmla="val 161420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2278" y="4146998"/>
            <a:ext cx="1059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709893" y="1561011"/>
            <a:ext cx="656822" cy="161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09893" y="3178682"/>
            <a:ext cx="1416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60276" y="1554480"/>
            <a:ext cx="766293" cy="162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82440" y="3379079"/>
            <a:ext cx="1387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066727" y="2485623"/>
            <a:ext cx="23443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66727" y="2485623"/>
            <a:ext cx="0" cy="1235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052560" y="3719865"/>
            <a:ext cx="2358540" cy="3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11100" y="2485623"/>
            <a:ext cx="0" cy="1235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524209" y="4037753"/>
            <a:ext cx="1616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49004" y="5775849"/>
            <a:ext cx="7665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P-39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21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218</TotalTime>
  <Words>56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34</cp:revision>
  <dcterms:created xsi:type="dcterms:W3CDTF">2020-10-09T12:27:42Z</dcterms:created>
  <dcterms:modified xsi:type="dcterms:W3CDTF">2020-10-10T12:53:00Z</dcterms:modified>
</cp:coreProperties>
</file>