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6" r:id="rId3"/>
    <p:sldId id="277" r:id="rId4"/>
    <p:sldId id="265" r:id="rId5"/>
    <p:sldId id="264" r:id="rId6"/>
    <p:sldId id="275" r:id="rId7"/>
    <p:sldId id="259" r:id="rId8"/>
    <p:sldId id="261" r:id="rId9"/>
    <p:sldId id="260" r:id="rId10"/>
    <p:sldId id="267" r:id="rId11"/>
    <p:sldId id="270" r:id="rId12"/>
    <p:sldId id="273" r:id="rId13"/>
    <p:sldId id="269" r:id="rId14"/>
    <p:sldId id="271" r:id="rId15"/>
    <p:sldId id="262" r:id="rId16"/>
    <p:sldId id="26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FEEA5-7B43-4014-9225-1DC2EED5EEF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A6D78-6292-4130-B9C4-091595B38C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D78-6292-4130-B9C4-091595B38C6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192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20200930_0812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h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0"/>
            <a:ext cx="8035324" cy="668940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914400"/>
            <a:ext cx="7553325" cy="48768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156" y="228600"/>
            <a:ext cx="8590844" cy="60960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33400"/>
            <a:ext cx="7848600" cy="5562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4724400" cy="9144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dirty="0" smtClean="0"/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20574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একুশে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ফেব্রুয়ারীতে আমরা কি করি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0" y="304800"/>
            <a:ext cx="4572000" cy="1447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705600" cy="1752600"/>
          </a:xfrm>
        </p:spPr>
        <p:txBody>
          <a:bodyPr>
            <a:no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525963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১।প্রভাতফেরিতে কি করা হয় ?</a:t>
            </a: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২।শহীদদের  স্মৃতি রক্ষার্থে আমাদের করণীয় কি?</a:t>
            </a: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৩।আন্তর্জাতিক মাতৃভাষা দিবস আমরা কেন পালন করব?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838200" y="152400"/>
            <a:ext cx="7162800" cy="1371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m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1538"/>
            <a:ext cx="9144000" cy="4464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381000"/>
            <a:ext cx="45720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i="1" u="sng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6600" b="1" i="1" u="sng" dirty="0" smtClean="0">
                <a:solidFill>
                  <a:schemeClr val="tx1"/>
                </a:solidFill>
              </a:rPr>
              <a:t> </a:t>
            </a:r>
            <a:endParaRPr lang="en-US" sz="6600" b="1" i="1" u="sng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286000"/>
            <a:ext cx="7010400" cy="3200400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তাহমিনা পারভীন 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                          সহকারী শিক্ষক   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ভারারুল হারান মামুদ ইসলামিয়া দাখিল মাদ্রাসা, গাজীপুর ।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41564"/>
            <a:ext cx="9240982" cy="6899564"/>
          </a:xfrm>
          <a:prstGeom prst="frame">
            <a:avLst>
              <a:gd name="adj1" fmla="val 3409"/>
            </a:avLst>
          </a:prstGeom>
          <a:solidFill>
            <a:srgbClr val="00B050"/>
          </a:solidFill>
          <a:ln w="38100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0" y="6096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u="sng" dirty="0" smtClean="0">
                <a:ln>
                  <a:solidFill>
                    <a:srgbClr val="C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bn-IN" sz="5400" b="1" dirty="0" smtClean="0">
                <a:ln>
                  <a:solidFill>
                    <a:srgbClr val="C00000"/>
                  </a:solidFill>
                </a:ln>
              </a:rPr>
              <a:t> </a:t>
            </a:r>
            <a:endParaRPr lang="en-US" sz="5400" b="1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438400"/>
            <a:ext cx="70935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ণিঃ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কবিতাঃ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</a:p>
          <a:p>
            <a:endParaRPr lang="bn-IN" dirty="0"/>
          </a:p>
          <a:p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17386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412" y="533400"/>
            <a:ext cx="8721588" cy="57150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762000"/>
            <a:ext cx="7844287" cy="4724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8534400" cy="6153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543800" cy="205740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শিরোনাম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76600"/>
            <a:ext cx="7162800" cy="22098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একুশের </a:t>
            </a:r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গান</a:t>
            </a:r>
          </a:p>
          <a:p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     আব্দুল গাফফার চৌধুরী </a:t>
            </a:r>
            <a:endParaRPr lang="bn-BD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0292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 –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ভাষা শহীদদের নাম বলতে পারবে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।ভাষা আন্দোলনের পটভূমি সম্পর্কে বলতে পারবে।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৩।শিক্ষার্থীরা অন্যায় ও শোষনের বিরুদ্ধে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সো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চ্চার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হওয়ার জন্য করণীয় কি তা বলতে পারবে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0"/>
            <a:ext cx="4419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</a:rPr>
              <a:t>শিখনফল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কবি পরিচিতি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17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2362200"/>
            <a:ext cx="3070972" cy="2667000"/>
          </a:xfrm>
        </p:spPr>
      </p:pic>
      <p:sp>
        <p:nvSpPr>
          <p:cNvPr id="7" name="TextBox 6"/>
          <p:cNvSpPr txBox="1"/>
          <p:nvPr/>
        </p:nvSpPr>
        <p:spPr>
          <a:xfrm>
            <a:off x="6477000" y="2362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১৯৩৪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সাল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বরিশালে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2895600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শিশুতোষ গ্রন্থ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ডানপিটে শওকত,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আঁধার কুঠির ছেলেটি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1400" y="5486400"/>
            <a:ext cx="2514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বাংলা একাডেমী পুরস্কার </a:t>
            </a: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একুশে পদক, ইউনেস্কো</a:t>
            </a: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পুরস্কার, বঙ্গবন্ধু পুরস্কার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149</Words>
  <Application>Microsoft Office PowerPoint</Application>
  <PresentationFormat>On-screen Show (4:3)</PresentationFormat>
  <Paragraphs>39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সবাইকে স্বাগতম</vt:lpstr>
      <vt:lpstr>Slide 2</vt:lpstr>
      <vt:lpstr>Slide 3</vt:lpstr>
      <vt:lpstr>Slide 4</vt:lpstr>
      <vt:lpstr>Slide 5</vt:lpstr>
      <vt:lpstr>Slide 6</vt:lpstr>
      <vt:lpstr> পাঠ শিরোনাম </vt:lpstr>
      <vt:lpstr>Slide 8</vt:lpstr>
      <vt:lpstr>কবি পরিচিতি </vt:lpstr>
      <vt:lpstr>Slide 10</vt:lpstr>
      <vt:lpstr>Slide 11</vt:lpstr>
      <vt:lpstr>Slide 12</vt:lpstr>
      <vt:lpstr>Slide 13</vt:lpstr>
      <vt:lpstr>Slide 14</vt:lpstr>
      <vt:lpstr>একক কাজ</vt:lpstr>
      <vt:lpstr>মূল্যায়ন</vt:lpstr>
      <vt:lpstr>সকলকে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বিসমিল্লাহির রহমানির রাহিম</dc:title>
  <dc:creator>Doel-1612i3</dc:creator>
  <cp:lastModifiedBy>DELL</cp:lastModifiedBy>
  <cp:revision>132</cp:revision>
  <dcterms:created xsi:type="dcterms:W3CDTF">2006-08-16T00:00:00Z</dcterms:created>
  <dcterms:modified xsi:type="dcterms:W3CDTF">2020-10-09T14:33:34Z</dcterms:modified>
</cp:coreProperties>
</file>