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1" r:id="rId2"/>
    <p:sldId id="306" r:id="rId3"/>
    <p:sldId id="307" r:id="rId4"/>
    <p:sldId id="293" r:id="rId5"/>
    <p:sldId id="295" r:id="rId6"/>
    <p:sldId id="290" r:id="rId7"/>
    <p:sldId id="262" r:id="rId8"/>
    <p:sldId id="302" r:id="rId9"/>
    <p:sldId id="264" r:id="rId10"/>
    <p:sldId id="265" r:id="rId11"/>
    <p:sldId id="303" r:id="rId12"/>
    <p:sldId id="304" r:id="rId13"/>
    <p:sldId id="299" r:id="rId14"/>
    <p:sldId id="305" r:id="rId15"/>
    <p:sldId id="276" r:id="rId16"/>
    <p:sldId id="28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n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828800"/>
            <a:ext cx="662940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2895600" cy="177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e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2895600" cy="183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index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2744414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"/>
            <a:ext cx="4960938" cy="64325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 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</a:t>
            </a:r>
            <a:r>
              <a:rPr lang="bn-BD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 </a:t>
            </a: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সবুজ পাতার দেশে ফিরোজিয়া ফিঙে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কুল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গুল্মে পর্ণ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লতিকার কর্ণে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ঢল ঢল স্বর্ণে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ঝলমল দোলে দুল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ঝিঙে ফুল</a:t>
            </a:r>
            <a:r>
              <a:rPr lang="hi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পাতার দেশের পাখী বাঁধা হিয়া বোঁটাতে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গান তব শুনি সাঁঝে তব ফুটে ওঠাতে</a:t>
            </a:r>
            <a:r>
              <a:rPr lang="hi-I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Vrind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7" name="Picture 6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66800" y="4267200"/>
            <a:ext cx="7315200" cy="2362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09600" indent="-6096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763000" cy="6400800"/>
          </a:xfrm>
          <a:prstGeom prst="rect">
            <a:avLst/>
          </a:prstGeom>
        </p:spPr>
      </p:pic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1676400" y="381000"/>
            <a:ext cx="44910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371600"/>
            <a:ext cx="44196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Flowchart: Alternate Process 18"/>
          <p:cNvSpPr/>
          <p:nvPr/>
        </p:nvSpPr>
        <p:spPr>
          <a:xfrm>
            <a:off x="304800" y="4800600"/>
            <a:ext cx="8001000" cy="609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White marble"/>
          <p:cNvSpPr>
            <a:spLocks noChangeArrowheads="1"/>
          </p:cNvSpPr>
          <p:nvPr/>
        </p:nvSpPr>
        <p:spPr bwMode="auto">
          <a:xfrm>
            <a:off x="2743200" y="5334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2570163" cy="1039356"/>
          </a:xfrm>
          <a:prstGeom prst="rightArrow">
            <a:avLst>
              <a:gd name="adj1" fmla="val 60557"/>
              <a:gd name="adj2" fmla="val 50000"/>
            </a:avLst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ঝিঙে ফুল</a:t>
            </a:r>
          </a:p>
        </p:txBody>
      </p:sp>
      <p:pic>
        <p:nvPicPr>
          <p:cNvPr id="33" name="Picture 3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3379787" y="1576336"/>
            <a:ext cx="1930400" cy="133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5486400" y="1371600"/>
            <a:ext cx="3200400" cy="1895296"/>
          </a:xfrm>
          <a:prstGeom prst="leftArrow">
            <a:avLst/>
          </a:prstGeom>
          <a:solidFill>
            <a:schemeClr val="accent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838200" y="3276600"/>
            <a:ext cx="1981200" cy="1895296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গুল্মে পর্ণে</a:t>
            </a:r>
          </a:p>
        </p:txBody>
      </p:sp>
      <p:pic>
        <p:nvPicPr>
          <p:cNvPr id="36" name="Picture 3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505200"/>
            <a:ext cx="1801039" cy="1219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4876800" y="3276600"/>
            <a:ext cx="3733800" cy="1895296"/>
          </a:xfrm>
          <a:prstGeom prst="leftArrow">
            <a:avLst>
              <a:gd name="adj1" fmla="val 50000"/>
              <a:gd name="adj2" fmla="val 12850"/>
            </a:avLst>
          </a:prstGeom>
          <a:solidFill>
            <a:schemeClr val="accent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ঝোপঝাড়ে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পত্রপল্লবে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38200" y="5257800"/>
            <a:ext cx="1884363" cy="1039356"/>
          </a:xfrm>
          <a:prstGeom prst="rightArrow">
            <a:avLst/>
          </a:prstGeom>
          <a:solidFill>
            <a:schemeClr val="accent1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মাচান</a:t>
            </a:r>
          </a:p>
        </p:txBody>
      </p:sp>
      <p:pic>
        <p:nvPicPr>
          <p:cNvPr id="39" name="Picture 13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105400"/>
            <a:ext cx="1673491" cy="1255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4953000" y="5181600"/>
            <a:ext cx="2971800" cy="1039356"/>
          </a:xfrm>
          <a:prstGeom prst="leftArrow">
            <a:avLst>
              <a:gd name="adj1" fmla="val 50000"/>
              <a:gd name="adj2" fmla="val 32632"/>
            </a:avLst>
          </a:prstGeom>
          <a:solidFill>
            <a:schemeClr val="accent1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মাচা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পাটাতন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2254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2554" cy="6400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2623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1" y="4343400"/>
            <a:ext cx="8077200" cy="20574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2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</p:spPr>
      </p:pic>
      <p:pic>
        <p:nvPicPr>
          <p:cNvPr id="9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 descr="darkness blues wide"/>
          <p:cNvSpPr>
            <a:spLocks noChangeArrowheads="1"/>
          </p:cNvSpPr>
          <p:nvPr/>
        </p:nvSpPr>
        <p:spPr bwMode="auto">
          <a:xfrm>
            <a:off x="1295400" y="4267200"/>
            <a:ext cx="6096000" cy="2057400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ভাবার্থটি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10" name="Picture 9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040657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8200" y="4876800"/>
            <a:ext cx="7696200" cy="1676400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E:\New Picture Down\Photos\New folder\imagesfp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686801" cy="640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990600"/>
            <a:ext cx="6930571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1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8" tIns="54418" rIns="108838" bIns="54418" rtlCol="0" anchor="ctr"/>
          <a:lstStyle/>
          <a:p>
            <a:pPr algn="ctr"/>
            <a:endParaRPr lang="en-US" sz="7900" b="1" i="1" u="sng" dirty="0" smtClean="0">
              <a:solidFill>
                <a:schemeClr val="tx1"/>
              </a:solidFill>
            </a:endParaRPr>
          </a:p>
          <a:p>
            <a:pPr algn="ctr"/>
            <a:r>
              <a:rPr lang="en-US" sz="79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7900" b="1" i="1" u="sng" dirty="0" smtClean="0">
                <a:solidFill>
                  <a:schemeClr val="tx1"/>
                </a:solidFill>
              </a:rPr>
              <a:t> </a:t>
            </a:r>
            <a:endParaRPr lang="en-US" sz="79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8" tIns="54418" rIns="108838" bIns="54418"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                       সহকারী শিক্ষক  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মাদ্রাসা, গাজীপুর 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631405" cy="62170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4" tIns="45717" rIns="91434" bIns="45717" rtlCol="0">
            <a:spAutoFit/>
          </a:bodyPr>
          <a:lstStyle/>
          <a:p>
            <a:pPr algn="ctr"/>
            <a:endParaRPr lang="bn-BD" sz="6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শ্রেণীঃষষ্ঠ</a:t>
            </a:r>
          </a:p>
          <a:p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endParaRPr lang="bn-BD" sz="3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আজকের পাঠঃপদ্য ( ঝিঙে ফুল )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atin typeface="NikoshBAN" pitchFamily="2" charset="0"/>
                <a:cs typeface="NikoshBAN" pitchFamily="2" charset="0"/>
              </a:rPr>
              <a:t>৪০ মিনিট</a:t>
            </a:r>
            <a:endParaRPr lang="bn-BD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934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4" name="bomb.wav"/>
          </p:stSnd>
        </p:sndAc>
      </p:transition>
    </mc:Choice>
    <mc:Fallback>
      <p:transition spd="slow"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index6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395287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1" name="Picture 8" descr="index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3962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2" name="Picture 9" descr="index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3886200" cy="223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13" name="Picture 6" descr="index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071452"/>
            <a:ext cx="4038600" cy="228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6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33400" y="914400"/>
            <a:ext cx="6553200" cy="1447800"/>
          </a:xfrm>
          <a:prstGeom prst="cloudCallout">
            <a:avLst/>
          </a:prstGeom>
          <a:noFill/>
          <a:ln w="57150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276600"/>
            <a:ext cx="7315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ঝিঙে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ফুল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bn-BD" sz="4800" dirty="0" smtClean="0">
                <a:solidFill>
                  <a:schemeClr val="tx1"/>
                </a:solidFill>
              </a:rPr>
              <a:t>       </a:t>
            </a:r>
            <a:r>
              <a:rPr lang="en-US" sz="4000" dirty="0" err="1" smtClean="0">
                <a:solidFill>
                  <a:schemeClr val="tx1"/>
                </a:solidFill>
              </a:rPr>
              <a:t>কাজী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নজরুল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ইসলাম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609600"/>
            <a:ext cx="54864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400" y="1600200"/>
            <a:ext cx="63246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838200" y="47244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76400" y="4495800"/>
            <a:ext cx="6699368" cy="1066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282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8" grpId="0" animBg="1"/>
      <p:bldP spid="36" grpId="0" animBg="1"/>
      <p:bldP spid="37" grpId="0" animBg="1"/>
      <p:bldP spid="38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Photo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1" name="TextBox 1" descr="Wallpaper04935"/>
          <p:cNvSpPr>
            <a:spLocks noChangeArrowheads="1"/>
          </p:cNvSpPr>
          <p:nvPr/>
        </p:nvSpPr>
        <p:spPr bwMode="auto">
          <a:xfrm>
            <a:off x="2732087" y="496014"/>
            <a:ext cx="3429000" cy="64698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943600" y="1143000"/>
            <a:ext cx="2678734" cy="310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9" name="TextBox 1"/>
          <p:cNvSpPr>
            <a:spLocks noChangeArrowheads="1"/>
          </p:cNvSpPr>
          <p:nvPr/>
        </p:nvSpPr>
        <p:spPr bwMode="auto">
          <a:xfrm>
            <a:off x="5397500" y="4418012"/>
            <a:ext cx="3365500" cy="105560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0" name="TextBox 1"/>
          <p:cNvSpPr>
            <a:spLocks noChangeArrowheads="1"/>
          </p:cNvSpPr>
          <p:nvPr/>
        </p:nvSpPr>
        <p:spPr bwMode="auto">
          <a:xfrm>
            <a:off x="609600" y="1731407"/>
            <a:ext cx="4953000" cy="51077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মে’১৮৯৯</a:t>
            </a:r>
            <a:r>
              <a:rPr lang="bn-BD" sz="24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1"/>
          <p:cNvSpPr>
            <a:spLocks noChangeArrowheads="1"/>
          </p:cNvSpPr>
          <p:nvPr/>
        </p:nvSpPr>
        <p:spPr bwMode="auto">
          <a:xfrm>
            <a:off x="609600" y="2590800"/>
            <a:ext cx="4572000" cy="78319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বাবার নাম কাজী ফকির আহমেদ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মায়ের নাম জাহেদা খাতুন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1"/>
          <p:cNvSpPr>
            <a:spLocks noChangeArrowheads="1"/>
          </p:cNvSpPr>
          <p:nvPr/>
        </p:nvSpPr>
        <p:spPr bwMode="auto">
          <a:xfrm>
            <a:off x="533400" y="3657600"/>
            <a:ext cx="4648200" cy="11237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বিশেষ নাম দুখু মিয়া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চল্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রচয়িতা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1"/>
          <p:cNvSpPr>
            <a:spLocks noChangeArrowheads="1"/>
          </p:cNvSpPr>
          <p:nvPr/>
        </p:nvSpPr>
        <p:spPr bwMode="auto">
          <a:xfrm>
            <a:off x="685800" y="5029200"/>
            <a:ext cx="4125912" cy="78319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আগস্ট’১৯৭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৬ ঢাকায় শেষ নিশ্বাস ত্যাগ করেন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048000" y="228600"/>
            <a:ext cx="5334000" cy="2667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143000" y="5715000"/>
            <a:ext cx="7162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4038600"/>
          <a:ext cx="7897812" cy="1143000"/>
        </p:xfrm>
        <a:graphic>
          <a:graphicData uri="http://schemas.openxmlformats.org/presentationml/2006/ole">
            <p:oleObj spid="_x0000_s18435" name="Packager Shell Object" showAsIcon="1" r:id="rId4" imgW="4724280" imgH="6732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256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DELL</cp:lastModifiedBy>
  <cp:revision>109</cp:revision>
  <dcterms:created xsi:type="dcterms:W3CDTF">2016-03-24T14:41:31Z</dcterms:created>
  <dcterms:modified xsi:type="dcterms:W3CDTF">2020-10-10T09:05:43Z</dcterms:modified>
</cp:coreProperties>
</file>