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2" r:id="rId5"/>
    <p:sldId id="260" r:id="rId6"/>
    <p:sldId id="261" r:id="rId7"/>
    <p:sldId id="271" r:id="rId8"/>
    <p:sldId id="272" r:id="rId9"/>
    <p:sldId id="274" r:id="rId10"/>
    <p:sldId id="275" r:id="rId11"/>
    <p:sldId id="276" r:id="rId12"/>
    <p:sldId id="283" r:id="rId13"/>
    <p:sldId id="277" r:id="rId14"/>
    <p:sldId id="278" r:id="rId15"/>
    <p:sldId id="279" r:id="rId16"/>
    <p:sldId id="282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4" y="168"/>
      </p:cViewPr>
      <p:guideLst>
        <p:guide orient="horz" pos="2184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C78D3-A45F-4588-8E52-D7508CC14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902210-AB72-4767-86DE-F2F45C69B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F6AC7-AD29-4861-ADC7-9565B38EC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DEA0B-6DA5-4003-9526-19475C2A1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04D8B-DA00-4459-A421-F40A5D87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2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6DFE-8FE0-4FE2-A868-B6368081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5953E-4DD4-47CA-8AA5-7CB44025E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DBE17-32F4-40EF-A8AB-7F846C86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0B613-5D27-4783-9869-01D854E5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E4430-5B39-45D4-9639-57A3A1F8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3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CD4950-CBDF-43E2-9E95-520AA741D9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1E3A5-DA0C-4266-9A62-EF0F4AF81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EB8AE-D3FE-4268-92EB-CD8D93DFE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BC3AB-DF2D-4BD5-91F0-0A9CCC498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712F-E387-41F6-AF11-EE95809C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A0C95-8B8F-439D-8DC4-BC818A888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10B06-0690-4F91-BFF4-6694F0AD4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31C8C-0D49-487F-A5B1-C9199D76C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C011A-8C65-4D9C-9492-2AB57E272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05259-5FD7-427F-AC1A-45F70F88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5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ECCCF-C181-45F7-9830-3E93A723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9309F-E739-4370-B1CA-7EF2A5224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95F50-0076-4E7F-8E1E-7C43939DC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66AC3-76C1-41D4-8A39-1995605D0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E0FF-1113-4436-8DD0-C25E2CD05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7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5B340-9185-4AF0-B8D4-9877BFB0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B7E21-A7F2-42FD-9934-5D9779F61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D165E-119E-4178-A282-FF2AFFFFA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37DBD-1C98-4C75-BDD4-E1B85EDA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8FCC4-1DD8-45C5-8043-DBD63E89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2D4B4-B7E4-4FDC-A5DD-860D8E430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5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B379-089F-4C9C-92DA-740D1964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B6569-263F-4471-BE8B-6AE4C3249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5430D-38F3-4D36-AA8E-813081880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33EDA-DC69-4B07-A3E2-56CCBE77E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FA2019-BF93-4D81-BC37-03DB02E84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54850-C80D-4972-A18B-5A4C91ED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2928D3-7DE4-4471-AB5E-6387C0F90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761360-FA6D-40D6-954C-A3EFDBB4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5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F3B4-BEE2-4665-8424-659B6CB24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D466D-B6F4-4F8A-A5E0-DD6E4A948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65FE11-A120-4760-8825-E8A7696EB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C7A24-09D8-47A2-ABBC-3055F9FA4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1128F1-DD51-40F1-8BF4-F8195F379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F7FB8-5497-4DDC-8E3A-679247044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95E00-7795-4CA7-8970-6082FEED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7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53BD-FAD2-4368-9932-363B7125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6D430-13FA-4DCB-A5D4-43D61EF45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6949B0-312E-4520-ADEF-85E9DCE35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6587E4-D30E-43E8-88CD-EB71CAD5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0926E-CFC0-4A9E-A2C1-622D7AEDF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D8D4E-2409-4524-8E68-680E737BA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2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DE656-76CD-4FB3-93E3-6C4D8FB9B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DBFB13-3D74-4D4F-ADB2-9FF1BCEBB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CFA39-74D0-4FD9-AB67-3970078E2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AE93-F9BD-4639-BCC4-189542563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4CAD4-C833-457C-8727-9A88BBE6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4326F-E74B-4526-8E91-38E7139C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5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0B4A88-8088-4045-B373-37190133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B17B0-77B3-42A2-AA97-AB6F6AF2A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30A1B-BB34-4C67-862A-717DDC7DB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5C25-A91F-4E1E-9290-8D8F245A00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17DB8-CF78-4B00-93F4-B19EF32864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FD747-A798-44CB-8AB9-DDCA5C3C0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4E614-8231-43DD-89B1-53BBE60F2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y home stay safe motivational poster design | Free Vector">
            <a:extLst>
              <a:ext uri="{FF2B5EF4-FFF2-40B4-BE49-F238E27FC236}">
                <a16:creationId xmlns:a16="http://schemas.microsoft.com/office/drawing/2014/main" id="{365CE595-F137-49D3-B443-FC86A32B4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26"/>
            <a:ext cx="12191999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4343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0AC12-1EB2-4E01-859E-56B4C413E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9774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FC5EE2-9029-4E99-B290-BA84DB12C999}"/>
              </a:ext>
            </a:extLst>
          </p:cNvPr>
          <p:cNvSpPr txBox="1"/>
          <p:nvPr/>
        </p:nvSpPr>
        <p:spPr>
          <a:xfrm>
            <a:off x="5243730" y="2126976"/>
            <a:ext cx="69482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latin typeface="SutonnyMJ" pitchFamily="2" charset="0"/>
              </a:rPr>
              <a:t>evsjv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</a:rPr>
              <a:t>iPbv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</a:rPr>
              <a:t>eB</a:t>
            </a:r>
            <a:r>
              <a:rPr lang="en-US" sz="5400" b="1" dirty="0">
                <a:latin typeface="SutonnyMJ" pitchFamily="2" charset="0"/>
              </a:rPr>
              <a:t> µq  84 </a:t>
            </a:r>
            <a:r>
              <a:rPr lang="en-US" sz="5400" b="1" dirty="0" err="1">
                <a:latin typeface="SutonnyMJ" pitchFamily="2" charset="0"/>
              </a:rPr>
              <a:t>UvKvq</a:t>
            </a:r>
            <a:endParaRPr lang="en-US" sz="5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0409F0-2F13-4E38-95CC-046B85C2F403}"/>
              </a:ext>
            </a:extLst>
          </p:cNvPr>
          <p:cNvSpPr txBox="1"/>
          <p:nvPr/>
        </p:nvSpPr>
        <p:spPr>
          <a:xfrm>
            <a:off x="5367993" y="3429000"/>
            <a:ext cx="66997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latin typeface="SutonnyMJ" pitchFamily="2" charset="0"/>
              </a:rPr>
              <a:t>eBwUi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</a:rPr>
              <a:t>Kfv‡i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</a:rPr>
              <a:t>g~j</a:t>
            </a:r>
            <a:r>
              <a:rPr lang="en-US" sz="5400" b="1" dirty="0">
                <a:latin typeface="SutonnyMJ" pitchFamily="2" charset="0"/>
              </a:rPr>
              <a:t>¨  120 </a:t>
            </a:r>
            <a:r>
              <a:rPr lang="en-US" sz="5400" b="1" dirty="0" err="1">
                <a:latin typeface="SutonnyMJ" pitchFamily="2" charset="0"/>
              </a:rPr>
              <a:t>UvKv</a:t>
            </a:r>
            <a:r>
              <a:rPr lang="en-US" sz="5400" b="1" dirty="0">
                <a:latin typeface="SutonnyMJ" pitchFamily="2" charset="0"/>
              </a:rPr>
              <a:t> </a:t>
            </a:r>
            <a:endParaRPr lang="en-US" sz="5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561443-F51C-42E6-BA4A-162716FA8330}"/>
              </a:ext>
            </a:extLst>
          </p:cNvPr>
          <p:cNvSpPr txBox="1"/>
          <p:nvPr/>
        </p:nvSpPr>
        <p:spPr>
          <a:xfrm>
            <a:off x="4951828" y="4816400"/>
            <a:ext cx="71159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latin typeface="SutonnyMJ" pitchFamily="2" charset="0"/>
              </a:rPr>
              <a:t>kZKiv</a:t>
            </a:r>
            <a:r>
              <a:rPr lang="en-US" sz="5400" b="1" dirty="0">
                <a:latin typeface="SutonnyMJ" pitchFamily="2" charset="0"/>
              </a:rPr>
              <a:t> KZ </a:t>
            </a:r>
            <a:r>
              <a:rPr lang="en-US" sz="5400" b="1" dirty="0" err="1">
                <a:latin typeface="SutonnyMJ" pitchFamily="2" charset="0"/>
              </a:rPr>
              <a:t>UvKv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</a:rPr>
              <a:t>Kwgkb</a:t>
            </a:r>
            <a:r>
              <a:rPr lang="en-US" sz="5400" b="1" dirty="0">
                <a:latin typeface="SutonnyMJ" pitchFamily="2" charset="0"/>
              </a:rPr>
              <a:t> †</a:t>
            </a:r>
            <a:r>
              <a:rPr lang="en-US" sz="5400" b="1" dirty="0" err="1">
                <a:latin typeface="SutonnyMJ" pitchFamily="2" charset="0"/>
              </a:rPr>
              <a:t>cj</a:t>
            </a:r>
            <a:r>
              <a:rPr lang="en-US" sz="5400" b="1" dirty="0">
                <a:latin typeface="SutonnyMJ" pitchFamily="2" charset="0"/>
              </a:rPr>
              <a:t> ?</a:t>
            </a:r>
            <a:endParaRPr lang="en-US" sz="5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D24F55-B550-40AD-8517-2AB1E8BE2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67899">
            <a:off x="8040142" y="9799"/>
            <a:ext cx="1571149" cy="235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2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3457A26-122F-4382-88FD-A21B939DA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7762">
            <a:off x="8258453" y="1279284"/>
            <a:ext cx="2668657" cy="5397913"/>
          </a:xfrm>
          <a:prstGeom prst="rect">
            <a:avLst/>
          </a:prstGeom>
        </p:spPr>
      </p:pic>
      <p:sp>
        <p:nvSpPr>
          <p:cNvPr id="5" name="TextBox 5">
            <a:extLst>
              <a:ext uri="{FF2B5EF4-FFF2-40B4-BE49-F238E27FC236}">
                <a16:creationId xmlns:a16="http://schemas.microsoft.com/office/drawing/2014/main" id="{407E450F-C850-479F-9FF2-3E319395C466}"/>
              </a:ext>
            </a:extLst>
          </p:cNvPr>
          <p:cNvSpPr txBox="1"/>
          <p:nvPr/>
        </p:nvSpPr>
        <p:spPr>
          <a:xfrm>
            <a:off x="535178" y="571790"/>
            <a:ext cx="10887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বইয়ের</a:t>
            </a:r>
            <a:r>
              <a:rPr lang="en-GB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কভারের</a:t>
            </a:r>
            <a:r>
              <a:rPr lang="en-GB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মূল্য</a:t>
            </a:r>
            <a:r>
              <a:rPr lang="en-GB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১২০ </a:t>
            </a:r>
            <a:r>
              <a:rPr lang="en-GB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en-GB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GB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ক্রয়</a:t>
            </a:r>
            <a:r>
              <a:rPr lang="en-GB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GB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মূল্য</a:t>
            </a:r>
            <a:r>
              <a:rPr lang="en-GB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৮৪ </a:t>
            </a:r>
            <a:r>
              <a:rPr lang="en-GB" sz="36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en-GB" sz="36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7">
                <a:extLst>
                  <a:ext uri="{FF2B5EF4-FFF2-40B4-BE49-F238E27FC236}">
                    <a16:creationId xmlns:a16="http://schemas.microsoft.com/office/drawing/2014/main" id="{58913D69-4E87-449C-872F-D8C1912D533A}"/>
                  </a:ext>
                </a:extLst>
              </p:cNvPr>
              <p:cNvSpPr txBox="1"/>
              <p:nvPr/>
            </p:nvSpPr>
            <p:spPr>
              <a:xfrm>
                <a:off x="731519" y="1317209"/>
                <a:ext cx="808892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 </m:t>
                    </m:r>
                  </m:oMath>
                </a14:m>
                <a:r>
                  <a:rPr lang="en-GB" sz="3600" b="1" dirty="0" err="1">
                    <a:latin typeface="Kalpurush" panose="02000600000000000000" pitchFamily="2" charset="0"/>
                    <a:cs typeface="Kalpurush" panose="02000600000000000000" pitchFamily="2" charset="0"/>
                  </a:rPr>
                  <a:t>কমিশন</a:t>
                </a:r>
                <a:r>
                  <a:rPr lang="en-GB" sz="3600" b="1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 = ( ১২০ - ৮৪) </a:t>
                </a:r>
                <a:r>
                  <a:rPr lang="en-GB" sz="3600" b="1" dirty="0" err="1">
                    <a:latin typeface="Kalpurush" panose="02000600000000000000" pitchFamily="2" charset="0"/>
                    <a:cs typeface="Kalpurush" panose="02000600000000000000" pitchFamily="2" charset="0"/>
                  </a:rPr>
                  <a:t>টাকা</a:t>
                </a:r>
                <a:endParaRPr lang="en-GB" sz="3600" b="1" dirty="0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  <a:p>
                <a:r>
                  <a:rPr lang="en-GB" sz="3600" b="1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		   =  ৩৬ </a:t>
                </a:r>
                <a:r>
                  <a:rPr lang="en-GB" sz="3600" b="1" dirty="0" err="1">
                    <a:latin typeface="Kalpurush" panose="02000600000000000000" pitchFamily="2" charset="0"/>
                    <a:cs typeface="Kalpurush" panose="02000600000000000000" pitchFamily="2" charset="0"/>
                  </a:rPr>
                  <a:t>টাকা</a:t>
                </a:r>
                <a:endParaRPr lang="en-GB" sz="3600" b="1" dirty="0"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mc:Choice>
        <mc:Fallback>
          <p:sp>
            <p:nvSpPr>
              <p:cNvPr id="6" name="TextBox 7">
                <a:extLst>
                  <a:ext uri="{FF2B5EF4-FFF2-40B4-BE49-F238E27FC236}">
                    <a16:creationId xmlns:a16="http://schemas.microsoft.com/office/drawing/2014/main" id="{58913D69-4E87-449C-872F-D8C1912D5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19" y="1317209"/>
                <a:ext cx="8088923" cy="1200329"/>
              </a:xfrm>
              <a:prstGeom prst="rect">
                <a:avLst/>
              </a:prstGeom>
              <a:blipFill>
                <a:blip r:embed="rId3"/>
                <a:stretch>
                  <a:fillRect t="-8629" b="-1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8">
                <a:extLst>
                  <a:ext uri="{FF2B5EF4-FFF2-40B4-BE49-F238E27FC236}">
                    <a16:creationId xmlns:a16="http://schemas.microsoft.com/office/drawing/2014/main" id="{B0A067EA-A584-480A-88AF-A07C901A752F}"/>
                  </a:ext>
                </a:extLst>
              </p:cNvPr>
              <p:cNvSpPr txBox="1"/>
              <p:nvPr/>
            </p:nvSpPr>
            <p:spPr>
              <a:xfrm>
                <a:off x="731519" y="2540818"/>
                <a:ext cx="7132320" cy="723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১২০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 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টাকায়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 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কমিশন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=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৩৬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 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টাকা</m:t>
                    </m:r>
                  </m:oMath>
                </a14:m>
                <a:r>
                  <a:rPr lang="en-GB" sz="3600" b="1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</a:p>
            </p:txBody>
          </p:sp>
        </mc:Choice>
        <mc:Fallback>
          <p:sp>
            <p:nvSpPr>
              <p:cNvPr id="7" name="TextBox 8">
                <a:extLst>
                  <a:ext uri="{FF2B5EF4-FFF2-40B4-BE49-F238E27FC236}">
                    <a16:creationId xmlns:a16="http://schemas.microsoft.com/office/drawing/2014/main" id="{B0A067EA-A584-480A-88AF-A07C901A7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19" y="2540818"/>
                <a:ext cx="7132320" cy="7239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9">
                <a:extLst>
                  <a:ext uri="{FF2B5EF4-FFF2-40B4-BE49-F238E27FC236}">
                    <a16:creationId xmlns:a16="http://schemas.microsoft.com/office/drawing/2014/main" id="{1B0E7A10-745C-4D98-8CB9-CD17AF23BB0D}"/>
                  </a:ext>
                </a:extLst>
              </p:cNvPr>
              <p:cNvSpPr txBox="1"/>
              <p:nvPr/>
            </p:nvSpPr>
            <p:spPr>
              <a:xfrm>
                <a:off x="731519" y="3263438"/>
                <a:ext cx="6978343" cy="1026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GB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 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টাকায়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 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কমিশন</m:t>
                    </m:r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     </m:t>
                    </m:r>
                    <m:r>
                      <a:rPr lang="en-GB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=</m:t>
                    </m:r>
                  </m:oMath>
                </a14:m>
                <a:r>
                  <a:rPr lang="en-GB" sz="3600" b="1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dirty="0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</m:ctrlPr>
                      </m:fPr>
                      <m:num>
                        <m:r>
                          <a:rPr lang="en-GB" sz="3600" b="1" i="1" dirty="0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৩৬</m:t>
                        </m:r>
                      </m:num>
                      <m:den>
                        <m:r>
                          <a:rPr lang="en-GB" sz="3600" b="1" i="1" dirty="0" smtClean="0">
                            <a:latin typeface="Cambria Math" panose="02040503050406030204" pitchFamily="18" charset="0"/>
                            <a:cs typeface="Kalpurush" panose="02000600000000000000" pitchFamily="2" charset="0"/>
                          </a:rPr>
                          <m:t>১২০</m:t>
                        </m:r>
                      </m:den>
                    </m:f>
                  </m:oMath>
                </a14:m>
                <a:r>
                  <a:rPr lang="en-GB" sz="3600" b="1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GB" sz="3600" b="1" dirty="0">
                    <a:cs typeface="Kalpurush" panose="02000600000000000000" pitchFamily="2" charset="0"/>
                  </a:rPr>
                  <a:t>টাকা</a:t>
                </a:r>
              </a:p>
            </p:txBody>
          </p:sp>
        </mc:Choice>
        <mc:Fallback>
          <p:sp>
            <p:nvSpPr>
              <p:cNvPr id="8" name="TextBox 9">
                <a:extLst>
                  <a:ext uri="{FF2B5EF4-FFF2-40B4-BE49-F238E27FC236}">
                    <a16:creationId xmlns:a16="http://schemas.microsoft.com/office/drawing/2014/main" id="{1B0E7A10-745C-4D98-8CB9-CD17AF23B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19" y="3263438"/>
                <a:ext cx="6978343" cy="1026178"/>
              </a:xfrm>
              <a:prstGeom prst="rect">
                <a:avLst/>
              </a:prstGeom>
              <a:blipFill>
                <a:blip r:embed="rId5"/>
                <a:stretch>
                  <a:fillRect r="-786" b="-5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10">
                <a:extLst>
                  <a:ext uri="{FF2B5EF4-FFF2-40B4-BE49-F238E27FC236}">
                    <a16:creationId xmlns:a16="http://schemas.microsoft.com/office/drawing/2014/main" id="{F33D374A-03D6-4F92-8D2D-083A21E7B959}"/>
                  </a:ext>
                </a:extLst>
              </p:cNvPr>
              <p:cNvSpPr txBox="1"/>
              <p:nvPr/>
            </p:nvSpPr>
            <p:spPr>
              <a:xfrm>
                <a:off x="748764" y="4562855"/>
                <a:ext cx="8088923" cy="1565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GB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</m:t>
                    </m:r>
                    <m:r>
                      <a:rPr lang="en-GB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১০০</m:t>
                    </m:r>
                    <m:r>
                      <a:rPr lang="en-GB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 </m:t>
                    </m:r>
                    <m:r>
                      <a:rPr lang="en-GB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টাকায়</m:t>
                    </m:r>
                    <m:r>
                      <a:rPr lang="en-GB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 </m:t>
                    </m:r>
                    <m:r>
                      <a:rPr lang="en-GB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কমিশন</m:t>
                    </m:r>
                    <m:r>
                      <a:rPr lang="en-GB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=</m:t>
                    </m:r>
                  </m:oMath>
                </a14:m>
                <a:r>
                  <a:rPr lang="en-GB" sz="3600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৬০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৫০০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en-GB" sz="3600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টাকা                           </a:t>
                </a:r>
              </a:p>
              <a:p>
                <a:r>
                  <a:rPr lang="en-GB" sz="3600" dirty="0">
                    <a:latin typeface="Kalpurush" panose="02000600000000000000" pitchFamily="2" charset="0"/>
                    <a:cs typeface="Kalpurush" panose="02000600000000000000" pitchFamily="2" charset="0"/>
                  </a:rPr>
                  <a:t>                                        </a:t>
                </a:r>
              </a:p>
            </p:txBody>
          </p:sp>
        </mc:Choice>
        <mc:Fallback>
          <p:sp>
            <p:nvSpPr>
              <p:cNvPr id="9" name="TextBox 10">
                <a:extLst>
                  <a:ext uri="{FF2B5EF4-FFF2-40B4-BE49-F238E27FC236}">
                    <a16:creationId xmlns:a16="http://schemas.microsoft.com/office/drawing/2014/main" id="{F33D374A-03D6-4F92-8D2D-083A21E7B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64" y="4562855"/>
                <a:ext cx="8088923" cy="15657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8D39190-51A4-4812-9F3B-823F83A657DE}"/>
              </a:ext>
            </a:extLst>
          </p:cNvPr>
          <p:cNvCxnSpPr>
            <a:cxnSpLocks/>
          </p:cNvCxnSpPr>
          <p:nvPr/>
        </p:nvCxnSpPr>
        <p:spPr>
          <a:xfrm flipV="1">
            <a:off x="6057900" y="5228846"/>
            <a:ext cx="886409" cy="343402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3271B7-355F-4087-948D-C9BBD9AF13DC}"/>
              </a:ext>
            </a:extLst>
          </p:cNvPr>
          <p:cNvCxnSpPr>
            <a:cxnSpLocks/>
          </p:cNvCxnSpPr>
          <p:nvPr/>
        </p:nvCxnSpPr>
        <p:spPr>
          <a:xfrm flipV="1">
            <a:off x="6536265" y="4660528"/>
            <a:ext cx="1074357" cy="351709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F2C164C-F29A-4196-93F7-CB1D48AE3483}"/>
              </a:ext>
            </a:extLst>
          </p:cNvPr>
          <p:cNvSpPr/>
          <p:nvPr/>
        </p:nvSpPr>
        <p:spPr>
          <a:xfrm>
            <a:off x="7093702" y="4059536"/>
            <a:ext cx="952232" cy="5521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SutonnyMJ" pitchFamily="2" charset="0"/>
              </a:rPr>
              <a:t>৫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2016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B8A5F-6586-44F6-9A7A-4B6D2E2E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6080" y="365125"/>
            <a:ext cx="3138491" cy="1325563"/>
          </a:xfrm>
        </p:spPr>
        <p:txBody>
          <a:bodyPr/>
          <a:lstStyle/>
          <a:p>
            <a:r>
              <a:rPr lang="en-GB" sz="4400" dirty="0">
                <a:latin typeface="Kalpurush" panose="02000600000000000000" pitchFamily="2" charset="0"/>
                <a:cs typeface="Kalpurush" panose="02000600000000000000" pitchFamily="2" charset="0"/>
              </a:rPr>
              <a:t>= ৩০ </a:t>
            </a:r>
            <a:r>
              <a:rPr lang="en-GB" sz="4400" dirty="0" err="1"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0">
                <a:extLst>
                  <a:ext uri="{FF2B5EF4-FFF2-40B4-BE49-F238E27FC236}">
                    <a16:creationId xmlns:a16="http://schemas.microsoft.com/office/drawing/2014/main" id="{2659DD8E-2402-4ABE-938F-BEFA5EDF2F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46420" y="1849315"/>
                <a:ext cx="8279319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GB" sz="6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 </m:t>
                    </m:r>
                  </m:oMath>
                </a14:m>
                <a:r>
                  <a:rPr lang="en-US" sz="6000" b="1" dirty="0">
                    <a:latin typeface="SutonnyMJ" pitchFamily="2" charset="0"/>
                  </a:rPr>
                  <a:t> </a:t>
                </a:r>
                <a:r>
                  <a:rPr lang="en-US" sz="6000" b="1" dirty="0" err="1">
                    <a:latin typeface="SutonnyMJ" pitchFamily="2" charset="0"/>
                  </a:rPr>
                  <a:t>kZKiv</a:t>
                </a:r>
                <a:r>
                  <a:rPr lang="en-US" sz="6000" b="1" dirty="0">
                    <a:latin typeface="SutonnyMJ" pitchFamily="2" charset="0"/>
                  </a:rPr>
                  <a:t> </a:t>
                </a:r>
                <a:r>
                  <a:rPr lang="en-US" sz="6000" b="1" dirty="0" err="1">
                    <a:latin typeface="SutonnyMJ" pitchFamily="2" charset="0"/>
                  </a:rPr>
                  <a:t>Kwgkb</a:t>
                </a:r>
                <a:r>
                  <a:rPr lang="en-US" sz="6000" b="1" dirty="0">
                    <a:latin typeface="SutonnyMJ" pitchFamily="2" charset="0"/>
                  </a:rPr>
                  <a:t> †</a:t>
                </a:r>
                <a:r>
                  <a:rPr lang="en-US" sz="6000" b="1" dirty="0" err="1">
                    <a:latin typeface="SutonnyMJ" pitchFamily="2" charset="0"/>
                  </a:rPr>
                  <a:t>cj</a:t>
                </a:r>
                <a:r>
                  <a:rPr lang="en-US" sz="6000" b="1" dirty="0">
                    <a:latin typeface="SutonnyMJ" pitchFamily="2" charset="0"/>
                  </a:rPr>
                  <a:t> 30 </a:t>
                </a:r>
                <a:r>
                  <a:rPr lang="en-US" sz="6000" b="1" dirty="0" err="1">
                    <a:latin typeface="SutonnyMJ" pitchFamily="2" charset="0"/>
                  </a:rPr>
                  <a:t>UvKv</a:t>
                </a:r>
                <a:endParaRPr lang="en-US" sz="6000" dirty="0"/>
              </a:p>
            </p:txBody>
          </p:sp>
        </mc:Choice>
        <mc:Fallback>
          <p:sp>
            <p:nvSpPr>
              <p:cNvPr id="4" name="Title 10">
                <a:extLst>
                  <a:ext uri="{FF2B5EF4-FFF2-40B4-BE49-F238E27FC236}">
                    <a16:creationId xmlns:a16="http://schemas.microsoft.com/office/drawing/2014/main" id="{2659DD8E-2402-4ABE-938F-BEFA5EDF2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420" y="1849315"/>
                <a:ext cx="8279319" cy="1325563"/>
              </a:xfrm>
              <a:prstGeom prst="rect">
                <a:avLst/>
              </a:prstGeom>
              <a:blipFill>
                <a:blip r:embed="rId2"/>
                <a:stretch>
                  <a:fillRect t="-3211" r="-1473" b="-17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0">
            <a:extLst>
              <a:ext uri="{FF2B5EF4-FFF2-40B4-BE49-F238E27FC236}">
                <a16:creationId xmlns:a16="http://schemas.microsoft.com/office/drawing/2014/main" id="{8049B46F-F14C-44B8-8CF2-739DD12AA45B}"/>
              </a:ext>
            </a:extLst>
          </p:cNvPr>
          <p:cNvSpPr txBox="1">
            <a:spLocks/>
          </p:cNvSpPr>
          <p:nvPr/>
        </p:nvSpPr>
        <p:spPr>
          <a:xfrm>
            <a:off x="1230442" y="3467100"/>
            <a:ext cx="40161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err="1">
                <a:latin typeface="SutonnyMJ" pitchFamily="2" charset="0"/>
              </a:rPr>
              <a:t>DËi</a:t>
            </a:r>
            <a:r>
              <a:rPr lang="en-US" sz="6600" b="1" dirty="0">
                <a:latin typeface="SutonnyMJ" pitchFamily="2" charset="0"/>
              </a:rPr>
              <a:t> t 30 %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8174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E9AABE3-848D-4FB1-898E-CB99B58AD753}"/>
              </a:ext>
            </a:extLst>
          </p:cNvPr>
          <p:cNvSpPr txBox="1">
            <a:spLocks/>
          </p:cNvSpPr>
          <p:nvPr/>
        </p:nvSpPr>
        <p:spPr>
          <a:xfrm>
            <a:off x="960120" y="1176361"/>
            <a:ext cx="10678886" cy="41412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8000" b="1" dirty="0">
                <a:latin typeface="SutonnyMJ" pitchFamily="2" charset="0"/>
              </a:rPr>
              <a:t>8| </a:t>
            </a:r>
            <a:r>
              <a:rPr lang="en-US" sz="8000" b="1" dirty="0" err="1">
                <a:latin typeface="SutonnyMJ" pitchFamily="2" charset="0"/>
              </a:rPr>
              <a:t>GKRb</a:t>
            </a:r>
            <a:r>
              <a:rPr lang="en-US" sz="8000" b="1" dirty="0">
                <a:latin typeface="SutonnyMJ" pitchFamily="2" charset="0"/>
              </a:rPr>
              <a:t> </a:t>
            </a:r>
            <a:r>
              <a:rPr lang="en-US" sz="8000" b="1" dirty="0" err="1">
                <a:latin typeface="SutonnyMJ" pitchFamily="2" charset="0"/>
              </a:rPr>
              <a:t>PvKzwiRxwei</a:t>
            </a:r>
            <a:r>
              <a:rPr lang="en-US" sz="8000" b="1" dirty="0">
                <a:latin typeface="SutonnyMJ" pitchFamily="2" charset="0"/>
              </a:rPr>
              <a:t> </a:t>
            </a:r>
            <a:r>
              <a:rPr lang="en-US" sz="8000" b="1" dirty="0" err="1">
                <a:latin typeface="SutonnyMJ" pitchFamily="2" charset="0"/>
              </a:rPr>
              <a:t>gvwmK</a:t>
            </a:r>
            <a:r>
              <a:rPr lang="en-US" sz="8000" b="1" dirty="0">
                <a:latin typeface="SutonnyMJ" pitchFamily="2" charset="0"/>
              </a:rPr>
              <a:t> </a:t>
            </a:r>
            <a:r>
              <a:rPr lang="en-US" sz="8000" b="1" dirty="0" err="1">
                <a:latin typeface="SutonnyMJ" pitchFamily="2" charset="0"/>
              </a:rPr>
              <a:t>Avq</a:t>
            </a:r>
            <a:r>
              <a:rPr lang="en-US" sz="8000" b="1" dirty="0">
                <a:latin typeface="SutonnyMJ" pitchFamily="2" charset="0"/>
              </a:rPr>
              <a:t> 15000 </a:t>
            </a:r>
            <a:r>
              <a:rPr lang="en-US" sz="8000" b="1" dirty="0" err="1">
                <a:latin typeface="SutonnyMJ" pitchFamily="2" charset="0"/>
              </a:rPr>
              <a:t>UvKv</a:t>
            </a:r>
            <a:r>
              <a:rPr lang="en-US" sz="8000" b="1" dirty="0">
                <a:latin typeface="SutonnyMJ" pitchFamily="2" charset="0"/>
              </a:rPr>
              <a:t>| </a:t>
            </a:r>
            <a:r>
              <a:rPr lang="en-US" sz="8000" b="1" dirty="0" err="1">
                <a:latin typeface="SutonnyMJ" pitchFamily="2" charset="0"/>
              </a:rPr>
              <a:t>Zvi</a:t>
            </a:r>
            <a:r>
              <a:rPr lang="en-US" sz="8000" b="1" dirty="0">
                <a:latin typeface="SutonnyMJ" pitchFamily="2" charset="0"/>
              </a:rPr>
              <a:t> </a:t>
            </a:r>
            <a:r>
              <a:rPr lang="en-US" sz="8000" b="1" dirty="0" err="1">
                <a:latin typeface="SutonnyMJ" pitchFamily="2" charset="0"/>
              </a:rPr>
              <a:t>gvwmK</a:t>
            </a:r>
            <a:r>
              <a:rPr lang="en-US" sz="8000" b="1" dirty="0">
                <a:latin typeface="SutonnyMJ" pitchFamily="2" charset="0"/>
              </a:rPr>
              <a:t> </a:t>
            </a:r>
            <a:r>
              <a:rPr lang="en-US" sz="8000" b="1" dirty="0" err="1">
                <a:latin typeface="SutonnyMJ" pitchFamily="2" charset="0"/>
              </a:rPr>
              <a:t>e¨q</a:t>
            </a:r>
            <a:r>
              <a:rPr lang="en-US" sz="8000" b="1" dirty="0">
                <a:latin typeface="SutonnyMJ" pitchFamily="2" charset="0"/>
              </a:rPr>
              <a:t> 9000 </a:t>
            </a:r>
            <a:r>
              <a:rPr lang="en-US" sz="8000" b="1" dirty="0" err="1">
                <a:latin typeface="SutonnyMJ" pitchFamily="2" charset="0"/>
              </a:rPr>
              <a:t>UvKv</a:t>
            </a:r>
            <a:r>
              <a:rPr lang="en-US" sz="8000" b="1" dirty="0">
                <a:latin typeface="SutonnyMJ" pitchFamily="2" charset="0"/>
              </a:rPr>
              <a:t>| </a:t>
            </a:r>
            <a:r>
              <a:rPr lang="en-US" sz="8000" b="1" dirty="0" err="1">
                <a:latin typeface="SutonnyMJ" pitchFamily="2" charset="0"/>
              </a:rPr>
              <a:t>Zvi</a:t>
            </a:r>
            <a:r>
              <a:rPr lang="en-US" sz="8000" b="1" dirty="0">
                <a:latin typeface="SutonnyMJ" pitchFamily="2" charset="0"/>
              </a:rPr>
              <a:t> </a:t>
            </a:r>
            <a:r>
              <a:rPr lang="en-US" sz="8000" b="1" dirty="0" err="1">
                <a:latin typeface="SutonnyMJ" pitchFamily="2" charset="0"/>
              </a:rPr>
              <a:t>e¨q</a:t>
            </a:r>
            <a:r>
              <a:rPr lang="en-US" sz="8000" b="1" dirty="0">
                <a:latin typeface="SutonnyMJ" pitchFamily="2" charset="0"/>
              </a:rPr>
              <a:t>, </a:t>
            </a:r>
            <a:r>
              <a:rPr lang="en-US" sz="8000" b="1" dirty="0" err="1">
                <a:latin typeface="SutonnyMJ" pitchFamily="2" charset="0"/>
              </a:rPr>
              <a:t>Av‡qi</a:t>
            </a:r>
            <a:r>
              <a:rPr lang="en-US" sz="8000" b="1" dirty="0">
                <a:latin typeface="SutonnyMJ" pitchFamily="2" charset="0"/>
              </a:rPr>
              <a:t> </a:t>
            </a:r>
            <a:r>
              <a:rPr lang="en-US" sz="8000" b="1" dirty="0" err="1">
                <a:latin typeface="SutonnyMJ" pitchFamily="2" charset="0"/>
              </a:rPr>
              <a:t>kZKiv</a:t>
            </a:r>
            <a:r>
              <a:rPr lang="en-US" sz="8000" b="1" dirty="0">
                <a:latin typeface="SutonnyMJ" pitchFamily="2" charset="0"/>
              </a:rPr>
              <a:t> KZ?</a:t>
            </a:r>
          </a:p>
        </p:txBody>
      </p:sp>
    </p:spTree>
    <p:extLst>
      <p:ext uri="{BB962C8B-B14F-4D97-AF65-F5344CB8AC3E}">
        <p14:creationId xmlns:p14="http://schemas.microsoft.com/office/powerpoint/2010/main" val="4068409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C01ACB-F2D9-4011-8D70-A1E2084B9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18"/>
            <a:ext cx="4393808" cy="31247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08380A-2E2C-42D4-8A5B-2E1B2C0891F8}"/>
              </a:ext>
            </a:extLst>
          </p:cNvPr>
          <p:cNvSpPr txBox="1"/>
          <p:nvPr/>
        </p:nvSpPr>
        <p:spPr>
          <a:xfrm>
            <a:off x="4393808" y="652362"/>
            <a:ext cx="67384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>
                <a:latin typeface="SutonnyMJ" pitchFamily="2" charset="0"/>
              </a:rPr>
              <a:t>GKRb</a:t>
            </a:r>
            <a:r>
              <a:rPr lang="en-US" sz="4800" b="1" dirty="0">
                <a:latin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</a:rPr>
              <a:t>PvKzwiRxwei</a:t>
            </a:r>
            <a:r>
              <a:rPr lang="en-US" sz="4800" b="1" dirty="0">
                <a:latin typeface="SutonnyMJ" pitchFamily="2" charset="0"/>
              </a:rPr>
              <a:t> </a:t>
            </a:r>
          </a:p>
          <a:p>
            <a:r>
              <a:rPr lang="en-US" sz="4800" b="1" dirty="0" err="1">
                <a:latin typeface="SutonnyMJ" pitchFamily="2" charset="0"/>
              </a:rPr>
              <a:t>gvwmK</a:t>
            </a:r>
            <a:r>
              <a:rPr lang="en-US" sz="4800" b="1" dirty="0">
                <a:latin typeface="SutonnyMJ" pitchFamily="2" charset="0"/>
              </a:rPr>
              <a:t> </a:t>
            </a:r>
            <a:r>
              <a:rPr lang="en-US" sz="4800" b="1" dirty="0" err="1">
                <a:latin typeface="SutonnyMJ" pitchFamily="2" charset="0"/>
              </a:rPr>
              <a:t>Avq</a:t>
            </a:r>
            <a:r>
              <a:rPr lang="en-US" sz="4800" b="1" dirty="0">
                <a:latin typeface="SutonnyMJ" pitchFamily="2" charset="0"/>
              </a:rPr>
              <a:t> 15000 </a:t>
            </a:r>
            <a:r>
              <a:rPr lang="en-US" sz="4800" b="1" dirty="0" err="1">
                <a:latin typeface="SutonnyMJ" pitchFamily="2" charset="0"/>
              </a:rPr>
              <a:t>UvKv</a:t>
            </a:r>
            <a:endParaRPr lang="en-US" sz="4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1FD20A-8637-4FC7-B71E-35D0AB1C3D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068" y="24618"/>
            <a:ext cx="3033932" cy="31247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FEC1C5-6AC6-4F15-A6E1-3E677F387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4740812" cy="231941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A94EA64-45A7-4F29-B672-7A1D323DE905}"/>
              </a:ext>
            </a:extLst>
          </p:cNvPr>
          <p:cNvSpPr txBox="1"/>
          <p:nvPr/>
        </p:nvSpPr>
        <p:spPr>
          <a:xfrm>
            <a:off x="4740812" y="3894717"/>
            <a:ext cx="70514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latin typeface="SutonnyMJ" pitchFamily="2" charset="0"/>
              </a:rPr>
              <a:t>Zvi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</a:rPr>
              <a:t>gvwmK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</a:rPr>
              <a:t>e¨q</a:t>
            </a:r>
            <a:r>
              <a:rPr lang="en-US" sz="5400" b="1" dirty="0">
                <a:latin typeface="SutonnyMJ" pitchFamily="2" charset="0"/>
              </a:rPr>
              <a:t>  9000 </a:t>
            </a:r>
            <a:r>
              <a:rPr lang="en-US" sz="5400" b="1" dirty="0" err="1">
                <a:latin typeface="SutonnyMJ" pitchFamily="2" charset="0"/>
              </a:rPr>
              <a:t>UvKv</a:t>
            </a:r>
            <a:r>
              <a:rPr lang="en-US" sz="5400" b="1" dirty="0">
                <a:latin typeface="SutonnyMJ" pitchFamily="2" charset="0"/>
              </a:rPr>
              <a:t>|</a:t>
            </a:r>
            <a:endParaRPr lang="en-US" sz="5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3E5FB9-D892-47EE-94F8-30318092B195}"/>
              </a:ext>
            </a:extLst>
          </p:cNvPr>
          <p:cNvSpPr txBox="1"/>
          <p:nvPr/>
        </p:nvSpPr>
        <p:spPr>
          <a:xfrm>
            <a:off x="3058549" y="5778936"/>
            <a:ext cx="807368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>
                <a:latin typeface="SutonnyMJ" pitchFamily="2" charset="0"/>
              </a:rPr>
              <a:t>Zvi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</a:rPr>
              <a:t>e¨q</a:t>
            </a:r>
            <a:r>
              <a:rPr lang="en-US" sz="5400" b="1" dirty="0">
                <a:latin typeface="SutonnyMJ" pitchFamily="2" charset="0"/>
              </a:rPr>
              <a:t>, </a:t>
            </a:r>
            <a:r>
              <a:rPr lang="en-US" sz="5400" b="1" dirty="0" err="1">
                <a:latin typeface="SutonnyMJ" pitchFamily="2" charset="0"/>
              </a:rPr>
              <a:t>Av‡qi</a:t>
            </a:r>
            <a:r>
              <a:rPr lang="en-US" sz="5400" b="1" dirty="0">
                <a:latin typeface="SutonnyMJ" pitchFamily="2" charset="0"/>
              </a:rPr>
              <a:t> </a:t>
            </a:r>
            <a:r>
              <a:rPr lang="en-US" sz="5400" b="1" dirty="0" err="1">
                <a:latin typeface="SutonnyMJ" pitchFamily="2" charset="0"/>
              </a:rPr>
              <a:t>kZKiv</a:t>
            </a:r>
            <a:r>
              <a:rPr lang="en-US" sz="5400" b="1" dirty="0">
                <a:latin typeface="SutonnyMJ" pitchFamily="2" charset="0"/>
              </a:rPr>
              <a:t> KZ 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6768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511C6C-9B8D-4DF2-BCB9-3B2ED9D6F0DB}"/>
              </a:ext>
            </a:extLst>
          </p:cNvPr>
          <p:cNvCxnSpPr>
            <a:cxnSpLocks/>
          </p:cNvCxnSpPr>
          <p:nvPr/>
        </p:nvCxnSpPr>
        <p:spPr>
          <a:xfrm flipV="1">
            <a:off x="7128623" y="5703625"/>
            <a:ext cx="1942070" cy="208092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5EC6B0E-F643-402D-B25B-570CC1C1E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591" y="0"/>
            <a:ext cx="3479409" cy="20257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C68DCBD-303C-4906-973E-30B5A2938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910" y="24617"/>
            <a:ext cx="1955090" cy="39565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14111F5-4E70-40E6-AE0F-96BE2D4084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361" y="99354"/>
            <a:ext cx="3854548" cy="1747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AAC15D6-9901-4E91-A0E0-908720095EF4}"/>
              </a:ext>
            </a:extLst>
          </p:cNvPr>
          <p:cNvCxnSpPr>
            <a:cxnSpLocks/>
          </p:cNvCxnSpPr>
          <p:nvPr/>
        </p:nvCxnSpPr>
        <p:spPr>
          <a:xfrm flipV="1">
            <a:off x="6893169" y="5111317"/>
            <a:ext cx="1251661" cy="222712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2A481F8-B57F-4502-8C4A-0B68BF86A0A1}"/>
              </a:ext>
            </a:extLst>
          </p:cNvPr>
          <p:cNvSpPr/>
          <p:nvPr/>
        </p:nvSpPr>
        <p:spPr>
          <a:xfrm>
            <a:off x="7668714" y="6053371"/>
            <a:ext cx="952232" cy="46717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SutonnyMJ" pitchFamily="2" charset="0"/>
              </a:rPr>
              <a:t>150</a:t>
            </a:r>
            <a:endParaRPr lang="en-US" sz="4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1C1AFA-C7CB-4CE0-B8B0-3E6D6DD1ECE8}"/>
              </a:ext>
            </a:extLst>
          </p:cNvPr>
          <p:cNvSpPr/>
          <p:nvPr/>
        </p:nvSpPr>
        <p:spPr>
          <a:xfrm>
            <a:off x="6652507" y="4459269"/>
            <a:ext cx="952232" cy="5521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SutonnyMJ" pitchFamily="2" charset="0"/>
              </a:rPr>
              <a:t>60</a:t>
            </a:r>
            <a:endParaRPr lang="en-US" sz="4000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273FAC6-9380-4B60-B4C5-9D488B0B131D}"/>
              </a:ext>
            </a:extLst>
          </p:cNvPr>
          <p:cNvCxnSpPr>
            <a:cxnSpLocks/>
          </p:cNvCxnSpPr>
          <p:nvPr/>
        </p:nvCxnSpPr>
        <p:spPr>
          <a:xfrm flipV="1">
            <a:off x="8328697" y="5098960"/>
            <a:ext cx="1095724" cy="194407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CB2302-630D-467B-898E-ABEFF830736F}"/>
              </a:ext>
            </a:extLst>
          </p:cNvPr>
          <p:cNvCxnSpPr>
            <a:cxnSpLocks/>
          </p:cNvCxnSpPr>
          <p:nvPr/>
        </p:nvCxnSpPr>
        <p:spPr>
          <a:xfrm flipV="1">
            <a:off x="7551796" y="6237295"/>
            <a:ext cx="1095724" cy="194407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CB4C1A25-0978-43BF-B58A-17C23641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337987"/>
            <a:ext cx="2491740" cy="1325563"/>
          </a:xfrm>
        </p:spPr>
        <p:txBody>
          <a:bodyPr/>
          <a:lstStyle/>
          <a:p>
            <a:r>
              <a:rPr lang="en-US" sz="4400" dirty="0" err="1">
                <a:latin typeface="SutonnyMJ" pitchFamily="2" charset="0"/>
              </a:rPr>
              <a:t>PvKzwiRxexi</a:t>
            </a:r>
            <a:r>
              <a:rPr lang="en-US" sz="4400" dirty="0">
                <a:latin typeface="SutonnyMJ" pitchFamily="2" charset="0"/>
              </a:rPr>
              <a:t>,</a:t>
            </a:r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6204C862-55A9-4681-AFD4-DD0DDB487198}"/>
              </a:ext>
            </a:extLst>
          </p:cNvPr>
          <p:cNvSpPr txBox="1">
            <a:spLocks/>
          </p:cNvSpPr>
          <p:nvPr/>
        </p:nvSpPr>
        <p:spPr>
          <a:xfrm>
            <a:off x="838200" y="210936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err="1">
                <a:latin typeface="SutonnyMJ" pitchFamily="2" charset="0"/>
              </a:rPr>
              <a:t>gvwmK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Avq</a:t>
            </a:r>
            <a:r>
              <a:rPr lang="en-US" sz="4400" dirty="0">
                <a:latin typeface="SutonnyMJ" pitchFamily="2" charset="0"/>
              </a:rPr>
              <a:t> 15000 </a:t>
            </a:r>
            <a:r>
              <a:rPr lang="en-US" sz="4400" dirty="0" err="1">
                <a:latin typeface="SutonnyMJ" pitchFamily="2" charset="0"/>
              </a:rPr>
              <a:t>UvKv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n‡j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e¨q</a:t>
            </a:r>
            <a:r>
              <a:rPr lang="en-US" sz="4400" dirty="0">
                <a:latin typeface="SutonnyMJ" pitchFamily="2" charset="0"/>
              </a:rPr>
              <a:t> 9000 </a:t>
            </a:r>
            <a:r>
              <a:rPr lang="en-US" sz="4400" dirty="0" err="1">
                <a:latin typeface="SutonnyMJ" pitchFamily="2" charset="0"/>
              </a:rPr>
              <a:t>UvKv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itle 1">
                <a:extLst>
                  <a:ext uri="{FF2B5EF4-FFF2-40B4-BE49-F238E27FC236}">
                    <a16:creationId xmlns:a16="http://schemas.microsoft.com/office/drawing/2014/main" id="{D5647677-CCBC-47BD-8FF8-4AE47129BB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6300" y="3239401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400" dirty="0">
                    <a:latin typeface="SutonnyMJ" pitchFamily="2" charset="0"/>
                  </a:rPr>
                  <a:t>gvwmK </a:t>
                </a:r>
                <a:r>
                  <a:rPr lang="en-US" sz="4400" dirty="0" err="1">
                    <a:latin typeface="SutonnyMJ" pitchFamily="2" charset="0"/>
                  </a:rPr>
                  <a:t>Avq</a:t>
                </a:r>
                <a:r>
                  <a:rPr lang="en-US" sz="4400" dirty="0">
                    <a:latin typeface="SutonnyMJ" pitchFamily="2" charset="0"/>
                  </a:rPr>
                  <a:t> 	 1   </a:t>
                </a:r>
                <a:r>
                  <a:rPr lang="en-US" sz="4400" dirty="0" err="1">
                    <a:latin typeface="SutonnyMJ" pitchFamily="2" charset="0"/>
                  </a:rPr>
                  <a:t>UvKv</a:t>
                </a:r>
                <a:r>
                  <a:rPr lang="en-US" sz="4400" dirty="0">
                    <a:latin typeface="SutonnyMJ" pitchFamily="2" charset="0"/>
                  </a:rPr>
                  <a:t> </a:t>
                </a:r>
                <a:r>
                  <a:rPr lang="en-US" sz="4400" dirty="0" err="1">
                    <a:latin typeface="SutonnyMJ" pitchFamily="2" charset="0"/>
                  </a:rPr>
                  <a:t>n‡j</a:t>
                </a:r>
                <a:r>
                  <a:rPr lang="en-US" sz="4400" dirty="0">
                    <a:latin typeface="SutonnyMJ" pitchFamily="2" charset="0"/>
                  </a:rPr>
                  <a:t> </a:t>
                </a:r>
                <a:r>
                  <a:rPr lang="en-US" sz="4400" dirty="0" err="1">
                    <a:latin typeface="SutonnyMJ" pitchFamily="2" charset="0"/>
                  </a:rPr>
                  <a:t>e¨q</a:t>
                </a:r>
                <a:r>
                  <a:rPr lang="en-US" sz="4400" dirty="0">
                    <a:latin typeface="SutonnyMJ" pitchFamily="2" charset="0"/>
                  </a:rPr>
                  <a:t> =</a:t>
                </a: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400" dirty="0">
                            <a:latin typeface="SutonnyMJ" pitchFamily="2" charset="0"/>
                          </a:rPr>
                          <m:t>9000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4400" dirty="0">
                            <a:latin typeface="SutonnyMJ" pitchFamily="2" charset="0"/>
                          </a:rPr>
                          <m:t>15000</m:t>
                        </m:r>
                      </m:den>
                    </m:f>
                  </m:oMath>
                </a14:m>
                <a:r>
                  <a:rPr lang="en-US" sz="4400" dirty="0">
                    <a:latin typeface="SutonnyMJ" pitchFamily="2" charset="0"/>
                  </a:rPr>
                  <a:t> UvKv</a:t>
                </a:r>
                <a:endParaRPr lang="en-US" dirty="0"/>
              </a:p>
            </p:txBody>
          </p:sp>
        </mc:Choice>
        <mc:Fallback>
          <p:sp>
            <p:nvSpPr>
              <p:cNvPr id="26" name="Title 1">
                <a:extLst>
                  <a:ext uri="{FF2B5EF4-FFF2-40B4-BE49-F238E27FC236}">
                    <a16:creationId xmlns:a16="http://schemas.microsoft.com/office/drawing/2014/main" id="{D5647677-CCBC-47BD-8FF8-4AE47129B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" y="3239401"/>
                <a:ext cx="10515600" cy="1325563"/>
              </a:xfrm>
              <a:prstGeom prst="rect">
                <a:avLst/>
              </a:prstGeom>
              <a:blipFill>
                <a:blip r:embed="rId5"/>
                <a:stretch>
                  <a:fillRect l="-2377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itle 1">
                <a:extLst>
                  <a:ext uri="{FF2B5EF4-FFF2-40B4-BE49-F238E27FC236}">
                    <a16:creationId xmlns:a16="http://schemas.microsoft.com/office/drawing/2014/main" id="{92E2A0E6-409D-4B4A-B38A-C7C4CAEB1A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4819770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>
                    <a:latin typeface="SutonnyMJ" pitchFamily="2" charset="0"/>
                  </a:rPr>
                  <a:t>gvwmK </a:t>
                </a:r>
                <a:r>
                  <a:rPr lang="en-US" dirty="0" err="1">
                    <a:latin typeface="SutonnyMJ" pitchFamily="2" charset="0"/>
                  </a:rPr>
                  <a:t>Avq</a:t>
                </a:r>
                <a:r>
                  <a:rPr lang="en-US" dirty="0">
                    <a:latin typeface="SutonnyMJ" pitchFamily="2" charset="0"/>
                  </a:rPr>
                  <a:t>  100 </a:t>
                </a:r>
                <a:r>
                  <a:rPr lang="en-US" dirty="0" err="1">
                    <a:latin typeface="SutonnyMJ" pitchFamily="2" charset="0"/>
                  </a:rPr>
                  <a:t>UvKv</a:t>
                </a:r>
                <a:r>
                  <a:rPr lang="en-US" dirty="0">
                    <a:latin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</a:rPr>
                  <a:t>n‡j</a:t>
                </a:r>
                <a:r>
                  <a:rPr lang="en-US" dirty="0">
                    <a:latin typeface="SutonnyMJ" pitchFamily="2" charset="0"/>
                  </a:rPr>
                  <a:t> </a:t>
                </a:r>
                <a:r>
                  <a:rPr lang="en-US" dirty="0" err="1">
                    <a:latin typeface="SutonnyMJ" pitchFamily="2" charset="0"/>
                  </a:rPr>
                  <a:t>e¨q</a:t>
                </a:r>
                <a:r>
                  <a:rPr lang="en-US" dirty="0">
                    <a:latin typeface="SutonnyMJ" pitchFamily="2" charset="0"/>
                  </a:rPr>
                  <a:t> 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>
                            <a:latin typeface="SutonnyMJ" pitchFamily="2" charset="0"/>
                          </a:rPr>
                          <m:t>9000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nor/>
                          </m:rPr>
                          <a:rPr lang="en-US" dirty="0">
                            <a:latin typeface="SutonnyMJ" pitchFamily="2" charset="0"/>
                          </a:rPr>
                          <m:t>100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SutonnyMJ" pitchFamily="2" charset="0"/>
                          </a:rPr>
                          <m:t>15000</m:t>
                        </m:r>
                      </m:den>
                    </m:f>
                  </m:oMath>
                </a14:m>
                <a:r>
                  <a:rPr lang="en-US" dirty="0">
                    <a:latin typeface="SutonnyMJ" pitchFamily="2" charset="0"/>
                  </a:rPr>
                  <a:t> UvKv</a:t>
                </a:r>
                <a:endParaRPr lang="en-US" dirty="0"/>
              </a:p>
            </p:txBody>
          </p:sp>
        </mc:Choice>
        <mc:Fallback>
          <p:sp>
            <p:nvSpPr>
              <p:cNvPr id="27" name="Title 1">
                <a:extLst>
                  <a:ext uri="{FF2B5EF4-FFF2-40B4-BE49-F238E27FC236}">
                    <a16:creationId xmlns:a16="http://schemas.microsoft.com/office/drawing/2014/main" id="{92E2A0E6-409D-4B4A-B38A-C7C4CAEB1A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819770"/>
                <a:ext cx="10515600" cy="1325563"/>
              </a:xfrm>
              <a:prstGeom prst="rect">
                <a:avLst/>
              </a:prstGeom>
              <a:blipFill>
                <a:blip r:embed="rId6"/>
                <a:stretch>
                  <a:fillRect l="-2377" b="-2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36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3EED68A-759A-493D-97E7-F8DB5A2E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1" y="538606"/>
            <a:ext cx="3853721" cy="1325563"/>
          </a:xfrm>
        </p:spPr>
        <p:txBody>
          <a:bodyPr/>
          <a:lstStyle/>
          <a:p>
            <a:r>
              <a:rPr lang="en-US" sz="4400" b="1" dirty="0">
                <a:latin typeface="SutonnyMJ" pitchFamily="2" charset="0"/>
              </a:rPr>
              <a:t>= 60 </a:t>
            </a:r>
            <a:r>
              <a:rPr lang="en-US" sz="4400" b="1" dirty="0" err="1">
                <a:latin typeface="SutonnyMJ" pitchFamily="2" charset="0"/>
              </a:rPr>
              <a:t>UvKv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itle 10">
                <a:extLst>
                  <a:ext uri="{FF2B5EF4-FFF2-40B4-BE49-F238E27FC236}">
                    <a16:creationId xmlns:a16="http://schemas.microsoft.com/office/drawing/2014/main" id="{82DE68BB-9D44-47A2-A735-AAB158711A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30442" y="2065337"/>
                <a:ext cx="6534463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GB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Kalpurush" panose="02000600000000000000" pitchFamily="2" charset="0"/>
                      </a:rPr>
                      <m:t>∴ </m:t>
                    </m:r>
                  </m:oMath>
                </a14:m>
                <a:r>
                  <a:rPr lang="en-US" sz="4400" b="1" dirty="0" err="1">
                    <a:latin typeface="SutonnyMJ" pitchFamily="2" charset="0"/>
                  </a:rPr>
                  <a:t>Zvi</a:t>
                </a:r>
                <a:r>
                  <a:rPr lang="en-US" sz="4400" b="1" dirty="0">
                    <a:latin typeface="SutonnyMJ" pitchFamily="2" charset="0"/>
                  </a:rPr>
                  <a:t> </a:t>
                </a:r>
                <a:r>
                  <a:rPr lang="en-US" sz="4400" b="1" dirty="0" err="1">
                    <a:latin typeface="SutonnyMJ" pitchFamily="2" charset="0"/>
                  </a:rPr>
                  <a:t>kZKiv</a:t>
                </a:r>
                <a:r>
                  <a:rPr lang="en-US" sz="4400" b="1" dirty="0">
                    <a:latin typeface="SutonnyMJ" pitchFamily="2" charset="0"/>
                  </a:rPr>
                  <a:t> </a:t>
                </a:r>
                <a:r>
                  <a:rPr lang="en-US" sz="4400" b="1" dirty="0" err="1">
                    <a:latin typeface="SutonnyMJ" pitchFamily="2" charset="0"/>
                  </a:rPr>
                  <a:t>e¨q</a:t>
                </a:r>
                <a:r>
                  <a:rPr lang="en-US" sz="4400" b="1" dirty="0">
                    <a:latin typeface="SutonnyMJ" pitchFamily="2" charset="0"/>
                  </a:rPr>
                  <a:t> 60 </a:t>
                </a:r>
                <a:r>
                  <a:rPr lang="en-US" sz="4400" b="1" dirty="0" err="1">
                    <a:latin typeface="SutonnyMJ" pitchFamily="2" charset="0"/>
                  </a:rPr>
                  <a:t>UvKv</a:t>
                </a:r>
                <a:endParaRPr lang="en-US" dirty="0"/>
              </a:p>
            </p:txBody>
          </p:sp>
        </mc:Choice>
        <mc:Fallback>
          <p:sp>
            <p:nvSpPr>
              <p:cNvPr id="12" name="Title 10">
                <a:extLst>
                  <a:ext uri="{FF2B5EF4-FFF2-40B4-BE49-F238E27FC236}">
                    <a16:creationId xmlns:a16="http://schemas.microsoft.com/office/drawing/2014/main" id="{82DE68BB-9D44-47A2-A735-AAB158711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442" y="2065337"/>
                <a:ext cx="6534463" cy="13255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0">
            <a:extLst>
              <a:ext uri="{FF2B5EF4-FFF2-40B4-BE49-F238E27FC236}">
                <a16:creationId xmlns:a16="http://schemas.microsoft.com/office/drawing/2014/main" id="{CA870573-DC68-45CB-B224-1FE9E7B2AEE4}"/>
              </a:ext>
            </a:extLst>
          </p:cNvPr>
          <p:cNvSpPr txBox="1">
            <a:spLocks/>
          </p:cNvSpPr>
          <p:nvPr/>
        </p:nvSpPr>
        <p:spPr>
          <a:xfrm>
            <a:off x="1230442" y="3467100"/>
            <a:ext cx="40161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latin typeface="SutonnyMJ" pitchFamily="2" charset="0"/>
              </a:rPr>
              <a:t>DËi</a:t>
            </a:r>
            <a:r>
              <a:rPr lang="en-US" b="1" dirty="0">
                <a:latin typeface="SutonnyMJ" pitchFamily="2" charset="0"/>
              </a:rPr>
              <a:t> t 60 %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9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3BF9180-1123-411A-A41C-EA25D7210708}"/>
              </a:ext>
            </a:extLst>
          </p:cNvPr>
          <p:cNvGrpSpPr/>
          <p:nvPr/>
        </p:nvGrpSpPr>
        <p:grpSpPr>
          <a:xfrm>
            <a:off x="0" y="72570"/>
            <a:ext cx="12192000" cy="6625772"/>
            <a:chOff x="1639806" y="1773631"/>
            <a:chExt cx="5967482" cy="3565311"/>
          </a:xfrm>
        </p:grpSpPr>
        <p:pic>
          <p:nvPicPr>
            <p:cNvPr id="3" name="d17a0a8278e5834a3e8c28c6be43feb5_rose.wmv">
              <a:hlinkClick r:id="" action="ppaction://media"/>
              <a:extLst>
                <a:ext uri="{FF2B5EF4-FFF2-40B4-BE49-F238E27FC236}">
                  <a16:creationId xmlns:a16="http://schemas.microsoft.com/office/drawing/2014/main" id="{08BD2F2A-AA10-4072-9701-C1E42B9B9A08}"/>
                </a:ext>
              </a:extLst>
            </p:cNvPr>
            <p:cNvPicPr>
              <a:picLocks noRot="1"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39806" y="1773631"/>
              <a:ext cx="5967482" cy="356531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12EBF12-5293-470B-AF64-B074C8773136}"/>
                </a:ext>
              </a:extLst>
            </p:cNvPr>
            <p:cNvGrpSpPr/>
            <p:nvPr/>
          </p:nvGrpSpPr>
          <p:grpSpPr>
            <a:xfrm>
              <a:off x="2909085" y="1960079"/>
              <a:ext cx="3446403" cy="2858113"/>
              <a:chOff x="1294524" y="4321343"/>
              <a:chExt cx="1774436" cy="1410309"/>
            </a:xfrm>
          </p:grpSpPr>
          <p:pic>
            <p:nvPicPr>
              <p:cNvPr id="5" name="Picture 4" descr="NNNROOS">
                <a:extLst>
                  <a:ext uri="{FF2B5EF4-FFF2-40B4-BE49-F238E27FC236}">
                    <a16:creationId xmlns:a16="http://schemas.microsoft.com/office/drawing/2014/main" id="{99EEC1E4-CDCE-46E5-94E3-5CFC54CC2010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2215992">
                <a:off x="1752600" y="4321343"/>
                <a:ext cx="866775" cy="124777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6" name="Picture 5" descr="NNNROOS">
                <a:extLst>
                  <a:ext uri="{FF2B5EF4-FFF2-40B4-BE49-F238E27FC236}">
                    <a16:creationId xmlns:a16="http://schemas.microsoft.com/office/drawing/2014/main" id="{0AF301E6-B487-49B9-BB55-9AC95B88BDE9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19530663">
                <a:off x="1294524" y="4483877"/>
                <a:ext cx="866775" cy="124777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7" name="Picture 6" descr="NNNROOS">
                <a:extLst>
                  <a:ext uri="{FF2B5EF4-FFF2-40B4-BE49-F238E27FC236}">
                    <a16:creationId xmlns:a16="http://schemas.microsoft.com/office/drawing/2014/main" id="{A0A4D8C7-2EF6-415B-AE84-8B3A38EA9BD7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2875833">
                <a:off x="2011685" y="4428974"/>
                <a:ext cx="866775" cy="124777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8" name="Picture 7" descr="NNNROOS">
                <a:extLst>
                  <a:ext uri="{FF2B5EF4-FFF2-40B4-BE49-F238E27FC236}">
                    <a16:creationId xmlns:a16="http://schemas.microsoft.com/office/drawing/2014/main" id="{7EAE9313-9B15-4124-AE82-A3346BDCB1FD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524000" y="4367212"/>
                <a:ext cx="866775" cy="124777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263517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4CCD5-72C5-4391-922F-7CEE26B96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11860" y="2126351"/>
            <a:ext cx="5888567" cy="3378035"/>
          </a:xfrm>
          <a:solidFill>
            <a:schemeClr val="bg1"/>
          </a:solidFill>
          <a:ln>
            <a:gradFill>
              <a:gsLst>
                <a:gs pos="0">
                  <a:schemeClr val="bg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latin typeface="SutonnyMJ" pitchFamily="2" charset="0"/>
              </a:rPr>
              <a:t>‡</a:t>
            </a:r>
            <a:r>
              <a:rPr lang="en-US" sz="7200" b="1" dirty="0" err="1">
                <a:latin typeface="SutonnyMJ" pitchFamily="2" charset="0"/>
              </a:rPr>
              <a:t>gvt</a:t>
            </a:r>
            <a:r>
              <a:rPr lang="en-US" sz="7200" b="1" dirty="0">
                <a:latin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</a:rPr>
              <a:t>Kvgvj</a:t>
            </a:r>
            <a:r>
              <a:rPr lang="en-US" sz="7200" b="1" dirty="0">
                <a:latin typeface="SutonnyMJ" pitchFamily="2" charset="0"/>
              </a:rPr>
              <a:t> †</a:t>
            </a:r>
            <a:r>
              <a:rPr lang="en-US" sz="7200" b="1" dirty="0" err="1">
                <a:latin typeface="SutonnyMJ" pitchFamily="2" charset="0"/>
              </a:rPr>
              <a:t>nv‡mb</a:t>
            </a:r>
            <a:endParaRPr lang="en-US" sz="7200" b="1" dirty="0"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sz="4000" b="1" dirty="0" err="1">
                <a:latin typeface="SutonnyMJ" pitchFamily="2" charset="0"/>
              </a:rPr>
              <a:t>mnKvwi</a:t>
            </a:r>
            <a:r>
              <a:rPr lang="en-US" sz="4000" b="1" dirty="0">
                <a:latin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</a:rPr>
              <a:t>wkÿK</a:t>
            </a:r>
            <a:r>
              <a:rPr lang="en-US" sz="4000" b="1" dirty="0">
                <a:latin typeface="SutonnyMJ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4000" b="1" dirty="0" err="1">
                <a:latin typeface="SutonnyMJ" pitchFamily="2" charset="0"/>
              </a:rPr>
              <a:t>miKvwi</a:t>
            </a:r>
            <a:r>
              <a:rPr lang="en-US" sz="4000" b="1" dirty="0">
                <a:latin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</a:rPr>
              <a:t>WvgyW¨v</a:t>
            </a:r>
            <a:r>
              <a:rPr lang="en-US" sz="4000" b="1" dirty="0">
                <a:latin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</a:rPr>
              <a:t>gymwjg</a:t>
            </a:r>
            <a:r>
              <a:rPr lang="en-US" sz="4000" b="1" dirty="0">
                <a:latin typeface="SutonnyMJ" pitchFamily="2" charset="0"/>
              </a:rPr>
              <a:t> D”P we`¨</a:t>
            </a:r>
            <a:r>
              <a:rPr lang="en-US" sz="4000" b="1" dirty="0" err="1">
                <a:latin typeface="SutonnyMJ" pitchFamily="2" charset="0"/>
              </a:rPr>
              <a:t>vjq</a:t>
            </a:r>
            <a:endParaRPr lang="en-US" sz="4000" b="1" dirty="0"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sz="4000" b="1" dirty="0" err="1">
                <a:latin typeface="SutonnyMJ" pitchFamily="2" charset="0"/>
              </a:rPr>
              <a:t>WvgyW¨v</a:t>
            </a:r>
            <a:r>
              <a:rPr lang="en-US" sz="4000" b="1" dirty="0">
                <a:latin typeface="SutonnyMJ" pitchFamily="2" charset="0"/>
              </a:rPr>
              <a:t>, </a:t>
            </a:r>
            <a:r>
              <a:rPr lang="en-US" sz="4000" b="1" dirty="0" err="1">
                <a:latin typeface="SutonnyMJ" pitchFamily="2" charset="0"/>
              </a:rPr>
              <a:t>kwiqZcyi</a:t>
            </a:r>
            <a:r>
              <a:rPr lang="en-US" sz="4000" b="1" dirty="0">
                <a:latin typeface="SutonnyMJ" pitchFamily="2" charset="0"/>
              </a:rPr>
              <a:t>|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4A5C09-B78E-4847-A8E3-770D1B1F5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83706" y="582560"/>
            <a:ext cx="2430325" cy="5631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80E8CD-7470-43CC-98A2-EA26A6AEA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66" y="503134"/>
            <a:ext cx="2430323" cy="585173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4143A835-0D1C-4EFA-98C4-467142FC746D}"/>
              </a:ext>
            </a:extLst>
          </p:cNvPr>
          <p:cNvGrpSpPr/>
          <p:nvPr/>
        </p:nvGrpSpPr>
        <p:grpSpPr>
          <a:xfrm>
            <a:off x="2900305" y="496602"/>
            <a:ext cx="6100122" cy="1389434"/>
            <a:chOff x="3734386" y="574277"/>
            <a:chExt cx="4305885" cy="9807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D35DC4A-5E52-4461-B759-75DBA51664DD}"/>
                </a:ext>
              </a:extLst>
            </p:cNvPr>
            <p:cNvSpPr/>
            <p:nvPr/>
          </p:nvSpPr>
          <p:spPr>
            <a:xfrm>
              <a:off x="4154658" y="574277"/>
              <a:ext cx="3235569" cy="98075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6E6F475-D8AB-4D25-B27E-55D45A943DD4}"/>
                </a:ext>
              </a:extLst>
            </p:cNvPr>
            <p:cNvSpPr/>
            <p:nvPr/>
          </p:nvSpPr>
          <p:spPr>
            <a:xfrm>
              <a:off x="3734386" y="754007"/>
              <a:ext cx="4305885" cy="6517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5400" b="1" dirty="0" err="1">
                  <a:latin typeface="BrahmaputraMJ" pitchFamily="2" charset="0"/>
                </a:rPr>
                <a:t>wkÿK</a:t>
              </a:r>
              <a:r>
                <a:rPr lang="en-US" sz="5400" b="1" dirty="0">
                  <a:latin typeface="BrahmaputraMJ" pitchFamily="2" charset="0"/>
                </a:rPr>
                <a:t> </a:t>
              </a:r>
              <a:r>
                <a:rPr lang="en-US" sz="5400" b="1" dirty="0" err="1">
                  <a:latin typeface="BrahmaputraMJ" pitchFamily="2" charset="0"/>
                </a:rPr>
                <a:t>cwiwPwZ</a:t>
              </a:r>
              <a:endParaRPr lang="en-US" sz="5400" b="1" dirty="0">
                <a:latin typeface="Brahmaputra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7910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>
            <a:extLst>
              <a:ext uri="{FF2B5EF4-FFF2-40B4-BE49-F238E27FC236}">
                <a16:creationId xmlns:a16="http://schemas.microsoft.com/office/drawing/2014/main" id="{8B73C997-73AD-4670-B8E8-43A44BE39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8" y="-18632"/>
            <a:ext cx="5410200" cy="68466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598C1A-3A9E-4B26-A774-6F1D1FBC8B76}"/>
              </a:ext>
            </a:extLst>
          </p:cNvPr>
          <p:cNvSpPr txBox="1"/>
          <p:nvPr/>
        </p:nvSpPr>
        <p:spPr>
          <a:xfrm>
            <a:off x="6096001" y="722239"/>
            <a:ext cx="570125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800" b="1" u="sng" dirty="0" err="1">
                <a:latin typeface="SonkhoMJ" pitchFamily="2" charset="0"/>
              </a:rPr>
              <a:t>AvR‡Ki</a:t>
            </a:r>
            <a:r>
              <a:rPr lang="en-US" sz="8800" b="1" u="sng" dirty="0">
                <a:latin typeface="SonkhoMJ" pitchFamily="2" charset="0"/>
              </a:rPr>
              <a:t> </a:t>
            </a:r>
            <a:r>
              <a:rPr lang="en-US" sz="8800" b="1" u="sng" dirty="0" err="1">
                <a:latin typeface="SonkhoMJ" pitchFamily="2" charset="0"/>
              </a:rPr>
              <a:t>cvV</a:t>
            </a:r>
            <a:endParaRPr lang="en-US" sz="8800" b="1" dirty="0">
              <a:latin typeface="SonkhoMJ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70E2FD-CA4B-4D5F-8DAF-D02C1CB4D7EC}"/>
              </a:ext>
            </a:extLst>
          </p:cNvPr>
          <p:cNvSpPr txBox="1"/>
          <p:nvPr/>
        </p:nvSpPr>
        <p:spPr>
          <a:xfrm>
            <a:off x="6096001" y="3913261"/>
            <a:ext cx="570125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800" b="1" dirty="0" err="1">
                <a:latin typeface="SutonnyMJ" pitchFamily="2" charset="0"/>
              </a:rPr>
              <a:t>Aa¨q</a:t>
            </a:r>
            <a:r>
              <a:rPr lang="en-US" sz="8800" b="1" dirty="0">
                <a:latin typeface="SutonnyMJ" pitchFamily="2" charset="0"/>
              </a:rPr>
              <a:t> t </a:t>
            </a:r>
            <a:r>
              <a:rPr lang="en-US" sz="8800" b="1" dirty="0" err="1">
                <a:latin typeface="SutonnyMJ" pitchFamily="2" charset="0"/>
              </a:rPr>
              <a:t>wØZxq</a:t>
            </a:r>
            <a:endParaRPr lang="en-US" sz="8800" b="1" dirty="0">
              <a:latin typeface="SutonnyMJ" pitchFamily="2" charset="0"/>
            </a:endParaRPr>
          </a:p>
          <a:p>
            <a:r>
              <a:rPr lang="en-US" sz="7200" b="1" dirty="0" err="1">
                <a:latin typeface="SutonnyMJ" pitchFamily="2" charset="0"/>
              </a:rPr>
              <a:t>AbycvZ</a:t>
            </a:r>
            <a:r>
              <a:rPr lang="en-US" sz="7200" b="1" dirty="0">
                <a:latin typeface="SutonnyMJ" pitchFamily="2" charset="0"/>
              </a:rPr>
              <a:t> I </a:t>
            </a:r>
            <a:r>
              <a:rPr lang="en-US" sz="7200" b="1" dirty="0" err="1">
                <a:latin typeface="SutonnyMJ" pitchFamily="2" charset="0"/>
              </a:rPr>
              <a:t>kZKiv</a:t>
            </a:r>
            <a:endParaRPr lang="en-US" sz="7200" b="1" dirty="0">
              <a:latin typeface="SutonnyMJ" pitchFamily="2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7D633258-D953-4B39-9F67-B969B2C21177}"/>
              </a:ext>
            </a:extLst>
          </p:cNvPr>
          <p:cNvSpPr/>
          <p:nvPr/>
        </p:nvSpPr>
        <p:spPr>
          <a:xfrm>
            <a:off x="7920111" y="2053882"/>
            <a:ext cx="1645920" cy="19694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6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84DFB12-92C8-4323-805C-4E817E3A51C9}"/>
              </a:ext>
            </a:extLst>
          </p:cNvPr>
          <p:cNvSpPr txBox="1"/>
          <p:nvPr/>
        </p:nvSpPr>
        <p:spPr>
          <a:xfrm>
            <a:off x="6775939" y="458466"/>
            <a:ext cx="475957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eB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µq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K‡i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KZ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Kwgkb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 †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NikoshBAN" panose="02000000000000000000" pitchFamily="2" charset="0"/>
              </a:rPr>
              <a:t>cj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0FEB08-6DC0-487E-9533-32C850D88670}"/>
              </a:ext>
            </a:extLst>
          </p:cNvPr>
          <p:cNvSpPr txBox="1"/>
          <p:nvPr/>
        </p:nvSpPr>
        <p:spPr>
          <a:xfrm>
            <a:off x="5017480" y="3641871"/>
            <a:ext cx="704088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পরিক্ষায়</a:t>
            </a:r>
            <a:r>
              <a:rPr lang="bn-IN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পাশের হার</a:t>
            </a:r>
            <a:endParaRPr lang="en-US" sz="7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52F2F00-CB25-4147-8172-13E951969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506" y="4656406"/>
            <a:ext cx="938905" cy="11604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B1836F-A43D-4DDC-9FDF-9C20D593E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7956"/>
            <a:ext cx="6057900" cy="31114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75EE08-2666-440A-9A12-949A801165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9" y="3704492"/>
            <a:ext cx="6041479" cy="313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7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178886-D960-42B8-A6C2-18A08CDAC629}"/>
              </a:ext>
            </a:extLst>
          </p:cNvPr>
          <p:cNvSpPr/>
          <p:nvPr/>
        </p:nvSpPr>
        <p:spPr>
          <a:xfrm>
            <a:off x="3646348" y="0"/>
            <a:ext cx="46249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err="1">
                <a:solidFill>
                  <a:srgbClr val="00B050"/>
                </a:solidFill>
                <a:latin typeface="SutonnyMJ" pitchFamily="2" charset="0"/>
              </a:rPr>
              <a:t>cvV</a:t>
            </a:r>
            <a:r>
              <a:rPr lang="en-US" sz="9600" b="1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9600" b="1" dirty="0" err="1">
                <a:solidFill>
                  <a:srgbClr val="00B050"/>
                </a:solidFill>
                <a:latin typeface="SutonnyMJ" pitchFamily="2" charset="0"/>
              </a:rPr>
              <a:t>wkibvg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D45EDC-4290-4EC9-A60D-CCC2EC909852}"/>
              </a:ext>
            </a:extLst>
          </p:cNvPr>
          <p:cNvGrpSpPr/>
          <p:nvPr/>
        </p:nvGrpSpPr>
        <p:grpSpPr>
          <a:xfrm>
            <a:off x="2219178" y="1569660"/>
            <a:ext cx="7276514" cy="4831140"/>
            <a:chOff x="2219178" y="1569660"/>
            <a:chExt cx="7276514" cy="4831140"/>
          </a:xfrm>
        </p:grpSpPr>
        <p:sp>
          <p:nvSpPr>
            <p:cNvPr id="9" name="Star: 8 Points 8">
              <a:extLst>
                <a:ext uri="{FF2B5EF4-FFF2-40B4-BE49-F238E27FC236}">
                  <a16:creationId xmlns:a16="http://schemas.microsoft.com/office/drawing/2014/main" id="{C27BDB5E-94C0-44E9-9B91-B2B8B0551F0B}"/>
                </a:ext>
              </a:extLst>
            </p:cNvPr>
            <p:cNvSpPr/>
            <p:nvPr/>
          </p:nvSpPr>
          <p:spPr>
            <a:xfrm>
              <a:off x="2219178" y="1569660"/>
              <a:ext cx="7276514" cy="4831140"/>
            </a:xfrm>
            <a:prstGeom prst="star8">
              <a:avLst/>
            </a:prstGeom>
            <a:ln w="5715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D5E05A8-4F79-41E5-8EE6-D5E5DAB0EE2E}"/>
                </a:ext>
              </a:extLst>
            </p:cNvPr>
            <p:cNvSpPr txBox="1"/>
            <p:nvPr/>
          </p:nvSpPr>
          <p:spPr>
            <a:xfrm>
              <a:off x="2569112" y="2035186"/>
              <a:ext cx="6098344" cy="2787627"/>
            </a:xfrm>
            <a:prstGeom prst="rect">
              <a:avLst/>
            </a:prstGeom>
            <a:noFill/>
          </p:spPr>
          <p:txBody>
            <a:bodyPr wrap="square">
              <a:prstTxWarp prst="textArchDown">
                <a:avLst>
                  <a:gd name="adj" fmla="val 34252"/>
                </a:avLst>
              </a:prstTxWarp>
              <a:spAutoFit/>
              <a:scene3d>
                <a:camera prst="isometricOffAxis1Top"/>
                <a:lightRig rig="threePt" dir="t"/>
              </a:scene3d>
            </a:bodyPr>
            <a:lstStyle/>
            <a:p>
              <a:r>
                <a:rPr lang="bn-IN" sz="23900" dirty="0">
                  <a:latin typeface="NikoshBAN" panose="02000000000000000000" pitchFamily="2" charset="0"/>
                  <a:cs typeface="NikoshBAN" panose="02000000000000000000" pitchFamily="2" charset="0"/>
                  <a:sym typeface="Wingdings 2" panose="05020102010507070707" pitchFamily="18" charset="2"/>
                </a:rPr>
                <a:t>শতকরা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9668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918E03-2724-4C33-A70B-18501FBDBF13}"/>
              </a:ext>
            </a:extLst>
          </p:cNvPr>
          <p:cNvSpPr txBox="1"/>
          <p:nvPr/>
        </p:nvSpPr>
        <p:spPr>
          <a:xfrm rot="21373194">
            <a:off x="141937" y="1772193"/>
            <a:ext cx="11901268" cy="4698609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>
                <a:gd name="adj1" fmla="val 2657"/>
                <a:gd name="adj2" fmla="val 71"/>
              </a:avLst>
            </a:prstTxWarp>
            <a:spAutoFit/>
          </a:bodyPr>
          <a:lstStyle/>
          <a:p>
            <a:r>
              <a:rPr lang="en-US" sz="16646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</a:t>
            </a:r>
            <a:r>
              <a:rPr lang="bn-BD" sz="12484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bn-IN" sz="12484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শতকরা</a:t>
            </a:r>
            <a:r>
              <a:rPr lang="bn-BD" sz="12484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সংক্রান্ত সমস্যা</a:t>
            </a:r>
            <a:r>
              <a:rPr lang="bn-IN" sz="12484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bn-BD" sz="12484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সমাধান করতে পারবে ।</a:t>
            </a:r>
            <a:endParaRPr lang="en-US" sz="12484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9897EEFD-08DB-4A35-8CB7-BD19C2E44C8A}"/>
              </a:ext>
            </a:extLst>
          </p:cNvPr>
          <p:cNvSpPr txBox="1">
            <a:spLocks/>
          </p:cNvSpPr>
          <p:nvPr/>
        </p:nvSpPr>
        <p:spPr>
          <a:xfrm>
            <a:off x="825537" y="617533"/>
            <a:ext cx="10534068" cy="1183132"/>
          </a:xfrm>
          <a:prstGeom prst="rect">
            <a:avLst/>
          </a:prstGeom>
          <a:ln>
            <a:noFill/>
          </a:ln>
        </p:spPr>
        <p:txBody>
          <a:bodyPr numCol="1">
            <a:prstTxWarp prst="textCascadeUp">
              <a:avLst>
                <a:gd name="adj" fmla="val 50679"/>
              </a:avLst>
            </a:prstTxWarp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15257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15257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15257" u="sng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anose="02000000000000000000" pitchFamily="2" charset="0"/>
              </a:rPr>
              <a:t>শিখ</a:t>
            </a:r>
            <a:r>
              <a:rPr lang="en-US" sz="15257" u="sng" dirty="0">
                <a:ln w="0"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anose="02000000000000000000" pitchFamily="2" charset="0"/>
              </a:rPr>
              <a:t>b</a:t>
            </a:r>
            <a:r>
              <a:rPr lang="bn-BD" sz="15257" u="sng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utonnyMJ" pitchFamily="2" charset="0"/>
                <a:cs typeface="NikoshBAN" panose="02000000000000000000" pitchFamily="2" charset="0"/>
              </a:rPr>
              <a:t>ফ</a:t>
            </a:r>
            <a:r>
              <a:rPr lang="bn-BD" sz="15257" u="sng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anose="02000000000000000000" pitchFamily="2" charset="0"/>
              </a:rPr>
              <a:t>ল</a:t>
            </a:r>
            <a:r>
              <a:rPr lang="bn-BD" sz="15257" u="sng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5257" u="sng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</a:p>
        </p:txBody>
      </p:sp>
    </p:spTree>
    <p:extLst>
      <p:ext uri="{BB962C8B-B14F-4D97-AF65-F5344CB8AC3E}">
        <p14:creationId xmlns:p14="http://schemas.microsoft.com/office/powerpoint/2010/main" val="181778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41090C-7A7B-45C5-8679-D5E8A44A9FC5}"/>
              </a:ext>
            </a:extLst>
          </p:cNvPr>
          <p:cNvSpPr txBox="1"/>
          <p:nvPr/>
        </p:nvSpPr>
        <p:spPr>
          <a:xfrm>
            <a:off x="4331368" y="673768"/>
            <a:ext cx="51655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u="sng" dirty="0" err="1">
                <a:latin typeface="SutonnyMJ" pitchFamily="2" charset="0"/>
              </a:rPr>
              <a:t>Abykxjbx</a:t>
            </a:r>
            <a:r>
              <a:rPr lang="en-US" sz="6000" b="1" u="sng" dirty="0">
                <a:latin typeface="SutonnyMJ" pitchFamily="2" charset="0"/>
              </a:rPr>
              <a:t> t 2.2</a:t>
            </a:r>
            <a:endParaRPr lang="en-US" sz="6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32AAF98-37FE-4BB1-BB2C-51E34C39F547}"/>
              </a:ext>
            </a:extLst>
          </p:cNvPr>
          <p:cNvGrpSpPr/>
          <p:nvPr/>
        </p:nvGrpSpPr>
        <p:grpSpPr>
          <a:xfrm>
            <a:off x="2695074" y="3098506"/>
            <a:ext cx="6849978" cy="2664279"/>
            <a:chOff x="2582779" y="1689431"/>
            <a:chExt cx="6849978" cy="266427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62167FF-5F90-41E2-8980-9B1E17F2C3AB}"/>
                </a:ext>
              </a:extLst>
            </p:cNvPr>
            <p:cNvSpPr txBox="1"/>
            <p:nvPr/>
          </p:nvSpPr>
          <p:spPr>
            <a:xfrm>
              <a:off x="2582779" y="1689431"/>
              <a:ext cx="1748589" cy="26468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6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5</a:t>
              </a:r>
              <a:endParaRPr lang="en-US" sz="166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11891E5-D05E-45E3-A0DC-9C1BCA07DEAC}"/>
                </a:ext>
              </a:extLst>
            </p:cNvPr>
            <p:cNvSpPr txBox="1"/>
            <p:nvPr/>
          </p:nvSpPr>
          <p:spPr>
            <a:xfrm>
              <a:off x="4596066" y="1922276"/>
              <a:ext cx="2638924" cy="22159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bn-IN" sz="138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  <a:sym typeface="Wingdings 2" panose="05020102010507070707" pitchFamily="18" charset="2"/>
                </a:rPr>
                <a:t>এবং</a:t>
              </a:r>
              <a:endParaRPr lang="en-US" sz="24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028FFD-C95D-4061-80A2-E56B4DD61B7E}"/>
                </a:ext>
              </a:extLst>
            </p:cNvPr>
            <p:cNvSpPr txBox="1"/>
            <p:nvPr/>
          </p:nvSpPr>
          <p:spPr>
            <a:xfrm>
              <a:off x="7684168" y="1706832"/>
              <a:ext cx="1748589" cy="264687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600" b="1" dirty="0">
                  <a:latin typeface="SutonnyMJ" pitchFamily="2" charset="0"/>
                </a:rPr>
                <a:t>6</a:t>
              </a:r>
              <a:endParaRPr lang="en-US" sz="16600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6C28CB9-8D7B-4974-BAA3-4031C6659DC3}"/>
              </a:ext>
            </a:extLst>
          </p:cNvPr>
          <p:cNvSpPr txBox="1"/>
          <p:nvPr/>
        </p:nvSpPr>
        <p:spPr>
          <a:xfrm>
            <a:off x="427089" y="1690307"/>
            <a:ext cx="46096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b="1" u="sng" dirty="0">
                <a:latin typeface="SanguMJ" pitchFamily="2" charset="0"/>
              </a:rPr>
              <a:t>MZ </a:t>
            </a:r>
            <a:r>
              <a:rPr lang="en-US" sz="9600" b="1" u="sng" dirty="0" err="1">
                <a:latin typeface="SanguMJ" pitchFamily="2" charset="0"/>
              </a:rPr>
              <a:t>K¬vk</a:t>
            </a:r>
            <a:endParaRPr lang="en-US" sz="9600" dirty="0">
              <a:latin typeface="Sangu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0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41090C-7A7B-45C5-8679-D5E8A44A9FC5}"/>
              </a:ext>
            </a:extLst>
          </p:cNvPr>
          <p:cNvSpPr txBox="1"/>
          <p:nvPr/>
        </p:nvSpPr>
        <p:spPr>
          <a:xfrm>
            <a:off x="4181854" y="251630"/>
            <a:ext cx="51655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u="sng" dirty="0" err="1">
                <a:latin typeface="SutonnyMJ" pitchFamily="2" charset="0"/>
              </a:rPr>
              <a:t>Abykxjbx</a:t>
            </a:r>
            <a:r>
              <a:rPr lang="en-US" sz="6000" b="1" u="sng" dirty="0">
                <a:latin typeface="SutonnyMJ" pitchFamily="2" charset="0"/>
              </a:rPr>
              <a:t> t 2.2</a:t>
            </a:r>
            <a:endParaRPr lang="en-US" sz="60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F86EC8-C432-4949-AD9C-D9F6008BDF87}"/>
              </a:ext>
            </a:extLst>
          </p:cNvPr>
          <p:cNvGrpSpPr/>
          <p:nvPr/>
        </p:nvGrpSpPr>
        <p:grpSpPr>
          <a:xfrm>
            <a:off x="2658072" y="2941573"/>
            <a:ext cx="6875857" cy="3202677"/>
            <a:chOff x="2700275" y="1471731"/>
            <a:chExt cx="6875857" cy="320267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62167FF-5F90-41E2-8980-9B1E17F2C3AB}"/>
                </a:ext>
              </a:extLst>
            </p:cNvPr>
            <p:cNvSpPr txBox="1"/>
            <p:nvPr/>
          </p:nvSpPr>
          <p:spPr>
            <a:xfrm>
              <a:off x="2700275" y="1471731"/>
              <a:ext cx="1748589" cy="31547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99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7</a:t>
              </a:r>
              <a:endParaRPr lang="en-US" sz="199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11891E5-D05E-45E3-A0DC-9C1BCA07DEAC}"/>
                </a:ext>
              </a:extLst>
            </p:cNvPr>
            <p:cNvSpPr txBox="1"/>
            <p:nvPr/>
          </p:nvSpPr>
          <p:spPr>
            <a:xfrm>
              <a:off x="4657442" y="1989058"/>
              <a:ext cx="2638924" cy="22159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bn-IN" sz="138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  <a:sym typeface="Wingdings 2" panose="05020102010507070707" pitchFamily="18" charset="2"/>
                </a:rPr>
                <a:t>এবং</a:t>
              </a:r>
              <a:endParaRPr lang="en-US" sz="2400" dirty="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116043E-57E1-46FA-A18A-9CDD4DF6FF7D}"/>
                </a:ext>
              </a:extLst>
            </p:cNvPr>
            <p:cNvSpPr txBox="1"/>
            <p:nvPr/>
          </p:nvSpPr>
          <p:spPr>
            <a:xfrm>
              <a:off x="7827543" y="1519698"/>
              <a:ext cx="1748589" cy="31547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99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endParaRPr lang="en-US" sz="19900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050766F-4F16-45FD-8345-2DF6806EC1EB}"/>
              </a:ext>
            </a:extLst>
          </p:cNvPr>
          <p:cNvSpPr txBox="1"/>
          <p:nvPr/>
        </p:nvSpPr>
        <p:spPr>
          <a:xfrm>
            <a:off x="678863" y="1675327"/>
            <a:ext cx="77199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600" b="1" u="sng" dirty="0" err="1">
                <a:latin typeface="SanguMJ" pitchFamily="2" charset="0"/>
              </a:rPr>
              <a:t>AvR‡Ki</a:t>
            </a:r>
            <a:r>
              <a:rPr lang="en-US" sz="9600" b="1" u="sng" dirty="0">
                <a:latin typeface="SanguMJ" pitchFamily="2" charset="0"/>
              </a:rPr>
              <a:t> </a:t>
            </a:r>
            <a:r>
              <a:rPr lang="en-US" sz="9600" b="1" u="sng" dirty="0" err="1">
                <a:latin typeface="SanguMJ" pitchFamily="2" charset="0"/>
              </a:rPr>
              <a:t>K¬vk</a:t>
            </a:r>
            <a:endParaRPr lang="en-US" sz="9600" dirty="0">
              <a:latin typeface="Sangu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4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FE23801-84B9-4AF5-BE21-2C31F46E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07" y="487252"/>
            <a:ext cx="11189678" cy="5125757"/>
          </a:xfrm>
        </p:spPr>
        <p:txBody>
          <a:bodyPr>
            <a:normAutofit/>
          </a:bodyPr>
          <a:lstStyle/>
          <a:p>
            <a:pPr algn="just"/>
            <a:r>
              <a:rPr lang="en-US" sz="7200" b="1" dirty="0">
                <a:latin typeface="SutonnyMJ" pitchFamily="2" charset="0"/>
              </a:rPr>
              <a:t>7| </a:t>
            </a:r>
            <a:r>
              <a:rPr lang="en-US" sz="7200" b="1" dirty="0" err="1">
                <a:latin typeface="SutonnyMJ" pitchFamily="2" charset="0"/>
              </a:rPr>
              <a:t>gymvbœv</a:t>
            </a:r>
            <a:r>
              <a:rPr lang="en-US" sz="7200" b="1" dirty="0">
                <a:latin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</a:rPr>
              <a:t>eB‡qi</a:t>
            </a:r>
            <a:r>
              <a:rPr lang="en-US" sz="7200" b="1" dirty="0">
                <a:latin typeface="SutonnyMJ" pitchFamily="2" charset="0"/>
              </a:rPr>
              <a:t> †`</a:t>
            </a:r>
            <a:r>
              <a:rPr lang="en-US" sz="7200" b="1" dirty="0" err="1">
                <a:latin typeface="SutonnyMJ" pitchFamily="2" charset="0"/>
              </a:rPr>
              <a:t>vKvb</a:t>
            </a:r>
            <a:r>
              <a:rPr lang="en-US" sz="7200" b="1" dirty="0">
                <a:latin typeface="SutonnyMJ" pitchFamily="2" charset="0"/>
              </a:rPr>
              <a:t> †_‡K </a:t>
            </a:r>
            <a:r>
              <a:rPr lang="en-US" sz="7200" b="1" dirty="0" err="1">
                <a:latin typeface="SutonnyMJ" pitchFamily="2" charset="0"/>
              </a:rPr>
              <a:t>GKwU</a:t>
            </a:r>
            <a:r>
              <a:rPr lang="en-US" sz="7200" b="1" dirty="0">
                <a:latin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</a:rPr>
              <a:t>evsjv</a:t>
            </a:r>
            <a:r>
              <a:rPr lang="en-US" sz="7200" b="1" dirty="0">
                <a:latin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</a:rPr>
              <a:t>iPbv</a:t>
            </a:r>
            <a:r>
              <a:rPr lang="en-US" sz="7200" b="1" dirty="0">
                <a:latin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</a:rPr>
              <a:t>eB</a:t>
            </a:r>
            <a:r>
              <a:rPr lang="en-US" sz="7200" b="1" dirty="0">
                <a:latin typeface="SutonnyMJ" pitchFamily="2" charset="0"/>
              </a:rPr>
              <a:t> 84 </a:t>
            </a:r>
            <a:r>
              <a:rPr lang="en-US" sz="7200" b="1" dirty="0" err="1">
                <a:latin typeface="SutonnyMJ" pitchFamily="2" charset="0"/>
              </a:rPr>
              <a:t>UvKvq</a:t>
            </a:r>
            <a:r>
              <a:rPr lang="en-US" sz="7200" b="1" dirty="0">
                <a:latin typeface="SutonnyMJ" pitchFamily="2" charset="0"/>
              </a:rPr>
              <a:t>  µq </a:t>
            </a:r>
            <a:r>
              <a:rPr lang="en-US" sz="7200" b="1" dirty="0" err="1">
                <a:latin typeface="SutonnyMJ" pitchFamily="2" charset="0"/>
              </a:rPr>
              <a:t>Kij</a:t>
            </a:r>
            <a:r>
              <a:rPr lang="en-US" sz="7200" b="1" dirty="0">
                <a:latin typeface="SutonnyMJ" pitchFamily="2" charset="0"/>
              </a:rPr>
              <a:t>| </a:t>
            </a:r>
            <a:r>
              <a:rPr lang="en-US" sz="7200" b="1" dirty="0" err="1">
                <a:latin typeface="SutonnyMJ" pitchFamily="2" charset="0"/>
              </a:rPr>
              <a:t>wKš</a:t>
            </a:r>
            <a:r>
              <a:rPr lang="en-US" sz="7200" b="1" dirty="0">
                <a:latin typeface="SutonnyMJ" pitchFamily="2" charset="0"/>
              </a:rPr>
              <a:t>‘ </a:t>
            </a:r>
            <a:r>
              <a:rPr lang="en-US" sz="7200" b="1" dirty="0" err="1">
                <a:latin typeface="SutonnyMJ" pitchFamily="2" charset="0"/>
              </a:rPr>
              <a:t>eBwUi</a:t>
            </a:r>
            <a:r>
              <a:rPr lang="en-US" sz="7200" b="1" dirty="0">
                <a:latin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</a:rPr>
              <a:t>Kfv‡i</a:t>
            </a:r>
            <a:r>
              <a:rPr lang="en-US" sz="7200" b="1" dirty="0">
                <a:latin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</a:rPr>
              <a:t>g~j</a:t>
            </a:r>
            <a:r>
              <a:rPr lang="en-US" sz="7200" b="1" dirty="0">
                <a:latin typeface="SutonnyMJ" pitchFamily="2" charset="0"/>
              </a:rPr>
              <a:t>¨ †</a:t>
            </a:r>
            <a:r>
              <a:rPr lang="en-US" sz="7200" b="1" dirty="0" err="1">
                <a:latin typeface="SutonnyMJ" pitchFamily="2" charset="0"/>
              </a:rPr>
              <a:t>jLv</a:t>
            </a:r>
            <a:r>
              <a:rPr lang="en-US" sz="7200" b="1" dirty="0">
                <a:latin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</a:rPr>
              <a:t>wQj</a:t>
            </a:r>
            <a:r>
              <a:rPr lang="en-US" sz="7200" b="1" dirty="0">
                <a:latin typeface="SutonnyMJ" pitchFamily="2" charset="0"/>
              </a:rPr>
              <a:t> 120 </a:t>
            </a:r>
            <a:r>
              <a:rPr lang="en-US" sz="7200" b="1" dirty="0" err="1">
                <a:latin typeface="SutonnyMJ" pitchFamily="2" charset="0"/>
              </a:rPr>
              <a:t>UvKv</a:t>
            </a:r>
            <a:r>
              <a:rPr lang="en-US" sz="7200" b="1" dirty="0">
                <a:latin typeface="SutonnyMJ" pitchFamily="2" charset="0"/>
              </a:rPr>
              <a:t>| †m </a:t>
            </a:r>
            <a:r>
              <a:rPr lang="en-US" sz="7200" b="1" dirty="0" err="1">
                <a:latin typeface="SutonnyMJ" pitchFamily="2" charset="0"/>
              </a:rPr>
              <a:t>kZKiv</a:t>
            </a:r>
            <a:r>
              <a:rPr lang="en-US" sz="7200" b="1" dirty="0">
                <a:latin typeface="SutonnyMJ" pitchFamily="2" charset="0"/>
              </a:rPr>
              <a:t> KZ </a:t>
            </a:r>
            <a:r>
              <a:rPr lang="en-US" sz="7200" b="1" dirty="0" err="1">
                <a:latin typeface="SutonnyMJ" pitchFamily="2" charset="0"/>
              </a:rPr>
              <a:t>UvKv</a:t>
            </a:r>
            <a:r>
              <a:rPr lang="en-US" sz="7200" b="1" dirty="0">
                <a:latin typeface="SutonnyMJ" pitchFamily="2" charset="0"/>
              </a:rPr>
              <a:t> </a:t>
            </a:r>
            <a:r>
              <a:rPr lang="en-US" sz="7200" b="1" dirty="0" err="1">
                <a:latin typeface="SutonnyMJ" pitchFamily="2" charset="0"/>
              </a:rPr>
              <a:t>Kwgkb</a:t>
            </a:r>
            <a:r>
              <a:rPr lang="en-US" sz="7200" b="1" dirty="0">
                <a:latin typeface="SutonnyMJ" pitchFamily="2" charset="0"/>
              </a:rPr>
              <a:t> †</a:t>
            </a:r>
            <a:r>
              <a:rPr lang="en-US" sz="7200" b="1" dirty="0" err="1">
                <a:latin typeface="SutonnyMJ" pitchFamily="2" charset="0"/>
              </a:rPr>
              <a:t>cj</a:t>
            </a:r>
            <a:r>
              <a:rPr lang="en-US" sz="7200" b="1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05381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332</Words>
  <Application>Microsoft Office PowerPoint</Application>
  <PresentationFormat>Widescreen</PresentationFormat>
  <Paragraphs>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BrahmaputraMJ</vt:lpstr>
      <vt:lpstr>Calibri</vt:lpstr>
      <vt:lpstr>Calibri Light</vt:lpstr>
      <vt:lpstr>Cambria Math</vt:lpstr>
      <vt:lpstr>Kalpurush</vt:lpstr>
      <vt:lpstr>NikoshBAN</vt:lpstr>
      <vt:lpstr>SanguMJ</vt:lpstr>
      <vt:lpstr>SonkhoMJ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7| gymvbœv eB‡qi †`vKvb †_‡K GKwU evsjv iPbv eB 84 UvKvq  µq Kij| wKš‘ eBwUi Kfv‡i g~j¨ †jLv wQj 120 UvKv| †m kZKiv KZ UvKv Kwgkb †cj|</vt:lpstr>
      <vt:lpstr>PowerPoint Presentation</vt:lpstr>
      <vt:lpstr>PowerPoint Presentation</vt:lpstr>
      <vt:lpstr>= ৩০ টাকা</vt:lpstr>
      <vt:lpstr>PowerPoint Presentation</vt:lpstr>
      <vt:lpstr>PowerPoint Presentation</vt:lpstr>
      <vt:lpstr>PvKzwiRxexi,</vt:lpstr>
      <vt:lpstr>= 60 UvKv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68</cp:revision>
  <dcterms:created xsi:type="dcterms:W3CDTF">2020-10-06T06:17:01Z</dcterms:created>
  <dcterms:modified xsi:type="dcterms:W3CDTF">2020-10-06T13:18:55Z</dcterms:modified>
</cp:coreProperties>
</file>