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9" r:id="rId2"/>
    <p:sldId id="300" r:id="rId3"/>
    <p:sldId id="281" r:id="rId4"/>
    <p:sldId id="258" r:id="rId5"/>
    <p:sldId id="292" r:id="rId6"/>
    <p:sldId id="289" r:id="rId7"/>
    <p:sldId id="280" r:id="rId8"/>
    <p:sldId id="290" r:id="rId9"/>
    <p:sldId id="274" r:id="rId10"/>
    <p:sldId id="298" r:id="rId11"/>
    <p:sldId id="263" r:id="rId12"/>
    <p:sldId id="284" r:id="rId13"/>
    <p:sldId id="295" r:id="rId14"/>
    <p:sldId id="261" r:id="rId15"/>
    <p:sldId id="265" r:id="rId16"/>
    <p:sldId id="266" r:id="rId17"/>
    <p:sldId id="297" r:id="rId18"/>
    <p:sldId id="262" r:id="rId19"/>
    <p:sldId id="282" r:id="rId20"/>
    <p:sldId id="283" r:id="rId21"/>
    <p:sldId id="272" r:id="rId22"/>
    <p:sldId id="276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5238" autoAdjust="0"/>
  </p:normalViewPr>
  <p:slideViewPr>
    <p:cSldViewPr>
      <p:cViewPr varScale="1">
        <p:scale>
          <a:sx n="70" d="100"/>
          <a:sy n="70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3.jpeg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3.jpeg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BF7EC-F67E-47C4-8685-4833D227420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9258EF-BD87-4FC0-BC14-3A0B0A2D3C30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F23053-8836-41FA-8373-86CCEC1798B0}" type="parTrans" cxnId="{506A4470-5F24-4366-B3C4-752324F808E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CC0B8F-252E-4CDB-8589-8065D955B948}" type="sibTrans" cxnId="{506A4470-5F24-4366-B3C4-752324F808E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C3DC4E-C5B3-4091-B909-41742BC95154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8D3A2A-4F15-4B52-ABE7-4F8231FA20F2}" type="parTrans" cxnId="{AB505728-36F3-4CD8-962C-57E1177B74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A83F0C-A836-40A0-82D5-092C7A968720}" type="sibTrans" cxnId="{AB505728-36F3-4CD8-962C-57E1177B74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CCDC54-6035-4C59-A7F5-7617C9C341A7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F5DB81-0971-450F-AD9A-E7949096C18C}" type="parTrans" cxnId="{19A06B53-7A2B-40A6-BA14-5215A8D4AEA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9DC076-857C-4795-BDA8-11ED9CB8E4A9}" type="sibTrans" cxnId="{19A06B53-7A2B-40A6-BA14-5215A8D4AEA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4E8D1C-48AC-4DE8-8A97-5F72144CF5E9}">
      <dgm:prSet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2963D9-F7C9-4F6D-9A17-9913B18E6264}" type="parTrans" cxnId="{4E719301-3FFD-4842-89CB-D65F8FF94BA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F26BE-B1A5-4E88-9185-A57DA4CE1C52}" type="sibTrans" cxnId="{4E719301-3FFD-4842-89CB-D65F8FF94BA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953EDB-D0AA-4633-80C9-FC64871CF486}">
      <dgm:prSet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C3FC62-B2FF-4555-B0E3-4E137E5F0E69}" type="parTrans" cxnId="{1205B67A-4F91-4DC9-A1E1-D309D9E611D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A721BE-673F-4C01-AE6B-D64FDEED6D11}" type="sibTrans" cxnId="{1205B67A-4F91-4DC9-A1E1-D309D9E611D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4AEDD2-7195-4089-99DB-BFA8EEDE904C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A073F1-1848-4404-A3A8-A7B88A3CFF3F}" type="parTrans" cxnId="{CECAD956-3B41-41EE-991D-0CC95D92B046}">
      <dgm:prSet/>
      <dgm:spPr/>
      <dgm:t>
        <a:bodyPr/>
        <a:lstStyle/>
        <a:p>
          <a:endParaRPr lang="en-US"/>
        </a:p>
      </dgm:t>
    </dgm:pt>
    <dgm:pt modelId="{73625AC3-20D5-4065-88B9-B7BF8B8D7B54}" type="sibTrans" cxnId="{CECAD956-3B41-41EE-991D-0CC95D92B046}">
      <dgm:prSet/>
      <dgm:spPr/>
      <dgm:t>
        <a:bodyPr/>
        <a:lstStyle/>
        <a:p>
          <a:endParaRPr lang="en-US"/>
        </a:p>
      </dgm:t>
    </dgm:pt>
    <dgm:pt modelId="{AC50782C-4EB9-4704-9C85-85BA057060FB}">
      <dgm:prSet/>
      <dgm:spPr/>
      <dgm:t>
        <a:bodyPr/>
        <a:lstStyle/>
        <a:p>
          <a:endParaRPr lang="en-US" dirty="0"/>
        </a:p>
      </dgm:t>
    </dgm:pt>
    <dgm:pt modelId="{D28DBE29-7373-4CE2-86C4-4C0FB5BFDB9A}" type="parTrans" cxnId="{4814D205-2170-496C-BC30-EBC916D7D54A}">
      <dgm:prSet/>
      <dgm:spPr/>
      <dgm:t>
        <a:bodyPr/>
        <a:lstStyle/>
        <a:p>
          <a:endParaRPr lang="en-US"/>
        </a:p>
      </dgm:t>
    </dgm:pt>
    <dgm:pt modelId="{1D63A675-7E8D-4DA6-B9EE-F522FB02CE38}" type="sibTrans" cxnId="{4814D205-2170-496C-BC30-EBC916D7D54A}">
      <dgm:prSet/>
      <dgm:spPr/>
      <dgm:t>
        <a:bodyPr/>
        <a:lstStyle/>
        <a:p>
          <a:endParaRPr lang="en-US"/>
        </a:p>
      </dgm:t>
    </dgm:pt>
    <dgm:pt modelId="{BE7D70E9-078A-4B62-9B51-97CD859F5F8C}">
      <dgm:prSet/>
      <dgm:spPr>
        <a:noFill/>
      </dgm:spPr>
      <dgm:t>
        <a:bodyPr/>
        <a:lstStyle/>
        <a:p>
          <a:endParaRPr lang="en-US"/>
        </a:p>
      </dgm:t>
    </dgm:pt>
    <dgm:pt modelId="{AF03C38A-512D-4E29-BAEC-BC37A0020396}" type="parTrans" cxnId="{C51DE70B-713A-4262-A9D2-60F0B0F415DC}">
      <dgm:prSet/>
      <dgm:spPr/>
      <dgm:t>
        <a:bodyPr/>
        <a:lstStyle/>
        <a:p>
          <a:endParaRPr lang="en-US"/>
        </a:p>
      </dgm:t>
    </dgm:pt>
    <dgm:pt modelId="{1AF57385-7C85-4390-AED5-615E59F5834D}" type="sibTrans" cxnId="{C51DE70B-713A-4262-A9D2-60F0B0F415DC}">
      <dgm:prSet/>
      <dgm:spPr/>
      <dgm:t>
        <a:bodyPr/>
        <a:lstStyle/>
        <a:p>
          <a:endParaRPr lang="en-US"/>
        </a:p>
      </dgm:t>
    </dgm:pt>
    <dgm:pt modelId="{78C6F603-7DC9-4370-8EBF-32D232FE5378}" type="pres">
      <dgm:prSet presAssocID="{4C1BF7EC-F67E-47C4-8685-4833D22742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5B9C85-A682-476B-A684-1E1020C44C4D}" type="pres">
      <dgm:prSet presAssocID="{329258EF-BD87-4FC0-BC14-3A0B0A2D3C30}" presName="centerShape" presStyleLbl="node0" presStyleIdx="0" presStyleCnt="1"/>
      <dgm:spPr/>
      <dgm:t>
        <a:bodyPr/>
        <a:lstStyle/>
        <a:p>
          <a:endParaRPr lang="en-US"/>
        </a:p>
      </dgm:t>
    </dgm:pt>
    <dgm:pt modelId="{D4A17A66-3A44-4797-86A5-22D1BDAD7700}" type="pres">
      <dgm:prSet presAssocID="{EF8D3A2A-4F15-4B52-ABE7-4F8231FA20F2}" presName="parTrans" presStyleLbl="sibTrans2D1" presStyleIdx="0" presStyleCnt="7"/>
      <dgm:spPr/>
      <dgm:t>
        <a:bodyPr/>
        <a:lstStyle/>
        <a:p>
          <a:endParaRPr lang="en-US"/>
        </a:p>
      </dgm:t>
    </dgm:pt>
    <dgm:pt modelId="{AA1F25F7-3240-4113-B26C-66AED0D5BC88}" type="pres">
      <dgm:prSet presAssocID="{EF8D3A2A-4F15-4B52-ABE7-4F8231FA20F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BBB9D51C-07E5-49F7-9FBB-910FAB7D3D05}" type="pres">
      <dgm:prSet presAssocID="{02C3DC4E-C5B3-4091-B909-41742BC9515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FF92B-9880-4508-82CB-0BE8985611A8}" type="pres">
      <dgm:prSet presAssocID="{05F5DB81-0971-450F-AD9A-E7949096C18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4E95C4F7-F2AA-4788-BDDD-E5448B1F4312}" type="pres">
      <dgm:prSet presAssocID="{05F5DB81-0971-450F-AD9A-E7949096C18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B4F84474-00A6-49FF-855E-94264C251BF8}" type="pres">
      <dgm:prSet presAssocID="{E4CCDC54-6035-4C59-A7F5-7617C9C341A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12CC8-9285-4B9E-B335-56E9060C85DB}" type="pres">
      <dgm:prSet presAssocID="{D28DBE29-7373-4CE2-86C4-4C0FB5BFDB9A}" presName="parTrans" presStyleLbl="sibTrans2D1" presStyleIdx="2" presStyleCnt="7"/>
      <dgm:spPr/>
      <dgm:t>
        <a:bodyPr/>
        <a:lstStyle/>
        <a:p>
          <a:endParaRPr lang="en-US"/>
        </a:p>
      </dgm:t>
    </dgm:pt>
    <dgm:pt modelId="{289C7CB6-9ABB-4069-AE16-43374595D49C}" type="pres">
      <dgm:prSet presAssocID="{D28DBE29-7373-4CE2-86C4-4C0FB5BFDB9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843C7E5A-52B2-43A0-AE2C-F40C9750A65C}" type="pres">
      <dgm:prSet presAssocID="{AC50782C-4EB9-4704-9C85-85BA057060F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9243B-B664-4928-9361-55C65AF22B50}" type="pres">
      <dgm:prSet presAssocID="{B5A073F1-1848-4404-A3A8-A7B88A3CFF3F}" presName="parTrans" presStyleLbl="sibTrans2D1" presStyleIdx="3" presStyleCnt="7"/>
      <dgm:spPr/>
      <dgm:t>
        <a:bodyPr/>
        <a:lstStyle/>
        <a:p>
          <a:endParaRPr lang="en-US"/>
        </a:p>
      </dgm:t>
    </dgm:pt>
    <dgm:pt modelId="{A6813FEF-496D-44BB-820C-9B525980F51C}" type="pres">
      <dgm:prSet presAssocID="{B5A073F1-1848-4404-A3A8-A7B88A3CFF3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0484D7B1-EC11-44D2-A6CB-FB853E17B003}" type="pres">
      <dgm:prSet presAssocID="{504AEDD2-7195-4089-99DB-BFA8EEDE904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71F9F-FA84-4F60-BFDF-2435F2583410}" type="pres">
      <dgm:prSet presAssocID="{DCC3FC62-B2FF-4555-B0E3-4E137E5F0E69}" presName="parTrans" presStyleLbl="sibTrans2D1" presStyleIdx="4" presStyleCnt="7"/>
      <dgm:spPr/>
      <dgm:t>
        <a:bodyPr/>
        <a:lstStyle/>
        <a:p>
          <a:endParaRPr lang="en-US"/>
        </a:p>
      </dgm:t>
    </dgm:pt>
    <dgm:pt modelId="{231FE879-34BD-4B92-BDFC-C71DC9136CB6}" type="pres">
      <dgm:prSet presAssocID="{DCC3FC62-B2FF-4555-B0E3-4E137E5F0E69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C0A0B63E-032C-4FCF-9430-AFED239B6A31}" type="pres">
      <dgm:prSet presAssocID="{20953EDB-D0AA-4633-80C9-FC64871CF48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43510-8750-4711-8CF6-89BA9023509A}" type="pres">
      <dgm:prSet presAssocID="{AF03C38A-512D-4E29-BAEC-BC37A002039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3839A2A0-4F79-4FA3-B181-58B8319BE72E}" type="pres">
      <dgm:prSet presAssocID="{AF03C38A-512D-4E29-BAEC-BC37A002039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6D4F21BE-CD1D-4446-B8A9-9C639FCCDCA4}" type="pres">
      <dgm:prSet presAssocID="{BE7D70E9-078A-4B62-9B51-97CD859F5F8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39A7B-4392-4FC0-92B9-FE15A6E391C8}" type="pres">
      <dgm:prSet presAssocID="{EC2963D9-F7C9-4F6D-9A17-9913B18E6264}" presName="parTrans" presStyleLbl="sibTrans2D1" presStyleIdx="6" presStyleCnt="7"/>
      <dgm:spPr/>
      <dgm:t>
        <a:bodyPr/>
        <a:lstStyle/>
        <a:p>
          <a:endParaRPr lang="en-US"/>
        </a:p>
      </dgm:t>
    </dgm:pt>
    <dgm:pt modelId="{672CCDFD-5842-4027-A016-B92AFA36A72A}" type="pres">
      <dgm:prSet presAssocID="{EC2963D9-F7C9-4F6D-9A17-9913B18E6264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6F4E1C4E-C436-4ED2-B660-F59DFEFBB626}" type="pres">
      <dgm:prSet presAssocID="{A54E8D1C-48AC-4DE8-8A97-5F72144CF5E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3218A-1092-415A-8797-229C65A03150}" type="presOf" srcId="{E4CCDC54-6035-4C59-A7F5-7617C9C341A7}" destId="{B4F84474-00A6-49FF-855E-94264C251BF8}" srcOrd="0" destOrd="0" presId="urn:microsoft.com/office/officeart/2005/8/layout/radial5"/>
    <dgm:cxn modelId="{7AED9057-77F4-4BA5-B03A-0A49B0BC8C4A}" type="presOf" srcId="{329258EF-BD87-4FC0-BC14-3A0B0A2D3C30}" destId="{A25B9C85-A682-476B-A684-1E1020C44C4D}" srcOrd="0" destOrd="0" presId="urn:microsoft.com/office/officeart/2005/8/layout/radial5"/>
    <dgm:cxn modelId="{19A06B53-7A2B-40A6-BA14-5215A8D4AEAD}" srcId="{329258EF-BD87-4FC0-BC14-3A0B0A2D3C30}" destId="{E4CCDC54-6035-4C59-A7F5-7617C9C341A7}" srcOrd="1" destOrd="0" parTransId="{05F5DB81-0971-450F-AD9A-E7949096C18C}" sibTransId="{089DC076-857C-4795-BDA8-11ED9CB8E4A9}"/>
    <dgm:cxn modelId="{1EACA905-4D1A-4F16-9EBA-4CB18CA32DD7}" type="presOf" srcId="{BE7D70E9-078A-4B62-9B51-97CD859F5F8C}" destId="{6D4F21BE-CD1D-4446-B8A9-9C639FCCDCA4}" srcOrd="0" destOrd="0" presId="urn:microsoft.com/office/officeart/2005/8/layout/radial5"/>
    <dgm:cxn modelId="{C51DE70B-713A-4262-A9D2-60F0B0F415DC}" srcId="{329258EF-BD87-4FC0-BC14-3A0B0A2D3C30}" destId="{BE7D70E9-078A-4B62-9B51-97CD859F5F8C}" srcOrd="5" destOrd="0" parTransId="{AF03C38A-512D-4E29-BAEC-BC37A0020396}" sibTransId="{1AF57385-7C85-4390-AED5-615E59F5834D}"/>
    <dgm:cxn modelId="{971BDD87-03F5-46DC-815D-DCF62D1585CA}" type="presOf" srcId="{AC50782C-4EB9-4704-9C85-85BA057060FB}" destId="{843C7E5A-52B2-43A0-AE2C-F40C9750A65C}" srcOrd="0" destOrd="0" presId="urn:microsoft.com/office/officeart/2005/8/layout/radial5"/>
    <dgm:cxn modelId="{69FCB9C5-5C57-4EDF-B93D-FAC06A065CAC}" type="presOf" srcId="{05F5DB81-0971-450F-AD9A-E7949096C18C}" destId="{4E95C4F7-F2AA-4788-BDDD-E5448B1F4312}" srcOrd="1" destOrd="0" presId="urn:microsoft.com/office/officeart/2005/8/layout/radial5"/>
    <dgm:cxn modelId="{2DFF81BA-313D-474B-B93B-9DDDE5AC7E20}" type="presOf" srcId="{AF03C38A-512D-4E29-BAEC-BC37A0020396}" destId="{A8643510-8750-4711-8CF6-89BA9023509A}" srcOrd="0" destOrd="0" presId="urn:microsoft.com/office/officeart/2005/8/layout/radial5"/>
    <dgm:cxn modelId="{B103B047-05F9-4F89-928A-59CF84A26D1E}" type="presOf" srcId="{D28DBE29-7373-4CE2-86C4-4C0FB5BFDB9A}" destId="{D4F12CC8-9285-4B9E-B335-56E9060C85DB}" srcOrd="0" destOrd="0" presId="urn:microsoft.com/office/officeart/2005/8/layout/radial5"/>
    <dgm:cxn modelId="{AB505728-36F3-4CD8-962C-57E1177B749C}" srcId="{329258EF-BD87-4FC0-BC14-3A0B0A2D3C30}" destId="{02C3DC4E-C5B3-4091-B909-41742BC95154}" srcOrd="0" destOrd="0" parTransId="{EF8D3A2A-4F15-4B52-ABE7-4F8231FA20F2}" sibTransId="{A2A83F0C-A836-40A0-82D5-092C7A968720}"/>
    <dgm:cxn modelId="{FF0051D2-3EB2-411D-8E3F-B8838005C1EA}" type="presOf" srcId="{DCC3FC62-B2FF-4555-B0E3-4E137E5F0E69}" destId="{231FE879-34BD-4B92-BDFC-C71DC9136CB6}" srcOrd="1" destOrd="0" presId="urn:microsoft.com/office/officeart/2005/8/layout/radial5"/>
    <dgm:cxn modelId="{5BD01F1F-2AF8-4A03-82F1-69AB0C6D2639}" type="presOf" srcId="{EC2963D9-F7C9-4F6D-9A17-9913B18E6264}" destId="{672CCDFD-5842-4027-A016-B92AFA36A72A}" srcOrd="1" destOrd="0" presId="urn:microsoft.com/office/officeart/2005/8/layout/radial5"/>
    <dgm:cxn modelId="{5AA651C6-2F8D-452A-BACF-E887A502DE8D}" type="presOf" srcId="{DCC3FC62-B2FF-4555-B0E3-4E137E5F0E69}" destId="{AB671F9F-FA84-4F60-BFDF-2435F2583410}" srcOrd="0" destOrd="0" presId="urn:microsoft.com/office/officeart/2005/8/layout/radial5"/>
    <dgm:cxn modelId="{CECAD956-3B41-41EE-991D-0CC95D92B046}" srcId="{329258EF-BD87-4FC0-BC14-3A0B0A2D3C30}" destId="{504AEDD2-7195-4089-99DB-BFA8EEDE904C}" srcOrd="3" destOrd="0" parTransId="{B5A073F1-1848-4404-A3A8-A7B88A3CFF3F}" sibTransId="{73625AC3-20D5-4065-88B9-B7BF8B8D7B54}"/>
    <dgm:cxn modelId="{7555A254-B3E6-49FE-B110-4BE8C6999088}" type="presOf" srcId="{EF8D3A2A-4F15-4B52-ABE7-4F8231FA20F2}" destId="{D4A17A66-3A44-4797-86A5-22D1BDAD7700}" srcOrd="0" destOrd="0" presId="urn:microsoft.com/office/officeart/2005/8/layout/radial5"/>
    <dgm:cxn modelId="{FDF02E82-9A3E-4F88-A553-F4F76EB1492D}" type="presOf" srcId="{EF8D3A2A-4F15-4B52-ABE7-4F8231FA20F2}" destId="{AA1F25F7-3240-4113-B26C-66AED0D5BC88}" srcOrd="1" destOrd="0" presId="urn:microsoft.com/office/officeart/2005/8/layout/radial5"/>
    <dgm:cxn modelId="{4E719301-3FFD-4842-89CB-D65F8FF94BA6}" srcId="{329258EF-BD87-4FC0-BC14-3A0B0A2D3C30}" destId="{A54E8D1C-48AC-4DE8-8A97-5F72144CF5E9}" srcOrd="6" destOrd="0" parTransId="{EC2963D9-F7C9-4F6D-9A17-9913B18E6264}" sibTransId="{C85F26BE-B1A5-4E88-9185-A57DA4CE1C52}"/>
    <dgm:cxn modelId="{BEE121CC-86DE-44D4-926B-8496E61C2AFB}" type="presOf" srcId="{B5A073F1-1848-4404-A3A8-A7B88A3CFF3F}" destId="{A6813FEF-496D-44BB-820C-9B525980F51C}" srcOrd="1" destOrd="0" presId="urn:microsoft.com/office/officeart/2005/8/layout/radial5"/>
    <dgm:cxn modelId="{506A4470-5F24-4366-B3C4-752324F808E4}" srcId="{4C1BF7EC-F67E-47C4-8685-4833D227420B}" destId="{329258EF-BD87-4FC0-BC14-3A0B0A2D3C30}" srcOrd="0" destOrd="0" parTransId="{81F23053-8836-41FA-8373-86CCEC1798B0}" sibTransId="{ACCC0B8F-252E-4CDB-8589-8065D955B948}"/>
    <dgm:cxn modelId="{F5A128AD-71A1-4CFE-9EA9-FD3E127F3E40}" type="presOf" srcId="{504AEDD2-7195-4089-99DB-BFA8EEDE904C}" destId="{0484D7B1-EC11-44D2-A6CB-FB853E17B003}" srcOrd="0" destOrd="0" presId="urn:microsoft.com/office/officeart/2005/8/layout/radial5"/>
    <dgm:cxn modelId="{2FE8E035-D1AF-48E9-A296-9C3973A0254C}" type="presOf" srcId="{B5A073F1-1848-4404-A3A8-A7B88A3CFF3F}" destId="{9699243B-B664-4928-9361-55C65AF22B50}" srcOrd="0" destOrd="0" presId="urn:microsoft.com/office/officeart/2005/8/layout/radial5"/>
    <dgm:cxn modelId="{43E1C8F0-B49A-419F-9AC5-4FD6A8EAD812}" type="presOf" srcId="{4C1BF7EC-F67E-47C4-8685-4833D227420B}" destId="{78C6F603-7DC9-4370-8EBF-32D232FE5378}" srcOrd="0" destOrd="0" presId="urn:microsoft.com/office/officeart/2005/8/layout/radial5"/>
    <dgm:cxn modelId="{282D0F54-DCB2-4672-BF03-D699038A07FC}" type="presOf" srcId="{EC2963D9-F7C9-4F6D-9A17-9913B18E6264}" destId="{4B639A7B-4392-4FC0-92B9-FE15A6E391C8}" srcOrd="0" destOrd="0" presId="urn:microsoft.com/office/officeart/2005/8/layout/radial5"/>
    <dgm:cxn modelId="{FCA7A090-24B3-4F51-A836-B7EC4840ED82}" type="presOf" srcId="{02C3DC4E-C5B3-4091-B909-41742BC95154}" destId="{BBB9D51C-07E5-49F7-9FBB-910FAB7D3D05}" srcOrd="0" destOrd="0" presId="urn:microsoft.com/office/officeart/2005/8/layout/radial5"/>
    <dgm:cxn modelId="{44379CF9-4F86-4EEB-BE53-49B555ED3478}" type="presOf" srcId="{AF03C38A-512D-4E29-BAEC-BC37A0020396}" destId="{3839A2A0-4F79-4FA3-B181-58B8319BE72E}" srcOrd="1" destOrd="0" presId="urn:microsoft.com/office/officeart/2005/8/layout/radial5"/>
    <dgm:cxn modelId="{1205B67A-4F91-4DC9-A1E1-D309D9E611D1}" srcId="{329258EF-BD87-4FC0-BC14-3A0B0A2D3C30}" destId="{20953EDB-D0AA-4633-80C9-FC64871CF486}" srcOrd="4" destOrd="0" parTransId="{DCC3FC62-B2FF-4555-B0E3-4E137E5F0E69}" sibTransId="{A8A721BE-673F-4C01-AE6B-D64FDEED6D11}"/>
    <dgm:cxn modelId="{7AD7B94C-28F1-4F1F-B2B8-FB1E4E857062}" type="presOf" srcId="{20953EDB-D0AA-4633-80C9-FC64871CF486}" destId="{C0A0B63E-032C-4FCF-9430-AFED239B6A31}" srcOrd="0" destOrd="0" presId="urn:microsoft.com/office/officeart/2005/8/layout/radial5"/>
    <dgm:cxn modelId="{45EB36CF-CD44-4195-9D65-6895D3B4EDD2}" type="presOf" srcId="{A54E8D1C-48AC-4DE8-8A97-5F72144CF5E9}" destId="{6F4E1C4E-C436-4ED2-B660-F59DFEFBB626}" srcOrd="0" destOrd="0" presId="urn:microsoft.com/office/officeart/2005/8/layout/radial5"/>
    <dgm:cxn modelId="{4814D205-2170-496C-BC30-EBC916D7D54A}" srcId="{329258EF-BD87-4FC0-BC14-3A0B0A2D3C30}" destId="{AC50782C-4EB9-4704-9C85-85BA057060FB}" srcOrd="2" destOrd="0" parTransId="{D28DBE29-7373-4CE2-86C4-4C0FB5BFDB9A}" sibTransId="{1D63A675-7E8D-4DA6-B9EE-F522FB02CE38}"/>
    <dgm:cxn modelId="{3C0BA9DC-A93A-4F01-9000-A61D895AB6FF}" type="presOf" srcId="{D28DBE29-7373-4CE2-86C4-4C0FB5BFDB9A}" destId="{289C7CB6-9ABB-4069-AE16-43374595D49C}" srcOrd="1" destOrd="0" presId="urn:microsoft.com/office/officeart/2005/8/layout/radial5"/>
    <dgm:cxn modelId="{80024CA1-D3A7-4771-BBF6-4EDA306B2AA9}" type="presOf" srcId="{05F5DB81-0971-450F-AD9A-E7949096C18C}" destId="{BE5FF92B-9880-4508-82CB-0BE8985611A8}" srcOrd="0" destOrd="0" presId="urn:microsoft.com/office/officeart/2005/8/layout/radial5"/>
    <dgm:cxn modelId="{9B497ACC-54E5-4E7D-AC1D-570E53B8AC70}" type="presParOf" srcId="{78C6F603-7DC9-4370-8EBF-32D232FE5378}" destId="{A25B9C85-A682-476B-A684-1E1020C44C4D}" srcOrd="0" destOrd="0" presId="urn:microsoft.com/office/officeart/2005/8/layout/radial5"/>
    <dgm:cxn modelId="{D461A5D1-A80E-4240-AD78-D523461DF474}" type="presParOf" srcId="{78C6F603-7DC9-4370-8EBF-32D232FE5378}" destId="{D4A17A66-3A44-4797-86A5-22D1BDAD7700}" srcOrd="1" destOrd="0" presId="urn:microsoft.com/office/officeart/2005/8/layout/radial5"/>
    <dgm:cxn modelId="{784CD174-1E8D-4E77-B1C4-37032D83C576}" type="presParOf" srcId="{D4A17A66-3A44-4797-86A5-22D1BDAD7700}" destId="{AA1F25F7-3240-4113-B26C-66AED0D5BC88}" srcOrd="0" destOrd="0" presId="urn:microsoft.com/office/officeart/2005/8/layout/radial5"/>
    <dgm:cxn modelId="{CF38A08D-5401-49F9-9D05-BB4E47176899}" type="presParOf" srcId="{78C6F603-7DC9-4370-8EBF-32D232FE5378}" destId="{BBB9D51C-07E5-49F7-9FBB-910FAB7D3D05}" srcOrd="2" destOrd="0" presId="urn:microsoft.com/office/officeart/2005/8/layout/radial5"/>
    <dgm:cxn modelId="{819AC85F-FD08-449F-A60F-9110067F8255}" type="presParOf" srcId="{78C6F603-7DC9-4370-8EBF-32D232FE5378}" destId="{BE5FF92B-9880-4508-82CB-0BE8985611A8}" srcOrd="3" destOrd="0" presId="urn:microsoft.com/office/officeart/2005/8/layout/radial5"/>
    <dgm:cxn modelId="{CA24E3BA-795C-48D0-A128-954E75FFC0B0}" type="presParOf" srcId="{BE5FF92B-9880-4508-82CB-0BE8985611A8}" destId="{4E95C4F7-F2AA-4788-BDDD-E5448B1F4312}" srcOrd="0" destOrd="0" presId="urn:microsoft.com/office/officeart/2005/8/layout/radial5"/>
    <dgm:cxn modelId="{13EDCB5B-EBC8-4DE9-8BA8-B30155CDF32A}" type="presParOf" srcId="{78C6F603-7DC9-4370-8EBF-32D232FE5378}" destId="{B4F84474-00A6-49FF-855E-94264C251BF8}" srcOrd="4" destOrd="0" presId="urn:microsoft.com/office/officeart/2005/8/layout/radial5"/>
    <dgm:cxn modelId="{9DF5D262-0100-4412-B203-ED75D61AE2A1}" type="presParOf" srcId="{78C6F603-7DC9-4370-8EBF-32D232FE5378}" destId="{D4F12CC8-9285-4B9E-B335-56E9060C85DB}" srcOrd="5" destOrd="0" presId="urn:microsoft.com/office/officeart/2005/8/layout/radial5"/>
    <dgm:cxn modelId="{F2F4884D-CF86-415B-82BA-D71CA3B5C6BE}" type="presParOf" srcId="{D4F12CC8-9285-4B9E-B335-56E9060C85DB}" destId="{289C7CB6-9ABB-4069-AE16-43374595D49C}" srcOrd="0" destOrd="0" presId="urn:microsoft.com/office/officeart/2005/8/layout/radial5"/>
    <dgm:cxn modelId="{B526C74A-9715-4AE4-8546-C1E839D14676}" type="presParOf" srcId="{78C6F603-7DC9-4370-8EBF-32D232FE5378}" destId="{843C7E5A-52B2-43A0-AE2C-F40C9750A65C}" srcOrd="6" destOrd="0" presId="urn:microsoft.com/office/officeart/2005/8/layout/radial5"/>
    <dgm:cxn modelId="{EDCE5A05-EF11-45BF-BAC6-B38E541F00A3}" type="presParOf" srcId="{78C6F603-7DC9-4370-8EBF-32D232FE5378}" destId="{9699243B-B664-4928-9361-55C65AF22B50}" srcOrd="7" destOrd="0" presId="urn:microsoft.com/office/officeart/2005/8/layout/radial5"/>
    <dgm:cxn modelId="{55BF895D-D971-47F2-8951-D5EAE4DDB02E}" type="presParOf" srcId="{9699243B-B664-4928-9361-55C65AF22B50}" destId="{A6813FEF-496D-44BB-820C-9B525980F51C}" srcOrd="0" destOrd="0" presId="urn:microsoft.com/office/officeart/2005/8/layout/radial5"/>
    <dgm:cxn modelId="{ACEE7C0A-429D-4AAD-A30F-1572BA3B746C}" type="presParOf" srcId="{78C6F603-7DC9-4370-8EBF-32D232FE5378}" destId="{0484D7B1-EC11-44D2-A6CB-FB853E17B003}" srcOrd="8" destOrd="0" presId="urn:microsoft.com/office/officeart/2005/8/layout/radial5"/>
    <dgm:cxn modelId="{AA022699-608F-4D91-B7B9-B885DA69C824}" type="presParOf" srcId="{78C6F603-7DC9-4370-8EBF-32D232FE5378}" destId="{AB671F9F-FA84-4F60-BFDF-2435F2583410}" srcOrd="9" destOrd="0" presId="urn:microsoft.com/office/officeart/2005/8/layout/radial5"/>
    <dgm:cxn modelId="{57E842F2-D00B-4CD1-A05B-56887381241E}" type="presParOf" srcId="{AB671F9F-FA84-4F60-BFDF-2435F2583410}" destId="{231FE879-34BD-4B92-BDFC-C71DC9136CB6}" srcOrd="0" destOrd="0" presId="urn:microsoft.com/office/officeart/2005/8/layout/radial5"/>
    <dgm:cxn modelId="{0CA090CC-5AEC-41D7-91FF-241633ADB13B}" type="presParOf" srcId="{78C6F603-7DC9-4370-8EBF-32D232FE5378}" destId="{C0A0B63E-032C-4FCF-9430-AFED239B6A31}" srcOrd="10" destOrd="0" presId="urn:microsoft.com/office/officeart/2005/8/layout/radial5"/>
    <dgm:cxn modelId="{B7DD8106-A9CB-485C-B63C-737924C087B2}" type="presParOf" srcId="{78C6F603-7DC9-4370-8EBF-32D232FE5378}" destId="{A8643510-8750-4711-8CF6-89BA9023509A}" srcOrd="11" destOrd="0" presId="urn:microsoft.com/office/officeart/2005/8/layout/radial5"/>
    <dgm:cxn modelId="{73E043E0-F3E5-4F42-90C5-5747005648BB}" type="presParOf" srcId="{A8643510-8750-4711-8CF6-89BA9023509A}" destId="{3839A2A0-4F79-4FA3-B181-58B8319BE72E}" srcOrd="0" destOrd="0" presId="urn:microsoft.com/office/officeart/2005/8/layout/radial5"/>
    <dgm:cxn modelId="{3A46A154-2FB7-4433-A38B-79A5CFFE5CB5}" type="presParOf" srcId="{78C6F603-7DC9-4370-8EBF-32D232FE5378}" destId="{6D4F21BE-CD1D-4446-B8A9-9C639FCCDCA4}" srcOrd="12" destOrd="0" presId="urn:microsoft.com/office/officeart/2005/8/layout/radial5"/>
    <dgm:cxn modelId="{DB6F7380-25FA-490D-8AFA-1BC8AEA7CAC9}" type="presParOf" srcId="{78C6F603-7DC9-4370-8EBF-32D232FE5378}" destId="{4B639A7B-4392-4FC0-92B9-FE15A6E391C8}" srcOrd="13" destOrd="0" presId="urn:microsoft.com/office/officeart/2005/8/layout/radial5"/>
    <dgm:cxn modelId="{41BE19BF-C072-45D3-8817-B0C58C375936}" type="presParOf" srcId="{4B639A7B-4392-4FC0-92B9-FE15A6E391C8}" destId="{672CCDFD-5842-4027-A016-B92AFA36A72A}" srcOrd="0" destOrd="0" presId="urn:microsoft.com/office/officeart/2005/8/layout/radial5"/>
    <dgm:cxn modelId="{15ED8F4B-B94C-48FF-8C77-BE871C46209B}" type="presParOf" srcId="{78C6F603-7DC9-4370-8EBF-32D232FE5378}" destId="{6F4E1C4E-C436-4ED2-B660-F59DFEFBB626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B9C85-A682-476B-A684-1E1020C44C4D}">
      <dsp:nvSpPr>
        <dsp:cNvPr id="0" name=""/>
        <dsp:cNvSpPr/>
      </dsp:nvSpPr>
      <dsp:spPr>
        <a:xfrm>
          <a:off x="2462361" y="1524600"/>
          <a:ext cx="1171277" cy="117127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33891" y="1696130"/>
        <a:ext cx="828217" cy="828217"/>
      </dsp:txXfrm>
    </dsp:sp>
    <dsp:sp modelId="{D4A17A66-3A44-4797-86A5-22D1BDAD7700}">
      <dsp:nvSpPr>
        <dsp:cNvPr id="0" name=""/>
        <dsp:cNvSpPr/>
      </dsp:nvSpPr>
      <dsp:spPr>
        <a:xfrm rot="16200000">
          <a:off x="2924144" y="1098804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61301" y="1215608"/>
        <a:ext cx="173398" cy="238940"/>
      </dsp:txXfrm>
    </dsp:sp>
    <dsp:sp modelId="{BBB9D51C-07E5-49F7-9FBB-910FAB7D3D05}">
      <dsp:nvSpPr>
        <dsp:cNvPr id="0" name=""/>
        <dsp:cNvSpPr/>
      </dsp:nvSpPr>
      <dsp:spPr>
        <a:xfrm>
          <a:off x="2520925" y="3071"/>
          <a:ext cx="1054149" cy="1054149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75302" y="157448"/>
        <a:ext cx="745395" cy="745395"/>
      </dsp:txXfrm>
    </dsp:sp>
    <dsp:sp modelId="{BE5FF92B-9880-4508-82CB-0BE8985611A8}">
      <dsp:nvSpPr>
        <dsp:cNvPr id="0" name=""/>
        <dsp:cNvSpPr/>
      </dsp:nvSpPr>
      <dsp:spPr>
        <a:xfrm rot="19285714">
          <a:off x="3559240" y="1404650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7346" y="1507464"/>
        <a:ext cx="173398" cy="238940"/>
      </dsp:txXfrm>
    </dsp:sp>
    <dsp:sp modelId="{B4F84474-00A6-49FF-855E-94264C251BF8}">
      <dsp:nvSpPr>
        <dsp:cNvPr id="0" name=""/>
        <dsp:cNvSpPr/>
      </dsp:nvSpPr>
      <dsp:spPr>
        <a:xfrm>
          <a:off x="3756291" y="597992"/>
          <a:ext cx="1054149" cy="1054149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0668" y="752369"/>
        <a:ext cx="745395" cy="745395"/>
      </dsp:txXfrm>
    </dsp:sp>
    <dsp:sp modelId="{D4F12CC8-9285-4B9E-B335-56E9060C85DB}">
      <dsp:nvSpPr>
        <dsp:cNvPr id="0" name=""/>
        <dsp:cNvSpPr/>
      </dsp:nvSpPr>
      <dsp:spPr>
        <a:xfrm rot="771429">
          <a:off x="3716095" y="2091879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717027" y="2163258"/>
        <a:ext cx="173398" cy="238940"/>
      </dsp:txXfrm>
    </dsp:sp>
    <dsp:sp modelId="{843C7E5A-52B2-43A0-AE2C-F40C9750A65C}">
      <dsp:nvSpPr>
        <dsp:cNvPr id="0" name=""/>
        <dsp:cNvSpPr/>
      </dsp:nvSpPr>
      <dsp:spPr>
        <a:xfrm>
          <a:off x="4061402" y="1934768"/>
          <a:ext cx="1054149" cy="1054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4215779" y="2089145"/>
        <a:ext cx="745395" cy="745395"/>
      </dsp:txXfrm>
    </dsp:sp>
    <dsp:sp modelId="{9699243B-B664-4928-9361-55C65AF22B50}">
      <dsp:nvSpPr>
        <dsp:cNvPr id="0" name=""/>
        <dsp:cNvSpPr/>
      </dsp:nvSpPr>
      <dsp:spPr>
        <a:xfrm rot="3857143">
          <a:off x="3276595" y="2642995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297630" y="2689165"/>
        <a:ext cx="173398" cy="238940"/>
      </dsp:txXfrm>
    </dsp:sp>
    <dsp:sp modelId="{0484D7B1-EC11-44D2-A6CB-FB853E17B003}">
      <dsp:nvSpPr>
        <dsp:cNvPr id="0" name=""/>
        <dsp:cNvSpPr/>
      </dsp:nvSpPr>
      <dsp:spPr>
        <a:xfrm>
          <a:off x="3206501" y="3006779"/>
          <a:ext cx="1054149" cy="1054149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60878" y="3161156"/>
        <a:ext cx="745395" cy="745395"/>
      </dsp:txXfrm>
    </dsp:sp>
    <dsp:sp modelId="{AB671F9F-FA84-4F60-BFDF-2435F2583410}">
      <dsp:nvSpPr>
        <dsp:cNvPr id="0" name=""/>
        <dsp:cNvSpPr/>
      </dsp:nvSpPr>
      <dsp:spPr>
        <a:xfrm rot="6942857">
          <a:off x="2571692" y="2642995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624970" y="2689165"/>
        <a:ext cx="173398" cy="238940"/>
      </dsp:txXfrm>
    </dsp:sp>
    <dsp:sp modelId="{C0A0B63E-032C-4FCF-9430-AFED239B6A31}">
      <dsp:nvSpPr>
        <dsp:cNvPr id="0" name=""/>
        <dsp:cNvSpPr/>
      </dsp:nvSpPr>
      <dsp:spPr>
        <a:xfrm>
          <a:off x="1835348" y="3006779"/>
          <a:ext cx="1054149" cy="1054149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9725" y="3161156"/>
        <a:ext cx="745395" cy="745395"/>
      </dsp:txXfrm>
    </dsp:sp>
    <dsp:sp modelId="{A8643510-8750-4711-8CF6-89BA9023509A}">
      <dsp:nvSpPr>
        <dsp:cNvPr id="0" name=""/>
        <dsp:cNvSpPr/>
      </dsp:nvSpPr>
      <dsp:spPr>
        <a:xfrm rot="10028571">
          <a:off x="2132193" y="2091879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205574" y="2163258"/>
        <a:ext cx="173398" cy="238940"/>
      </dsp:txXfrm>
    </dsp:sp>
    <dsp:sp modelId="{6D4F21BE-CD1D-4446-B8A9-9C639FCCDCA4}">
      <dsp:nvSpPr>
        <dsp:cNvPr id="0" name=""/>
        <dsp:cNvSpPr/>
      </dsp:nvSpPr>
      <dsp:spPr>
        <a:xfrm>
          <a:off x="980448" y="1934768"/>
          <a:ext cx="1054149" cy="1054149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/>
        </a:p>
      </dsp:txBody>
      <dsp:txXfrm>
        <a:off x="1134825" y="2089145"/>
        <a:ext cx="745395" cy="745395"/>
      </dsp:txXfrm>
    </dsp:sp>
    <dsp:sp modelId="{4B639A7B-4392-4FC0-92B9-FE15A6E391C8}">
      <dsp:nvSpPr>
        <dsp:cNvPr id="0" name=""/>
        <dsp:cNvSpPr/>
      </dsp:nvSpPr>
      <dsp:spPr>
        <a:xfrm rot="13114286">
          <a:off x="2289048" y="1404650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355255" y="1507464"/>
        <a:ext cx="173398" cy="238940"/>
      </dsp:txXfrm>
    </dsp:sp>
    <dsp:sp modelId="{6F4E1C4E-C436-4ED2-B660-F59DFEFBB626}">
      <dsp:nvSpPr>
        <dsp:cNvPr id="0" name=""/>
        <dsp:cNvSpPr/>
      </dsp:nvSpPr>
      <dsp:spPr>
        <a:xfrm>
          <a:off x="1285558" y="597992"/>
          <a:ext cx="1054149" cy="1054149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39935" y="752369"/>
        <a:ext cx="745395" cy="745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DE6EB-EB48-4B1D-891A-2090EDDB3E24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A2FAE-93AC-42FE-93A9-47890992E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2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9025D-4298-4169-BDF1-B9D7F70F62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7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A2FAE-93AC-42FE-93A9-47890992EA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3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9025D-4298-4169-BDF1-B9D7F70F62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3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6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7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9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1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3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4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6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1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652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 </a:t>
            </a:r>
            <a:r>
              <a:rPr lang="bn-BD" sz="6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en-US" sz="6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67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qw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12298"/>
            <a:ext cx="6918700" cy="44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87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261937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79399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69873"/>
            <a:ext cx="2590800" cy="1762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2400" y="304801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4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গুলি দেখ-</a:t>
            </a:r>
            <a:endParaRPr lang="en-US" sz="4400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724400"/>
            <a:ext cx="5372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 বীজ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11221"/>
              </p:ext>
            </p:extLst>
          </p:nvPr>
        </p:nvGraphicFramePr>
        <p:xfrm>
          <a:off x="1828800" y="1371600"/>
          <a:ext cx="6002215" cy="1354015"/>
        </p:xfrm>
        <a:graphic>
          <a:graphicData uri="http://schemas.openxmlformats.org/drawingml/2006/table">
            <a:tbl>
              <a:tblPr/>
              <a:tblGrid>
                <a:gridCol w="6002215"/>
              </a:tblGrid>
              <a:tr h="13540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62536"/>
              </p:ext>
            </p:extLst>
          </p:nvPr>
        </p:nvGraphicFramePr>
        <p:xfrm>
          <a:off x="1840523" y="3130062"/>
          <a:ext cx="5931877" cy="1289538"/>
        </p:xfrm>
        <a:graphic>
          <a:graphicData uri="http://schemas.openxmlformats.org/drawingml/2006/table">
            <a:tbl>
              <a:tblPr/>
              <a:tblGrid>
                <a:gridCol w="5931877"/>
              </a:tblGrid>
              <a:tr h="1289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82539"/>
              </p:ext>
            </p:extLst>
          </p:nvPr>
        </p:nvGraphicFramePr>
        <p:xfrm>
          <a:off x="1447800" y="1165086"/>
          <a:ext cx="7010400" cy="3787914"/>
        </p:xfrm>
        <a:graphic>
          <a:graphicData uri="http://schemas.openxmlformats.org/drawingml/2006/table">
            <a:tbl>
              <a:tblPr/>
              <a:tblGrid>
                <a:gridCol w="7010400"/>
              </a:tblGrid>
              <a:tr h="37879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মিটার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447800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410201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তলা তৈরীর নকসা</a:t>
            </a:r>
          </a:p>
        </p:txBody>
      </p:sp>
    </p:spTree>
    <p:extLst>
      <p:ext uri="{BB962C8B-B14F-4D97-AF65-F5344CB8AC3E}">
        <p14:creationId xmlns:p14="http://schemas.microsoft.com/office/powerpoint/2010/main" val="2334684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588572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7150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ধান বীজের চারা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85746" cy="2011362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bn-BD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bn-BD" sz="4800" u="sng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ভাবে </a:t>
            </a:r>
            <a:r>
              <a:rPr lang="bn-BD" sz="48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প্রশ্নটির উত্তর </a:t>
            </a:r>
            <a:r>
              <a:rPr lang="bn-BD" sz="48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4800" u="sng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382000" cy="3886200"/>
          </a:xfrm>
          <a:solidFill>
            <a:srgbClr val="FFFF0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bn-BD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44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প্রশ্নঃবীজ তলা তৈ্রি ও পরিচর্যা ব্যাখ্যা কর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228600"/>
            <a:ext cx="838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u="sng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</a:t>
            </a:r>
            <a:r>
              <a:rPr lang="bn-BD" sz="7200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 রাসায়নিক সার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" y="2565887"/>
            <a:ext cx="2912214" cy="1929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41049"/>
            <a:ext cx="2743200" cy="2054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358554"/>
            <a:ext cx="2438399" cy="2219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876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2785" y="5007243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টি,এসপি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399" y="4876800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এম,পি</a:t>
            </a:r>
            <a:endParaRPr lang="en-US" sz="5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42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 প্রতি সারের পরিমাণ</a:t>
            </a:r>
            <a:endParaRPr lang="en-US" sz="6600" u="sng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746030"/>
              </p:ext>
            </p:extLst>
          </p:nvPr>
        </p:nvGraphicFramePr>
        <p:xfrm>
          <a:off x="304800" y="1752600"/>
          <a:ext cx="82296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990600"/>
                <a:gridCol w="1143000"/>
                <a:gridCol w="1219200"/>
                <a:gridCol w="1143000"/>
                <a:gridCol w="1143000"/>
                <a:gridCol w="1219200"/>
              </a:tblGrid>
              <a:tr h="97536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জাত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মৌসূম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ইউরিয়া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টিএসপি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এমসপি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জিপ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দস্তা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নিজামি,</a:t>
                      </a:r>
                    </a:p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নিয়ামত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আউশ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মুক্তা,</a:t>
                      </a:r>
                    </a:p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ব্রিশাইল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৩৬০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সুফলা,</a:t>
                      </a:r>
                    </a:p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ময়না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বোরো</a:t>
                      </a:r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0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924800" cy="4270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4864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প্রয়োগের চিত্র।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376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প্রতি </a:t>
            </a:r>
            <a:r>
              <a:rPr lang="bn-BD" sz="4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জনে জোড়া </a:t>
            </a:r>
            <a:r>
              <a:rPr lang="bn-BD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কর</a:t>
            </a:r>
            <a:endParaRPr lang="en-US" sz="4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নিচের প্রশ্নটির উত্তর লিখ।</a:t>
            </a: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প্রশ্নঃসার প্রয়োগের নিয়ম ব্যাখ্যা কর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47745"/>
            <a:ext cx="4038600" cy="3409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13" y="4992194"/>
            <a:ext cx="2030988" cy="1192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-1524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 পোকা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24400"/>
            <a:ext cx="2438400" cy="1307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8058" y="6110377"/>
            <a:ext cx="242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পামরি পোকা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5501" y="6095962"/>
            <a:ext cx="260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 ফড়িং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1" y="4603589"/>
            <a:ext cx="1887414" cy="1413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179" y="6017320"/>
            <a:ext cx="2205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মাজরা পোকা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87947"/>
            <a:ext cx="3743914" cy="2703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0" y="4343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পোকা দমন ঔষধ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95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3787"/>
            <a:ext cx="9829800" cy="3043187"/>
          </a:xfrm>
        </p:spPr>
        <p:txBody>
          <a:bodyPr>
            <a:noAutofit/>
          </a:bodyPr>
          <a:lstStyle/>
          <a:p>
            <a:r>
              <a:rPr lang="bn-BD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প্রতি ৫ জনে একটি </a:t>
            </a:r>
            <a:r>
              <a:rPr lang="bn-BD" sz="4800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গঠন কর </a:t>
            </a:r>
            <a:r>
              <a:rPr lang="bn-BD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br>
              <a:rPr lang="bn-BD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2743200"/>
            <a:ext cx="8915400" cy="3611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bn-BD" sz="10100" u="sng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400" u="sng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101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BD" sz="101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01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01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1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পোকার ক্ষতিকর দিক এবং দুইটি ঔষধের</a:t>
            </a:r>
          </a:p>
          <a:p>
            <a:pPr marL="0" indent="0">
              <a:buNone/>
            </a:pPr>
            <a:r>
              <a:rPr lang="bn-BD" sz="1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নাম লিখ ।</a:t>
            </a:r>
          </a:p>
          <a:p>
            <a:endParaRPr lang="bn-BD" sz="1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-152400" y="-76200"/>
            <a:ext cx="9525000" cy="239450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4400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lvl="0">
              <a:spcBef>
                <a:spcPct val="20000"/>
              </a:spcBef>
            </a:pPr>
            <a:endParaRPr lang="bn-BD" sz="4400" u="sng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spcBef>
                <a:spcPct val="20000"/>
              </a:spcBef>
            </a:pPr>
            <a:r>
              <a:rPr lang="bn-BD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এক </a:t>
            </a:r>
            <a:r>
              <a:rPr lang="bn-BD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দল নেতা </a:t>
            </a:r>
            <a:r>
              <a:rPr lang="bn-BD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কর</a:t>
            </a:r>
            <a:r>
              <a:rPr lang="bn-BD" sz="4400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350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44" y="1600200"/>
            <a:ext cx="4202456" cy="502919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n-BD" sz="4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BD" sz="4400" b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400" b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4400" b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b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b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100" b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100" b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b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br>
              <a:rPr lang="bn-BD" sz="3100" b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এস,পি,পি</a:t>
            </a:r>
            <a:r>
              <a:rPr lang="en-US" sz="3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উচ্চ বিদ্যালয়</a:t>
            </a:r>
            <a:br>
              <a:rPr lang="bn-BD" sz="3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3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31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100" dirty="0" smtClean="0">
                <a:latin typeface="NikoshBAN" pitchFamily="2" charset="0"/>
                <a:cs typeface="NikoshBAN" pitchFamily="2" charset="0"/>
              </a:rPr>
            </a:br>
            <a:r>
              <a:rPr lang="en-US" sz="1600" cap="none" dirty="0" smtClean="0">
                <a:latin typeface="NikoshBAN" pitchFamily="2" charset="0"/>
                <a:cs typeface="NikoshBAN" pitchFamily="2" charset="0"/>
              </a:rPr>
              <a:t>email: mahbubhossaoin</a:t>
            </a:r>
            <a:r>
              <a:rPr lang="en-US" sz="1600" cap="none" dirty="0" smtClean="0">
                <a:latin typeface="Times New Roman" pitchFamily="18" charset="0"/>
                <a:cs typeface="Times New Roman" pitchFamily="18" charset="0"/>
              </a:rPr>
              <a:t>30@gmail.com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100" dirty="0" smtClean="0"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মোবাঃ ০১৭</a:t>
            </a:r>
            <a:r>
              <a:rPr lang="en-US" sz="3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১২৬০৪৪৫৫ </a:t>
            </a: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bn-BD" sz="3100" dirty="0" smtClean="0">
                <a:solidFill>
                  <a:srgbClr val="FF0000"/>
                </a:solidFill>
              </a:rPr>
              <a:t> </a:t>
            </a:r>
            <a:br>
              <a:rPr lang="bn-BD" sz="31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304800"/>
            <a:ext cx="6400800" cy="1219199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95055"/>
            <a:ext cx="3984799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মাজরা পোকা-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 মাঝডগা ও শিষের ক্ষতি করে।</a:t>
            </a: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 ফড়িং-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 গুড়ায় বসে রস চুষে খায়।</a:t>
            </a: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পামড়ি পোকা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-ধানের পাতার সবুজ অংশ খেয়ে ফেলে।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ঔষধের নাম-১।ডায়াজিনন-৬০/সুমিথিয়ন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২।বাসুডিন/ফুরাডান</a:t>
            </a:r>
          </a:p>
        </p:txBody>
      </p:sp>
    </p:spTree>
    <p:extLst>
      <p:ext uri="{BB962C8B-B14F-4D97-AF65-F5344CB8AC3E}">
        <p14:creationId xmlns:p14="http://schemas.microsoft.com/office/powerpoint/2010/main" val="1118812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" y="1371600"/>
            <a:ext cx="1740876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63" y="1423466"/>
            <a:ext cx="2103636" cy="2169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2171580" cy="217499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0395" y="3810000"/>
            <a:ext cx="8534400" cy="2971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ক)ধানের জাত কয়টি?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খ)বীজ তলার ব্যখ্যা  দাও।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গ)সার প্রয়োগের বর্ণনা কর।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ঘ)ধানের পরিচর্যায় পোকা দমন বিশ্লেষণ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5240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</a:t>
            </a:r>
            <a:endParaRPr lang="en-US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2895600" y="1"/>
            <a:ext cx="3886200" cy="1066800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9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9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684" y="1371600"/>
            <a:ext cx="2210950" cy="22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169" y="23446"/>
            <a:ext cx="9220200" cy="6881446"/>
          </a:xfrm>
        </p:spPr>
        <p:txBody>
          <a:bodyPr/>
          <a:lstStyle/>
          <a:p>
            <a:endParaRPr lang="bn-BD" dirty="0" smtClean="0"/>
          </a:p>
          <a:p>
            <a:r>
              <a:rPr lang="bn-BD" dirty="0" smtClean="0"/>
              <a:t>                </a:t>
            </a:r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 smtClean="0"/>
          </a:p>
          <a:p>
            <a:pPr marL="0" indent="0">
              <a:buNone/>
            </a:pPr>
            <a:r>
              <a:rPr lang="bn-BD" dirty="0" smtClean="0">
                <a:solidFill>
                  <a:srgbClr val="00B050"/>
                </a:solidFill>
              </a:rPr>
              <a:t>     </a:t>
            </a:r>
            <a:endParaRPr lang="bn-BD" dirty="0"/>
          </a:p>
          <a:p>
            <a:endParaRPr lang="bn-BD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990600" y="11723"/>
            <a:ext cx="6934200" cy="3657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/>
              <a:t>              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52400" y="3810000"/>
            <a:ext cx="9067800" cy="3048000"/>
          </a:xfrm>
          <a:prstGeom prst="rightArrow">
            <a:avLst>
              <a:gd name="adj1" fmla="val 84615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উপকারি ও তিনটি অপকারি পোকার নাম লিখে আনবে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5900420" cy="4381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646092" cy="10890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 </a:t>
            </a:r>
            <a:r>
              <a:rPr lang="bn-BD" sz="6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3810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</a:t>
            </a:r>
            <a:endPara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 চতুর্থ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সময়ঃ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>
              <a:buNone/>
            </a:pPr>
            <a:endParaRPr lang="bn-BD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34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1752600"/>
            <a:ext cx="9144000" cy="5029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n-BD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bn-BD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প্রকার ধানের জাতের নাম বলতে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বীজ তলার পরিচর্যা ব্যাখ্যা করতে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সার প্রয়োগের নিয়ম লিখতে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নানা রকমের পোকা ও কীট নাশক সম্পর্কে বর্ণনা করতে পারবে।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28600"/>
            <a:ext cx="6858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11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BD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115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785037"/>
              </p:ext>
            </p:extLst>
          </p:nvPr>
        </p:nvGraphicFramePr>
        <p:xfrm>
          <a:off x="304800" y="1219200"/>
          <a:ext cx="8305798" cy="56349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0994"/>
                <a:gridCol w="1630110"/>
                <a:gridCol w="3082896"/>
                <a:gridCol w="1143000"/>
                <a:gridCol w="1828798"/>
              </a:tblGrid>
              <a:tr h="471487">
                <a:tc>
                  <a:txBody>
                    <a:bodyPr/>
                    <a:lstStyle/>
                    <a:p>
                      <a:pPr algn="ctr"/>
                      <a:r>
                        <a:rPr lang="bn-BD" sz="21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r>
                        <a:rPr lang="en-US" sz="21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S</a:t>
                      </a:r>
                      <a:endParaRPr lang="en-US" sz="21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1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1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1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1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1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</a:t>
                      </a:r>
                      <a:endParaRPr lang="en-US" sz="21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1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উপকরণ</a:t>
                      </a:r>
                      <a:r>
                        <a:rPr lang="bn-BD" sz="21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1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00114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বিনিময়,শ্রেণিবিন্যাস,পুর্ব জ্ঞান যাচাই,পাঠ ঘোষণা।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DC+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চক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বোর্ড+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Video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54366">
                <a:tc rowSpan="4">
                  <a:txBody>
                    <a:bodyPr/>
                    <a:lstStyle/>
                    <a:p>
                      <a:endParaRPr lang="bn-BD" sz="240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শিখনফল-০১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প্রদর্শ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ন,মিনি লেকচার,একক কাজ,প্রশ্নোত্তর।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DC+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চকবোর্ড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1487">
                <a:tc vMerge="1"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শিখনফল-০২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প্রদর্শন,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একক কাজ।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o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৬ 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1487">
                <a:tc vMerge="1"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শিখনফল-০৩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জোড়ায়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১০ 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1487">
                <a:tc vMerge="1"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শিখনফল-০৪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দলীয় কাজ।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১১ 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কর্মপত্র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148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মূল্যায়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প্রশ্ন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১০ 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148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০২ 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DC+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চকবোর্ড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17041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পাঠ  সমাপ্তি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 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32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1" y="1905725"/>
            <a:ext cx="2441460" cy="2208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8" y="1929765"/>
            <a:ext cx="2202863" cy="2160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1205" y="762000"/>
            <a:ext cx="6295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চিত্রগুলি লক্ষ্য কর-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46" y="1764653"/>
            <a:ext cx="2819399" cy="2265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96" y="4481246"/>
            <a:ext cx="2405503" cy="1923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4388110"/>
            <a:ext cx="2785945" cy="20163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4114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5224" y="6248400"/>
            <a:ext cx="318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270863"/>
            <a:ext cx="2514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8800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n-BD" sz="8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চাষ পদ্দ্বতি</a:t>
            </a:r>
            <a:endParaRPr lang="en-US" sz="8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929039"/>
              </p:ext>
            </p:extLst>
          </p:nvPr>
        </p:nvGraphicFramePr>
        <p:xfrm>
          <a:off x="4191000" y="3048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0480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7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2075197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52800"/>
            <a:ext cx="1066800" cy="10668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40340"/>
              </p:ext>
            </p:extLst>
          </p:nvPr>
        </p:nvGraphicFramePr>
        <p:xfrm>
          <a:off x="2362200" y="3703320"/>
          <a:ext cx="685800" cy="36576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137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4267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তলা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7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597</TotalTime>
  <Words>379</Words>
  <Application>Microsoft Office PowerPoint</Application>
  <PresentationFormat>On-screen Show (4:3)</PresentationFormat>
  <Paragraphs>177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  সবাইকে  শুভেচ্ছা  </vt:lpstr>
      <vt:lpstr> মোঃ মাহবুব হোসেন  সিনিয়র  শিক্ষক এস,পি,পি, এম  উচ্চ বিদ্যালয় ছাতক, সুনামগঞ্জ ।  email: mahbubhossaoin30@gmail.com মোবাঃ ০১৭১২৬০৪৪৫৫                     </vt:lpstr>
      <vt:lpstr>পাঠ পরিচিতি </vt:lpstr>
      <vt:lpstr>PowerPoint Presentation</vt:lpstr>
      <vt:lpstr>পাঠ পরিকল্পনা</vt:lpstr>
      <vt:lpstr>PowerPoint Presentation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তোমরা একক ভাবে নিচের প্রশ্নটির উত্তর লিখ।</vt:lpstr>
      <vt:lpstr>PowerPoint Presentation</vt:lpstr>
      <vt:lpstr>শতক প্রতি সারের পরিমাণ</vt:lpstr>
      <vt:lpstr>PowerPoint Presentation</vt:lpstr>
      <vt:lpstr>তোমরা প্রতি দুই জনে জোড়া গঠন কর</vt:lpstr>
      <vt:lpstr>PowerPoint Presentation</vt:lpstr>
      <vt:lpstr>তোমরা প্রতি ৫ জনে একটি দল গঠন কর ও </vt:lpstr>
      <vt:lpstr>উত্তর</vt:lpstr>
      <vt:lpstr>PowerPoint Presentation</vt:lpstr>
      <vt:lpstr>PowerPoint Presentation</vt:lpstr>
      <vt:lpstr> সবাইকে  শুভেচ্ছা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Mahbub</cp:lastModifiedBy>
  <cp:revision>127</cp:revision>
  <dcterms:created xsi:type="dcterms:W3CDTF">2006-08-16T00:00:00Z</dcterms:created>
  <dcterms:modified xsi:type="dcterms:W3CDTF">2020-10-10T08:20:36Z</dcterms:modified>
</cp:coreProperties>
</file>