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2"/>
  </p:notesMasterIdLst>
  <p:sldIdLst>
    <p:sldId id="302" r:id="rId2"/>
    <p:sldId id="257" r:id="rId3"/>
    <p:sldId id="258" r:id="rId4"/>
    <p:sldId id="259" r:id="rId5"/>
    <p:sldId id="297" r:id="rId6"/>
    <p:sldId id="298" r:id="rId7"/>
    <p:sldId id="301" r:id="rId8"/>
    <p:sldId id="281" r:id="rId9"/>
    <p:sldId id="283" r:id="rId10"/>
    <p:sldId id="286" r:id="rId11"/>
    <p:sldId id="287" r:id="rId12"/>
    <p:sldId id="263" r:id="rId13"/>
    <p:sldId id="292" r:id="rId14"/>
    <p:sldId id="264" r:id="rId15"/>
    <p:sldId id="296" r:id="rId16"/>
    <p:sldId id="274" r:id="rId17"/>
    <p:sldId id="275" r:id="rId18"/>
    <p:sldId id="267" r:id="rId19"/>
    <p:sldId id="273" r:id="rId20"/>
    <p:sldId id="266" r:id="rId21"/>
    <p:sldId id="269" r:id="rId22"/>
    <p:sldId id="270" r:id="rId23"/>
    <p:sldId id="284" r:id="rId24"/>
    <p:sldId id="276" r:id="rId25"/>
    <p:sldId id="278" r:id="rId26"/>
    <p:sldId id="279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50" y="-3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8356E-1770-44D1-A22A-5F4614553AC4}" type="datetimeFigureOut">
              <a:rPr lang="en-US" smtClean="0"/>
              <a:t>10-Oct-20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26DAED-91FE-4F2F-A200-B49DBB4310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55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26DAED-91FE-4F2F-A200-B49DBB43105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702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020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77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5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29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6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6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060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94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97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61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7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10-Oct-20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127"/>
            <a:ext cx="6705600" cy="648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38400" y="2057400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55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DOEL\Desktop\At\25+26+9\image_190_396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08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DOEL\Desktop\At\25+26+9\Mujibnogar-Pic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5" y="34636"/>
            <a:ext cx="906780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241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OEL\Desktop\At\25+26+9\2016_04_17_09_09_00_ETTilqrMCxd1K8pfl9tGxNUrrrq5RY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82"/>
            <a:ext cx="9174788" cy="683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360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OEL\Desktop\At\25+26+9\cms.somewhereinblog.n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1" y="0"/>
            <a:ext cx="908276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5715000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চিএের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অনুভব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বলি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1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66984" y="1071047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76400" y="381000"/>
            <a:ext cx="525780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8000" b="1" dirty="0" smtClean="0">
                <a:blipFill>
                  <a:blip r:embed="rId2"/>
                  <a:tile tx="0" ty="0" sx="100000" sy="100000" flip="none" algn="tl"/>
                </a:blipFill>
              </a:rPr>
              <a:t> </a:t>
            </a:r>
            <a:r>
              <a:rPr lang="bn-BD" sz="8800" b="1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আ</a:t>
            </a:r>
            <a:r>
              <a:rPr lang="bn-BD" sz="8800" b="1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জকের পাঠ</a:t>
            </a:r>
            <a:endParaRPr lang="en-US" sz="54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3048000"/>
            <a:ext cx="8537812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chemeClr val="tx1"/>
            </a:solidFill>
          </a:ln>
          <a:scene3d>
            <a:camera prst="perspectiveRelaxedModerately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bn-BD" sz="5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মুজিবনগর </a:t>
            </a:r>
            <a:r>
              <a:rPr lang="bn-BD" sz="54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সরকারের </a:t>
            </a:r>
            <a:r>
              <a:rPr lang="bn-BD" sz="54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সুচনা ও কার্যক্রম।</a:t>
            </a:r>
            <a:endParaRPr lang="en-US" sz="54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714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53862" y="1219200"/>
            <a:ext cx="2508737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117730" y="2792354"/>
            <a:ext cx="381000" cy="961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/>
          <p:nvPr/>
        </p:nvSpPr>
        <p:spPr>
          <a:xfrm>
            <a:off x="609600" y="3922755"/>
            <a:ext cx="2209801" cy="22098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মুক্তিযুদ্ধ পরিচালনা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5702300" y="4010498"/>
            <a:ext cx="2451100" cy="2134757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বিশ্ব জনমত সৃষ্টি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2669930" y="3776063"/>
            <a:ext cx="3276600" cy="29338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50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prvgvm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807" y="304800"/>
            <a:ext cx="8129588" cy="50720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590801" y="4114798"/>
            <a:ext cx="3657600" cy="101566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১৭এপ্রিল,১৯৭১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5791201"/>
            <a:ext cx="70866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মুজিবনগর সরকার/অস্থায়ী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সরকারের শপথ গ্রহন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5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3799" y="1143000"/>
            <a:ext cx="3657600" cy="923330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উপদেষ্টা পরিষদ</a:t>
            </a:r>
          </a:p>
        </p:txBody>
      </p:sp>
      <p:sp>
        <p:nvSpPr>
          <p:cNvPr id="3" name="Down Arrow 2"/>
          <p:cNvSpPr/>
          <p:nvPr/>
        </p:nvSpPr>
        <p:spPr>
          <a:xfrm>
            <a:off x="3886200" y="2209800"/>
            <a:ext cx="685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-Right Arrow 3"/>
          <p:cNvSpPr/>
          <p:nvPr/>
        </p:nvSpPr>
        <p:spPr>
          <a:xfrm>
            <a:off x="914400" y="2579077"/>
            <a:ext cx="7239000" cy="304800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723900" y="2971800"/>
            <a:ext cx="381000" cy="685800"/>
          </a:xfrm>
          <a:prstGeom prst="down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1981200" y="2971800"/>
            <a:ext cx="381000" cy="685800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452446" y="2971800"/>
            <a:ext cx="357554" cy="685800"/>
          </a:xfrm>
          <a:prstGeom prst="downArrow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4958862" y="3009900"/>
            <a:ext cx="375138" cy="685800"/>
          </a:xfrm>
          <a:prstGeom prst="downArrow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494584" y="3009900"/>
            <a:ext cx="363415" cy="685800"/>
          </a:xfrm>
          <a:prstGeom prst="downArrow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772400" y="2971800"/>
            <a:ext cx="381000" cy="685800"/>
          </a:xfrm>
          <a:prstGeom prst="down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28649" y="4026877"/>
            <a:ext cx="895351" cy="762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752600" y="4026877"/>
            <a:ext cx="914400" cy="79130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3212121" y="4001233"/>
            <a:ext cx="1016977" cy="81328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Connector 13"/>
          <p:cNvSpPr/>
          <p:nvPr/>
        </p:nvSpPr>
        <p:spPr>
          <a:xfrm>
            <a:off x="4665784" y="3997569"/>
            <a:ext cx="973015" cy="791308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Connector 14"/>
          <p:cNvSpPr/>
          <p:nvPr/>
        </p:nvSpPr>
        <p:spPr>
          <a:xfrm>
            <a:off x="6121399" y="4063756"/>
            <a:ext cx="926122" cy="762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7543800" y="4026877"/>
            <a:ext cx="990600" cy="7620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5626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উপদেষ্টা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পরিষদের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সদস্য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৬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246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8458200" cy="5078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১।ন্যাশনাল আওয়ামী পার্টির(ভাসানী ন্যাপ)মওলানা আব্দুল হামিদ খান ভাসানী,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২।ন্যাশনাল আওয়ামী পার্টির(মোজাফফর ন্যাপ)অধ্যাপক  মোজাফফর আহমেদ,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৩।কমিউনিস্ট পার্টির কমরেড মনিসিং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৪।জাতীয় কংগ্রেসের শ্রী মনোরঞ্জন ধর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৫।তাজউদ্দিন আহমেদ(প্রধানমন্ত্রি)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৬।খন্দকার মোশতাক আহমেদ(পররাষ্ট্র ও আইনমন্ত্রি)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|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241300"/>
            <a:ext cx="8763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>
                <a:latin typeface="NikoshBAN" pitchFamily="2" charset="0"/>
                <a:cs typeface="NikoshBAN" pitchFamily="2" charset="0"/>
              </a:rPr>
              <a:t>উপদেষ্টা পরিষদের সদস্যদের নামের তালিকা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24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\My Documents\Draft Images\Mujibur Rah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3560676" cy="4724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Content Placeholder 4" descr="CABZLVI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2200" y="2284615"/>
            <a:ext cx="3429000" cy="289698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04800" y="5611724"/>
            <a:ext cx="3886200" cy="5847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বঙ্গবন্ধু শেখ মুজিবুর রহমান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4724400" y="914400"/>
            <a:ext cx="1295400" cy="993648"/>
          </a:xfrm>
          <a:prstGeom prst="wedgeEllipseCallout">
            <a:avLst/>
          </a:prstGeom>
          <a:solidFill>
            <a:srgbClr val="FE8637"/>
          </a:solidFill>
          <a:ln w="55000" cap="flat" cmpd="thickThin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সৈয়দ নজরুল ইসলাম</a:t>
            </a:r>
          </a:p>
        </p:txBody>
      </p:sp>
      <p:sp>
        <p:nvSpPr>
          <p:cNvPr id="12" name="Oval Callout 11"/>
          <p:cNvSpPr/>
          <p:nvPr/>
        </p:nvSpPr>
        <p:spPr>
          <a:xfrm>
            <a:off x="6172200" y="918855"/>
            <a:ext cx="1295400" cy="1066800"/>
          </a:xfrm>
          <a:prstGeom prst="wedgeEllipse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তাজ উদ্দিন আহমেদ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5124450" y="5611724"/>
            <a:ext cx="1485900" cy="1096108"/>
          </a:xfrm>
          <a:prstGeom prst="wedgeEllipseCallout">
            <a:avLst>
              <a:gd name="adj1" fmla="val 35276"/>
              <a:gd name="adj2" fmla="val -7381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এম, মনছুর আলী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845300" y="5648445"/>
            <a:ext cx="1485900" cy="1096108"/>
          </a:xfrm>
          <a:prstGeom prst="wedgeEllipseCallout">
            <a:avLst>
              <a:gd name="adj1" fmla="val 18328"/>
              <a:gd name="adj2" fmla="val -70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এ,এইচ, এম কামরুজ্জামান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10100" y="324534"/>
            <a:ext cx="4000500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মুজিবনগর সরকারের সদস্যগণ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47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981200" y="561279"/>
            <a:ext cx="6172200" cy="1371600"/>
          </a:xfrm>
          <a:prstGeom prst="flowChartPreparation">
            <a:avLst/>
          </a:prstGeom>
          <a:solidFill>
            <a:schemeClr val="bg1">
              <a:lumMod val="8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5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54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248400" y="26670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170" name="Picture 2" descr="F:\Destop\Tazul at\Snapshot_20160516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034599"/>
            <a:ext cx="1993900" cy="200346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2" descr="C:\Users\Computer Clinic\Videos\20200930_06224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0" y="220371"/>
            <a:ext cx="1705970" cy="2026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0015" y="2851666"/>
            <a:ext cx="6934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মোঃতাজুল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গোকুলখালী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আলমডাঙ্গা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চুয়াডাঙ্গা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800" y="457200"/>
            <a:ext cx="8763000" cy="5724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১।রাষ্ট্রপতি ও মুক্তিযুদ্ধের সর্বাধিনায়কঃ বংগবন্ধু শেখ মুজিবুর রহমান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২|উপরাষ্ট্রপতিঃ	সৈয়দ নজরুল ইসলাম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৩|প্রধানমন্ত্রিঃ	তাজউদ্দিন আহম্মদ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৪|অর্থমন্ত্রিঃ		এম,মনছুর আলী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৫|স্বরাষ্ট্র,ত্রাণ ও পুনর্বাসন মন্ত্রিঃ এ,এইচ,এম কামরুজ্জামান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৬|পররাষ্ট্র ও আইন মন্ত্রিঃ খন্দকার মোশতাক আহমেদ</a:t>
            </a: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295400" y="990600"/>
            <a:ext cx="7239000" cy="1016000"/>
          </a:xfrm>
          <a:prstGeom prst="ellipse">
            <a:avLst/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অস্থায়ী </a:t>
            </a:r>
            <a:r>
              <a:rPr lang="bn-BD" sz="4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সরকারের কাঠামো</a:t>
            </a:r>
            <a:endParaRPr lang="bn-BD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16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934200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অস্থায়ী সরকারের কার্যক্রমঃ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10" descr="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51" y="1364672"/>
            <a:ext cx="9007522" cy="5264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116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88501"/>
            <a:ext cx="6096000" cy="63460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603500" y="757535"/>
            <a:ext cx="2819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blipFill>
                  <a:blip r:embed="rId4"/>
                  <a:tile tx="0" ty="0" sx="100000" sy="100000" flip="none" algn="tl"/>
                </a:blipFill>
              </a:rPr>
              <a:t>সমগ্র বাংলাদেশকে </a:t>
            </a:r>
            <a:r>
              <a:rPr lang="bn-BD" dirty="0" smtClean="0">
                <a:blipFill>
                  <a:blip r:embed="rId4"/>
                  <a:tile tx="0" ty="0" sx="100000" sy="100000" flip="none" algn="tl"/>
                </a:blipFill>
              </a:rPr>
              <a:t>১১টি</a:t>
            </a:r>
            <a:endParaRPr lang="en-US" dirty="0" smtClean="0">
              <a:blipFill>
                <a:blip r:embed="rId4"/>
                <a:tile tx="0" ty="0" sx="100000" sy="100000" flip="none" algn="tl"/>
              </a:blipFill>
            </a:endParaRPr>
          </a:p>
          <a:p>
            <a:r>
              <a:rPr lang="bn-BD" dirty="0" smtClean="0">
                <a:blipFill>
                  <a:blip r:embed="rId4"/>
                  <a:tile tx="0" ty="0" sx="100000" sy="100000" flip="none" algn="tl"/>
                </a:blipFill>
              </a:rPr>
              <a:t> </a:t>
            </a:r>
            <a:r>
              <a:rPr lang="bn-BD" dirty="0">
                <a:blipFill>
                  <a:blip r:embed="rId4"/>
                  <a:tile tx="0" ty="0" sx="100000" sy="100000" flip="none" algn="tl"/>
                </a:blipFill>
              </a:rPr>
              <a:t>সেক্টরে ভাগ করা হয়।</a:t>
            </a:r>
            <a:endParaRPr lang="en-US" dirty="0">
              <a:blipFill>
                <a:blip r:embed="rId4"/>
                <a:tile tx="0" ty="0" sx="100000" sy="100000" flip="none" algn="tl"/>
              </a:blipFill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1066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86000" y="2667000"/>
            <a:ext cx="609600" cy="79452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273800" y="2346523"/>
            <a:ext cx="220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/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খুলনা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914400" y="2895600"/>
            <a:ext cx="533400" cy="7620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337300" y="3472567"/>
            <a:ext cx="22098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রাজশাহী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33400" y="1219200"/>
            <a:ext cx="533400" cy="91440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37300" y="5105400"/>
            <a:ext cx="2362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/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চট্টগ্রাম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572000" y="3374886"/>
            <a:ext cx="533400" cy="96851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2" grpId="0" animBg="1"/>
      <p:bldP spid="14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OEL\Desktop\At\25+26+9\mujibnagor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06" y="263236"/>
            <a:ext cx="8730538" cy="55626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09875" y="5943631"/>
            <a:ext cx="342900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/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দায়িত্ব পালন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781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"/>
            <a:ext cx="8610600" cy="53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4400" y="5616714"/>
            <a:ext cx="7315199" cy="70788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মুজিবনগর সরকারের দায়িত্ব পালন</a:t>
            </a:r>
            <a:endParaRPr lang="en-US" sz="40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7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rizvirahmanblog_1194195379_1-Radio_dynam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001000" cy="61227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066800" y="685800"/>
            <a:ext cx="4343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বেতারের মাধ্যমে প্রচার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31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 descr="war71%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3291" y="241300"/>
            <a:ext cx="8208818" cy="5410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00400" y="5943600"/>
            <a:ext cx="25146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জয় বাংলা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0"/>
            <a:ext cx="81534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মুজিবনগর সরকারের কার্যক্রম বিশ্লেষণ কর।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reparation 3"/>
          <p:cNvSpPr/>
          <p:nvPr/>
        </p:nvSpPr>
        <p:spPr>
          <a:xfrm>
            <a:off x="1981200" y="1066800"/>
            <a:ext cx="4876800" cy="1219200"/>
          </a:xfrm>
          <a:prstGeom prst="flowChartPreparation">
            <a:avLst/>
          </a:prstGeom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</p:spTree>
    <p:extLst>
      <p:ext uri="{BB962C8B-B14F-4D97-AF65-F5344CB8AC3E}">
        <p14:creationId xmlns:p14="http://schemas.microsoft.com/office/powerpoint/2010/main" val="13498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429000"/>
            <a:ext cx="8610599" cy="1754326"/>
          </a:xfrm>
          <a:prstGeom prst="rect">
            <a:avLst/>
          </a:prstGeom>
          <a:solidFill>
            <a:schemeClr val="bg2"/>
          </a:solidFill>
          <a:ln w="57150">
            <a:prstDash val="sys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মুজিবনগর সরকারের উপদেষ্টা পরিষদের সদস্য কয় জন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সমগ্র বাংলাদেশকে কয়টি সেক্টরে ভাগ করা 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মুজিবনগর সরকারের উদ্দেশ্য কি ছিল?   </a:t>
            </a:r>
          </a:p>
        </p:txBody>
      </p:sp>
      <p:sp>
        <p:nvSpPr>
          <p:cNvPr id="3" name="Oval 2"/>
          <p:cNvSpPr/>
          <p:nvPr/>
        </p:nvSpPr>
        <p:spPr>
          <a:xfrm>
            <a:off x="2743200" y="1143000"/>
            <a:ext cx="39624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6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মুল্যায়ন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413603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25170"/>
            <a:ext cx="84582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১।মুক্তিযুদ্ধে অস্থায়ী সরকারের ভুমিকা ব্যাখ্যা কর।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981200" y="533400"/>
            <a:ext cx="4267200" cy="1295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bn-BD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702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5601" y="228600"/>
            <a:ext cx="8534399" cy="6463308"/>
          </a:xfrm>
          <a:prstGeom prst="rect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endParaRPr lang="en-US" sz="32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শ্রেণীঃ</a:t>
            </a:r>
            <a:r>
              <a:rPr lang="en-US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</a:p>
          <a:p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দ্বিতীয়</a:t>
            </a:r>
          </a:p>
          <a:p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স্বাধীন বাংলাদেশ</a:t>
            </a:r>
          </a:p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বিশেষ পাঠঃ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মুক্তিযুদ্ধের সুচনা ও মুজিবনগর সরকারের কার্যক্রম</a:t>
            </a:r>
          </a:p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১০ </a:t>
            </a:r>
            <a:r>
              <a:rPr lang="en-US" sz="3600" dirty="0" err="1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অক্টোবর</a:t>
            </a:r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,২০</a:t>
            </a:r>
            <a:r>
              <a:rPr lang="en-US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20।</a:t>
            </a:r>
            <a:endParaRPr lang="bn-BD" sz="3600" dirty="0" smtClean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  <a:p>
            <a:endParaRPr lang="bn-BD" dirty="0" smtClean="0"/>
          </a:p>
        </p:txBody>
      </p:sp>
      <p:sp>
        <p:nvSpPr>
          <p:cNvPr id="3" name="Oval 2"/>
          <p:cNvSpPr/>
          <p:nvPr/>
        </p:nvSpPr>
        <p:spPr>
          <a:xfrm>
            <a:off x="2743200" y="740391"/>
            <a:ext cx="3886200" cy="990600"/>
          </a:xfrm>
          <a:prstGeom prst="ellipse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</p:txBody>
      </p:sp>
    </p:spTree>
    <p:extLst>
      <p:ext uri="{BB962C8B-B14F-4D97-AF65-F5344CB8AC3E}">
        <p14:creationId xmlns:p14="http://schemas.microsoft.com/office/powerpoint/2010/main" val="41055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599" y="59001"/>
            <a:ext cx="2923309" cy="160043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1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8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C:\Users\DOEL\Desktop\At\25+26+9\Bijo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8305800" cy="493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5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763000" cy="606319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অস্থায়ী সরকার কত তারিখে শপথ গ্রহণ করে তা বলতে পারবে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স্বাধীন বাংলাদেশের উপদেষ্টা পরিষদের সদস্যদের তালিকা তৈরী করতে পারবে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অস্থায়ী সরকারের কাঠামো বর্ননা করতে পারবে</a:t>
            </a:r>
            <a:endParaRPr lang="en-US" sz="44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মুজ়িবনগর সরকারের কার্যক্রম বিশ্লেষণ করতে পারবে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1460310" y="457200"/>
            <a:ext cx="6172200" cy="11430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52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5" descr="CAEF4TAJ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7901" y="1079500"/>
            <a:ext cx="3731684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Content Placeholder 4" descr="NUJ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636" y="1143000"/>
            <a:ext cx="3409950" cy="3762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070099" y="76200"/>
            <a:ext cx="4800601" cy="101566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ছবি দুটি লক্ষ্য কর</a:t>
            </a:r>
            <a:endParaRPr lang="en-US" sz="60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6424" y="4867603"/>
            <a:ext cx="5398752" cy="156966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</a:rPr>
              <a:t>    </a:t>
            </a: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কাল রাত</a:t>
            </a:r>
          </a:p>
          <a:p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২৫শে মার্চ,১৯৭১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14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Desktop\At\25+26+9\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0"/>
            <a:ext cx="8991600" cy="674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007756"/>
              </p:ext>
            </p:extLst>
          </p:nvPr>
        </p:nvGraphicFramePr>
        <p:xfrm>
          <a:off x="3352800" y="2438400"/>
          <a:ext cx="1587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Packager Shell Object" showAsIcon="1" r:id="rId3" imgW="1587960" imgH="685800" progId="Package">
                  <p:embed/>
                </p:oleObj>
              </mc:Choice>
              <mc:Fallback>
                <p:oleObj name="Packager Shell Object" showAsIcon="1" r:id="rId3" imgW="158796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438400"/>
                        <a:ext cx="1587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4572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53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0212" y="152400"/>
            <a:ext cx="5867400" cy="64633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নিচের ছবি গুলি লক্ষ্য কর ও ভেবে বল</a:t>
            </a:r>
            <a:endParaRPr lang="en-US" sz="36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DOEL\Desktop\At\25+26+9\Historical-Mujib-nagar-Day-600x3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35" y="835125"/>
            <a:ext cx="8991599" cy="584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944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OEL\Desktop\At\25+26+9\মুজিবনগর-আম্রকানন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17"/>
          <a:stretch/>
        </p:blipFill>
        <p:spPr bwMode="auto">
          <a:xfrm>
            <a:off x="209816" y="457200"/>
            <a:ext cx="8934184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1873</TotalTime>
  <Words>313</Words>
  <Application>Microsoft Office PowerPoint</Application>
  <PresentationFormat>On-screen Show (4:3)</PresentationFormat>
  <Paragraphs>91</Paragraphs>
  <Slides>30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Computer Clinic</cp:lastModifiedBy>
  <cp:revision>275</cp:revision>
  <dcterms:created xsi:type="dcterms:W3CDTF">2006-08-16T00:00:00Z</dcterms:created>
  <dcterms:modified xsi:type="dcterms:W3CDTF">2020-10-11T02:36:53Z</dcterms:modified>
</cp:coreProperties>
</file>