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6" r:id="rId3"/>
    <p:sldId id="272" r:id="rId4"/>
    <p:sldId id="258" r:id="rId5"/>
    <p:sldId id="261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93EA9-BAC0-4D33-83AA-F80D57CFA25A}" type="doc">
      <dgm:prSet loTypeId="urn:microsoft.com/office/officeart/2005/8/layout/radial5" loCatId="cycl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AE458-C4DC-4BFA-99C4-F9E223E9F4A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অর্থায়নের শ্রেণিবিভাগ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2142A4D-8A55-4D60-88CE-001325AA6BEC}" type="parTrans" cxnId="{C66A7401-2627-4BD0-B6C3-9FBD95C2E246}">
      <dgm:prSet/>
      <dgm:spPr/>
      <dgm:t>
        <a:bodyPr/>
        <a:lstStyle/>
        <a:p>
          <a:endParaRPr lang="en-US"/>
        </a:p>
      </dgm:t>
    </dgm:pt>
    <dgm:pt modelId="{9CDB60C1-B1E8-436E-9C06-676A882C2AED}" type="sibTrans" cxnId="{C66A7401-2627-4BD0-B6C3-9FBD95C2E246}">
      <dgm:prSet/>
      <dgm:spPr/>
      <dgm:t>
        <a:bodyPr/>
        <a:lstStyle/>
        <a:p>
          <a:endParaRPr lang="en-US"/>
        </a:p>
      </dgm:t>
    </dgm:pt>
    <dgm:pt modelId="{4816C60F-544C-4202-B1F2-E9CE4F73C9C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পারিবারিক অর্থায়ন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C28DB20-E2AE-487E-ACD7-E6042C1C2FC5}" type="parTrans" cxnId="{E5994D68-62BB-45FA-958F-D67D4EA0B15F}">
      <dgm:prSet/>
      <dgm:spPr/>
      <dgm:t>
        <a:bodyPr/>
        <a:lstStyle/>
        <a:p>
          <a:endParaRPr lang="en-US" dirty="0"/>
        </a:p>
      </dgm:t>
    </dgm:pt>
    <dgm:pt modelId="{1DD9F504-F829-4E84-B78B-4F344961372D}" type="sibTrans" cxnId="{E5994D68-62BB-45FA-958F-D67D4EA0B15F}">
      <dgm:prSet/>
      <dgm:spPr/>
      <dgm:t>
        <a:bodyPr/>
        <a:lstStyle/>
        <a:p>
          <a:endParaRPr lang="en-US"/>
        </a:p>
      </dgm:t>
    </dgm:pt>
    <dgm:pt modelId="{481406A8-EBE3-47CF-A864-0C4C1425362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অব্যবসায়ী প্রতিষ্ঠানের অর্থায়ন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63AA6C7-EB16-4FC1-B88A-6C5AB18E5959}" type="parTrans" cxnId="{4F7689D7-C1F7-4F5D-93FF-F75FA81C3373}">
      <dgm:prSet/>
      <dgm:spPr/>
      <dgm:t>
        <a:bodyPr/>
        <a:lstStyle/>
        <a:p>
          <a:endParaRPr lang="en-US" dirty="0"/>
        </a:p>
      </dgm:t>
    </dgm:pt>
    <dgm:pt modelId="{9D790278-DB0A-4A0B-BF75-D4E57F253259}" type="sibTrans" cxnId="{4F7689D7-C1F7-4F5D-93FF-F75FA81C3373}">
      <dgm:prSet/>
      <dgm:spPr/>
      <dgm:t>
        <a:bodyPr/>
        <a:lstStyle/>
        <a:p>
          <a:endParaRPr lang="en-US"/>
        </a:p>
      </dgm:t>
    </dgm:pt>
    <dgm:pt modelId="{724E8CB1-3DD3-44DE-970E-7A79EFF8408C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ব্যাংক ও আর্থিক প্রতিষ্ঠান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FAB2FDFB-19EF-4832-AAF6-F5A495A24A13}" type="parTrans" cxnId="{7015928D-8BA5-40AB-8809-887358958CB8}">
      <dgm:prSet/>
      <dgm:spPr/>
      <dgm:t>
        <a:bodyPr/>
        <a:lstStyle/>
        <a:p>
          <a:endParaRPr lang="en-US" dirty="0"/>
        </a:p>
      </dgm:t>
    </dgm:pt>
    <dgm:pt modelId="{C12E6ECF-7797-4055-A1DD-3683E31A1E2E}" type="sibTrans" cxnId="{7015928D-8BA5-40AB-8809-887358958CB8}">
      <dgm:prSet/>
      <dgm:spPr/>
      <dgm:t>
        <a:bodyPr/>
        <a:lstStyle/>
        <a:p>
          <a:endParaRPr lang="en-US"/>
        </a:p>
      </dgm:t>
    </dgm:pt>
    <dgm:pt modelId="{509C66E9-9F89-4D37-9D51-5BCB0C2103FA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সরকারি অর্থায়ন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7E97D36-146A-4D34-AF65-AB687C456A97}" type="parTrans" cxnId="{8DBAA3F1-8960-4E9A-99D4-18A578608F3E}">
      <dgm:prSet/>
      <dgm:spPr/>
      <dgm:t>
        <a:bodyPr/>
        <a:lstStyle/>
        <a:p>
          <a:endParaRPr lang="en-US" dirty="0"/>
        </a:p>
      </dgm:t>
    </dgm:pt>
    <dgm:pt modelId="{D5B24AF9-F174-4553-BFCD-5CABDAA63A5B}" type="sibTrans" cxnId="{8DBAA3F1-8960-4E9A-99D4-18A578608F3E}">
      <dgm:prSet/>
      <dgm:spPr/>
      <dgm:t>
        <a:bodyPr/>
        <a:lstStyle/>
        <a:p>
          <a:endParaRPr lang="en-US"/>
        </a:p>
      </dgm:t>
    </dgm:pt>
    <dgm:pt modelId="{77330E42-2537-4D9E-904E-F4C2E4E15823}">
      <dgm:prSet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আন্তজার্তিক অর্থায়ন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0632E04-3CF5-4DCA-A7AB-97D306D9BED1}" type="parTrans" cxnId="{4DC79EF0-F710-4060-9D5A-F9C295436DE0}">
      <dgm:prSet/>
      <dgm:spPr/>
      <dgm:t>
        <a:bodyPr/>
        <a:lstStyle/>
        <a:p>
          <a:endParaRPr lang="en-US" dirty="0"/>
        </a:p>
      </dgm:t>
    </dgm:pt>
    <dgm:pt modelId="{DC419003-6112-447B-9EFD-2B968D7AD106}" type="sibTrans" cxnId="{4DC79EF0-F710-4060-9D5A-F9C295436DE0}">
      <dgm:prSet/>
      <dgm:spPr/>
      <dgm:t>
        <a:bodyPr/>
        <a:lstStyle/>
        <a:p>
          <a:endParaRPr lang="en-US"/>
        </a:p>
      </dgm:t>
    </dgm:pt>
    <dgm:pt modelId="{E4917FCC-59B4-4A2D-BCFC-A80E58C24C4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ব্যবসায় অর্থায়ন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EBEA40-7729-418A-9899-AB29210382B2}" type="sibTrans" cxnId="{DAA0C32A-D486-4FBB-941A-A691D2A5B895}">
      <dgm:prSet/>
      <dgm:spPr/>
      <dgm:t>
        <a:bodyPr/>
        <a:lstStyle/>
        <a:p>
          <a:endParaRPr lang="en-US"/>
        </a:p>
      </dgm:t>
    </dgm:pt>
    <dgm:pt modelId="{7078514C-5D0B-4226-A077-8ADF0FB538CB}" type="parTrans" cxnId="{DAA0C32A-D486-4FBB-941A-A691D2A5B895}">
      <dgm:prSet/>
      <dgm:spPr/>
      <dgm:t>
        <a:bodyPr/>
        <a:lstStyle/>
        <a:p>
          <a:endParaRPr lang="en-US" dirty="0"/>
        </a:p>
      </dgm:t>
    </dgm:pt>
    <dgm:pt modelId="{D6FF28FB-3FF5-4AA1-9D85-84378AA48E50}" type="pres">
      <dgm:prSet presAssocID="{5B693EA9-BAC0-4D33-83AA-F80D57CFA2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95E6D-DC5A-47DD-8BE9-D9A7BE44BA74}" type="pres">
      <dgm:prSet presAssocID="{239AE458-C4DC-4BFA-99C4-F9E223E9F4A5}" presName="centerShape" presStyleLbl="node0" presStyleIdx="0" presStyleCnt="1" custScaleX="126020"/>
      <dgm:spPr/>
      <dgm:t>
        <a:bodyPr/>
        <a:lstStyle/>
        <a:p>
          <a:endParaRPr lang="en-US"/>
        </a:p>
      </dgm:t>
    </dgm:pt>
    <dgm:pt modelId="{F869899D-FB52-43C8-BB7F-0B3E6E73E261}" type="pres">
      <dgm:prSet presAssocID="{4C28DB20-E2AE-487E-ACD7-E6042C1C2FC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2F9BAC8-CDB6-456F-B8AB-E4B519E5A8D3}" type="pres">
      <dgm:prSet presAssocID="{4C28DB20-E2AE-487E-ACD7-E6042C1C2FC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AE6B60C-72A4-4B44-B87E-CB6CF70A5A3A}" type="pres">
      <dgm:prSet presAssocID="{4816C60F-544C-4202-B1F2-E9CE4F73C9C0}" presName="node" presStyleLbl="node1" presStyleIdx="0" presStyleCnt="6" custScaleX="109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FB5EF-7881-4610-B2FA-81BC30B324A5}" type="pres">
      <dgm:prSet presAssocID="{97E97D36-146A-4D34-AF65-AB687C456A9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4EBD4FA-FB5B-4A69-A292-60C5192C8E46}" type="pres">
      <dgm:prSet presAssocID="{97E97D36-146A-4D34-AF65-AB687C456A9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3AC3433-E5B5-4156-A493-771B2416E14A}" type="pres">
      <dgm:prSet presAssocID="{509C66E9-9F89-4D37-9D51-5BCB0C2103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BC21C-AA6C-46A0-98F7-5630CBF1B48D}" type="pres">
      <dgm:prSet presAssocID="{A0632E04-3CF5-4DCA-A7AB-97D306D9BED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79F7227-AB54-4138-9675-51E6E8B1EF5B}" type="pres">
      <dgm:prSet presAssocID="{A0632E04-3CF5-4DCA-A7AB-97D306D9BED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DE9F0D1-7EDD-4DE3-898E-F29CFB21EA28}" type="pres">
      <dgm:prSet presAssocID="{77330E42-2537-4D9E-904E-F4C2E4E15823}" presName="node" presStyleLbl="node1" presStyleIdx="2" presStyleCnt="6" custScaleX="118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957EE-48A2-4A1D-8661-737A4958A89F}" type="pres">
      <dgm:prSet presAssocID="{263AA6C7-EB16-4FC1-B88A-6C5AB18E595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715C15F3-57D4-4EDB-A7B9-4F510313E86B}" type="pres">
      <dgm:prSet presAssocID="{263AA6C7-EB16-4FC1-B88A-6C5AB18E595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1E5A6E5-78EA-479D-A2AA-1CE36991E638}" type="pres">
      <dgm:prSet presAssocID="{481406A8-EBE3-47CF-A864-0C4C14253629}" presName="node" presStyleLbl="node1" presStyleIdx="3" presStyleCnt="6" custScaleX="119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3D408-22A7-4049-83C2-1174C032C65C}" type="pres">
      <dgm:prSet presAssocID="{7078514C-5D0B-4226-A077-8ADF0FB538C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3EF96CE-9CA0-4516-9E86-4C4C3EF357E0}" type="pres">
      <dgm:prSet presAssocID="{7078514C-5D0B-4226-A077-8ADF0FB538C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0268E8D-7FBB-41D8-A8B5-918685EBD0A6}" type="pres">
      <dgm:prSet presAssocID="{E4917FCC-59B4-4A2D-BCFC-A80E58C24C4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2949D-0E1D-4EB1-993C-CB95A00D4CE0}" type="pres">
      <dgm:prSet presAssocID="{FAB2FDFB-19EF-4832-AAF6-F5A495A24A1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C5BA63E-2867-4B38-A273-6297170C73B8}" type="pres">
      <dgm:prSet presAssocID="{FAB2FDFB-19EF-4832-AAF6-F5A495A24A1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A28356F-B2AD-4D70-B8B9-475B322D4D15}" type="pres">
      <dgm:prSet presAssocID="{724E8CB1-3DD3-44DE-970E-7A79EFF8408C}" presName="node" presStyleLbl="node1" presStyleIdx="5" presStyleCnt="6" custScaleX="124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15197-F75F-40F7-9ECB-A144A7D1B8B4}" type="presOf" srcId="{A0632E04-3CF5-4DCA-A7AB-97D306D9BED1}" destId="{F79F7227-AB54-4138-9675-51E6E8B1EF5B}" srcOrd="1" destOrd="0" presId="urn:microsoft.com/office/officeart/2005/8/layout/radial5"/>
    <dgm:cxn modelId="{E5994D68-62BB-45FA-958F-D67D4EA0B15F}" srcId="{239AE458-C4DC-4BFA-99C4-F9E223E9F4A5}" destId="{4816C60F-544C-4202-B1F2-E9CE4F73C9C0}" srcOrd="0" destOrd="0" parTransId="{4C28DB20-E2AE-487E-ACD7-E6042C1C2FC5}" sibTransId="{1DD9F504-F829-4E84-B78B-4F344961372D}"/>
    <dgm:cxn modelId="{8DBAA3F1-8960-4E9A-99D4-18A578608F3E}" srcId="{239AE458-C4DC-4BFA-99C4-F9E223E9F4A5}" destId="{509C66E9-9F89-4D37-9D51-5BCB0C2103FA}" srcOrd="1" destOrd="0" parTransId="{97E97D36-146A-4D34-AF65-AB687C456A97}" sibTransId="{D5B24AF9-F174-4553-BFCD-5CABDAA63A5B}"/>
    <dgm:cxn modelId="{8E340B1E-0023-47CB-9B7C-450734A3E01C}" type="presOf" srcId="{7078514C-5D0B-4226-A077-8ADF0FB538CB}" destId="{F3EF96CE-9CA0-4516-9E86-4C4C3EF357E0}" srcOrd="1" destOrd="0" presId="urn:microsoft.com/office/officeart/2005/8/layout/radial5"/>
    <dgm:cxn modelId="{19C9DA9D-9F66-4EFC-89E8-1D2592295F2A}" type="presOf" srcId="{97E97D36-146A-4D34-AF65-AB687C456A97}" destId="{ED5FB5EF-7881-4610-B2FA-81BC30B324A5}" srcOrd="0" destOrd="0" presId="urn:microsoft.com/office/officeart/2005/8/layout/radial5"/>
    <dgm:cxn modelId="{FD291623-30F6-4022-A2DC-C1271382E10C}" type="presOf" srcId="{A0632E04-3CF5-4DCA-A7AB-97D306D9BED1}" destId="{5C6BC21C-AA6C-46A0-98F7-5630CBF1B48D}" srcOrd="0" destOrd="0" presId="urn:microsoft.com/office/officeart/2005/8/layout/radial5"/>
    <dgm:cxn modelId="{6E724736-7E4D-408E-8BF5-5DC52574734F}" type="presOf" srcId="{5B693EA9-BAC0-4D33-83AA-F80D57CFA25A}" destId="{D6FF28FB-3FF5-4AA1-9D85-84378AA48E50}" srcOrd="0" destOrd="0" presId="urn:microsoft.com/office/officeart/2005/8/layout/radial5"/>
    <dgm:cxn modelId="{C1055AC0-1BD5-4059-8218-E21F84D4F357}" type="presOf" srcId="{FAB2FDFB-19EF-4832-AAF6-F5A495A24A13}" destId="{5C5BA63E-2867-4B38-A273-6297170C73B8}" srcOrd="1" destOrd="0" presId="urn:microsoft.com/office/officeart/2005/8/layout/radial5"/>
    <dgm:cxn modelId="{F97562B1-E784-4A59-B26F-96FB7ACE66BF}" type="presOf" srcId="{263AA6C7-EB16-4FC1-B88A-6C5AB18E5959}" destId="{523957EE-48A2-4A1D-8661-737A4958A89F}" srcOrd="0" destOrd="0" presId="urn:microsoft.com/office/officeart/2005/8/layout/radial5"/>
    <dgm:cxn modelId="{462087B3-DABE-421D-A1D5-A2843C52D060}" type="presOf" srcId="{E4917FCC-59B4-4A2D-BCFC-A80E58C24C44}" destId="{F0268E8D-7FBB-41D8-A8B5-918685EBD0A6}" srcOrd="0" destOrd="0" presId="urn:microsoft.com/office/officeart/2005/8/layout/radial5"/>
    <dgm:cxn modelId="{A2093C38-851B-4E8E-8109-21891BC2FADC}" type="presOf" srcId="{4C28DB20-E2AE-487E-ACD7-E6042C1C2FC5}" destId="{F869899D-FB52-43C8-BB7F-0B3E6E73E261}" srcOrd="0" destOrd="0" presId="urn:microsoft.com/office/officeart/2005/8/layout/radial5"/>
    <dgm:cxn modelId="{1115D952-C0DC-498D-9D12-25159F16F94C}" type="presOf" srcId="{239AE458-C4DC-4BFA-99C4-F9E223E9F4A5}" destId="{C3395E6D-DC5A-47DD-8BE9-D9A7BE44BA74}" srcOrd="0" destOrd="0" presId="urn:microsoft.com/office/officeart/2005/8/layout/radial5"/>
    <dgm:cxn modelId="{C66A7401-2627-4BD0-B6C3-9FBD95C2E246}" srcId="{5B693EA9-BAC0-4D33-83AA-F80D57CFA25A}" destId="{239AE458-C4DC-4BFA-99C4-F9E223E9F4A5}" srcOrd="0" destOrd="0" parTransId="{C2142A4D-8A55-4D60-88CE-001325AA6BEC}" sibTransId="{9CDB60C1-B1E8-436E-9C06-676A882C2AED}"/>
    <dgm:cxn modelId="{2B667056-DCF8-4A82-936D-EB3E6CDEA2AA}" type="presOf" srcId="{724E8CB1-3DD3-44DE-970E-7A79EFF8408C}" destId="{AA28356F-B2AD-4D70-B8B9-475B322D4D15}" srcOrd="0" destOrd="0" presId="urn:microsoft.com/office/officeart/2005/8/layout/radial5"/>
    <dgm:cxn modelId="{0032A7A9-0325-4F3E-AE2D-872A500C24DA}" type="presOf" srcId="{FAB2FDFB-19EF-4832-AAF6-F5A495A24A13}" destId="{54E2949D-0E1D-4EB1-993C-CB95A00D4CE0}" srcOrd="0" destOrd="0" presId="urn:microsoft.com/office/officeart/2005/8/layout/radial5"/>
    <dgm:cxn modelId="{4DC79EF0-F710-4060-9D5A-F9C295436DE0}" srcId="{239AE458-C4DC-4BFA-99C4-F9E223E9F4A5}" destId="{77330E42-2537-4D9E-904E-F4C2E4E15823}" srcOrd="2" destOrd="0" parTransId="{A0632E04-3CF5-4DCA-A7AB-97D306D9BED1}" sibTransId="{DC419003-6112-447B-9EFD-2B968D7AD106}"/>
    <dgm:cxn modelId="{668EEDB0-1A44-45E3-AA1D-8B7B92924316}" type="presOf" srcId="{263AA6C7-EB16-4FC1-B88A-6C5AB18E5959}" destId="{715C15F3-57D4-4EDB-A7B9-4F510313E86B}" srcOrd="1" destOrd="0" presId="urn:microsoft.com/office/officeart/2005/8/layout/radial5"/>
    <dgm:cxn modelId="{FFEA131D-33E5-4EAF-84B8-00E67EEEF153}" type="presOf" srcId="{4816C60F-544C-4202-B1F2-E9CE4F73C9C0}" destId="{7AE6B60C-72A4-4B44-B87E-CB6CF70A5A3A}" srcOrd="0" destOrd="0" presId="urn:microsoft.com/office/officeart/2005/8/layout/radial5"/>
    <dgm:cxn modelId="{7015928D-8BA5-40AB-8809-887358958CB8}" srcId="{239AE458-C4DC-4BFA-99C4-F9E223E9F4A5}" destId="{724E8CB1-3DD3-44DE-970E-7A79EFF8408C}" srcOrd="5" destOrd="0" parTransId="{FAB2FDFB-19EF-4832-AAF6-F5A495A24A13}" sibTransId="{C12E6ECF-7797-4055-A1DD-3683E31A1E2E}"/>
    <dgm:cxn modelId="{DF98D2A1-B867-4A56-BEA9-415864DD3CEF}" type="presOf" srcId="{7078514C-5D0B-4226-A077-8ADF0FB538CB}" destId="{3D93D408-22A7-4049-83C2-1174C032C65C}" srcOrd="0" destOrd="0" presId="urn:microsoft.com/office/officeart/2005/8/layout/radial5"/>
    <dgm:cxn modelId="{41A7EBC3-8680-4C8F-A7AE-A019FB3B23E9}" type="presOf" srcId="{97E97D36-146A-4D34-AF65-AB687C456A97}" destId="{44EBD4FA-FB5B-4A69-A292-60C5192C8E46}" srcOrd="1" destOrd="0" presId="urn:microsoft.com/office/officeart/2005/8/layout/radial5"/>
    <dgm:cxn modelId="{5AA7832C-5FDF-41A9-AFB4-B5E242D93B29}" type="presOf" srcId="{4C28DB20-E2AE-487E-ACD7-E6042C1C2FC5}" destId="{32F9BAC8-CDB6-456F-B8AB-E4B519E5A8D3}" srcOrd="1" destOrd="0" presId="urn:microsoft.com/office/officeart/2005/8/layout/radial5"/>
    <dgm:cxn modelId="{EC9902AC-BA7B-479F-A51A-A315B83C69F7}" type="presOf" srcId="{509C66E9-9F89-4D37-9D51-5BCB0C2103FA}" destId="{A3AC3433-E5B5-4156-A493-771B2416E14A}" srcOrd="0" destOrd="0" presId="urn:microsoft.com/office/officeart/2005/8/layout/radial5"/>
    <dgm:cxn modelId="{DAA0C32A-D486-4FBB-941A-A691D2A5B895}" srcId="{239AE458-C4DC-4BFA-99C4-F9E223E9F4A5}" destId="{E4917FCC-59B4-4A2D-BCFC-A80E58C24C44}" srcOrd="4" destOrd="0" parTransId="{7078514C-5D0B-4226-A077-8ADF0FB538CB}" sibTransId="{18EBEA40-7729-418A-9899-AB29210382B2}"/>
    <dgm:cxn modelId="{3B1E3C80-DA52-4721-8C14-69128A26E612}" type="presOf" srcId="{481406A8-EBE3-47CF-A864-0C4C14253629}" destId="{A1E5A6E5-78EA-479D-A2AA-1CE36991E638}" srcOrd="0" destOrd="0" presId="urn:microsoft.com/office/officeart/2005/8/layout/radial5"/>
    <dgm:cxn modelId="{4F7689D7-C1F7-4F5D-93FF-F75FA81C3373}" srcId="{239AE458-C4DC-4BFA-99C4-F9E223E9F4A5}" destId="{481406A8-EBE3-47CF-A864-0C4C14253629}" srcOrd="3" destOrd="0" parTransId="{263AA6C7-EB16-4FC1-B88A-6C5AB18E5959}" sibTransId="{9D790278-DB0A-4A0B-BF75-D4E57F253259}"/>
    <dgm:cxn modelId="{6BBA680D-C058-4B1A-BE1E-36EB298A05B5}" type="presOf" srcId="{77330E42-2537-4D9E-904E-F4C2E4E15823}" destId="{7DE9F0D1-7EDD-4DE3-898E-F29CFB21EA28}" srcOrd="0" destOrd="0" presId="urn:microsoft.com/office/officeart/2005/8/layout/radial5"/>
    <dgm:cxn modelId="{4B010893-0E71-4071-8472-B591A61B77A8}" type="presParOf" srcId="{D6FF28FB-3FF5-4AA1-9D85-84378AA48E50}" destId="{C3395E6D-DC5A-47DD-8BE9-D9A7BE44BA74}" srcOrd="0" destOrd="0" presId="urn:microsoft.com/office/officeart/2005/8/layout/radial5"/>
    <dgm:cxn modelId="{85945268-FC08-4DB4-B5EB-BC574195ECE0}" type="presParOf" srcId="{D6FF28FB-3FF5-4AA1-9D85-84378AA48E50}" destId="{F869899D-FB52-43C8-BB7F-0B3E6E73E261}" srcOrd="1" destOrd="0" presId="urn:microsoft.com/office/officeart/2005/8/layout/radial5"/>
    <dgm:cxn modelId="{C96C96B6-BCBD-4DA7-91D3-B7AFF262635D}" type="presParOf" srcId="{F869899D-FB52-43C8-BB7F-0B3E6E73E261}" destId="{32F9BAC8-CDB6-456F-B8AB-E4B519E5A8D3}" srcOrd="0" destOrd="0" presId="urn:microsoft.com/office/officeart/2005/8/layout/radial5"/>
    <dgm:cxn modelId="{2360A09D-BEE0-4854-A275-E5720725E9E6}" type="presParOf" srcId="{D6FF28FB-3FF5-4AA1-9D85-84378AA48E50}" destId="{7AE6B60C-72A4-4B44-B87E-CB6CF70A5A3A}" srcOrd="2" destOrd="0" presId="urn:microsoft.com/office/officeart/2005/8/layout/radial5"/>
    <dgm:cxn modelId="{3489724D-EEA6-4CE6-91E2-57F37D298527}" type="presParOf" srcId="{D6FF28FB-3FF5-4AA1-9D85-84378AA48E50}" destId="{ED5FB5EF-7881-4610-B2FA-81BC30B324A5}" srcOrd="3" destOrd="0" presId="urn:microsoft.com/office/officeart/2005/8/layout/radial5"/>
    <dgm:cxn modelId="{D43E886A-7E67-4344-B7EE-06BC20B70998}" type="presParOf" srcId="{ED5FB5EF-7881-4610-B2FA-81BC30B324A5}" destId="{44EBD4FA-FB5B-4A69-A292-60C5192C8E46}" srcOrd="0" destOrd="0" presId="urn:microsoft.com/office/officeart/2005/8/layout/radial5"/>
    <dgm:cxn modelId="{5FB4C14F-CB67-4C27-A56B-26F28EF953E9}" type="presParOf" srcId="{D6FF28FB-3FF5-4AA1-9D85-84378AA48E50}" destId="{A3AC3433-E5B5-4156-A493-771B2416E14A}" srcOrd="4" destOrd="0" presId="urn:microsoft.com/office/officeart/2005/8/layout/radial5"/>
    <dgm:cxn modelId="{946C8D35-6145-4276-AF38-D7B517166E3A}" type="presParOf" srcId="{D6FF28FB-3FF5-4AA1-9D85-84378AA48E50}" destId="{5C6BC21C-AA6C-46A0-98F7-5630CBF1B48D}" srcOrd="5" destOrd="0" presId="urn:microsoft.com/office/officeart/2005/8/layout/radial5"/>
    <dgm:cxn modelId="{31A1D3BD-704D-454F-A299-2E69B2901BFA}" type="presParOf" srcId="{5C6BC21C-AA6C-46A0-98F7-5630CBF1B48D}" destId="{F79F7227-AB54-4138-9675-51E6E8B1EF5B}" srcOrd="0" destOrd="0" presId="urn:microsoft.com/office/officeart/2005/8/layout/radial5"/>
    <dgm:cxn modelId="{3E4D84FF-D424-4303-807B-F0A33B528987}" type="presParOf" srcId="{D6FF28FB-3FF5-4AA1-9D85-84378AA48E50}" destId="{7DE9F0D1-7EDD-4DE3-898E-F29CFB21EA28}" srcOrd="6" destOrd="0" presId="urn:microsoft.com/office/officeart/2005/8/layout/radial5"/>
    <dgm:cxn modelId="{0D5AB40A-CD4E-4B07-93AB-DD70A2687A43}" type="presParOf" srcId="{D6FF28FB-3FF5-4AA1-9D85-84378AA48E50}" destId="{523957EE-48A2-4A1D-8661-737A4958A89F}" srcOrd="7" destOrd="0" presId="urn:microsoft.com/office/officeart/2005/8/layout/radial5"/>
    <dgm:cxn modelId="{C4704721-DF9C-4D6D-9F5C-1F89E6465103}" type="presParOf" srcId="{523957EE-48A2-4A1D-8661-737A4958A89F}" destId="{715C15F3-57D4-4EDB-A7B9-4F510313E86B}" srcOrd="0" destOrd="0" presId="urn:microsoft.com/office/officeart/2005/8/layout/radial5"/>
    <dgm:cxn modelId="{FC0D0D5B-3333-4080-9E07-E204E2516CD6}" type="presParOf" srcId="{D6FF28FB-3FF5-4AA1-9D85-84378AA48E50}" destId="{A1E5A6E5-78EA-479D-A2AA-1CE36991E638}" srcOrd="8" destOrd="0" presId="urn:microsoft.com/office/officeart/2005/8/layout/radial5"/>
    <dgm:cxn modelId="{02330544-39EE-4BDD-A49D-8300964A560D}" type="presParOf" srcId="{D6FF28FB-3FF5-4AA1-9D85-84378AA48E50}" destId="{3D93D408-22A7-4049-83C2-1174C032C65C}" srcOrd="9" destOrd="0" presId="urn:microsoft.com/office/officeart/2005/8/layout/radial5"/>
    <dgm:cxn modelId="{131183FE-E352-41BD-8AEC-A234BB2E2600}" type="presParOf" srcId="{3D93D408-22A7-4049-83C2-1174C032C65C}" destId="{F3EF96CE-9CA0-4516-9E86-4C4C3EF357E0}" srcOrd="0" destOrd="0" presId="urn:microsoft.com/office/officeart/2005/8/layout/radial5"/>
    <dgm:cxn modelId="{30D5F4A8-930B-4EA4-AF9F-2ECA9576FFF1}" type="presParOf" srcId="{D6FF28FB-3FF5-4AA1-9D85-84378AA48E50}" destId="{F0268E8D-7FBB-41D8-A8B5-918685EBD0A6}" srcOrd="10" destOrd="0" presId="urn:microsoft.com/office/officeart/2005/8/layout/radial5"/>
    <dgm:cxn modelId="{E1F24289-A6A8-4DDE-B064-DFCFEBC99B2F}" type="presParOf" srcId="{D6FF28FB-3FF5-4AA1-9D85-84378AA48E50}" destId="{54E2949D-0E1D-4EB1-993C-CB95A00D4CE0}" srcOrd="11" destOrd="0" presId="urn:microsoft.com/office/officeart/2005/8/layout/radial5"/>
    <dgm:cxn modelId="{F5C33587-B895-449C-BDC2-E7C8786A29CE}" type="presParOf" srcId="{54E2949D-0E1D-4EB1-993C-CB95A00D4CE0}" destId="{5C5BA63E-2867-4B38-A273-6297170C73B8}" srcOrd="0" destOrd="0" presId="urn:microsoft.com/office/officeart/2005/8/layout/radial5"/>
    <dgm:cxn modelId="{9D194024-D627-4952-8BD6-C9CEF60CAE0A}" type="presParOf" srcId="{D6FF28FB-3FF5-4AA1-9D85-84378AA48E50}" destId="{AA28356F-B2AD-4D70-B8B9-475B322D4D1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8DD05-F3EC-4EAA-A1E3-485D4BB39205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F40DE-2326-4FB9-9F23-514111DA43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F40DE-2326-4FB9-9F23-514111DA43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81232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92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61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136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330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78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895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9592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6246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1963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2475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38170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0188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5443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7943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50734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8487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712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603" y="304800"/>
            <a:ext cx="8458200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539" y="990600"/>
            <a:ext cx="6948328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97218610"/>
              </p:ext>
            </p:extLst>
          </p:nvPr>
        </p:nvGraphicFramePr>
        <p:xfrm>
          <a:off x="228600" y="3048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395E6D-DC5A-47DD-8BE9-D9A7BE44B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3395E6D-DC5A-47DD-8BE9-D9A7BE44B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9899D-FB52-43C8-BB7F-0B3E6E73E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869899D-FB52-43C8-BB7F-0B3E6E73E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6B60C-72A4-4B44-B87E-CB6CF70A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AE6B60C-72A4-4B44-B87E-CB6CF70A5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FB5EF-7881-4610-B2FA-81BC30B32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D5FB5EF-7881-4610-B2FA-81BC30B32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C3433-E5B5-4156-A493-771B2416E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3AC3433-E5B5-4156-A493-771B2416E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6BC21C-AA6C-46A0-98F7-5630CBF1B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C6BC21C-AA6C-46A0-98F7-5630CBF1B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E9F0D1-7EDD-4DE3-898E-F29CFB21E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DE9F0D1-7EDD-4DE3-898E-F29CFB21E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3957EE-48A2-4A1D-8661-737A4958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23957EE-48A2-4A1D-8661-737A4958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5A6E5-78EA-479D-A2AA-1CE36991E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A1E5A6E5-78EA-479D-A2AA-1CE36991E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3D408-22A7-4049-83C2-1174C032C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3D93D408-22A7-4049-83C2-1174C032C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68E8D-7FBB-41D8-A8B5-918685EBD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0268E8D-7FBB-41D8-A8B5-918685EBD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E2949D-0E1D-4EB1-993C-CB95A00D4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4E2949D-0E1D-4EB1-993C-CB95A00D4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28356F-B2AD-4D70-B8B9-475B322D4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AA28356F-B2AD-4D70-B8B9-475B322D4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133600" y="304800"/>
            <a:ext cx="4191000" cy="12954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কারবারি অর্থায়নের গুরূত্ব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199" y="1828800"/>
            <a:ext cx="6096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ব্যবসায়িক মূলধন সংকট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199" y="2895600"/>
            <a:ext cx="60960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অনগ্রসর ব্যাংক ব্যবস্থা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810000"/>
            <a:ext cx="6096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স্বল্পশিক্ষিত উদ্যোক্তা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800600"/>
            <a:ext cx="609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উৎপাদনমূখী বিনিয়োগ ও জাতীয় আয়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09600"/>
            <a:ext cx="3352800" cy="1107996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" y="2438400"/>
            <a:ext cx="7696200" cy="212365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ও সরকারি অর্থায়নের উৎসগুলোর নাম লিখ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886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792069"/>
            <a:ext cx="5929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630269"/>
            <a:ext cx="662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উৎসগুলোর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468469"/>
            <a:ext cx="6324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শ্রেণিবিভাগগুলো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382869"/>
            <a:ext cx="5929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810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8229600" cy="120032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অর্থায়নকে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চালিকা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905000"/>
            <a:ext cx="5562600" cy="2954655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6818"/>
            <a:ext cx="8458200" cy="600164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u="sng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228600"/>
            <a:ext cx="8991599" cy="6248400"/>
            <a:chOff x="5247409" y="381000"/>
            <a:chExt cx="3789218" cy="4272004"/>
          </a:xfrm>
          <a:scene3d>
            <a:camera prst="obliqueTopLeft"/>
            <a:lightRig rig="threePt" dir="t"/>
          </a:scene3d>
        </p:grpSpPr>
        <p:sp>
          <p:nvSpPr>
            <p:cNvPr id="5" name="TextBox 4"/>
            <p:cNvSpPr txBox="1"/>
            <p:nvPr/>
          </p:nvSpPr>
          <p:spPr>
            <a:xfrm>
              <a:off x="5247409" y="2209800"/>
              <a:ext cx="3789218" cy="244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BD" sz="2800" b="1" u="sng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ফিন্যান্স ও ব্যাংকিং</a:t>
              </a:r>
              <a:endPara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১ম </a:t>
              </a:r>
              <a:endPara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নবম-দশম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95832" y="381000"/>
              <a:ext cx="1664049" cy="226200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0" y="2636081"/>
            <a:ext cx="544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40" y="0"/>
            <a:ext cx="9103360" cy="53245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21" tIns="45711" rIns="91421" bIns="45711" rtlCol="0">
            <a:sp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শিক্ষক পরিচিতিঃ</a:t>
            </a:r>
          </a:p>
          <a:p>
            <a:r>
              <a:rPr lang="bn-IN" sz="72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পিন্টু চন্দ্র শীল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বি,কম(অনার্স)এম,বি,এস(হিসাববিজ্ঞান)বিএড</a:t>
            </a:r>
            <a:r>
              <a:rPr lang="bn-IN" sz="4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সহকারি শিক্ষক(হিসাববিজ্ঞান)</a:t>
            </a:r>
            <a:endParaRPr lang="bn-IN" sz="5400" dirty="0" smtClean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রিচি উচ্চ বিদ্যালয়,হবিগঞ্জ সদর,হবিগঞ্জ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bn-IN" sz="6000" dirty="0" smtClean="0">
                <a:latin typeface="Kalpurush" pitchFamily="2" charset="0"/>
                <a:cs typeface="Kalpurush" pitchFamily="2" charset="0"/>
              </a:rPr>
              <a:t>মোবাইল নং-০১৭১৪৩৫৬২৮৬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145" name="Picture 1" descr="C:\Users\pinto\OneDrive\Desktop\s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4384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344" y="152400"/>
            <a:ext cx="5652655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দেখি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2133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কারখানা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3124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কারখানায় কর্মরত শ্রমিক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24585" y="1367998"/>
            <a:ext cx="4319415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1524000"/>
            <a:ext cx="43434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40386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0600" y="5029200"/>
            <a:ext cx="26670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বিশ্বব্যাংক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7309" y="5029200"/>
            <a:ext cx="4343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এশিয়ান ডেভেলপমেন্ট ব্যাংক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762000"/>
            <a:ext cx="4516492" cy="411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muna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5047" y="533400"/>
            <a:ext cx="4418481" cy="4306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5029200"/>
            <a:ext cx="3810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ইসলামিক ডেভেলপমেন্ট ব্যাংক 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5029200"/>
            <a:ext cx="1905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যমুনা সেতু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33400"/>
            <a:ext cx="4114800" cy="4306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819400"/>
            <a:ext cx="6629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অর্থায়ন ও ব্যবসায় অর্থায়ন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990600"/>
            <a:ext cx="6477000" cy="1200329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পাঠ---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29270"/>
            <a:ext cx="36576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153400" cy="2554545"/>
          </a:xfrm>
          <a:prstGeom prst="rect">
            <a:avLst/>
          </a:prstGeom>
          <a:noFill/>
          <a:ln w="76200" cmpd="thickThin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শেষে শিক্ষার্থীরা---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অর্থায়নের সংজ্ঞা বলতে পারবে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অর্থায়নের শ্রেণিবিভাগ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কারবারি অর্থায়নের গুরূত্ব ব্যাখ্যা করতে পারবে।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2999509"/>
            <a:ext cx="259080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প্রতিষ্ঠান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3345" y="3200400"/>
            <a:ext cx="2667000" cy="13716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অর্থের আগমন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248400" y="3295650"/>
            <a:ext cx="2590800" cy="1181100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অর্থের নির্গমন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914400"/>
            <a:ext cx="6934200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বা অনার্থিক প্রতিষ্ঠানে অর্থের আগমন ও নির্গমন প্রবাহ সুষ্ঠুভাবে নিয়ন্ত্রণ করার প্রক্রিয়াকে অর্থায়ন বলে।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617</TotalTime>
  <Words>202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Ma-mony Computer</dc:creator>
  <cp:lastModifiedBy>pintorhsh@outlook.com</cp:lastModifiedBy>
  <cp:revision>184</cp:revision>
  <dcterms:created xsi:type="dcterms:W3CDTF">2006-08-16T00:00:00Z</dcterms:created>
  <dcterms:modified xsi:type="dcterms:W3CDTF">2020-10-10T20:17:31Z</dcterms:modified>
</cp:coreProperties>
</file>