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  <p:sldMasterId id="2147483720" r:id="rId4"/>
    <p:sldMasterId id="2147483732" r:id="rId5"/>
  </p:sldMasterIdLst>
  <p:sldIdLst>
    <p:sldId id="256" r:id="rId6"/>
    <p:sldId id="275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74" r:id="rId18"/>
    <p:sldId id="269" r:id="rId19"/>
    <p:sldId id="272" r:id="rId20"/>
    <p:sldId id="270" r:id="rId21"/>
    <p:sldId id="271" r:id="rId22"/>
    <p:sldId id="273" r:id="rId23"/>
  </p:sldIdLst>
  <p:sldSz cx="9144000" cy="6400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0" y="492"/>
      </p:cViewPr>
      <p:guideLst>
        <p:guide orient="horz" pos="20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775D03-FE21-4710-8778-D25E88891F8E}" type="doc">
      <dgm:prSet loTypeId="urn:microsoft.com/office/officeart/2005/8/layout/radial5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108EAD3-19A7-4E37-8421-0A0947BE9935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3600" b="1" cap="none" spc="50" dirty="0" err="1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নগদান</a:t>
          </a:r>
          <a:r>
            <a:rPr lang="en-US" sz="3600" b="1" cap="none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1" cap="none" spc="50" dirty="0" err="1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বই</a:t>
          </a:r>
          <a:endParaRPr lang="en-US" sz="3600" b="1" cap="none" spc="50" dirty="0">
            <a:ln w="11430"/>
            <a:solidFill>
              <a:schemeClr val="tx1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E56F6D9-F415-4DBC-B3B8-B93123889C6C}" type="parTrans" cxnId="{D5002C75-3ACA-46E6-B438-2594FA3E8470}">
      <dgm:prSet/>
      <dgm:spPr/>
      <dgm:t>
        <a:bodyPr/>
        <a:lstStyle/>
        <a:p>
          <a:endParaRPr lang="en-US"/>
        </a:p>
      </dgm:t>
    </dgm:pt>
    <dgm:pt modelId="{C8B9BF7C-E1CF-4DBE-BE4C-1B834DD7B2BA}" type="sibTrans" cxnId="{D5002C75-3ACA-46E6-B438-2594FA3E8470}">
      <dgm:prSet/>
      <dgm:spPr/>
      <dgm:t>
        <a:bodyPr/>
        <a:lstStyle/>
        <a:p>
          <a:endParaRPr lang="en-US"/>
        </a:p>
      </dgm:t>
    </dgm:pt>
    <dgm:pt modelId="{E1BAB07C-935A-43EE-8CAC-DA66E9E89E14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3600" b="1" cap="none" spc="50" dirty="0" err="1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দুইঘরা</a:t>
          </a:r>
          <a:endParaRPr lang="en-US" sz="3600" b="1" cap="none" spc="50" dirty="0">
            <a:ln w="11430"/>
            <a:solidFill>
              <a:schemeClr val="tx1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BC7B48F-4CBE-4EA6-AB3E-EF1DE3822CD0}" type="parTrans" cxnId="{0917CF72-EFF3-4F52-A352-1BE14F7B0DAA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en-US" sz="2400" b="1" cap="none" spc="50">
            <a:ln w="11430"/>
            <a:solidFill>
              <a:schemeClr val="tx1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B9BEDD4-17DD-4FC9-A8F2-0BCBD4C407FE}" type="sibTrans" cxnId="{0917CF72-EFF3-4F52-A352-1BE14F7B0DAA}">
      <dgm:prSet/>
      <dgm:spPr/>
      <dgm:t>
        <a:bodyPr/>
        <a:lstStyle/>
        <a:p>
          <a:endParaRPr lang="en-US"/>
        </a:p>
      </dgm:t>
    </dgm:pt>
    <dgm:pt modelId="{B961A998-5007-495F-B7F5-7F73D356129B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3600" b="1" cap="none" spc="50" dirty="0" err="1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একঘরা</a:t>
          </a:r>
          <a:endParaRPr lang="en-US" sz="3600" b="1" cap="none" spc="50" dirty="0">
            <a:ln w="11430"/>
            <a:solidFill>
              <a:schemeClr val="tx1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CA46141-2E14-474F-9A0A-325989FD42F3}" type="parTrans" cxnId="{809E001A-47BE-4B6F-AAAD-085B439E1692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en-US" sz="2400" b="1" cap="none" spc="50">
            <a:ln w="11430"/>
            <a:solidFill>
              <a:schemeClr val="tx1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0305B0E-8F3D-4BE4-96BB-09F2DC757AE8}" type="sibTrans" cxnId="{809E001A-47BE-4B6F-AAAD-085B439E1692}">
      <dgm:prSet/>
      <dgm:spPr/>
      <dgm:t>
        <a:bodyPr/>
        <a:lstStyle/>
        <a:p>
          <a:endParaRPr lang="en-US"/>
        </a:p>
      </dgm:t>
    </dgm:pt>
    <dgm:pt modelId="{C7D2E00A-8A73-43FA-81D5-961E8F3AD29E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3600" b="1" cap="none" spc="50" dirty="0" err="1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খুচরা</a:t>
          </a:r>
          <a:endParaRPr lang="en-US" sz="3600" b="1" cap="none" spc="50" dirty="0">
            <a:ln w="11430"/>
            <a:solidFill>
              <a:schemeClr val="tx1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DE3AB59-D476-46F4-AEE0-8AFC5FFD423E}" type="parTrans" cxnId="{A1FF6FAB-D127-402B-8AB3-B49C8F29E78F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en-US" sz="2400" b="1" cap="none" spc="50">
            <a:ln w="11430"/>
            <a:solidFill>
              <a:schemeClr val="tx1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5BC06E3-8237-4034-AF96-C4322C2FA092}" type="sibTrans" cxnId="{A1FF6FAB-D127-402B-8AB3-B49C8F29E78F}">
      <dgm:prSet/>
      <dgm:spPr/>
      <dgm:t>
        <a:bodyPr/>
        <a:lstStyle/>
        <a:p>
          <a:endParaRPr lang="en-US"/>
        </a:p>
      </dgm:t>
    </dgm:pt>
    <dgm:pt modelId="{45B91C87-FA42-4C19-9E5A-31E6548E7881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3600" b="1" cap="none" spc="50" dirty="0" err="1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তিনঘরা</a:t>
          </a:r>
          <a:endParaRPr lang="en-US" sz="3600" b="1" cap="none" spc="50" dirty="0">
            <a:ln w="11430"/>
            <a:solidFill>
              <a:schemeClr val="tx1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F40861E-31D9-4233-8B46-7CE405020C63}" type="parTrans" cxnId="{85919D3D-AEFC-45AD-872C-5F3E80A837EE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en-US" sz="2400" b="1" cap="none" spc="50">
            <a:ln w="11430"/>
            <a:solidFill>
              <a:schemeClr val="tx1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65BC03D-81E8-45DA-AE5E-1D69DC9E77C1}" type="sibTrans" cxnId="{85919D3D-AEFC-45AD-872C-5F3E80A837EE}">
      <dgm:prSet/>
      <dgm:spPr/>
      <dgm:t>
        <a:bodyPr/>
        <a:lstStyle/>
        <a:p>
          <a:endParaRPr lang="en-US"/>
        </a:p>
      </dgm:t>
    </dgm:pt>
    <dgm:pt modelId="{D1753CDD-3BA9-47A7-8505-73C8478BCD0E}" type="pres">
      <dgm:prSet presAssocID="{04775D03-FE21-4710-8778-D25E88891F8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4DF190-861E-4F58-B78F-623D7AC23D9E}" type="pres">
      <dgm:prSet presAssocID="{E108EAD3-19A7-4E37-8421-0A0947BE9935}" presName="centerShape" presStyleLbl="node0" presStyleIdx="0" presStyleCnt="1" custScaleX="131368"/>
      <dgm:spPr/>
      <dgm:t>
        <a:bodyPr/>
        <a:lstStyle/>
        <a:p>
          <a:endParaRPr lang="en-US"/>
        </a:p>
      </dgm:t>
    </dgm:pt>
    <dgm:pt modelId="{8C3C0171-8C63-458B-A230-245B4018462D}" type="pres">
      <dgm:prSet presAssocID="{9BC7B48F-4CBE-4EA6-AB3E-EF1DE3822CD0}" presName="parTrans" presStyleLbl="sibTrans2D1" presStyleIdx="0" presStyleCnt="4" custScaleX="89128"/>
      <dgm:spPr/>
      <dgm:t>
        <a:bodyPr/>
        <a:lstStyle/>
        <a:p>
          <a:endParaRPr lang="en-US"/>
        </a:p>
      </dgm:t>
    </dgm:pt>
    <dgm:pt modelId="{AB19608C-C0B3-4A04-BC98-7758911252AB}" type="pres">
      <dgm:prSet presAssocID="{9BC7B48F-4CBE-4EA6-AB3E-EF1DE3822CD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C47185C-4F70-40CF-B172-36F1D5638015}" type="pres">
      <dgm:prSet presAssocID="{E1BAB07C-935A-43EE-8CAC-DA66E9E89E14}" presName="node" presStyleLbl="node1" presStyleIdx="0" presStyleCnt="4" custScaleX="146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D696A-6E3D-4CE6-BD23-4F78F5AA3B66}" type="pres">
      <dgm:prSet presAssocID="{0CA46141-2E14-474F-9A0A-325989FD42F3}" presName="parTrans" presStyleLbl="sibTrans2D1" presStyleIdx="1" presStyleCnt="4" custScaleX="89128"/>
      <dgm:spPr/>
      <dgm:t>
        <a:bodyPr/>
        <a:lstStyle/>
        <a:p>
          <a:endParaRPr lang="en-US"/>
        </a:p>
      </dgm:t>
    </dgm:pt>
    <dgm:pt modelId="{67F95A12-3F1A-4D63-AF05-D572E4CA8ABE}" type="pres">
      <dgm:prSet presAssocID="{0CA46141-2E14-474F-9A0A-325989FD42F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0DF5164-239B-466C-83A8-87D3BD194C0E}" type="pres">
      <dgm:prSet presAssocID="{B961A998-5007-495F-B7F5-7F73D356129B}" presName="node" presStyleLbl="node1" presStyleIdx="1" presStyleCnt="4" custScaleX="138721" custScaleY="133820" custRadScaleRad="146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19EC7-5C58-4FAA-BCEB-52EC33E5A579}" type="pres">
      <dgm:prSet presAssocID="{ADE3AB59-D476-46F4-AEE0-8AFC5FFD423E}" presName="parTrans" presStyleLbl="sibTrans2D1" presStyleIdx="2" presStyleCnt="4" custScaleX="89128"/>
      <dgm:spPr/>
      <dgm:t>
        <a:bodyPr/>
        <a:lstStyle/>
        <a:p>
          <a:endParaRPr lang="en-US"/>
        </a:p>
      </dgm:t>
    </dgm:pt>
    <dgm:pt modelId="{9178ED5D-8B08-498F-BF99-BBA0AAFBE16E}" type="pres">
      <dgm:prSet presAssocID="{ADE3AB59-D476-46F4-AEE0-8AFC5FFD423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DD9C169-A9D9-4137-8BBD-8A808CBE55F0}" type="pres">
      <dgm:prSet presAssocID="{C7D2E00A-8A73-43FA-81D5-961E8F3AD29E}" presName="node" presStyleLbl="node1" presStyleIdx="2" presStyleCnt="4" custScaleX="159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699F3-0160-40CD-88D1-F6ED3192E22D}" type="pres">
      <dgm:prSet presAssocID="{2F40861E-31D9-4233-8B46-7CE405020C63}" presName="parTrans" presStyleLbl="sibTrans2D1" presStyleIdx="3" presStyleCnt="4" custScaleX="89128"/>
      <dgm:spPr/>
      <dgm:t>
        <a:bodyPr/>
        <a:lstStyle/>
        <a:p>
          <a:endParaRPr lang="en-US"/>
        </a:p>
      </dgm:t>
    </dgm:pt>
    <dgm:pt modelId="{80AA8983-89ED-47DD-9982-D9617A796313}" type="pres">
      <dgm:prSet presAssocID="{2F40861E-31D9-4233-8B46-7CE405020C6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9B37BF6-8839-495E-99AA-8F06F1E00929}" type="pres">
      <dgm:prSet presAssocID="{45B91C87-FA42-4C19-9E5A-31E6548E7881}" presName="node" presStyleLbl="node1" presStyleIdx="3" presStyleCnt="4" custScaleX="138927" custScaleY="133820" custRadScaleRad="143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0C97E5-54DE-4ED1-AB12-C316AC285786}" type="presOf" srcId="{C7D2E00A-8A73-43FA-81D5-961E8F3AD29E}" destId="{FDD9C169-A9D9-4137-8BBD-8A808CBE55F0}" srcOrd="0" destOrd="0" presId="urn:microsoft.com/office/officeart/2005/8/layout/radial5"/>
    <dgm:cxn modelId="{A1FF6FAB-D127-402B-8AB3-B49C8F29E78F}" srcId="{E108EAD3-19A7-4E37-8421-0A0947BE9935}" destId="{C7D2E00A-8A73-43FA-81D5-961E8F3AD29E}" srcOrd="2" destOrd="0" parTransId="{ADE3AB59-D476-46F4-AEE0-8AFC5FFD423E}" sibTransId="{E5BC06E3-8237-4034-AF96-C4322C2FA092}"/>
    <dgm:cxn modelId="{7685A6A9-A8EF-474E-AA0C-01667D7271B2}" type="presOf" srcId="{45B91C87-FA42-4C19-9E5A-31E6548E7881}" destId="{59B37BF6-8839-495E-99AA-8F06F1E00929}" srcOrd="0" destOrd="0" presId="urn:microsoft.com/office/officeart/2005/8/layout/radial5"/>
    <dgm:cxn modelId="{48EC4B05-C204-4C8F-8407-85F195CF3044}" type="presOf" srcId="{0CA46141-2E14-474F-9A0A-325989FD42F3}" destId="{51AD696A-6E3D-4CE6-BD23-4F78F5AA3B66}" srcOrd="0" destOrd="0" presId="urn:microsoft.com/office/officeart/2005/8/layout/radial5"/>
    <dgm:cxn modelId="{30248039-EF18-4639-B6AB-75CF3C3029CF}" type="presOf" srcId="{0CA46141-2E14-474F-9A0A-325989FD42F3}" destId="{67F95A12-3F1A-4D63-AF05-D572E4CA8ABE}" srcOrd="1" destOrd="0" presId="urn:microsoft.com/office/officeart/2005/8/layout/radial5"/>
    <dgm:cxn modelId="{4705EA82-2164-43BA-A10A-6DDE5D89E162}" type="presOf" srcId="{ADE3AB59-D476-46F4-AEE0-8AFC5FFD423E}" destId="{9178ED5D-8B08-498F-BF99-BBA0AAFBE16E}" srcOrd="1" destOrd="0" presId="urn:microsoft.com/office/officeart/2005/8/layout/radial5"/>
    <dgm:cxn modelId="{96202A10-A877-441A-83F0-08AD13DC355C}" type="presOf" srcId="{2F40861E-31D9-4233-8B46-7CE405020C63}" destId="{5A7699F3-0160-40CD-88D1-F6ED3192E22D}" srcOrd="0" destOrd="0" presId="urn:microsoft.com/office/officeart/2005/8/layout/radial5"/>
    <dgm:cxn modelId="{9090C2E5-8ABA-4ADC-A80D-4E84B3303D57}" type="presOf" srcId="{9BC7B48F-4CBE-4EA6-AB3E-EF1DE3822CD0}" destId="{8C3C0171-8C63-458B-A230-245B4018462D}" srcOrd="0" destOrd="0" presId="urn:microsoft.com/office/officeart/2005/8/layout/radial5"/>
    <dgm:cxn modelId="{85919D3D-AEFC-45AD-872C-5F3E80A837EE}" srcId="{E108EAD3-19A7-4E37-8421-0A0947BE9935}" destId="{45B91C87-FA42-4C19-9E5A-31E6548E7881}" srcOrd="3" destOrd="0" parTransId="{2F40861E-31D9-4233-8B46-7CE405020C63}" sibTransId="{D65BC03D-81E8-45DA-AE5E-1D69DC9E77C1}"/>
    <dgm:cxn modelId="{C7150602-A834-4237-A9EE-C5F0DBFFA300}" type="presOf" srcId="{B961A998-5007-495F-B7F5-7F73D356129B}" destId="{D0DF5164-239B-466C-83A8-87D3BD194C0E}" srcOrd="0" destOrd="0" presId="urn:microsoft.com/office/officeart/2005/8/layout/radial5"/>
    <dgm:cxn modelId="{4E036FC0-B003-40A8-8DA1-A6C1C42885F8}" type="presOf" srcId="{9BC7B48F-4CBE-4EA6-AB3E-EF1DE3822CD0}" destId="{AB19608C-C0B3-4A04-BC98-7758911252AB}" srcOrd="1" destOrd="0" presId="urn:microsoft.com/office/officeart/2005/8/layout/radial5"/>
    <dgm:cxn modelId="{BB8E0F6A-5F3F-4128-A004-B915C691EDB1}" type="presOf" srcId="{2F40861E-31D9-4233-8B46-7CE405020C63}" destId="{80AA8983-89ED-47DD-9982-D9617A796313}" srcOrd="1" destOrd="0" presId="urn:microsoft.com/office/officeart/2005/8/layout/radial5"/>
    <dgm:cxn modelId="{9241BD56-B74E-4C81-ACB2-7B20746FE67C}" type="presOf" srcId="{04775D03-FE21-4710-8778-D25E88891F8E}" destId="{D1753CDD-3BA9-47A7-8505-73C8478BCD0E}" srcOrd="0" destOrd="0" presId="urn:microsoft.com/office/officeart/2005/8/layout/radial5"/>
    <dgm:cxn modelId="{D5002C75-3ACA-46E6-B438-2594FA3E8470}" srcId="{04775D03-FE21-4710-8778-D25E88891F8E}" destId="{E108EAD3-19A7-4E37-8421-0A0947BE9935}" srcOrd="0" destOrd="0" parTransId="{1E56F6D9-F415-4DBC-B3B8-B93123889C6C}" sibTransId="{C8B9BF7C-E1CF-4DBE-BE4C-1B834DD7B2BA}"/>
    <dgm:cxn modelId="{FFFBA572-6710-47FC-8237-E65990BAFC3C}" type="presOf" srcId="{ADE3AB59-D476-46F4-AEE0-8AFC5FFD423E}" destId="{10B19EC7-5C58-4FAA-BCEB-52EC33E5A579}" srcOrd="0" destOrd="0" presId="urn:microsoft.com/office/officeart/2005/8/layout/radial5"/>
    <dgm:cxn modelId="{653E5D3A-8186-4610-BF05-A9216A28ECB3}" type="presOf" srcId="{E108EAD3-19A7-4E37-8421-0A0947BE9935}" destId="{BC4DF190-861E-4F58-B78F-623D7AC23D9E}" srcOrd="0" destOrd="0" presId="urn:microsoft.com/office/officeart/2005/8/layout/radial5"/>
    <dgm:cxn modelId="{64257365-1022-403D-86E4-259A55B97D43}" type="presOf" srcId="{E1BAB07C-935A-43EE-8CAC-DA66E9E89E14}" destId="{BC47185C-4F70-40CF-B172-36F1D5638015}" srcOrd="0" destOrd="0" presId="urn:microsoft.com/office/officeart/2005/8/layout/radial5"/>
    <dgm:cxn modelId="{0917CF72-EFF3-4F52-A352-1BE14F7B0DAA}" srcId="{E108EAD3-19A7-4E37-8421-0A0947BE9935}" destId="{E1BAB07C-935A-43EE-8CAC-DA66E9E89E14}" srcOrd="0" destOrd="0" parTransId="{9BC7B48F-4CBE-4EA6-AB3E-EF1DE3822CD0}" sibTransId="{DB9BEDD4-17DD-4FC9-A8F2-0BCBD4C407FE}"/>
    <dgm:cxn modelId="{809E001A-47BE-4B6F-AAAD-085B439E1692}" srcId="{E108EAD3-19A7-4E37-8421-0A0947BE9935}" destId="{B961A998-5007-495F-B7F5-7F73D356129B}" srcOrd="1" destOrd="0" parTransId="{0CA46141-2E14-474F-9A0A-325989FD42F3}" sibTransId="{30305B0E-8F3D-4BE4-96BB-09F2DC757AE8}"/>
    <dgm:cxn modelId="{DCAEB9A6-C392-42EC-B7A7-C61C8CE0C423}" type="presParOf" srcId="{D1753CDD-3BA9-47A7-8505-73C8478BCD0E}" destId="{BC4DF190-861E-4F58-B78F-623D7AC23D9E}" srcOrd="0" destOrd="0" presId="urn:microsoft.com/office/officeart/2005/8/layout/radial5"/>
    <dgm:cxn modelId="{1BF579BA-49E4-4DD4-8D54-2337ACF29754}" type="presParOf" srcId="{D1753CDD-3BA9-47A7-8505-73C8478BCD0E}" destId="{8C3C0171-8C63-458B-A230-245B4018462D}" srcOrd="1" destOrd="0" presId="urn:microsoft.com/office/officeart/2005/8/layout/radial5"/>
    <dgm:cxn modelId="{9C54FBEF-8067-4763-94EE-900FCE4ED182}" type="presParOf" srcId="{8C3C0171-8C63-458B-A230-245B4018462D}" destId="{AB19608C-C0B3-4A04-BC98-7758911252AB}" srcOrd="0" destOrd="0" presId="urn:microsoft.com/office/officeart/2005/8/layout/radial5"/>
    <dgm:cxn modelId="{CEDF0E26-9F75-42AC-9302-41D2431F2275}" type="presParOf" srcId="{D1753CDD-3BA9-47A7-8505-73C8478BCD0E}" destId="{BC47185C-4F70-40CF-B172-36F1D5638015}" srcOrd="2" destOrd="0" presId="urn:microsoft.com/office/officeart/2005/8/layout/radial5"/>
    <dgm:cxn modelId="{91E7DEFE-A9FA-4F96-845E-C2358397D03C}" type="presParOf" srcId="{D1753CDD-3BA9-47A7-8505-73C8478BCD0E}" destId="{51AD696A-6E3D-4CE6-BD23-4F78F5AA3B66}" srcOrd="3" destOrd="0" presId="urn:microsoft.com/office/officeart/2005/8/layout/radial5"/>
    <dgm:cxn modelId="{0EEB2DFE-6B99-4AFE-B310-D45F573380E6}" type="presParOf" srcId="{51AD696A-6E3D-4CE6-BD23-4F78F5AA3B66}" destId="{67F95A12-3F1A-4D63-AF05-D572E4CA8ABE}" srcOrd="0" destOrd="0" presId="urn:microsoft.com/office/officeart/2005/8/layout/radial5"/>
    <dgm:cxn modelId="{0208F00D-452C-456E-A1D1-6C7AB431E2DC}" type="presParOf" srcId="{D1753CDD-3BA9-47A7-8505-73C8478BCD0E}" destId="{D0DF5164-239B-466C-83A8-87D3BD194C0E}" srcOrd="4" destOrd="0" presId="urn:microsoft.com/office/officeart/2005/8/layout/radial5"/>
    <dgm:cxn modelId="{C0CDC297-D80D-4658-AC1F-B524C6F5030D}" type="presParOf" srcId="{D1753CDD-3BA9-47A7-8505-73C8478BCD0E}" destId="{10B19EC7-5C58-4FAA-BCEB-52EC33E5A579}" srcOrd="5" destOrd="0" presId="urn:microsoft.com/office/officeart/2005/8/layout/radial5"/>
    <dgm:cxn modelId="{69F2D4CB-B240-4F24-A3A7-256E1234BBFF}" type="presParOf" srcId="{10B19EC7-5C58-4FAA-BCEB-52EC33E5A579}" destId="{9178ED5D-8B08-498F-BF99-BBA0AAFBE16E}" srcOrd="0" destOrd="0" presId="urn:microsoft.com/office/officeart/2005/8/layout/radial5"/>
    <dgm:cxn modelId="{E4257622-9DD2-433D-919C-82D1B1AAC839}" type="presParOf" srcId="{D1753CDD-3BA9-47A7-8505-73C8478BCD0E}" destId="{FDD9C169-A9D9-4137-8BBD-8A808CBE55F0}" srcOrd="6" destOrd="0" presId="urn:microsoft.com/office/officeart/2005/8/layout/radial5"/>
    <dgm:cxn modelId="{E88FE7BE-F273-407B-B6BB-38331C71A40A}" type="presParOf" srcId="{D1753CDD-3BA9-47A7-8505-73C8478BCD0E}" destId="{5A7699F3-0160-40CD-88D1-F6ED3192E22D}" srcOrd="7" destOrd="0" presId="urn:microsoft.com/office/officeart/2005/8/layout/radial5"/>
    <dgm:cxn modelId="{EF5BE92B-021E-4B83-B049-843349536FFD}" type="presParOf" srcId="{5A7699F3-0160-40CD-88D1-F6ED3192E22D}" destId="{80AA8983-89ED-47DD-9982-D9617A796313}" srcOrd="0" destOrd="0" presId="urn:microsoft.com/office/officeart/2005/8/layout/radial5"/>
    <dgm:cxn modelId="{813859BA-9972-4355-A8A6-0D589FDE0400}" type="presParOf" srcId="{D1753CDD-3BA9-47A7-8505-73C8478BCD0E}" destId="{59B37BF6-8839-495E-99AA-8F06F1E0092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7" y="2471420"/>
            <a:ext cx="3571875" cy="39293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860"/>
            <a:ext cx="9146380" cy="640166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20" y="1615047"/>
            <a:ext cx="5648623" cy="1124019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84" y="2306197"/>
            <a:ext cx="6511131" cy="307308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6335"/>
            <a:ext cx="2057400" cy="43664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335"/>
            <a:ext cx="6019800" cy="43664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403"/>
            <a:ext cx="7772400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7120"/>
            <a:ext cx="6400800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8289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8512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13107"/>
            <a:ext cx="7772400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12934"/>
            <a:ext cx="7772400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5923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94254"/>
            <a:ext cx="4038600" cy="39427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4254"/>
            <a:ext cx="4038600" cy="39427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343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329"/>
            <a:ext cx="82296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2773"/>
            <a:ext cx="4040188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9884"/>
            <a:ext cx="4040188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432773"/>
            <a:ext cx="4041775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029884"/>
            <a:ext cx="4041775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634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6214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8524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54847"/>
            <a:ext cx="3008313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54853"/>
            <a:ext cx="5111750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339433"/>
            <a:ext cx="3008313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590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0562"/>
            <a:ext cx="5486400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71923"/>
            <a:ext cx="548640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09521"/>
            <a:ext cx="548640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1051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6963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8555"/>
            <a:ext cx="2057400" cy="50984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8555"/>
            <a:ext cx="6019800" cy="50984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7435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6" y="307241"/>
            <a:ext cx="8532055" cy="578369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602" y="405218"/>
            <a:ext cx="8306809" cy="2901696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7" y="1698859"/>
            <a:ext cx="7772400" cy="170688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7" y="3439363"/>
            <a:ext cx="7772400" cy="85344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651248"/>
            <a:ext cx="8183880" cy="981456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94997"/>
            <a:ext cx="8183880" cy="390875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6" y="307241"/>
            <a:ext cx="8532055" cy="578369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602" y="405222"/>
            <a:ext cx="8306809" cy="405190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600041"/>
            <a:ext cx="8183880" cy="63154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249519"/>
            <a:ext cx="8183880" cy="392582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494995"/>
            <a:ext cx="3931920" cy="409651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494995"/>
            <a:ext cx="3931920" cy="409651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651248"/>
            <a:ext cx="8183880" cy="981456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40813"/>
            <a:ext cx="3931920" cy="739351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40813"/>
            <a:ext cx="3931920" cy="739351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351280"/>
            <a:ext cx="3931920" cy="3257296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351280"/>
            <a:ext cx="3931920" cy="3257296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6" y="307241"/>
            <a:ext cx="8532055" cy="578369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860"/>
            <a:ext cx="9146380" cy="640166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7" y="2471420"/>
            <a:ext cx="3571875" cy="392938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611625"/>
            <a:ext cx="5650992" cy="1127008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303751"/>
            <a:ext cx="6510528" cy="30723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97840"/>
            <a:ext cx="2971800" cy="85344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351286"/>
            <a:ext cx="2971800" cy="3925705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6" y="868134"/>
            <a:ext cx="4626159" cy="440944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6" y="307241"/>
            <a:ext cx="8532055" cy="578369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6" y="405218"/>
            <a:ext cx="2324605" cy="405384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77919"/>
            <a:ext cx="8229600" cy="981456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97844"/>
            <a:ext cx="2240280" cy="3930715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06717"/>
            <a:ext cx="5925312" cy="405384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651248"/>
            <a:ext cx="8183880" cy="981456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94997"/>
            <a:ext cx="8183880" cy="390875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7848"/>
            <a:ext cx="1981200" cy="490727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97846"/>
            <a:ext cx="5943600" cy="490728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94830"/>
            <a:ext cx="8961120" cy="6220629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6" y="2746430"/>
            <a:ext cx="7147931" cy="2299547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748325"/>
            <a:ext cx="1190348" cy="2295754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5" y="2927549"/>
            <a:ext cx="910224" cy="1937309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9" y="2851915"/>
            <a:ext cx="6947845" cy="2095668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316917"/>
            <a:ext cx="762000" cy="42672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255327"/>
            <a:ext cx="6755166" cy="620076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2930145"/>
            <a:ext cx="6760868" cy="1939205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338320"/>
            <a:ext cx="6553200" cy="42672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011902"/>
            <a:ext cx="6629400" cy="113792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94830"/>
            <a:ext cx="8961120" cy="6220629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749974"/>
            <a:ext cx="8265160" cy="2299547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2844803"/>
            <a:ext cx="8033800" cy="2095668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2987044"/>
            <a:ext cx="7696200" cy="120904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238752"/>
            <a:ext cx="7818120" cy="620076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300343"/>
            <a:ext cx="7696200" cy="4888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62" y="2915923"/>
            <a:ext cx="7817599" cy="1939205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81149"/>
            <a:ext cx="8260672" cy="9701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604469"/>
            <a:ext cx="4038600" cy="411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469"/>
            <a:ext cx="4038600" cy="411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81149"/>
            <a:ext cx="8260672" cy="97013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607613"/>
            <a:ext cx="4040188" cy="597111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275843"/>
            <a:ext cx="4040188" cy="34419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607613"/>
            <a:ext cx="4041775" cy="597111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275843"/>
            <a:ext cx="4041775" cy="34419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1" y="1024128"/>
            <a:ext cx="3200400" cy="34649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7" y="1024128"/>
            <a:ext cx="3200400" cy="34649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94830"/>
            <a:ext cx="8961120" cy="6220629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94830"/>
            <a:ext cx="8961120" cy="6220629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40080"/>
            <a:ext cx="4572000" cy="49072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405334"/>
            <a:ext cx="2716566" cy="3288589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1" y="1532974"/>
            <a:ext cx="2483254" cy="3018706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773680"/>
            <a:ext cx="2298634" cy="163576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618695"/>
            <a:ext cx="2298634" cy="1112179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94830"/>
            <a:ext cx="8961120" cy="6220629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580012"/>
            <a:ext cx="7772400" cy="4042793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622800"/>
            <a:ext cx="7772400" cy="128016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4" y="4693924"/>
            <a:ext cx="7600765" cy="112272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262884"/>
            <a:ext cx="7328514" cy="421583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4736592"/>
            <a:ext cx="7946136" cy="1024128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279455"/>
            <a:ext cx="7244736" cy="374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765045"/>
            <a:ext cx="7328514" cy="48817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3" y="213360"/>
            <a:ext cx="1859280" cy="571445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30" y="327982"/>
            <a:ext cx="1672235" cy="5485216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82" y="369070"/>
            <a:ext cx="1485531" cy="54030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5604"/>
            <a:ext cx="6172200" cy="54051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94830"/>
            <a:ext cx="8961120" cy="6220629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4" y="2746430"/>
            <a:ext cx="7147931" cy="2299547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748325"/>
            <a:ext cx="1190348" cy="2295754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5" y="2927549"/>
            <a:ext cx="910224" cy="1937309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6" y="2851915"/>
            <a:ext cx="6947845" cy="2095668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316917"/>
            <a:ext cx="762000" cy="42672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255326"/>
            <a:ext cx="6755166" cy="620076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2930145"/>
            <a:ext cx="6760868" cy="1939205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338320"/>
            <a:ext cx="6553200" cy="42672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011901"/>
            <a:ext cx="6629400" cy="113792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94830"/>
            <a:ext cx="8961120" cy="6220629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749974"/>
            <a:ext cx="8265160" cy="2299547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2844802"/>
            <a:ext cx="8033800" cy="2095668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2987043"/>
            <a:ext cx="7696200" cy="120904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238752"/>
            <a:ext cx="7818120" cy="620076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300343"/>
            <a:ext cx="7696200" cy="4888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61" y="2915923"/>
            <a:ext cx="7817599" cy="1939205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81149"/>
            <a:ext cx="8260672" cy="9701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604469"/>
            <a:ext cx="4038600" cy="411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469"/>
            <a:ext cx="4038600" cy="411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81149"/>
            <a:ext cx="8260672" cy="97013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607612"/>
            <a:ext cx="4040188" cy="597111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275843"/>
            <a:ext cx="4040188" cy="34419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607612"/>
            <a:ext cx="4041775" cy="597111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275843"/>
            <a:ext cx="4041775" cy="34419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1" y="1024128"/>
            <a:ext cx="3200400" cy="512064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588391"/>
            <a:ext cx="3200400" cy="29016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7" y="1024128"/>
            <a:ext cx="3200400" cy="512064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7" y="1588391"/>
            <a:ext cx="3200400" cy="29016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94830"/>
            <a:ext cx="8961120" cy="6220629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94830"/>
            <a:ext cx="8961120" cy="6220629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40080"/>
            <a:ext cx="4572000" cy="49072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405334"/>
            <a:ext cx="2716566" cy="3288589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1" y="1532974"/>
            <a:ext cx="2483254" cy="3018706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773680"/>
            <a:ext cx="2298634" cy="163576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618694"/>
            <a:ext cx="2298634" cy="1112179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94830"/>
            <a:ext cx="8961120" cy="6220629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580011"/>
            <a:ext cx="7772400" cy="4042793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622800"/>
            <a:ext cx="7772400" cy="128016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3" y="4693923"/>
            <a:ext cx="7600765" cy="112272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262883"/>
            <a:ext cx="7328514" cy="421583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4736592"/>
            <a:ext cx="7946136" cy="1024128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279454"/>
            <a:ext cx="7244736" cy="374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765044"/>
            <a:ext cx="7328514" cy="48817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3" y="213360"/>
            <a:ext cx="1859280" cy="571445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9" y="327982"/>
            <a:ext cx="1672235" cy="5485216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80" y="369069"/>
            <a:ext cx="1485531" cy="54030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5603"/>
            <a:ext cx="6172200" cy="54051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7" y="2471420"/>
            <a:ext cx="3571875" cy="39293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661989" y="-661987"/>
            <a:ext cx="64008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1" y="1471034"/>
            <a:ext cx="5212080" cy="1016799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60" y="2444321"/>
            <a:ext cx="3807779" cy="31030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103159"/>
            <a:ext cx="5794760" cy="581760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32" y="0"/>
            <a:ext cx="7115175" cy="64008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7" y="2471420"/>
            <a:ext cx="3571875" cy="39293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" y="4711700"/>
            <a:ext cx="3571875" cy="168910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603001"/>
            <a:ext cx="5486400" cy="80961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6" y="2035161"/>
            <a:ext cx="6096545" cy="69128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4713929"/>
            <a:ext cx="3574257" cy="1686877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4714540"/>
            <a:ext cx="9146380" cy="168626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1" y="341376"/>
            <a:ext cx="7520940" cy="512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1" y="1027253"/>
            <a:ext cx="7520940" cy="3341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479089"/>
            <a:ext cx="2176272" cy="1877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5866114"/>
            <a:ext cx="4724400" cy="256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5759434"/>
            <a:ext cx="502920" cy="469392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6329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3521"/>
            <a:ext cx="8229600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32600"/>
            <a:ext cx="21336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32600"/>
            <a:ext cx="28956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32600"/>
            <a:ext cx="21336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957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6" y="307241"/>
            <a:ext cx="8532055" cy="578369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602" y="405218"/>
            <a:ext cx="8306809" cy="512064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653217"/>
            <a:ext cx="8183880" cy="981456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494997"/>
            <a:ext cx="8183880" cy="3908755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9" y="5704421"/>
            <a:ext cx="2286000" cy="34078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5704421"/>
            <a:ext cx="2286000" cy="34078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5704421"/>
            <a:ext cx="457200" cy="34078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94830"/>
            <a:ext cx="8961120" cy="6220629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5761"/>
            <a:ext cx="8229600" cy="4081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32598"/>
            <a:ext cx="21336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32598"/>
            <a:ext cx="28956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32598"/>
            <a:ext cx="21336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59622"/>
            <a:ext cx="8595360" cy="1237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48009"/>
            <a:ext cx="8380520" cy="104401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381149"/>
            <a:ext cx="8260672" cy="97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94830"/>
            <a:ext cx="8961120" cy="6220629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5761"/>
            <a:ext cx="8229600" cy="4081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32597"/>
            <a:ext cx="21336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32597"/>
            <a:ext cx="28956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32597"/>
            <a:ext cx="21336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59622"/>
            <a:ext cx="8595360" cy="1237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48008"/>
            <a:ext cx="8380520" cy="104401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381149"/>
            <a:ext cx="8260672" cy="97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42240"/>
            <a:ext cx="8686800" cy="13720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perspectiveAbove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 err="1" smtClean="0">
                <a:ln w="3810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n w="3810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06880"/>
            <a:ext cx="8382000" cy="4338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80691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609600"/>
            <a:ext cx="7315200" cy="838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1000" y="2362200"/>
            <a:ext cx="8382000" cy="2209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44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355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4767397"/>
              </p:ext>
            </p:extLst>
          </p:nvPr>
        </p:nvGraphicFramePr>
        <p:xfrm>
          <a:off x="152402" y="1791210"/>
          <a:ext cx="8763001" cy="162255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3000"/>
                <a:gridCol w="990600"/>
                <a:gridCol w="1125365"/>
                <a:gridCol w="770063"/>
                <a:gridCol w="750789"/>
                <a:gridCol w="869058"/>
                <a:gridCol w="796637"/>
                <a:gridCol w="796637"/>
                <a:gridCol w="651794"/>
                <a:gridCol w="869058"/>
              </a:tblGrid>
              <a:tr h="831089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প্রাপ্তি</a:t>
                      </a:r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ভা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খ:পৃ:</a:t>
                      </a:r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প্রদান</a:t>
                      </a:r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ভা:নং</a:t>
                      </a:r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খ:পৃ</a:t>
                      </a:r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99590">
                <a:tc>
                  <a:txBody>
                    <a:bodyPr/>
                    <a:lstStyle/>
                    <a:p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3183" y="1015426"/>
            <a:ext cx="1046018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1052661"/>
            <a:ext cx="9906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786825"/>
            <a:ext cx="54102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একঘরা নগদান বই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4209723"/>
              </p:ext>
            </p:extLst>
          </p:nvPr>
        </p:nvGraphicFramePr>
        <p:xfrm>
          <a:off x="228600" y="4458210"/>
          <a:ext cx="8854398" cy="23540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09600"/>
                <a:gridCol w="685800"/>
                <a:gridCol w="533400"/>
                <a:gridCol w="457200"/>
                <a:gridCol w="685800"/>
                <a:gridCol w="838200"/>
                <a:gridCol w="685800"/>
                <a:gridCol w="533400"/>
                <a:gridCol w="685800"/>
                <a:gridCol w="533400"/>
                <a:gridCol w="457200"/>
                <a:gridCol w="609600"/>
                <a:gridCol w="838200"/>
                <a:gridCol w="700998"/>
              </a:tblGrid>
              <a:tr h="1570737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তা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ং</a:t>
                      </a:r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প্রাপ্তি</a:t>
                      </a:r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ভা: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খ: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প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তা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ং</a:t>
                      </a:r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প্রদান</a:t>
                      </a:r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ভা:নং</a:t>
                      </a:r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খ: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পৃ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endParaRPr lang="bn-BD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99590">
                <a:tc>
                  <a:txBody>
                    <a:bodyPr/>
                    <a:lstStyle/>
                    <a:p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9382" y="3683797"/>
            <a:ext cx="1046018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6200" y="3721034"/>
            <a:ext cx="9906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3316069"/>
            <a:ext cx="54102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ঘরা নগদান বই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3" y="101025"/>
            <a:ext cx="64007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বিভিন্ন ধরনের নগদান বইয়ের ছক</a:t>
            </a:r>
          </a:p>
        </p:txBody>
      </p:sp>
    </p:spTree>
    <p:extLst>
      <p:ext uri="{BB962C8B-B14F-4D97-AF65-F5344CB8AC3E}">
        <p14:creationId xmlns="" xmlns:p14="http://schemas.microsoft.com/office/powerpoint/2010/main" val="29825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spect="1" noChangeArrowheads="1" noTextEdit="1"/>
          </p:cNvSpPr>
          <p:nvPr/>
        </p:nvSpPr>
        <p:spPr bwMode="auto">
          <a:xfrm>
            <a:off x="76200" y="456803"/>
            <a:ext cx="8686800" cy="44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6" name="Group 12"/>
          <p:cNvGrpSpPr>
            <a:grpSpLocks noChangeAspect="1"/>
          </p:cNvGrpSpPr>
          <p:nvPr/>
        </p:nvGrpSpPr>
        <p:grpSpPr bwMode="auto">
          <a:xfrm>
            <a:off x="217488" y="2674938"/>
            <a:ext cx="8686800" cy="2354262"/>
            <a:chOff x="137" y="1685"/>
            <a:chExt cx="5472" cy="1483"/>
          </a:xfrm>
        </p:grpSpPr>
        <p:sp>
          <p:nvSpPr>
            <p:cNvPr id="7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37" y="1685"/>
              <a:ext cx="5472" cy="1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" y="1685"/>
              <a:ext cx="5479" cy="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447800" y="609603"/>
            <a:ext cx="5943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তিনঘরা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বহি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133603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ডেবিট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36873" y="2064331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ক্রেডিট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726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228600" y="838200"/>
            <a:ext cx="8763000" cy="4495800"/>
          </a:xfrm>
          <a:prstGeom prst="pen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571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spc="50" dirty="0" smtClean="0">
                <a:ln w="571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571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5400" b="1" spc="50" dirty="0" smtClean="0">
                <a:ln w="571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571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দুইঘরা</a:t>
            </a:r>
            <a:r>
              <a:rPr lang="en-US" sz="5400" b="1" spc="50" dirty="0" smtClean="0">
                <a:ln w="571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571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5400" b="1" spc="50" dirty="0" smtClean="0">
                <a:ln w="571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571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5400" b="1" spc="50" dirty="0" smtClean="0">
                <a:ln w="571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571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5400" b="1" spc="50" dirty="0">
              <a:ln w="5715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85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457200" y="1752600"/>
            <a:ext cx="8175054" cy="3733800"/>
            <a:chOff x="432" y="720"/>
            <a:chExt cx="4674" cy="1668"/>
          </a:xfrm>
        </p:grpSpPr>
        <p:sp>
          <p:nvSpPr>
            <p:cNvPr id="3" name="AutoShape 5"/>
            <p:cNvSpPr>
              <a:spLocks noChangeAspect="1" noChangeArrowheads="1" noTextEdit="1"/>
            </p:cNvSpPr>
            <p:nvPr/>
          </p:nvSpPr>
          <p:spPr bwMode="auto">
            <a:xfrm>
              <a:off x="432" y="720"/>
              <a:ext cx="4674" cy="1668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720"/>
              <a:ext cx="4680" cy="1674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</p:grpSp>
      <p:sp>
        <p:nvSpPr>
          <p:cNvPr id="4" name="Rounded Rectangle 3"/>
          <p:cNvSpPr/>
          <p:nvPr/>
        </p:nvSpPr>
        <p:spPr>
          <a:xfrm>
            <a:off x="914400" y="609600"/>
            <a:ext cx="7239000" cy="838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79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381003" y="1704978"/>
            <a:ext cx="8272463" cy="4162425"/>
            <a:chOff x="240" y="834"/>
            <a:chExt cx="5211" cy="2622"/>
          </a:xfrm>
        </p:grpSpPr>
        <p:sp>
          <p:nvSpPr>
            <p:cNvPr id="3" name="AutoShape 5"/>
            <p:cNvSpPr>
              <a:spLocks noChangeAspect="1" noChangeArrowheads="1" noTextEdit="1"/>
            </p:cNvSpPr>
            <p:nvPr/>
          </p:nvSpPr>
          <p:spPr bwMode="auto">
            <a:xfrm>
              <a:off x="240" y="834"/>
              <a:ext cx="5211" cy="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834"/>
              <a:ext cx="5218" cy="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gular Pentagon 3"/>
          <p:cNvSpPr/>
          <p:nvPr/>
        </p:nvSpPr>
        <p:spPr>
          <a:xfrm>
            <a:off x="1507331" y="394855"/>
            <a:ext cx="6019800" cy="1066800"/>
          </a:xfrm>
          <a:prstGeom prst="pen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14300">
                  <a:prstClr val="black"/>
                </a:inn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5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1950"/>
            <a:ext cx="8382000" cy="5657850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990600" y="533400"/>
            <a:ext cx="7086600" cy="685800"/>
          </a:xfrm>
          <a:prstGeom prst="round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914400" y="1371601"/>
            <a:ext cx="7315200" cy="8382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14400" y="2362201"/>
            <a:ext cx="7315200" cy="8382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914400" y="3276600"/>
            <a:ext cx="7315200" cy="914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তিনঘরা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ight Arrow 6"/>
          <p:cNvSpPr/>
          <p:nvPr/>
        </p:nvSpPr>
        <p:spPr>
          <a:xfrm>
            <a:off x="928254" y="4343400"/>
            <a:ext cx="7315200" cy="9144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৪. অ-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বহিতে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090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5867400"/>
          </a:xfrm>
          <a:prstGeom prst="rect">
            <a:avLst/>
          </a:prstGeom>
        </p:spPr>
      </p:pic>
      <p:sp>
        <p:nvSpPr>
          <p:cNvPr id="4" name="Down Ribbon 3"/>
          <p:cNvSpPr/>
          <p:nvPr/>
        </p:nvSpPr>
        <p:spPr>
          <a:xfrm>
            <a:off x="1295400" y="457200"/>
            <a:ext cx="6172200" cy="1143000"/>
          </a:xfrm>
          <a:prstGeom prst="ribbon">
            <a:avLst>
              <a:gd name="adj1" fmla="val 16667"/>
              <a:gd name="adj2" fmla="val 6343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auto">
          <a:xfrm>
            <a:off x="533400" y="2286002"/>
            <a:ext cx="8077200" cy="3705225"/>
            <a:chOff x="495" y="1152"/>
            <a:chExt cx="4770" cy="2334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495" y="1152"/>
              <a:ext cx="4770" cy="2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" y="1152"/>
              <a:ext cx="4776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72885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24000" y="457200"/>
            <a:ext cx="5334000" cy="838200"/>
          </a:xfrm>
          <a:prstGeom prst="wedgeRoundRectCallout">
            <a:avLst>
              <a:gd name="adj1" fmla="val -15509"/>
              <a:gd name="adj2" fmla="val 8398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8077200" cy="4267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72304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640" y="0"/>
            <a:ext cx="9103360" cy="53245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7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শিক্ষক পরিচিতিঃ</a:t>
            </a:r>
          </a:p>
          <a:p>
            <a:r>
              <a:rPr lang="bn-IN" sz="72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পিন্টু চন্দ্র শীল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বি,কম(অনার্স)এম,বি,এস(হিসাববিজ্ঞান)বিএড</a:t>
            </a:r>
            <a:r>
              <a:rPr lang="bn-IN" sz="4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bn-IN" sz="44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সহকারি শিক্ষক(হিসাববিজ্ঞান)</a:t>
            </a:r>
            <a:endParaRPr lang="bn-IN" sz="5400" dirty="0" smtClean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bn-IN" sz="4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রিচি উচ্চ বিদ্যালয়,হবিগঞ্জ সদর,হবিগঞ্জ</a:t>
            </a:r>
            <a:r>
              <a:rPr lang="bn-IN" sz="4800" dirty="0" smtClean="0">
                <a:latin typeface="Kalpurush" pitchFamily="2" charset="0"/>
                <a:cs typeface="Kalpurush" pitchFamily="2" charset="0"/>
              </a:rPr>
              <a:t>। </a:t>
            </a:r>
          </a:p>
          <a:p>
            <a:r>
              <a:rPr lang="bn-IN" sz="6000" dirty="0" smtClean="0">
                <a:latin typeface="Kalpurush" pitchFamily="2" charset="0"/>
                <a:cs typeface="Kalpurush" pitchFamily="2" charset="0"/>
              </a:rPr>
              <a:t>মোবাইল নং-০১৭১৪৩৫৬২৮৬</a:t>
            </a:r>
            <a:endParaRPr lang="en-US" sz="60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028" name="Picture 4" descr="C:\Users\USER\Documents\Youcam\Snapshot_20161019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13360"/>
            <a:ext cx="2438400" cy="2275840"/>
          </a:xfrm>
          <a:prstGeom prst="rect">
            <a:avLst/>
          </a:prstGeom>
          <a:noFill/>
        </p:spPr>
      </p:pic>
      <p:pic>
        <p:nvPicPr>
          <p:cNvPr id="6145" name="Picture 1" descr="C:\Users\pinto\OneDrive\Desktop\s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2" y="444894"/>
            <a:ext cx="2160239" cy="174739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69" y="1717810"/>
            <a:ext cx="4191000" cy="357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83175"/>
            <a:ext cx="3124200" cy="388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3000" y="4191003"/>
            <a:ext cx="4130336" cy="7900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০৭</a:t>
            </a:r>
            <a:r>
              <a:rPr lang="en-US" sz="3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bn-IN" sz="3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3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/২০২০</a:t>
            </a:r>
            <a:endParaRPr lang="en-US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63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1" y="76200"/>
            <a:ext cx="5867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1" y="990604"/>
            <a:ext cx="2576205" cy="20861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914400"/>
            <a:ext cx="2667000" cy="21874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30204"/>
            <a:ext cx="2612010" cy="21177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7" y="3657605"/>
            <a:ext cx="3552824" cy="22521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81400"/>
            <a:ext cx="3619500" cy="2346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7682" y="3124200"/>
            <a:ext cx="2752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মোবাইলের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3124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কার্ডে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3124200"/>
            <a:ext cx="2612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দোকানে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6019800"/>
            <a:ext cx="3705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2" y="6019800"/>
            <a:ext cx="2590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492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371600"/>
            <a:ext cx="7467600" cy="1295400"/>
          </a:xfrm>
          <a:blipFill>
            <a:blip r:embed="rId2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endParaRPr lang="en-US" sz="8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828804" y="3657601"/>
            <a:ext cx="5257801" cy="1295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vert="horz" lIns="182880" tIns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8800" b="1" spc="50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8800" b="1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50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endParaRPr lang="en-US" sz="88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578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066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8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167640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……………………..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477873"/>
            <a:ext cx="74676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;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3290459"/>
            <a:ext cx="74676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4080168"/>
            <a:ext cx="85344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4925289"/>
            <a:ext cx="8756072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‌’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25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582" y="76204"/>
            <a:ext cx="8208818" cy="73427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914400"/>
            <a:ext cx="3789218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34" r="5710"/>
          <a:stretch/>
        </p:blipFill>
        <p:spPr>
          <a:xfrm>
            <a:off x="5102533" y="990604"/>
            <a:ext cx="3333750" cy="22721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83" r="4590"/>
          <a:stretch/>
        </p:blipFill>
        <p:spPr>
          <a:xfrm>
            <a:off x="325582" y="3352802"/>
            <a:ext cx="3789218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3" y="3581400"/>
            <a:ext cx="3937617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5791204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160" y="5715003"/>
            <a:ext cx="2898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9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4343400" cy="57912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4191000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62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762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="" xmlns:p14="http://schemas.microsoft.com/office/powerpoint/2010/main" val="154554916"/>
              </p:ext>
            </p:extLst>
          </p:nvPr>
        </p:nvGraphicFramePr>
        <p:xfrm>
          <a:off x="533400" y="1143000"/>
          <a:ext cx="8153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6434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C4DF190-861E-4F58-B78F-623D7AC2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>
                                            <p:graphicEl>
                                              <a:dgm id="{BC4DF190-861E-4F58-B78F-623D7AC23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C3C0171-8C63-458B-A230-245B40184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>
                                            <p:graphicEl>
                                              <a:dgm id="{8C3C0171-8C63-458B-A230-245B40184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C47185C-4F70-40CF-B172-36F1D5638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>
                                            <p:graphicEl>
                                              <a:dgm id="{BC47185C-4F70-40CF-B172-36F1D56380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1AD696A-6E3D-4CE6-BD23-4F78F5AA3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>
                                            <p:graphicEl>
                                              <a:dgm id="{51AD696A-6E3D-4CE6-BD23-4F78F5AA3B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0DF5164-239B-466C-83A8-87D3BD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>
                                            <p:graphicEl>
                                              <a:dgm id="{D0DF5164-239B-466C-83A8-87D3BD194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0B19EC7-5C58-4FAA-BCEB-52EC33E5A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>
                                            <p:graphicEl>
                                              <a:dgm id="{10B19EC7-5C58-4FAA-BCEB-52EC33E5A5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DD9C169-A9D9-4137-8BBD-8A808CBE5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>
                                            <p:graphicEl>
                                              <a:dgm id="{FDD9C169-A9D9-4137-8BBD-8A808CBE5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A7699F3-0160-40CD-88D1-F6ED3192E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>
                                            <p:graphicEl>
                                              <a:dgm id="{5A7699F3-0160-40CD-88D1-F6ED3192E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9B37BF6-8839-495E-99AA-8F06F1E00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>
                                            <p:graphicEl>
                                              <a:dgm id="{59B37BF6-8839-495E-99AA-8F06F1E00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5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246</Words>
  <Application>Microsoft Office PowerPoint</Application>
  <PresentationFormat>Custom</PresentationFormat>
  <Paragraphs>78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Angles</vt:lpstr>
      <vt:lpstr>Office Theme</vt:lpstr>
      <vt:lpstr>Aspect</vt:lpstr>
      <vt:lpstr>Apothecary</vt:lpstr>
      <vt:lpstr>1_Apothecary</vt:lpstr>
      <vt:lpstr>স্বাগতম</vt:lpstr>
      <vt:lpstr>Slide 2</vt:lpstr>
      <vt:lpstr>শ্রেণি পরিচিতি</vt:lpstr>
      <vt:lpstr>Slide 4</vt:lpstr>
      <vt:lpstr>Slide 5</vt:lpstr>
      <vt:lpstr>শিখনফল</vt:lpstr>
      <vt:lpstr>এসো কিছু ছবি দেখি</vt:lpstr>
      <vt:lpstr>Slide 8</vt:lpstr>
      <vt:lpstr>নগদান বইয়ের প্রকারভেদ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Mominul</dc:creator>
  <cp:lastModifiedBy>pintorhsh@outlook.com</cp:lastModifiedBy>
  <cp:revision>77</cp:revision>
  <dcterms:created xsi:type="dcterms:W3CDTF">2006-08-16T00:00:00Z</dcterms:created>
  <dcterms:modified xsi:type="dcterms:W3CDTF">2020-10-06T10:14:30Z</dcterms:modified>
</cp:coreProperties>
</file>