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9" r:id="rId18"/>
    <p:sldId id="277" r:id="rId19"/>
    <p:sldId id="278" r:id="rId20"/>
    <p:sldId id="262" r:id="rId21"/>
    <p:sldId id="265" r:id="rId22"/>
    <p:sldId id="263" r:id="rId23"/>
    <p:sldId id="26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D100B-1C1C-41C3-904D-E32E93BA2C02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BFBF1-70F4-4609-B596-C77D67116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28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BFBF1-70F4-4609-B596-C77D671163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88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BFBF1-70F4-4609-B596-C77D6711639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28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BFBF1-70F4-4609-B596-C77D6711639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40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81000"/>
            <a:ext cx="6096000" cy="18620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962" y="2438400"/>
            <a:ext cx="4867275" cy="375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28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71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"/>
            <a:ext cx="9067800" cy="680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92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5029200" cy="6553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0"/>
            <a:ext cx="40951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17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4724400" cy="6629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76200"/>
            <a:ext cx="4267200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66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067800" cy="673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9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90" y="0"/>
            <a:ext cx="91640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73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4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8077200" cy="14465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itchFamily="2" charset="2"/>
              <a:buChar char="§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নারীর অবস্থার উন্নয়নে সরকারের গ্রহণ করা পদক্ষেপ-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057400"/>
            <a:ext cx="7696200" cy="138499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মেয়েদের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বিনা বেতনে লেখাপড়ার সুযোগ ও উপবৃত্তি।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380839"/>
            <a:ext cx="7848600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সন্তানের নামের সাথে মায়ের নাম যুক্ত করা।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6300" y="4419600"/>
            <a:ext cx="7162800" cy="132343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নারীর মাতৃকালীন ছুটির সময় বাড়ানো হয়েছে।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99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4648200" cy="6781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9" y="-1060"/>
            <a:ext cx="4495801" cy="685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31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700"/>
            <a:ext cx="4572000" cy="684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3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bn-BD" sz="8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648200" cy="4525963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মরামুন্নেসা</a:t>
            </a:r>
            <a:endParaRPr lang="en-US" sz="4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আই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টি</a:t>
            </a:r>
            <a:endParaRPr lang="en-US" sz="4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উজলহাটি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ছায়েদিয়া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দেওবন্দিয়া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4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ফুলবাড়িয়া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ময়ময়সিং</a:t>
            </a:r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হ।</a:t>
            </a:r>
            <a:endParaRPr lang="bn-BD" sz="4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</a:p>
          <a:p>
            <a:pPr marL="0" indent="0" algn="ctr">
              <a:buNone/>
            </a:pPr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বাংলাদেশ ও বিশ্বপরিচয়</a:t>
            </a:r>
          </a:p>
          <a:p>
            <a:pPr marL="0" indent="0" algn="ctr">
              <a:buNone/>
            </a:pPr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শ্রেণি-সপ্তম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92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85800"/>
            <a:ext cx="59436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7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667000"/>
            <a:ext cx="8686800" cy="175432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Courier New" pitchFamily="49" charset="0"/>
              <a:buChar char="o"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মেয়েদের শিক্ষিত করে গড়ে তোলার আগ্রহ কম কেন ব্যাখ্যা কর।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10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133600"/>
            <a:ext cx="7848600" cy="415498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আমাদের সমাজে নারীরা পিছিয়ে আছে কেন?</a:t>
            </a:r>
          </a:p>
          <a:p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2.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মেয়েদের বাল্য বিয়ের প্রভাব কী?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3.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নারী শিক্ষা বৃদ্ধি করতে সরকার কোন ধরনের পদক্ষেপ গ্রহন করেছে?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71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762000"/>
            <a:ext cx="6096000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895600"/>
            <a:ext cx="8839200" cy="286232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857250" indent="-857250">
              <a:buFont typeface="Wingdings" pitchFamily="2" charset="2"/>
              <a:buChar char="§"/>
            </a:pPr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আমাদের সমাজে নারীর অধিকার অর্জনের পথে প্রধান বাধা গুলো চিহ্নিত কর।</a:t>
            </a:r>
            <a:endParaRPr lang="en-US" sz="6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08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457200"/>
            <a:ext cx="533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/>
              <a:t>ধন্যবাদ</a:t>
            </a:r>
            <a:endParaRPr lang="en-US" sz="8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900813"/>
            <a:ext cx="7391400" cy="49571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1" y="1102442"/>
            <a:ext cx="2647950" cy="189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1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991600" cy="6778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4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533400"/>
            <a:ext cx="5638800" cy="156966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3124200"/>
            <a:ext cx="6934200" cy="1107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বাংলাদেশে নারী অধিকার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85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226" y="228600"/>
            <a:ext cx="8229600" cy="114300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bn-BD" sz="8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8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569720"/>
            <a:ext cx="6858000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752130"/>
            <a:ext cx="8077200" cy="286232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বাংলাদেশের সমাজে নারীর অবস্থান সম্পর্কে ব্যাখ্যা করতে পারবে।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বাংলাদেশের নারী অধিকার বিশ্লেষণ করতে পারবে।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নারীর অধিকার প্রতিষ্ঠা ও তাদের অবস্থার উন্নয়নে সরকারের গ্রহণ করা পদক্ষেপ চিহ্নিত করতে পারবে।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34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9144000" cy="5410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316468"/>
            <a:ext cx="6705600" cy="132343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3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43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6201"/>
            <a:ext cx="9173662" cy="672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61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59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155</Words>
  <Application>Microsoft Office PowerPoint</Application>
  <PresentationFormat>On-screen Show (4:3)</PresentationFormat>
  <Paragraphs>35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Courier New</vt:lpstr>
      <vt:lpstr>NikoshBAN</vt:lpstr>
      <vt:lpstr>Vrinda</vt:lpstr>
      <vt:lpstr>Wingdings</vt:lpstr>
      <vt:lpstr>Office Theme</vt:lpstr>
      <vt:lpstr>PowerPoint Presentation</vt:lpstr>
      <vt:lpstr>পরিচিতি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STUDIO SLUTION</cp:lastModifiedBy>
  <cp:revision>65</cp:revision>
  <dcterms:created xsi:type="dcterms:W3CDTF">2006-08-16T00:00:00Z</dcterms:created>
  <dcterms:modified xsi:type="dcterms:W3CDTF">2020-10-11T13:51:30Z</dcterms:modified>
</cp:coreProperties>
</file>