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63" r:id="rId7"/>
    <p:sldId id="272" r:id="rId8"/>
    <p:sldId id="270" r:id="rId9"/>
    <p:sldId id="271" r:id="rId10"/>
    <p:sldId id="265" r:id="rId11"/>
    <p:sldId id="266" r:id="rId12"/>
    <p:sldId id="267" r:id="rId13"/>
    <p:sldId id="27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36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D8E96-DAC2-47AB-A1B6-024BDD74B32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69741F-8220-4268-B046-3C2ED60DB6AE}">
      <dgm:prSet phldrT="[Text]" custT="1"/>
      <dgm:spPr>
        <a:solidFill>
          <a:srgbClr val="C00000"/>
        </a:solidFill>
      </dgm:spPr>
      <dgm:t>
        <a:bodyPr/>
        <a:lstStyle/>
        <a:p>
          <a:endParaRPr lang="bn-BD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বর্ণ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8C7F7A-03C9-4054-84A1-B801E6766D9F}" type="parTrans" cxnId="{F7273A78-E88D-47BD-88F0-7B0EB2BBDBB3}">
      <dgm:prSet/>
      <dgm:spPr/>
      <dgm:t>
        <a:bodyPr/>
        <a:lstStyle/>
        <a:p>
          <a:endParaRPr lang="en-US"/>
        </a:p>
      </dgm:t>
    </dgm:pt>
    <dgm:pt modelId="{F60B5669-AFB7-4CF4-AA5E-D848C458BAB6}" type="sibTrans" cxnId="{F7273A78-E88D-47BD-88F0-7B0EB2BBDBB3}">
      <dgm:prSet/>
      <dgm:spPr/>
      <dgm:t>
        <a:bodyPr/>
        <a:lstStyle/>
        <a:p>
          <a:endParaRPr lang="en-US"/>
        </a:p>
      </dgm:t>
    </dgm:pt>
    <dgm:pt modelId="{C5F67CBD-C1E7-4210-B6B1-8DAD408B8E6B}">
      <dgm:prSet phldrT="[Text]" custT="1"/>
      <dgm:spPr>
        <a:solidFill>
          <a:srgbClr val="FFFF00"/>
        </a:solidFill>
      </dgm:spPr>
      <dgm:t>
        <a:bodyPr/>
        <a:lstStyle/>
        <a:p>
          <a:endParaRPr lang="bn-BD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গ্রাফিক্স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A322FF-81AA-410B-9C48-CEAC97B5A187}" type="parTrans" cxnId="{D6DEE421-CEAC-4644-A5A4-B49E6AB11AEC}">
      <dgm:prSet/>
      <dgm:spPr/>
      <dgm:t>
        <a:bodyPr/>
        <a:lstStyle/>
        <a:p>
          <a:endParaRPr lang="en-US"/>
        </a:p>
      </dgm:t>
    </dgm:pt>
    <dgm:pt modelId="{0B5571B5-3AF7-46AC-B82E-71E7FEAA2988}" type="sibTrans" cxnId="{D6DEE421-CEAC-4644-A5A4-B49E6AB11AEC}">
      <dgm:prSet/>
      <dgm:spPr/>
      <dgm:t>
        <a:bodyPr/>
        <a:lstStyle/>
        <a:p>
          <a:endParaRPr lang="en-US"/>
        </a:p>
      </dgm:t>
    </dgm:pt>
    <dgm:pt modelId="{F0CE6815-C224-44FD-88BD-8154A224997B}">
      <dgm:prSet phldrT="[Text]" custT="1"/>
      <dgm:spPr>
        <a:solidFill>
          <a:srgbClr val="00B0F0"/>
        </a:solidFill>
      </dgm:spPr>
      <dgm:t>
        <a:bodyPr/>
        <a:lstStyle/>
        <a:p>
          <a:endParaRPr lang="bn-BD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টিভি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3EBED13-5CC8-447D-9100-8ACEF1D0DCDF}" type="parTrans" cxnId="{9057310F-0790-4826-94B1-7E1B03F8E85A}">
      <dgm:prSet/>
      <dgm:spPr/>
      <dgm:t>
        <a:bodyPr/>
        <a:lstStyle/>
        <a:p>
          <a:endParaRPr lang="en-US"/>
        </a:p>
      </dgm:t>
    </dgm:pt>
    <dgm:pt modelId="{D7997DE1-B12E-40E3-ACBA-31FCDA88E3F8}" type="sibTrans" cxnId="{9057310F-0790-4826-94B1-7E1B03F8E85A}">
      <dgm:prSet/>
      <dgm:spPr/>
      <dgm:t>
        <a:bodyPr/>
        <a:lstStyle/>
        <a:p>
          <a:endParaRPr lang="en-US"/>
        </a:p>
      </dgm:t>
    </dgm:pt>
    <dgm:pt modelId="{B03F4B73-E1DE-4A73-A21E-95C8E7199A6F}">
      <dgm:prSet phldrT="[Text]" custT="1"/>
      <dgm:spPr/>
      <dgm:t>
        <a:bodyPr/>
        <a:lstStyle/>
        <a:p>
          <a:endParaRPr lang="bn-BD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সিনেমা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38AF502-B24E-42DD-A929-7A632DCD871E}" type="parTrans" cxnId="{50D31E32-82F9-4AB5-B2C2-523B70FC81C2}">
      <dgm:prSet/>
      <dgm:spPr/>
      <dgm:t>
        <a:bodyPr/>
        <a:lstStyle/>
        <a:p>
          <a:endParaRPr lang="en-US"/>
        </a:p>
      </dgm:t>
    </dgm:pt>
    <dgm:pt modelId="{61872934-901A-4CAB-8E4B-E5B6B052A94B}" type="sibTrans" cxnId="{50D31E32-82F9-4AB5-B2C2-523B70FC81C2}">
      <dgm:prSet/>
      <dgm:spPr/>
      <dgm:t>
        <a:bodyPr/>
        <a:lstStyle/>
        <a:p>
          <a:endParaRPr lang="en-US"/>
        </a:p>
      </dgm:t>
    </dgm:pt>
    <dgm:pt modelId="{65C6295D-6E07-439D-B4CA-F22F0667A197}" type="pres">
      <dgm:prSet presAssocID="{0AFD8E96-DAC2-47AB-A1B6-024BDD74B3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3D668-308E-4333-8D23-AC30916D65BE}" type="pres">
      <dgm:prSet presAssocID="{0AFD8E96-DAC2-47AB-A1B6-024BDD74B321}" presName="fgShape" presStyleLbl="fgShp" presStyleIdx="0" presStyleCnt="1" custFlipHor="1" custScaleX="8672" custScaleY="95222" custLinFactNeighborX="-13826" custLinFactNeighborY="4301"/>
      <dgm:spPr/>
    </dgm:pt>
    <dgm:pt modelId="{6C36BC2E-E682-46F3-8CD9-26498A207A92}" type="pres">
      <dgm:prSet presAssocID="{0AFD8E96-DAC2-47AB-A1B6-024BDD74B321}" presName="linComp" presStyleCnt="0"/>
      <dgm:spPr/>
    </dgm:pt>
    <dgm:pt modelId="{B3DE7CE9-49F9-466E-AD1D-7D39C01F9DA2}" type="pres">
      <dgm:prSet presAssocID="{0869741F-8220-4268-B046-3C2ED60DB6AE}" presName="compNode" presStyleCnt="0"/>
      <dgm:spPr/>
    </dgm:pt>
    <dgm:pt modelId="{E4DDED65-B4A0-4095-9E32-0C0083F62CCB}" type="pres">
      <dgm:prSet presAssocID="{0869741F-8220-4268-B046-3C2ED60DB6AE}" presName="bkgdShape" presStyleLbl="node1" presStyleIdx="0" presStyleCnt="4" custScaleY="95222" custLinFactNeighborX="-49810" custLinFactNeighborY="1250"/>
      <dgm:spPr/>
      <dgm:t>
        <a:bodyPr/>
        <a:lstStyle/>
        <a:p>
          <a:endParaRPr lang="en-US"/>
        </a:p>
      </dgm:t>
    </dgm:pt>
    <dgm:pt modelId="{88277E30-666E-40B3-9A5F-B15CE8238E99}" type="pres">
      <dgm:prSet presAssocID="{0869741F-8220-4268-B046-3C2ED60DB6A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B9170-59BE-420F-BFE5-4A7DA868D533}" type="pres">
      <dgm:prSet presAssocID="{0869741F-8220-4268-B046-3C2ED60DB6AE}" presName="invisiNode" presStyleLbl="node1" presStyleIdx="0" presStyleCnt="4"/>
      <dgm:spPr/>
    </dgm:pt>
    <dgm:pt modelId="{9680A0C4-5A1F-40F7-BF0B-D17AB7081A4E}" type="pres">
      <dgm:prSet presAssocID="{0869741F-8220-4268-B046-3C2ED60DB6AE}" presName="imagNode" presStyleLbl="fgImgPlace1" presStyleIdx="0" presStyleCnt="4" custScaleX="152808" custScaleY="143528" custLinFactNeighborY="1556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3909FA58-ECCE-4205-8897-07364504254F}" type="pres">
      <dgm:prSet presAssocID="{F60B5669-AFB7-4CF4-AA5E-D848C458BAB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BB5CDDF-C85E-49B8-99E3-4AEE96DBF1D2}" type="pres">
      <dgm:prSet presAssocID="{C5F67CBD-C1E7-4210-B6B1-8DAD408B8E6B}" presName="compNode" presStyleCnt="0"/>
      <dgm:spPr/>
    </dgm:pt>
    <dgm:pt modelId="{391EB841-DC64-4737-8B49-5CE37DC35AB6}" type="pres">
      <dgm:prSet presAssocID="{C5F67CBD-C1E7-4210-B6B1-8DAD408B8E6B}" presName="bkgdShape" presStyleLbl="node1" presStyleIdx="1" presStyleCnt="4" custScaleY="95222"/>
      <dgm:spPr/>
      <dgm:t>
        <a:bodyPr/>
        <a:lstStyle/>
        <a:p>
          <a:endParaRPr lang="en-US"/>
        </a:p>
      </dgm:t>
    </dgm:pt>
    <dgm:pt modelId="{0A74C702-8CB3-4902-94D0-0435DA5DC95A}" type="pres">
      <dgm:prSet presAssocID="{C5F67CBD-C1E7-4210-B6B1-8DAD408B8E6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69333-BD06-4944-BD5E-AEC6DE16D780}" type="pres">
      <dgm:prSet presAssocID="{C5F67CBD-C1E7-4210-B6B1-8DAD408B8E6B}" presName="invisiNode" presStyleLbl="node1" presStyleIdx="1" presStyleCnt="4"/>
      <dgm:spPr/>
    </dgm:pt>
    <dgm:pt modelId="{10478A5A-BDF5-404A-B9FE-9FD96BF17B59}" type="pres">
      <dgm:prSet presAssocID="{C5F67CBD-C1E7-4210-B6B1-8DAD408B8E6B}" presName="imagNode" presStyleLbl="fgImgPlace1" presStyleIdx="1" presStyleCnt="4" custScaleX="141483" custScaleY="134723" custLinFactNeighborX="1989" custLinFactNeighborY="1125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539CD2AD-DEF5-4A5E-91F6-90116AA9C4EB}" type="pres">
      <dgm:prSet presAssocID="{0B5571B5-3AF7-46AC-B82E-71E7FEAA29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984C35-F583-448A-AE33-ADD6370A1A38}" type="pres">
      <dgm:prSet presAssocID="{F0CE6815-C224-44FD-88BD-8154A224997B}" presName="compNode" presStyleCnt="0"/>
      <dgm:spPr/>
    </dgm:pt>
    <dgm:pt modelId="{3174FA34-19A5-4956-A87D-0CD3E16A1956}" type="pres">
      <dgm:prSet presAssocID="{F0CE6815-C224-44FD-88BD-8154A224997B}" presName="bkgdShape" presStyleLbl="node1" presStyleIdx="2" presStyleCnt="4" custScaleY="95222"/>
      <dgm:spPr/>
      <dgm:t>
        <a:bodyPr/>
        <a:lstStyle/>
        <a:p>
          <a:endParaRPr lang="en-US"/>
        </a:p>
      </dgm:t>
    </dgm:pt>
    <dgm:pt modelId="{EEC5F26F-1F2E-4729-8D8D-E49547506A75}" type="pres">
      <dgm:prSet presAssocID="{F0CE6815-C224-44FD-88BD-8154A224997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E75AB-41C5-4FEE-B200-037961A2DE56}" type="pres">
      <dgm:prSet presAssocID="{F0CE6815-C224-44FD-88BD-8154A224997B}" presName="invisiNode" presStyleLbl="node1" presStyleIdx="2" presStyleCnt="4"/>
      <dgm:spPr/>
    </dgm:pt>
    <dgm:pt modelId="{650B956C-31CF-41A9-A264-6C2C64780370}" type="pres">
      <dgm:prSet presAssocID="{F0CE6815-C224-44FD-88BD-8154A224997B}" presName="imagNode" presStyleLbl="fgImgPlace1" presStyleIdx="2" presStyleCnt="4" custScaleX="146757" custScaleY="139745" custLinFactNeighborY="12589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C7E519-04E9-48AE-A35B-ECFE5E1BDEFB}" type="pres">
      <dgm:prSet presAssocID="{D7997DE1-B12E-40E3-ACBA-31FCDA88E3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BB49ADC-0B59-4FDB-8408-8861F51EB380}" type="pres">
      <dgm:prSet presAssocID="{B03F4B73-E1DE-4A73-A21E-95C8E7199A6F}" presName="compNode" presStyleCnt="0"/>
      <dgm:spPr/>
    </dgm:pt>
    <dgm:pt modelId="{D51E3771-9184-4AA1-9A0F-D22FA5CDE419}" type="pres">
      <dgm:prSet presAssocID="{B03F4B73-E1DE-4A73-A21E-95C8E7199A6F}" presName="bkgdShape" presStyleLbl="node1" presStyleIdx="3" presStyleCnt="4" custScaleY="95222" custLinFactNeighborX="227" custLinFactNeighborY="-471"/>
      <dgm:spPr/>
      <dgm:t>
        <a:bodyPr/>
        <a:lstStyle/>
        <a:p>
          <a:endParaRPr lang="en-US"/>
        </a:p>
      </dgm:t>
    </dgm:pt>
    <dgm:pt modelId="{65DC8A14-D847-4391-BBAF-6A4935D827DC}" type="pres">
      <dgm:prSet presAssocID="{B03F4B73-E1DE-4A73-A21E-95C8E7199A6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91634-D2E8-4986-B7D3-395BA158A080}" type="pres">
      <dgm:prSet presAssocID="{B03F4B73-E1DE-4A73-A21E-95C8E7199A6F}" presName="invisiNode" presStyleLbl="node1" presStyleIdx="3" presStyleCnt="4"/>
      <dgm:spPr/>
    </dgm:pt>
    <dgm:pt modelId="{36179459-37AC-4468-A226-659694419B2D}" type="pres">
      <dgm:prSet presAssocID="{B03F4B73-E1DE-4A73-A21E-95C8E7199A6F}" presName="imagNode" presStyleLbl="fgImgPlace1" presStyleIdx="3" presStyleCnt="4" custScaleX="144286" custScaleY="137392" custLinFactNeighborY="6439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18CA2BC-9B84-425B-8646-2517D12EB80D}" type="presOf" srcId="{F0CE6815-C224-44FD-88BD-8154A224997B}" destId="{EEC5F26F-1F2E-4729-8D8D-E49547506A75}" srcOrd="1" destOrd="0" presId="urn:microsoft.com/office/officeart/2005/8/layout/hList7#1"/>
    <dgm:cxn modelId="{63A978CF-4E4C-4733-BEDC-06461A39BE7D}" type="presOf" srcId="{0AFD8E96-DAC2-47AB-A1B6-024BDD74B321}" destId="{65C6295D-6E07-439D-B4CA-F22F0667A197}" srcOrd="0" destOrd="0" presId="urn:microsoft.com/office/officeart/2005/8/layout/hList7#1"/>
    <dgm:cxn modelId="{E43E2BE6-676A-40CB-A680-224E92E4B977}" type="presOf" srcId="{B03F4B73-E1DE-4A73-A21E-95C8E7199A6F}" destId="{D51E3771-9184-4AA1-9A0F-D22FA5CDE419}" srcOrd="0" destOrd="0" presId="urn:microsoft.com/office/officeart/2005/8/layout/hList7#1"/>
    <dgm:cxn modelId="{BB0E10B0-3EB6-4C8C-A697-8AA43BADAF6F}" type="presOf" srcId="{F0CE6815-C224-44FD-88BD-8154A224997B}" destId="{3174FA34-19A5-4956-A87D-0CD3E16A1956}" srcOrd="0" destOrd="0" presId="urn:microsoft.com/office/officeart/2005/8/layout/hList7#1"/>
    <dgm:cxn modelId="{D6DEE421-CEAC-4644-A5A4-B49E6AB11AEC}" srcId="{0AFD8E96-DAC2-47AB-A1B6-024BDD74B321}" destId="{C5F67CBD-C1E7-4210-B6B1-8DAD408B8E6B}" srcOrd="1" destOrd="0" parTransId="{E6A322FF-81AA-410B-9C48-CEAC97B5A187}" sibTransId="{0B5571B5-3AF7-46AC-B82E-71E7FEAA2988}"/>
    <dgm:cxn modelId="{1659B56A-C5FA-48E6-A0B2-BA2D48A4C4BA}" type="presOf" srcId="{D7997DE1-B12E-40E3-ACBA-31FCDA88E3F8}" destId="{23C7E519-04E9-48AE-A35B-ECFE5E1BDEFB}" srcOrd="0" destOrd="0" presId="urn:microsoft.com/office/officeart/2005/8/layout/hList7#1"/>
    <dgm:cxn modelId="{50D31E32-82F9-4AB5-B2C2-523B70FC81C2}" srcId="{0AFD8E96-DAC2-47AB-A1B6-024BDD74B321}" destId="{B03F4B73-E1DE-4A73-A21E-95C8E7199A6F}" srcOrd="3" destOrd="0" parTransId="{238AF502-B24E-42DD-A929-7A632DCD871E}" sibTransId="{61872934-901A-4CAB-8E4B-E5B6B052A94B}"/>
    <dgm:cxn modelId="{9657D738-C0EF-4EA2-972C-420C9B2FDB9A}" type="presOf" srcId="{0869741F-8220-4268-B046-3C2ED60DB6AE}" destId="{88277E30-666E-40B3-9A5F-B15CE8238E99}" srcOrd="1" destOrd="0" presId="urn:microsoft.com/office/officeart/2005/8/layout/hList7#1"/>
    <dgm:cxn modelId="{F7273A78-E88D-47BD-88F0-7B0EB2BBDBB3}" srcId="{0AFD8E96-DAC2-47AB-A1B6-024BDD74B321}" destId="{0869741F-8220-4268-B046-3C2ED60DB6AE}" srcOrd="0" destOrd="0" parTransId="{268C7F7A-03C9-4054-84A1-B801E6766D9F}" sibTransId="{F60B5669-AFB7-4CF4-AA5E-D848C458BAB6}"/>
    <dgm:cxn modelId="{71EED3BA-F704-41E9-989D-4E4BA0082E25}" type="presOf" srcId="{0B5571B5-3AF7-46AC-B82E-71E7FEAA2988}" destId="{539CD2AD-DEF5-4A5E-91F6-90116AA9C4EB}" srcOrd="0" destOrd="0" presId="urn:microsoft.com/office/officeart/2005/8/layout/hList7#1"/>
    <dgm:cxn modelId="{B7016810-1609-4771-A79C-14B0BCD7A20D}" type="presOf" srcId="{B03F4B73-E1DE-4A73-A21E-95C8E7199A6F}" destId="{65DC8A14-D847-4391-BBAF-6A4935D827DC}" srcOrd="1" destOrd="0" presId="urn:microsoft.com/office/officeart/2005/8/layout/hList7#1"/>
    <dgm:cxn modelId="{9057310F-0790-4826-94B1-7E1B03F8E85A}" srcId="{0AFD8E96-DAC2-47AB-A1B6-024BDD74B321}" destId="{F0CE6815-C224-44FD-88BD-8154A224997B}" srcOrd="2" destOrd="0" parTransId="{63EBED13-5CC8-447D-9100-8ACEF1D0DCDF}" sibTransId="{D7997DE1-B12E-40E3-ACBA-31FCDA88E3F8}"/>
    <dgm:cxn modelId="{5B4A6462-E4EB-4732-872C-C4A23CD4BD74}" type="presOf" srcId="{F60B5669-AFB7-4CF4-AA5E-D848C458BAB6}" destId="{3909FA58-ECCE-4205-8897-07364504254F}" srcOrd="0" destOrd="0" presId="urn:microsoft.com/office/officeart/2005/8/layout/hList7#1"/>
    <dgm:cxn modelId="{DC201001-CEAC-4A5F-8281-938EB251A294}" type="presOf" srcId="{C5F67CBD-C1E7-4210-B6B1-8DAD408B8E6B}" destId="{391EB841-DC64-4737-8B49-5CE37DC35AB6}" srcOrd="0" destOrd="0" presId="urn:microsoft.com/office/officeart/2005/8/layout/hList7#1"/>
    <dgm:cxn modelId="{0CDC9D0E-04EA-4305-986B-1567F3572914}" type="presOf" srcId="{C5F67CBD-C1E7-4210-B6B1-8DAD408B8E6B}" destId="{0A74C702-8CB3-4902-94D0-0435DA5DC95A}" srcOrd="1" destOrd="0" presId="urn:microsoft.com/office/officeart/2005/8/layout/hList7#1"/>
    <dgm:cxn modelId="{0BC5CD31-88CF-41FA-808F-98B0A7BF4563}" type="presOf" srcId="{0869741F-8220-4268-B046-3C2ED60DB6AE}" destId="{E4DDED65-B4A0-4095-9E32-0C0083F62CCB}" srcOrd="0" destOrd="0" presId="urn:microsoft.com/office/officeart/2005/8/layout/hList7#1"/>
    <dgm:cxn modelId="{8AA1239C-90F9-493B-8EE5-919CCA277D19}" type="presParOf" srcId="{65C6295D-6E07-439D-B4CA-F22F0667A197}" destId="{55E3D668-308E-4333-8D23-AC30916D65BE}" srcOrd="0" destOrd="0" presId="urn:microsoft.com/office/officeart/2005/8/layout/hList7#1"/>
    <dgm:cxn modelId="{B90757CF-C42E-4071-882E-18DA2AC3F8C7}" type="presParOf" srcId="{65C6295D-6E07-439D-B4CA-F22F0667A197}" destId="{6C36BC2E-E682-46F3-8CD9-26498A207A92}" srcOrd="1" destOrd="0" presId="urn:microsoft.com/office/officeart/2005/8/layout/hList7#1"/>
    <dgm:cxn modelId="{884D6B0A-6457-43D9-8FA8-3B58E75C0F38}" type="presParOf" srcId="{6C36BC2E-E682-46F3-8CD9-26498A207A92}" destId="{B3DE7CE9-49F9-466E-AD1D-7D39C01F9DA2}" srcOrd="0" destOrd="0" presId="urn:microsoft.com/office/officeart/2005/8/layout/hList7#1"/>
    <dgm:cxn modelId="{A6B3D61B-EA68-42EC-B160-A88E1CA46410}" type="presParOf" srcId="{B3DE7CE9-49F9-466E-AD1D-7D39C01F9DA2}" destId="{E4DDED65-B4A0-4095-9E32-0C0083F62CCB}" srcOrd="0" destOrd="0" presId="urn:microsoft.com/office/officeart/2005/8/layout/hList7#1"/>
    <dgm:cxn modelId="{A4FD8A94-A0B2-4F50-B732-0D0A73018772}" type="presParOf" srcId="{B3DE7CE9-49F9-466E-AD1D-7D39C01F9DA2}" destId="{88277E30-666E-40B3-9A5F-B15CE8238E99}" srcOrd="1" destOrd="0" presId="urn:microsoft.com/office/officeart/2005/8/layout/hList7#1"/>
    <dgm:cxn modelId="{13686AEC-FC09-42A3-AF34-0727BDC588E4}" type="presParOf" srcId="{B3DE7CE9-49F9-466E-AD1D-7D39C01F9DA2}" destId="{4DCB9170-59BE-420F-BFE5-4A7DA868D533}" srcOrd="2" destOrd="0" presId="urn:microsoft.com/office/officeart/2005/8/layout/hList7#1"/>
    <dgm:cxn modelId="{B5BAF7CC-4268-43E1-B65C-C77E438740E4}" type="presParOf" srcId="{B3DE7CE9-49F9-466E-AD1D-7D39C01F9DA2}" destId="{9680A0C4-5A1F-40F7-BF0B-D17AB7081A4E}" srcOrd="3" destOrd="0" presId="urn:microsoft.com/office/officeart/2005/8/layout/hList7#1"/>
    <dgm:cxn modelId="{5F733628-A8C3-48F0-8367-DA0DFD49969D}" type="presParOf" srcId="{6C36BC2E-E682-46F3-8CD9-26498A207A92}" destId="{3909FA58-ECCE-4205-8897-07364504254F}" srcOrd="1" destOrd="0" presId="urn:microsoft.com/office/officeart/2005/8/layout/hList7#1"/>
    <dgm:cxn modelId="{A6C5D88A-217F-4060-A06A-D50EB08E5D91}" type="presParOf" srcId="{6C36BC2E-E682-46F3-8CD9-26498A207A92}" destId="{2BB5CDDF-C85E-49B8-99E3-4AEE96DBF1D2}" srcOrd="2" destOrd="0" presId="urn:microsoft.com/office/officeart/2005/8/layout/hList7#1"/>
    <dgm:cxn modelId="{A67224D6-6E65-4ECF-A1A0-9F9D9EF1B8E2}" type="presParOf" srcId="{2BB5CDDF-C85E-49B8-99E3-4AEE96DBF1D2}" destId="{391EB841-DC64-4737-8B49-5CE37DC35AB6}" srcOrd="0" destOrd="0" presId="urn:microsoft.com/office/officeart/2005/8/layout/hList7#1"/>
    <dgm:cxn modelId="{677EDDE0-61C7-4BCB-BD57-C0FC2C83EB13}" type="presParOf" srcId="{2BB5CDDF-C85E-49B8-99E3-4AEE96DBF1D2}" destId="{0A74C702-8CB3-4902-94D0-0435DA5DC95A}" srcOrd="1" destOrd="0" presId="urn:microsoft.com/office/officeart/2005/8/layout/hList7#1"/>
    <dgm:cxn modelId="{36752B6C-87E4-432F-926A-B361DF1E8468}" type="presParOf" srcId="{2BB5CDDF-C85E-49B8-99E3-4AEE96DBF1D2}" destId="{5A669333-BD06-4944-BD5E-AEC6DE16D780}" srcOrd="2" destOrd="0" presId="urn:microsoft.com/office/officeart/2005/8/layout/hList7#1"/>
    <dgm:cxn modelId="{3734975F-54E8-4C82-953E-A6F9D59ED968}" type="presParOf" srcId="{2BB5CDDF-C85E-49B8-99E3-4AEE96DBF1D2}" destId="{10478A5A-BDF5-404A-B9FE-9FD96BF17B59}" srcOrd="3" destOrd="0" presId="urn:microsoft.com/office/officeart/2005/8/layout/hList7#1"/>
    <dgm:cxn modelId="{EBB220D6-5633-4C66-9C43-A4E23B3D9039}" type="presParOf" srcId="{6C36BC2E-E682-46F3-8CD9-26498A207A92}" destId="{539CD2AD-DEF5-4A5E-91F6-90116AA9C4EB}" srcOrd="3" destOrd="0" presId="urn:microsoft.com/office/officeart/2005/8/layout/hList7#1"/>
    <dgm:cxn modelId="{3C827B13-D696-4848-A86D-865CE92D7A56}" type="presParOf" srcId="{6C36BC2E-E682-46F3-8CD9-26498A207A92}" destId="{BF984C35-F583-448A-AE33-ADD6370A1A38}" srcOrd="4" destOrd="0" presId="urn:microsoft.com/office/officeart/2005/8/layout/hList7#1"/>
    <dgm:cxn modelId="{71F1A497-7271-4DC1-86C8-094B4849C16B}" type="presParOf" srcId="{BF984C35-F583-448A-AE33-ADD6370A1A38}" destId="{3174FA34-19A5-4956-A87D-0CD3E16A1956}" srcOrd="0" destOrd="0" presId="urn:microsoft.com/office/officeart/2005/8/layout/hList7#1"/>
    <dgm:cxn modelId="{3925B836-19E5-44CE-8E34-23B4AFBD9DC0}" type="presParOf" srcId="{BF984C35-F583-448A-AE33-ADD6370A1A38}" destId="{EEC5F26F-1F2E-4729-8D8D-E49547506A75}" srcOrd="1" destOrd="0" presId="urn:microsoft.com/office/officeart/2005/8/layout/hList7#1"/>
    <dgm:cxn modelId="{D296BE78-286D-402C-B670-CB2F24CB8FB6}" type="presParOf" srcId="{BF984C35-F583-448A-AE33-ADD6370A1A38}" destId="{464E75AB-41C5-4FEE-B200-037961A2DE56}" srcOrd="2" destOrd="0" presId="urn:microsoft.com/office/officeart/2005/8/layout/hList7#1"/>
    <dgm:cxn modelId="{9941B75C-01A6-40F6-86D4-58C3B8F43083}" type="presParOf" srcId="{BF984C35-F583-448A-AE33-ADD6370A1A38}" destId="{650B956C-31CF-41A9-A264-6C2C64780370}" srcOrd="3" destOrd="0" presId="urn:microsoft.com/office/officeart/2005/8/layout/hList7#1"/>
    <dgm:cxn modelId="{9E8B3EC5-B6F2-4EC8-B2C2-921CAE597F29}" type="presParOf" srcId="{6C36BC2E-E682-46F3-8CD9-26498A207A92}" destId="{23C7E519-04E9-48AE-A35B-ECFE5E1BDEFB}" srcOrd="5" destOrd="0" presId="urn:microsoft.com/office/officeart/2005/8/layout/hList7#1"/>
    <dgm:cxn modelId="{B4276D13-2EB1-433C-9A65-9B594EBFE796}" type="presParOf" srcId="{6C36BC2E-E682-46F3-8CD9-26498A207A92}" destId="{2BB49ADC-0B59-4FDB-8408-8861F51EB380}" srcOrd="6" destOrd="0" presId="urn:microsoft.com/office/officeart/2005/8/layout/hList7#1"/>
    <dgm:cxn modelId="{8EB68512-A42E-49FD-8022-E8283CDB987C}" type="presParOf" srcId="{2BB49ADC-0B59-4FDB-8408-8861F51EB380}" destId="{D51E3771-9184-4AA1-9A0F-D22FA5CDE419}" srcOrd="0" destOrd="0" presId="urn:microsoft.com/office/officeart/2005/8/layout/hList7#1"/>
    <dgm:cxn modelId="{B6EB657E-0EB1-4FD0-980C-956F9F65A87F}" type="presParOf" srcId="{2BB49ADC-0B59-4FDB-8408-8861F51EB380}" destId="{65DC8A14-D847-4391-BBAF-6A4935D827DC}" srcOrd="1" destOrd="0" presId="urn:microsoft.com/office/officeart/2005/8/layout/hList7#1"/>
    <dgm:cxn modelId="{4A94B320-883E-40C9-AD06-0F87FFA9B68D}" type="presParOf" srcId="{2BB49ADC-0B59-4FDB-8408-8861F51EB380}" destId="{7CD91634-D2E8-4986-B7D3-395BA158A080}" srcOrd="2" destOrd="0" presId="urn:microsoft.com/office/officeart/2005/8/layout/hList7#1"/>
    <dgm:cxn modelId="{40D1ABDB-385A-4F84-BA5D-C8BEF1A54FF9}" type="presParOf" srcId="{2BB49ADC-0B59-4FDB-8408-8861F51EB380}" destId="{36179459-37AC-4468-A226-659694419B2D}" srcOrd="3" destOrd="0" presId="urn:microsoft.com/office/officeart/2005/8/layout/hList7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143000"/>
            <a:ext cx="7543800" cy="18288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6600"/>
            <a:ext cx="7772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200400" y="304800"/>
            <a:ext cx="3962400" cy="9144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524000"/>
            <a:ext cx="3962400" cy="2514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24400" y="1371600"/>
            <a:ext cx="3962400" cy="2514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4267200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/>
              <a:t>কি কাজে লাগে?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4419600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/>
              <a:t>কি কাজে লাগে?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25146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952747" y="5706342"/>
            <a:ext cx="8048080" cy="838200"/>
          </a:xfrm>
          <a:prstGeom prst="rect">
            <a:avLst/>
          </a:prstGeom>
        </p:spPr>
        <p:txBody>
          <a:bodyPr/>
          <a:lstStyle/>
          <a:p>
            <a:pPr defTabSz="64293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    মাল্টিমিডিয়া ব্যবহৃত কয়েকটি যন্ত্রের নাম লিখ।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3720" y="3886200"/>
            <a:ext cx="7568245" cy="838200"/>
          </a:xfrm>
          <a:prstGeom prst="rect">
            <a:avLst/>
          </a:prstGeom>
        </p:spPr>
        <p:txBody>
          <a:bodyPr/>
          <a:lstStyle/>
          <a:p>
            <a:pPr defTabSz="64293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মাল্টিমিডিয়ার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গুলো </a:t>
            </a:r>
            <a:r>
              <a:rPr kumimoji="0" lang="bn-BD" sz="36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বর্ণনা কর।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590800" y="152400"/>
            <a:ext cx="3657600" cy="1981200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743200" y="2590800"/>
            <a:ext cx="3733800" cy="1227858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ক” 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743200" y="4594565"/>
            <a:ext cx="3733800" cy="1227858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“খ” দল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2057400"/>
            <a:ext cx="2209800" cy="1447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533400"/>
            <a:ext cx="26212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/>
          </a:p>
        </p:txBody>
      </p:sp>
      <p:sp>
        <p:nvSpPr>
          <p:cNvPr id="6" name="Oval 5"/>
          <p:cNvSpPr/>
          <p:nvPr/>
        </p:nvSpPr>
        <p:spPr>
          <a:xfrm>
            <a:off x="6324600" y="1981200"/>
            <a:ext cx="2209800" cy="1447800"/>
          </a:xfrm>
          <a:prstGeom prst="ellipse">
            <a:avLst/>
          </a:prstGeom>
          <a:blipFill dpi="0" rotWithShape="1">
            <a:blip r:embed="rId3">
              <a:alphaModFix amt="6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581400"/>
            <a:ext cx="4877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কি?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4343400"/>
            <a:ext cx="5525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 টি প্রয়োগ বল।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28600" y="288786"/>
            <a:ext cx="8305800" cy="990600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14599"/>
            <a:ext cx="8077200" cy="11516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মাল্টিমিডিয়ার </a:t>
            </a: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গুরুত্ব লিখে আনবে।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1447800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990600"/>
            <a:ext cx="36984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bn-BD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 শিক্ষার্থী</a:t>
            </a:r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28030"/>
            <a:ext cx="7391400" cy="4106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36290" y="685800"/>
            <a:ext cx="2745509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পরিচিতি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38600" y="2590800"/>
            <a:ext cx="44196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4257964" y="3124200"/>
            <a:ext cx="3895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মোসাম্মৎ মরিয়মুন্নেছা সহকারি শিক্ষক(আই সি টি)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উজালহাটি ছাইদিয়া দেওবন্দিয়া দাখিল মাদ্রাসা ফুলবাড়িয়া, ময়মনসিংহ।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2133600"/>
            <a:ext cx="3048000" cy="32004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381000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0" y="1066800"/>
            <a:ext cx="5168646" cy="1395957"/>
            <a:chOff x="2209810" y="0"/>
            <a:chExt cx="5168646" cy="1395957"/>
          </a:xfrm>
        </p:grpSpPr>
        <p:sp>
          <p:nvSpPr>
            <p:cNvPr id="5" name="Pentagon 4"/>
            <p:cNvSpPr/>
            <p:nvPr/>
          </p:nvSpPr>
          <p:spPr>
            <a:xfrm rot="10800000">
              <a:off x="2209810" y="0"/>
              <a:ext cx="5168646" cy="1395957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2558802" y="0"/>
              <a:ext cx="4819654" cy="1395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5579" tIns="152400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 ১০ম</a:t>
              </a:r>
              <a:endParaRPr lang="en-US" sz="4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87677" y="2731021"/>
            <a:ext cx="5168646" cy="1395957"/>
            <a:chOff x="2209811" y="1600205"/>
            <a:chExt cx="5168646" cy="1395957"/>
          </a:xfrm>
        </p:grpSpPr>
        <p:sp>
          <p:nvSpPr>
            <p:cNvPr id="8" name="Pentagon 7"/>
            <p:cNvSpPr/>
            <p:nvPr/>
          </p:nvSpPr>
          <p:spPr>
            <a:xfrm rot="10800000">
              <a:off x="2209811" y="1600205"/>
              <a:ext cx="5168646" cy="1395957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agon 4"/>
            <p:cNvSpPr/>
            <p:nvPr/>
          </p:nvSpPr>
          <p:spPr>
            <a:xfrm rot="21600000">
              <a:off x="2558803" y="1600205"/>
              <a:ext cx="4819654" cy="139595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5579" tIns="137160" rIns="256032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 মাল্টিমিডিয়া ও গ্রাফিক্স</a:t>
              </a:r>
              <a:endParaRPr lang="en-US" sz="3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3600" y="4419600"/>
            <a:ext cx="5168646" cy="1395957"/>
            <a:chOff x="2514605" y="3633242"/>
            <a:chExt cx="5168646" cy="1395957"/>
          </a:xfrm>
        </p:grpSpPr>
        <p:sp>
          <p:nvSpPr>
            <p:cNvPr id="11" name="Pentagon 10"/>
            <p:cNvSpPr/>
            <p:nvPr/>
          </p:nvSpPr>
          <p:spPr>
            <a:xfrm rot="10800000">
              <a:off x="2514605" y="3633242"/>
              <a:ext cx="5168646" cy="1395957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 4"/>
            <p:cNvSpPr/>
            <p:nvPr/>
          </p:nvSpPr>
          <p:spPr>
            <a:xfrm rot="21600000">
              <a:off x="2863597" y="3633242"/>
              <a:ext cx="4819654" cy="1395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5579" tIns="152400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bn-IN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৫ম</a:t>
              </a:r>
              <a:endParaRPr lang="en-US" sz="4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48200" y="2209800"/>
            <a:ext cx="4495800" cy="33129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0600" y="381000"/>
            <a:ext cx="4191000" cy="247479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52400" y="0"/>
            <a:ext cx="4495800" cy="331299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" y="3810000"/>
            <a:ext cx="3352800" cy="12390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এই গুলির নাম বল।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3528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মাল্টিমিডিয়ার ধারনাকে সংজ্ঞায়িত করতে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।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ডিজিটাল যন্ত্র চিহ্নিত করতে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।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মাল্টিমিডিয়া প্রয়োগ ব্যাখ্যা করতে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পার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...।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মাল্টিমিডিয়ার গুরুত্ব বর্ণনা করতে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1143000"/>
            <a:ext cx="1914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14600"/>
            <a:ext cx="8839200" cy="274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কম্পিটারের সাথে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 কিছু হার্ডওয়্যার ও সফটওয়্যার যুক্ত করে কম্পিউটারে কাজ করার পাশাপাশি  ছবি দেখা, গান শোনা ও অন্যান্য কাজ করা যায়। আর একই যন্ত্র দিয়ে এরুপ বহুবিধ কাজ করা যায় বলে একে মাল্টিমিডিয়া বলে।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219200"/>
            <a:ext cx="4495800" cy="762000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কি?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052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7200" y="1981200"/>
            <a:ext cx="23622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76200"/>
            <a:ext cx="2286000" cy="190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24300" y="1981200"/>
            <a:ext cx="15621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76200"/>
            <a:ext cx="3048000" cy="1905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10400" y="1981200"/>
            <a:ext cx="15240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600" dirty="0">
                <a:solidFill>
                  <a:srgbClr val="5D1CD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81" y="2514600"/>
            <a:ext cx="2396319" cy="21336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9100" y="4648200"/>
            <a:ext cx="15621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স্স্ক্যানার</a:t>
            </a:r>
            <a:r>
              <a:rPr lang="en-US" sz="3600" dirty="0"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1800" y="2514600"/>
            <a:ext cx="2133600" cy="1905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25137" y="4419600"/>
            <a:ext cx="15621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0" y="2514600"/>
            <a:ext cx="3048000" cy="19050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172200" y="4419600"/>
            <a:ext cx="21336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ক্যামরা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5181600"/>
            <a:ext cx="3148937" cy="12954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21509" y="6477000"/>
            <a:ext cx="15621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5331" y="4968922"/>
            <a:ext cx="2758270" cy="1508078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57600" y="6477000"/>
            <a:ext cx="2133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 মেশিন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5029200"/>
            <a:ext cx="2362200" cy="1355678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6477000"/>
            <a:ext cx="2133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 ড্রাইব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6594" y="116006"/>
            <a:ext cx="5867400" cy="10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প্রয়োগ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737380148"/>
              </p:ext>
            </p:extLst>
          </p:nvPr>
        </p:nvGraphicFramePr>
        <p:xfrm>
          <a:off x="381000" y="1397000"/>
          <a:ext cx="80010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81000" y="76200"/>
            <a:ext cx="7543800" cy="1066800"/>
          </a:xfrm>
          <a:prstGeom prst="flowChartPrepar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মাল্টিমিডিয়ার গুরুত্ব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134203" y="1371600"/>
            <a:ext cx="8857397" cy="388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আগামি দিনগুলোতে মাল্টিমিডিয়া প্রোগ্রামারের চাহিদা এবং সংখ্যা কোনোটাই কম হবে না। একটি বিষয় এখন সকলকেই বুঝতে হবে যে, শিক্ষা ক্ষেত্রে, বিজনেস সফটওয়্যার ও সার্ভিসেস এর পাশাপাশি মাল্ডিমিডিয়া কনটেন্টস ডেভেলপ করা ও প্রোগ্রামিং করতে পারা লোকের চাহিদা ব্যাপকভাবে বাড়ছে।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224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</cp:revision>
  <dcterms:created xsi:type="dcterms:W3CDTF">2006-08-16T00:00:00Z</dcterms:created>
  <dcterms:modified xsi:type="dcterms:W3CDTF">2020-10-11T14:56:04Z</dcterms:modified>
</cp:coreProperties>
</file>