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55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F4AE8-C7F1-4393-9C56-1B55E6AE48D6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F515-F49F-45EA-9562-C83205856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ppy356884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28601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688"/>
            <a:ext cx="9296400" cy="58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15000"/>
            <a:ext cx="9296399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STEVE JOBS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8915400" cy="632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STEVE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JOBS : (1955 – 2011) :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মাইক্রোপ্রসেসর আবিস্কারের ফলে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Personal Computer. 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 বিশেষ ভূমিকা রয়েছে বর্তমান বিশ্বের অন্যতম বৃহৎ প্রতিষ্ঠান অ্যাপল কম্পিউটার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প্রতিষ্ঠাতা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STEVE JOBS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তার দুই বন্ধু</a:t>
            </a:r>
            <a:r>
              <a:rPr lang="hi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WILLIAM HENRY BILL GATES</a:t>
            </a:r>
          </a:p>
          <a:p>
            <a:pPr algn="ctr"/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WILLIAM HENRY BILL GATES (1955 - ) :  1981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সালে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IBM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কোম্পানির তৈরি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Personal Computer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জন্য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Operating System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তৈরির দায়িত্ব পান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Microsoft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কোম্পানির প্রতিষ্ঠাতা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Bill Gates. 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বিকশিত হয়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MS Dos &amp; Windows. 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91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9144000" cy="190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2514600"/>
            <a:ext cx="9144000" cy="2438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বিষ্ময়কর অগ্রগতির কার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মানুষ এখন অতিমাত্রায় প্রযুক্তির উপর নির্ভরশীল হয়ে পড়েছে।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4196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90800"/>
            <a:ext cx="47244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62600"/>
            <a:ext cx="9144000" cy="937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গ্লোবাল ভিলেজ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এভাবে বিশ্ব গ্রামের সৃষ্ঠি হয়েছে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 সাথে অন্য সকল ইলেকট্রনি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ক্স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যন্ত্রের সবচেয়ে বড় পার্থক্য কোনটি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228600"/>
            <a:ext cx="5029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2514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বিনোদন যন্ত্র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981200"/>
            <a:ext cx="2743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তথ্য বিনিময় যন্ত্র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1981200"/>
            <a:ext cx="198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হিসাব যন্ত্র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905000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প্রোগ্রামিং যন্ত্র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743200"/>
            <a:ext cx="868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আকার ,আয়তন, স্মৃতি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কর্মক্ষমতার বিচারে কম্পিউটারকে কতো ভাগে ভাগ করা যায় 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733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(ঘ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419600"/>
            <a:ext cx="8458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3।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অগ্রসরমান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পর্যায়ক্রমিক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অগ্রসরমান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প্রর্যায়ক্রমিক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05600" y="19812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00800" y="38100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7000" y="50292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4400" y="457200"/>
            <a:ext cx="41148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 ইনপুট ও আউটপুট যন্ত্রের নাম লিখ।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হার্ডওয়ার ও সফটওয়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এর মধ্যে পার্থক্য লিখ।</a:t>
            </a:r>
          </a:p>
        </p:txBody>
      </p:sp>
      <p:sp>
        <p:nvSpPr>
          <p:cNvPr id="5" name="Up Arrow 4"/>
          <p:cNvSpPr/>
          <p:nvPr/>
        </p:nvSpPr>
        <p:spPr>
          <a:xfrm>
            <a:off x="0" y="0"/>
            <a:ext cx="5257800" cy="32004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381000"/>
            <a:ext cx="76200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7960"/>
            <a:ext cx="9144000" cy="42824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304800"/>
            <a:ext cx="6248400" cy="1141373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87484"/>
            <a:ext cx="2422357" cy="2641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0" y="3429000"/>
            <a:ext cx="4724400" cy="2819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ফরিদা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ইয়াসমিন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ব্রাহ্মন্দী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happy356884@gmail.com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Mobile No-01714356884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3371558" y="4324643"/>
            <a:ext cx="3024554" cy="14069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29200" y="19812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28956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10200" y="2895600"/>
            <a:ext cx="34290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7239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762000"/>
            <a:ext cx="4114800" cy="326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191000"/>
            <a:ext cx="42672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5800"/>
            <a:ext cx="4800600" cy="2933700"/>
          </a:xfrm>
          <a:prstGeom prst="rect">
            <a:avLst/>
          </a:prstGeom>
        </p:spPr>
      </p:pic>
      <p:pic>
        <p:nvPicPr>
          <p:cNvPr id="6" name="Picture 5" descr="http://upload.wikimedia.org/wikipedia/commons/d/d2/Charles_Babbage_186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623163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Alternate Process 7"/>
          <p:cNvSpPr/>
          <p:nvPr/>
        </p:nvSpPr>
        <p:spPr>
          <a:xfrm>
            <a:off x="381000" y="304800"/>
            <a:ext cx="44958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62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524000" y="304800"/>
            <a:ext cx="5725551" cy="23421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2971800"/>
            <a:ext cx="6585284" cy="3508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505200"/>
            <a:ext cx="6324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ম্পিউটার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প্রযুক্তির আজকের বিকাশের পেছনে রয়েছে অনেক বিজ্ঞানী, ভিশনারি, প্রকৌশলী এবং নির্মাতাদের অবদান।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upload.wikimedia.org/wikipedia/commons/d/d2/Charles_Babbage_186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3163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76410" y="33867"/>
            <a:ext cx="4191000" cy="4842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CHARLES BABBAGE (1791 – 1871) :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 প্রকৌশলি ও গনিতবিদ</a:t>
            </a:r>
            <a:r>
              <a:rPr lang="hi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বিকাশ বা প্রচলন শুরু হয় তাঁর হাতে</a:t>
            </a:r>
            <a:r>
              <a:rPr lang="hi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 তাঁকে  কম্পিউটারের জনক বলা হয়</a:t>
            </a:r>
            <a:r>
              <a:rPr lang="hi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 ইঞ্জিন ও এনালাইটিক্যাল ইঞ্জিন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যন্ত্র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প্রস্তুতকারক</a:t>
            </a:r>
            <a:r>
              <a:rPr lang="hi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</a:rPr>
              <a:t>চার্লস ব্যাবেজ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85800"/>
            <a:ext cx="9144000" cy="7543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-457200"/>
            <a:ext cx="8839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অ্যাডা লাভলেস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 ও মৃত্যু: ১৮১৫-১৮৫২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১৮৩৩ সালে চার্লস ব্যাবেজ এর সাথে তার পরিচয় হলে তিনি ব্যাবেজের এনালিটিক্যাল ইন্ঞ্জিনকে কাজে লাগানোর জন্য’ প্রোগ্রামিং’ এর ধারনা দেন।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3276600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1600"/>
            <a:ext cx="30480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600"/>
            <a:ext cx="28194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429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</a:rPr>
              <a:t>গুগলিয়েলমো মার্কনি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0"/>
            <a:ext cx="2895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</a:rPr>
              <a:t>স্টিভ জবস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0"/>
            <a:ext cx="2819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</a:rPr>
              <a:t>স্যার টিমোথি জন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91200"/>
            <a:ext cx="3733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 ও মৃত্যু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১৮৭৪ -১৯৩৭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বেতার যন্ত্রের আবিস্কারক।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5791200"/>
            <a:ext cx="2971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 ও মৃত্যু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:১৯৫৫- ২০১১</a:t>
            </a:r>
          </a:p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তিনি ও তার দুই বন্ধু মিলে অ্যাপল কম্পিউটার নির্মান করেন।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5638800"/>
            <a:ext cx="2819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 ও মৃত্যু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১৮৩১ -১৮৭৯</a:t>
            </a: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তড়িৎ চৌম্বকীয় বলের মাধ্যমে বার্তা প্রেরন।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456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60</cp:revision>
  <dcterms:created xsi:type="dcterms:W3CDTF">2020-06-21T11:31:46Z</dcterms:created>
  <dcterms:modified xsi:type="dcterms:W3CDTF">2020-10-11T06:42:17Z</dcterms:modified>
</cp:coreProperties>
</file>