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handoutMasterIdLst>
    <p:handoutMasterId r:id="rId21"/>
  </p:handoutMasterIdLst>
  <p:sldIdLst>
    <p:sldId id="283" r:id="rId2"/>
    <p:sldId id="278" r:id="rId3"/>
    <p:sldId id="256" r:id="rId4"/>
    <p:sldId id="279" r:id="rId5"/>
    <p:sldId id="280" r:id="rId6"/>
    <p:sldId id="260" r:id="rId7"/>
    <p:sldId id="275" r:id="rId8"/>
    <p:sldId id="281" r:id="rId9"/>
    <p:sldId id="259" r:id="rId10"/>
    <p:sldId id="263" r:id="rId11"/>
    <p:sldId id="261" r:id="rId12"/>
    <p:sldId id="273" r:id="rId13"/>
    <p:sldId id="264" r:id="rId14"/>
    <p:sldId id="268" r:id="rId15"/>
    <p:sldId id="265" r:id="rId16"/>
    <p:sldId id="272" r:id="rId17"/>
    <p:sldId id="270" r:id="rId18"/>
    <p:sldId id="282" r:id="rId19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477" autoAdjust="0"/>
  </p:normalViewPr>
  <p:slideViewPr>
    <p:cSldViewPr>
      <p:cViewPr varScale="1">
        <p:scale>
          <a:sx n="77" d="100"/>
          <a:sy n="77" d="100"/>
        </p:scale>
        <p:origin x="72" y="18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9CAEBA-FD60-4C37-98B7-ACB31B023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26059-BE4F-451B-850B-C437877684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4B9D-8B8A-45FA-B013-79130BECF0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66594-DDB8-4EA4-AB92-0274B2DC18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1CE27-E63F-4FB1-A6A3-043AFFDFC6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ED59-2DC6-4FA9-B169-F77989C0A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9A615-6E12-4642-BDFA-841734C2F2D0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5101B-6749-4BE2-BA23-27D359E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101B-6749-4BE2-BA23-27D359E670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5101B-6749-4BE2-BA23-27D359E67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2617" y="203201"/>
            <a:ext cx="9770533" cy="53149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983" y="735313"/>
            <a:ext cx="8305800" cy="243840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608" y="3224696"/>
            <a:ext cx="7306550" cy="1156804"/>
          </a:xfrm>
        </p:spPr>
        <p:txBody>
          <a:bodyPr>
            <a:normAutofit/>
          </a:bodyPr>
          <a:lstStyle>
            <a:lvl1pPr marL="0" indent="0" algn="ctr">
              <a:buNone/>
              <a:defRPr sz="1833">
                <a:solidFill>
                  <a:schemeClr val="tx1"/>
                </a:solidFill>
              </a:defRPr>
            </a:lvl1pPr>
            <a:lvl2pPr marL="380985" indent="0" algn="ctr">
              <a:buNone/>
              <a:defRPr sz="1833"/>
            </a:lvl2pPr>
            <a:lvl3pPr marL="761970" indent="0" algn="ctr">
              <a:buNone/>
              <a:defRPr sz="1833"/>
            </a:lvl3pPr>
            <a:lvl4pPr marL="1142954" indent="0" algn="ctr">
              <a:buNone/>
              <a:defRPr sz="1667"/>
            </a:lvl4pPr>
            <a:lvl5pPr marL="1523939" indent="0" algn="ctr">
              <a:buNone/>
              <a:defRPr sz="1667"/>
            </a:lvl5pPr>
            <a:lvl6pPr marL="1904924" indent="0" algn="ctr">
              <a:buNone/>
              <a:defRPr sz="1667"/>
            </a:lvl6pPr>
            <a:lvl7pPr marL="2285909" indent="0" algn="ctr">
              <a:buNone/>
              <a:defRPr sz="1667"/>
            </a:lvl7pPr>
            <a:lvl8pPr marL="2666893" indent="0" algn="ctr">
              <a:buNone/>
              <a:defRPr sz="1667"/>
            </a:lvl8pPr>
            <a:lvl9pPr marL="3047878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48884" y="3111500"/>
            <a:ext cx="6858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35000"/>
            <a:ext cx="1936750" cy="450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635000"/>
            <a:ext cx="6191250" cy="450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BF1C-4CB6-4F8D-84B9-A0B43079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74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977979"/>
            <a:ext cx="8305800" cy="243840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4940" y="3462100"/>
            <a:ext cx="7307580" cy="1136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33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51000" y="3350340"/>
            <a:ext cx="6858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3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714499"/>
            <a:ext cx="3962400" cy="3352800"/>
          </a:xfrm>
        </p:spPr>
        <p:txBody>
          <a:bodyPr/>
          <a:lstStyle>
            <a:lvl1pPr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3010" y="1714500"/>
            <a:ext cx="3962400" cy="3352800"/>
          </a:xfrm>
        </p:spPr>
        <p:txBody>
          <a:bodyPr/>
          <a:lstStyle>
            <a:lvl1pPr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667926"/>
            <a:ext cx="39624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0" y="2267903"/>
            <a:ext cx="3962400" cy="2819400"/>
          </a:xfrm>
        </p:spPr>
        <p:txBody>
          <a:bodyPr/>
          <a:lstStyle>
            <a:lvl1pPr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4311" y="1665860"/>
            <a:ext cx="39624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4311" y="2266102"/>
            <a:ext cx="3962400" cy="2819400"/>
          </a:xfrm>
        </p:spPr>
        <p:txBody>
          <a:bodyPr/>
          <a:lstStyle>
            <a:lvl1pPr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914400"/>
            <a:ext cx="32766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914400"/>
            <a:ext cx="4343400" cy="388620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2362200"/>
            <a:ext cx="3276600" cy="2514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33"/>
              </a:spcBef>
              <a:buNone/>
              <a:defRPr sz="141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914400"/>
            <a:ext cx="32766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1040" y="891539"/>
            <a:ext cx="5082540" cy="40005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33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2362200"/>
            <a:ext cx="3276600" cy="2400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33"/>
              </a:spcBef>
              <a:buNone/>
              <a:defRPr sz="141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2617" y="203201"/>
            <a:ext cx="9770533" cy="53149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500" y="508000"/>
            <a:ext cx="82296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714500"/>
            <a:ext cx="8227393" cy="336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497" y="5186524"/>
            <a:ext cx="19408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957" y="5186524"/>
            <a:ext cx="39314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09" y="5186524"/>
            <a:ext cx="142184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52394" algn="l" defTabSz="761970" rtl="0" eaLnBrk="1" latinLnBrk="0" hangingPunct="1">
        <a:lnSpc>
          <a:spcPct val="90000"/>
        </a:lnSpc>
        <a:spcBef>
          <a:spcPts val="1167"/>
        </a:spcBef>
        <a:buClr>
          <a:schemeClr val="tx1"/>
        </a:buClr>
        <a:buSzPct val="80000"/>
        <a:buFont typeface="Corbel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609576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38166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066757" indent="-152394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33328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58327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183326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08325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tx1"/>
        </a:buClr>
        <a:buSzPct val="80000"/>
        <a:buFont typeface="Corbe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21.jpg"/><Relationship Id="rId3" Type="http://schemas.openxmlformats.org/officeDocument/2006/relationships/image" Target="../media/image23.jpeg"/><Relationship Id="rId7" Type="http://schemas.openxmlformats.org/officeDocument/2006/relationships/image" Target="../media/image19.gif"/><Relationship Id="rId12" Type="http://schemas.openxmlformats.org/officeDocument/2006/relationships/image" Target="../media/image17.jpg"/><Relationship Id="rId2" Type="http://schemas.openxmlformats.org/officeDocument/2006/relationships/image" Target="../media/image22.jp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0.jpg"/><Relationship Id="rId5" Type="http://schemas.openxmlformats.org/officeDocument/2006/relationships/image" Target="../media/image25.jpeg"/><Relationship Id="rId15" Type="http://schemas.openxmlformats.org/officeDocument/2006/relationships/image" Target="../media/image32.jpg"/><Relationship Id="rId10" Type="http://schemas.openxmlformats.org/officeDocument/2006/relationships/image" Target="../media/image29.jpg"/><Relationship Id="rId4" Type="http://schemas.openxmlformats.org/officeDocument/2006/relationships/image" Target="../media/image24.jpeg"/><Relationship Id="rId9" Type="http://schemas.openxmlformats.org/officeDocument/2006/relationships/image" Target="../media/image28.jpg"/><Relationship Id="rId1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7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4293" y="2705100"/>
            <a:ext cx="7086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 যেসকল খাদ্য আমাদের কম খাওয়া উচিত সেরকম পাঁচটি খাদ্যের নাম লিখ?</a:t>
            </a:r>
            <a:endParaRPr lang="en-A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76DBE-CFC4-461C-B665-1D486F9E6B8F}"/>
              </a:ext>
            </a:extLst>
          </p:cNvPr>
          <p:cNvSpPr txBox="1"/>
          <p:nvPr/>
        </p:nvSpPr>
        <p:spPr>
          <a:xfrm>
            <a:off x="3479800" y="1104900"/>
            <a:ext cx="2096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55800" y="365522"/>
            <a:ext cx="64770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 খাবার গুলো মনযোগ সহকারে দেখ?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948" y="4352542"/>
            <a:ext cx="8738935" cy="40011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খাবার গুলোকে আকর্ষণীয় ও লোভনীয় করতে কৃত্রিম রং ও বিভিন্ন রাসায়নিক উপাদান  মেশানো হয়।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986FBE-5DD7-4BB3-BBE0-64530B1DF96B}"/>
              </a:ext>
            </a:extLst>
          </p:cNvPr>
          <p:cNvGrpSpPr/>
          <p:nvPr/>
        </p:nvGrpSpPr>
        <p:grpSpPr>
          <a:xfrm>
            <a:off x="961736" y="875145"/>
            <a:ext cx="8183880" cy="3448289"/>
            <a:chOff x="426720" y="1238011"/>
            <a:chExt cx="8183880" cy="3448289"/>
          </a:xfrm>
        </p:grpSpPr>
        <p:pic>
          <p:nvPicPr>
            <p:cNvPr id="12" name="Picture 11" descr="images(25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0" y="2990790"/>
              <a:ext cx="1066800" cy="1283273"/>
            </a:xfrm>
            <a:prstGeom prst="rect">
              <a:avLst/>
            </a:prstGeom>
          </p:spPr>
        </p:pic>
        <p:pic>
          <p:nvPicPr>
            <p:cNvPr id="15" name="Picture 14" descr="images(4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1" y="1466791"/>
              <a:ext cx="1557372" cy="1066800"/>
            </a:xfrm>
            <a:prstGeom prst="rect">
              <a:avLst/>
            </a:prstGeom>
          </p:spPr>
        </p:pic>
        <p:pic>
          <p:nvPicPr>
            <p:cNvPr id="16" name="Picture 15" descr="images(4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990790"/>
              <a:ext cx="1828800" cy="1219200"/>
            </a:xfrm>
            <a:prstGeom prst="rect">
              <a:avLst/>
            </a:prstGeom>
          </p:spPr>
        </p:pic>
        <p:pic>
          <p:nvPicPr>
            <p:cNvPr id="18" name="Picture 17" descr="images(5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1" y="2984242"/>
              <a:ext cx="2057399" cy="1301948"/>
            </a:xfrm>
            <a:prstGeom prst="rect">
              <a:avLst/>
            </a:prstGeom>
          </p:spPr>
        </p:pic>
        <p:pic>
          <p:nvPicPr>
            <p:cNvPr id="19" name="Picture 18" descr="জেলি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3200" y="1451550"/>
              <a:ext cx="1828800" cy="11582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600" y="26097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মিষ্টি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25906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জেলি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5144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চকলেট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9000" y="42670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আইসক্রিম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42670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চিপস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25144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আইসক্রিম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42861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কোমল পানীয়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400" y="41908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A close up of food&#10;&#10;Description automatically generated">
              <a:extLst>
                <a:ext uri="{FF2B5EF4-FFF2-40B4-BE49-F238E27FC236}">
                  <a16:creationId xmlns:a16="http://schemas.microsoft.com/office/drawing/2014/main" id="{02523F05-BAC0-496B-AAB3-57784132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0600" y="2965696"/>
              <a:ext cx="2201547" cy="1238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949964-0289-4829-8827-57182DC7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1534209"/>
              <a:ext cx="1849245" cy="107558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5E87632-7958-48E4-9EC5-FA2A3EC0D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" t="-4330" r="6271" b="32648"/>
            <a:stretch/>
          </p:blipFill>
          <p:spPr>
            <a:xfrm>
              <a:off x="7002147" y="1238011"/>
              <a:ext cx="1557372" cy="123836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8241A0E-C62B-47B7-BAC3-C52150137A39}"/>
              </a:ext>
            </a:extLst>
          </p:cNvPr>
          <p:cNvSpPr txBox="1"/>
          <p:nvPr/>
        </p:nvSpPr>
        <p:spPr>
          <a:xfrm>
            <a:off x="789683" y="4814149"/>
            <a:ext cx="8458200" cy="46166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ফরমালিন এবং কার্বাইড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মিশানো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62236"/>
            <a:ext cx="586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কৃত্রিম রং মেশানো খাবার খেলে কী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100" y="1308707"/>
            <a:ext cx="2743200" cy="2856131"/>
            <a:chOff x="304800" y="1714500"/>
            <a:chExt cx="2743200" cy="2856131"/>
          </a:xfrm>
        </p:grpSpPr>
        <p:pic>
          <p:nvPicPr>
            <p:cNvPr id="5" name="Picture 4" descr="images(54).jpg"/>
            <p:cNvPicPr>
              <a:picLocks noChangeAspect="1"/>
            </p:cNvPicPr>
            <p:nvPr/>
          </p:nvPicPr>
          <p:blipFill>
            <a:blip r:embed="rId2"/>
            <a:srcRect l="9302" r="6977"/>
            <a:stretch>
              <a:fillRect/>
            </a:stretch>
          </p:blipFill>
          <p:spPr>
            <a:xfrm>
              <a:off x="304800" y="1714500"/>
              <a:ext cx="2743200" cy="21292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0" y="39243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ক্যান্সার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0000" y="4324410"/>
            <a:ext cx="7467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কৃত্রিম রং মেশানো খাবার মানুষের ক্যানসার, অমনোযোগিতা, অস্থিরতা ইত্যাদি রোগ সৃষ্টি করতে পারে।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87E73F-6ABD-4822-B6FE-3EA3F0B19411}"/>
              </a:ext>
            </a:extLst>
          </p:cNvPr>
          <p:cNvGrpSpPr/>
          <p:nvPr/>
        </p:nvGrpSpPr>
        <p:grpSpPr>
          <a:xfrm>
            <a:off x="3813175" y="1257301"/>
            <a:ext cx="2762250" cy="2830345"/>
            <a:chOff x="3349210" y="1257300"/>
            <a:chExt cx="2762250" cy="2830345"/>
          </a:xfrm>
        </p:grpSpPr>
        <p:sp>
          <p:nvSpPr>
            <p:cNvPr id="9" name="TextBox 8"/>
            <p:cNvSpPr txBox="1"/>
            <p:nvPr/>
          </p:nvSpPr>
          <p:spPr>
            <a:xfrm>
              <a:off x="3657600" y="3441314"/>
              <a:ext cx="232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অমনোযোগিতা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A picture containing sitting, girl, young, little&#10;&#10;Description automatically generated">
              <a:extLst>
                <a:ext uri="{FF2B5EF4-FFF2-40B4-BE49-F238E27FC236}">
                  <a16:creationId xmlns:a16="http://schemas.microsoft.com/office/drawing/2014/main" id="{52B6C91C-F114-4C6D-8945-979FB8D3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210" y="1257300"/>
              <a:ext cx="2762250" cy="226120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BE187A-E54C-4E8A-B525-A266E5CDA422}"/>
              </a:ext>
            </a:extLst>
          </p:cNvPr>
          <p:cNvGrpSpPr/>
          <p:nvPr/>
        </p:nvGrpSpPr>
        <p:grpSpPr>
          <a:xfrm>
            <a:off x="6902288" y="1275225"/>
            <a:ext cx="2233622" cy="2831566"/>
            <a:chOff x="6455052" y="1308706"/>
            <a:chExt cx="2233622" cy="28315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6C2F45-0BE9-4848-8437-67BFD558E7A1}"/>
                </a:ext>
              </a:extLst>
            </p:cNvPr>
            <p:cNvSpPr txBox="1"/>
            <p:nvPr/>
          </p:nvSpPr>
          <p:spPr>
            <a:xfrm>
              <a:off x="7013520" y="3493941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অস্থিরতা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A picture containing indoor, person, child, boy&#10;&#10;Description automatically generated">
              <a:extLst>
                <a:ext uri="{FF2B5EF4-FFF2-40B4-BE49-F238E27FC236}">
                  <a16:creationId xmlns:a16="http://schemas.microsoft.com/office/drawing/2014/main" id="{E0EA2725-BBB8-4CC7-B79C-62743F18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052" y="1308706"/>
              <a:ext cx="2233622" cy="217799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50900" y="302988"/>
            <a:ext cx="8458200" cy="5847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ফরমালিন এবং কার্বাইড যুক্ত খাবার খেলে মানুষের কী হয়?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3637D9-62A9-4C39-A520-49A63EDC5840}"/>
              </a:ext>
            </a:extLst>
          </p:cNvPr>
          <p:cNvGrpSpPr/>
          <p:nvPr/>
        </p:nvGrpSpPr>
        <p:grpSpPr>
          <a:xfrm>
            <a:off x="1247072" y="1124358"/>
            <a:ext cx="7665856" cy="2902990"/>
            <a:chOff x="1346201" y="1222541"/>
            <a:chExt cx="7665856" cy="2902990"/>
          </a:xfrm>
        </p:grpSpPr>
        <p:pic>
          <p:nvPicPr>
            <p:cNvPr id="15" name="Picture 14" descr="1801b8b77bf9706ed3492ac31dd60e8f.jpg"/>
            <p:cNvPicPr>
              <a:picLocks noChangeAspect="1"/>
            </p:cNvPicPr>
            <p:nvPr/>
          </p:nvPicPr>
          <p:blipFill>
            <a:blip r:embed="rId3"/>
            <a:srcRect l="6202" r="6977"/>
            <a:stretch>
              <a:fillRect/>
            </a:stretch>
          </p:blipFill>
          <p:spPr>
            <a:xfrm>
              <a:off x="1346201" y="1223166"/>
              <a:ext cx="3634673" cy="29023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 descr="Leber_Schaf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9129" y="1222541"/>
              <a:ext cx="3634673" cy="28824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1498600" y="1333500"/>
              <a:ext cx="928561" cy="6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বৃক্ক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8613" y="3427290"/>
              <a:ext cx="1123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যকৃত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21410" y="4387378"/>
            <a:ext cx="7086600" cy="64633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বৃক্ক ও যকৃত অকার্যকর হয়ে যেতে পারে।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2FA96C-69CC-49D1-961B-F8CBAE535687}"/>
              </a:ext>
            </a:extLst>
          </p:cNvPr>
          <p:cNvGrpSpPr/>
          <p:nvPr/>
        </p:nvGrpSpPr>
        <p:grpSpPr>
          <a:xfrm>
            <a:off x="889001" y="1179477"/>
            <a:ext cx="3771641" cy="3356046"/>
            <a:chOff x="381000" y="1179477"/>
            <a:chExt cx="3771641" cy="33560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D93CF6-21DA-41C4-A428-0FC75288B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79477"/>
              <a:ext cx="3771641" cy="33560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2703AB-2A16-4155-A785-AE650851434C}"/>
                </a:ext>
              </a:extLst>
            </p:cNvPr>
            <p:cNvSpPr txBox="1"/>
            <p:nvPr/>
          </p:nvSpPr>
          <p:spPr>
            <a:xfrm>
              <a:off x="2209800" y="2195780"/>
              <a:ext cx="15925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</a:t>
              </a:r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প্রাথমিক বিজ্ঞান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বইয়ের </a:t>
              </a:r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৪৪  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 খুলে মনযোগ সহকারে পড়। 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A27262-DFCF-4231-AED1-93CDD16E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5" y="800101"/>
            <a:ext cx="3291987" cy="4314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251200" y="623884"/>
            <a:ext cx="339842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49400" y="3771900"/>
            <a:ext cx="94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400" y="3274814"/>
            <a:ext cx="680767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কৃত্রিম রং মেশানো খাবার খেলে মানুষের কী কী রোগ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6800" y="2165569"/>
            <a:ext cx="64870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কোন খাদ্যে কৃত্রিম রং মেশানো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2AAB3E-6BA3-458D-B46F-ED1B716EEFE0}"/>
              </a:ext>
            </a:extLst>
          </p:cNvPr>
          <p:cNvSpPr txBox="1"/>
          <p:nvPr/>
        </p:nvSpPr>
        <p:spPr>
          <a:xfrm>
            <a:off x="3937000" y="577960"/>
            <a:ext cx="228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05F61-BC5B-401A-A540-E67ACF1E96EF}"/>
              </a:ext>
            </a:extLst>
          </p:cNvPr>
          <p:cNvSpPr txBox="1"/>
          <p:nvPr/>
        </p:nvSpPr>
        <p:spPr>
          <a:xfrm>
            <a:off x="1300018" y="3162300"/>
            <a:ext cx="66294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খাদ্যে রাসায়নিকের ব্যবহার আমাদের স্বাস্থ্যের জন্য ক্ষতিকর কেন ব্যাখ্যা কর।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05A98-2BFA-4233-AB03-F5FA4D9525E7}"/>
              </a:ext>
            </a:extLst>
          </p:cNvPr>
          <p:cNvSpPr txBox="1"/>
          <p:nvPr/>
        </p:nvSpPr>
        <p:spPr>
          <a:xfrm>
            <a:off x="1384300" y="2272725"/>
            <a:ext cx="73914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রং মেশানো হয় এমন ৫ টি খাবারের নাম লিখ?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CDFED7-C6C6-4867-B80B-BBB7F3DDFDDE}"/>
              </a:ext>
            </a:extLst>
          </p:cNvPr>
          <p:cNvSpPr/>
          <p:nvPr/>
        </p:nvSpPr>
        <p:spPr>
          <a:xfrm>
            <a:off x="736600" y="4239280"/>
            <a:ext cx="108761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600" y="522535"/>
            <a:ext cx="1905000" cy="675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C342DA-76AC-4030-9C8A-EE39B273C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0699"/>
            <a:ext cx="2994659" cy="262680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873DD48-D245-466F-846E-2BECF342C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04039"/>
              </p:ext>
            </p:extLst>
          </p:nvPr>
        </p:nvGraphicFramePr>
        <p:xfrm>
          <a:off x="1574800" y="3314700"/>
          <a:ext cx="7467600" cy="1759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92951142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566137890"/>
                    </a:ext>
                  </a:extLst>
                </a:gridCol>
              </a:tblGrid>
              <a:tr h="879713"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স্বাস্থ্যকর খাবার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স্বাস্থ্যকর নয় এমন খাবার</a:t>
                      </a:r>
                      <a:endParaRPr lang="en-US" sz="3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80228"/>
                  </a:ext>
                </a:extLst>
              </a:tr>
              <a:tr h="87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1388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C76CA-A81E-4D59-9A96-789E08222DC7}"/>
              </a:ext>
            </a:extLst>
          </p:cNvPr>
          <p:cNvSpPr txBox="1"/>
          <p:nvPr/>
        </p:nvSpPr>
        <p:spPr>
          <a:xfrm>
            <a:off x="3890818" y="1775192"/>
            <a:ext cx="5234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খাও এমন খাবারের  তালিকা তৈরি করো যা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 / স্বাস্থ্যকর নয়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86627-669C-495B-807A-752CFF83101B}"/>
              </a:ext>
            </a:extLst>
          </p:cNvPr>
          <p:cNvSpPr txBox="1"/>
          <p:nvPr/>
        </p:nvSpPr>
        <p:spPr>
          <a:xfrm>
            <a:off x="1193800" y="571500"/>
            <a:ext cx="5867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 খাবার খাবো, সুস্থ থাকবো।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19E1D-95D8-4F8F-9B6E-80BDBC18EE97}"/>
              </a:ext>
            </a:extLst>
          </p:cNvPr>
          <p:cNvSpPr txBox="1"/>
          <p:nvPr/>
        </p:nvSpPr>
        <p:spPr>
          <a:xfrm>
            <a:off x="439677" y="2184285"/>
            <a:ext cx="3954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DF85B-4559-4A19-B34C-61C8AC26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96769"/>
            <a:ext cx="4381500" cy="3221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0F4E3-90CE-499E-9ACB-D476FA6B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314700"/>
            <a:ext cx="999435" cy="77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26B02-D972-45B5-8FCF-1D520DE27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27" y="2118816"/>
            <a:ext cx="1034773" cy="8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5D7EC-F41D-42EE-B9B2-E2FCD16FE55F}"/>
              </a:ext>
            </a:extLst>
          </p:cNvPr>
          <p:cNvSpPr txBox="1"/>
          <p:nvPr/>
        </p:nvSpPr>
        <p:spPr>
          <a:xfrm>
            <a:off x="2051050" y="252148"/>
            <a:ext cx="5943600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পাঠে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</a:t>
            </a:r>
            <a:endParaRPr 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D8C41F92-91B0-4F66-BA12-C9CFF9C0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1407088"/>
            <a:ext cx="4165600" cy="3057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3FE97346-F202-43A7-A001-99755A707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407088"/>
            <a:ext cx="4165600" cy="3057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A close up&#10;&#10;Description automatically generated">
            <a:extLst>
              <a:ext uri="{FF2B5EF4-FFF2-40B4-BE49-F238E27FC236}">
                <a16:creationId xmlns:a16="http://schemas.microsoft.com/office/drawing/2014/main" id="{CDF43604-A7E2-42D6-B34D-A1324B1B0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47875"/>
            <a:ext cx="4305300" cy="1619250"/>
          </a:xfrm>
          <a:prstGeom prst="rect">
            <a:avLst/>
          </a:prstGeom>
        </p:spPr>
      </p:pic>
      <p:pic>
        <p:nvPicPr>
          <p:cNvPr id="11" name="Picture 10" descr="A close up&#10;&#10;Description automatically generated">
            <a:extLst>
              <a:ext uri="{FF2B5EF4-FFF2-40B4-BE49-F238E27FC236}">
                <a16:creationId xmlns:a16="http://schemas.microsoft.com/office/drawing/2014/main" id="{107A44F2-1AAA-4EC3-95D0-7395D98D3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224790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18975-9378-4DAE-AC20-9E38B9917EAC}"/>
              </a:ext>
            </a:extLst>
          </p:cNvPr>
          <p:cNvSpPr/>
          <p:nvPr/>
        </p:nvSpPr>
        <p:spPr>
          <a:xfrm>
            <a:off x="5239095" y="3770575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993C3-84F3-49B7-88FA-3B9FAC005AC5}"/>
              </a:ext>
            </a:extLst>
          </p:cNvPr>
          <p:cNvSpPr/>
          <p:nvPr/>
        </p:nvSpPr>
        <p:spPr>
          <a:xfrm>
            <a:off x="3746500" y="341175"/>
            <a:ext cx="2209800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80" y="3770575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নরসিংদী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4536C9E-E90D-40EE-8AA6-1E9D749975F8}"/>
              </a:ext>
            </a:extLst>
          </p:cNvPr>
          <p:cNvSpPr/>
          <p:nvPr/>
        </p:nvSpPr>
        <p:spPr>
          <a:xfrm>
            <a:off x="4768507" y="1188034"/>
            <a:ext cx="152400" cy="429375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54FFAB-F974-49FB-A62F-B314D594B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3" r="1287"/>
          <a:stretch/>
        </p:blipFill>
        <p:spPr>
          <a:xfrm>
            <a:off x="6344255" y="1013452"/>
            <a:ext cx="2209800" cy="2529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6D6F7-5C41-4840-A120-C295BE162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/>
          <a:stretch/>
        </p:blipFill>
        <p:spPr>
          <a:xfrm>
            <a:off x="720552" y="784250"/>
            <a:ext cx="2555100" cy="2896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5E6B1-C2BB-4D4F-B52F-46A96012CE42}"/>
              </a:ext>
            </a:extLst>
          </p:cNvPr>
          <p:cNvSpPr txBox="1"/>
          <p:nvPr/>
        </p:nvSpPr>
        <p:spPr>
          <a:xfrm>
            <a:off x="1270000" y="2781300"/>
            <a:ext cx="7162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বরফ দিয়ে, রিফ্রিজারেটরে, হিমাগারে বিভিন্ন প্রকার খাদ্যবস্তু রাখার সুবিধা কি?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সংরক্ষণের ৩টি গুরুত্ব বর্ণনা করো?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09AA3-CCDF-4503-9A83-DAF9ACFC86CE}"/>
              </a:ext>
            </a:extLst>
          </p:cNvPr>
          <p:cNvSpPr txBox="1"/>
          <p:nvPr/>
        </p:nvSpPr>
        <p:spPr>
          <a:xfrm>
            <a:off x="2679701" y="1040874"/>
            <a:ext cx="2514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bowl of food on a plate&#10;&#10;Description automatically generated">
            <a:extLst>
              <a:ext uri="{FF2B5EF4-FFF2-40B4-BE49-F238E27FC236}">
                <a16:creationId xmlns:a16="http://schemas.microsoft.com/office/drawing/2014/main" id="{00B306CD-CF6D-4C1E-A0B5-D5723964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09756"/>
            <a:ext cx="2933702" cy="206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561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D41F41-D914-48B6-B215-FC56788C851C}"/>
              </a:ext>
            </a:extLst>
          </p:cNvPr>
          <p:cNvSpPr txBox="1"/>
          <p:nvPr/>
        </p:nvSpPr>
        <p:spPr>
          <a:xfrm>
            <a:off x="1231900" y="4953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খেতে ভালো লাগে এমন ৫টি খাবারের নাম বলো?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F0188-202B-4998-A2ED-129605AAEC31}"/>
              </a:ext>
            </a:extLst>
          </p:cNvPr>
          <p:cNvSpPr txBox="1"/>
          <p:nvPr/>
        </p:nvSpPr>
        <p:spPr>
          <a:xfrm>
            <a:off x="3175000" y="10536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দেখো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B391D462-CEFD-4204-9BF7-7459F21D8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6" y="1943101"/>
            <a:ext cx="2608064" cy="2224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hand holding a small piece of food&#10;&#10;Description automatically generated">
            <a:extLst>
              <a:ext uri="{FF2B5EF4-FFF2-40B4-BE49-F238E27FC236}">
                <a16:creationId xmlns:a16="http://schemas.microsoft.com/office/drawing/2014/main" id="{FF69B8F0-6177-460F-896E-C5E9520A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899182"/>
            <a:ext cx="269024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ece of chocolate cake on a plate&#10;&#10;Description automatically generated">
            <a:extLst>
              <a:ext uri="{FF2B5EF4-FFF2-40B4-BE49-F238E27FC236}">
                <a16:creationId xmlns:a16="http://schemas.microsoft.com/office/drawing/2014/main" id="{5AE37A91-53C0-482C-994E-727364C5C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4" y="1916047"/>
            <a:ext cx="2590800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2179F1-56A9-4C5A-B99F-0A1602966748}"/>
              </a:ext>
            </a:extLst>
          </p:cNvPr>
          <p:cNvSpPr txBox="1"/>
          <p:nvPr/>
        </p:nvSpPr>
        <p:spPr>
          <a:xfrm>
            <a:off x="1955800" y="4185182"/>
            <a:ext cx="5469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খেতে ভালো লাগলেও এই খাবার গুলো কম খাওয়া উচিত 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2DD2F-7D54-47FE-880E-831B9BDD006A}"/>
              </a:ext>
            </a:extLst>
          </p:cNvPr>
          <p:cNvSpPr/>
          <p:nvPr/>
        </p:nvSpPr>
        <p:spPr>
          <a:xfrm>
            <a:off x="2336800" y="342900"/>
            <a:ext cx="3276600" cy="9475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2000" y="1943100"/>
            <a:ext cx="3505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যে সকল খাদ্য কম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খাওয়া উচিত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picture containing person, indoor, table, boy&#10;&#10;Description automatically generated">
            <a:extLst>
              <a:ext uri="{FF2B5EF4-FFF2-40B4-BE49-F238E27FC236}">
                <a16:creationId xmlns:a16="http://schemas.microsoft.com/office/drawing/2014/main" id="{7B67B06D-8D47-4F6A-8282-74B105836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0"/>
            <a:ext cx="4419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302A2-6DD4-4A89-85AB-2CD50F8D375B}"/>
              </a:ext>
            </a:extLst>
          </p:cNvPr>
          <p:cNvSpPr txBox="1"/>
          <p:nvPr/>
        </p:nvSpPr>
        <p:spPr>
          <a:xfrm>
            <a:off x="1138122" y="2857500"/>
            <a:ext cx="8229600" cy="1209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8.3.1 কৃত্রিম রং ব্যবহার করা খাদ্যের নাম বলতে পারবে।</a:t>
            </a:r>
          </a:p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8.3.2 যে সব খাদ্যে রাসায়নিক দ্রব্য মেশানো হয় তাদের নাম তে পারবে।</a:t>
            </a:r>
          </a:p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8.3.3 খাদ্যে কৃত্রিম রং ও রাসায়নিক দ্রব্যের ক্ষতিকর দিক বর্ণনা করতে </a:t>
            </a:r>
            <a:r>
              <a:rPr lang="bn-BD" sz="2400" b="1">
                <a:ln w="0"/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470DC-8492-4296-9C1A-7C009D3A37DE}"/>
              </a:ext>
            </a:extLst>
          </p:cNvPr>
          <p:cNvSpPr/>
          <p:nvPr/>
        </p:nvSpPr>
        <p:spPr>
          <a:xfrm>
            <a:off x="1803400" y="348138"/>
            <a:ext cx="15650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DA082A0-0234-4093-AF14-88AD29B25954}"/>
              </a:ext>
            </a:extLst>
          </p:cNvPr>
          <p:cNvSpPr/>
          <p:nvPr/>
        </p:nvSpPr>
        <p:spPr>
          <a:xfrm>
            <a:off x="1955800" y="1562100"/>
            <a:ext cx="5556738" cy="613187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E1691-DA07-4AA8-A534-3669B2501336}"/>
              </a:ext>
            </a:extLst>
          </p:cNvPr>
          <p:cNvSpPr txBox="1"/>
          <p:nvPr/>
        </p:nvSpPr>
        <p:spPr>
          <a:xfrm>
            <a:off x="3516358" y="15870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দেখো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F8611E-5078-4005-977C-C2C2A6A1F9C6}"/>
              </a:ext>
            </a:extLst>
          </p:cNvPr>
          <p:cNvGrpSpPr/>
          <p:nvPr/>
        </p:nvGrpSpPr>
        <p:grpSpPr>
          <a:xfrm>
            <a:off x="747850" y="1028701"/>
            <a:ext cx="8664300" cy="3477475"/>
            <a:chOff x="239850" y="1245431"/>
            <a:chExt cx="8664300" cy="3477475"/>
          </a:xfrm>
        </p:grpSpPr>
        <p:pic>
          <p:nvPicPr>
            <p:cNvPr id="5" name="Picture 4" descr="A picture containing indoor, food, filled, can&#10;&#10;Description automatically generated">
              <a:extLst>
                <a:ext uri="{FF2B5EF4-FFF2-40B4-BE49-F238E27FC236}">
                  <a16:creationId xmlns:a16="http://schemas.microsoft.com/office/drawing/2014/main" id="{A357AAFC-AF53-41B2-B5B9-6878851A6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49" y="1257300"/>
              <a:ext cx="1729865" cy="14684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 descr="A picture containing table, food, sitting, cup&#10;&#10;Description automatically generated">
              <a:extLst>
                <a:ext uri="{FF2B5EF4-FFF2-40B4-BE49-F238E27FC236}">
                  <a16:creationId xmlns:a16="http://schemas.microsoft.com/office/drawing/2014/main" id="{4C269956-7B5E-4382-A671-5B2F85D3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596" y="1300042"/>
              <a:ext cx="1485900" cy="1481538"/>
            </a:xfrm>
            <a:prstGeom prst="rect">
              <a:avLst/>
            </a:prstGeom>
          </p:spPr>
        </p:pic>
        <p:pic>
          <p:nvPicPr>
            <p:cNvPr id="9" name="Picture 8" descr="A bowl of oranges on a plate&#10;&#10;Description automatically generated">
              <a:extLst>
                <a:ext uri="{FF2B5EF4-FFF2-40B4-BE49-F238E27FC236}">
                  <a16:creationId xmlns:a16="http://schemas.microsoft.com/office/drawing/2014/main" id="{939CD69F-1303-42A2-89F1-12E3EA7B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192" y="1245431"/>
              <a:ext cx="1729865" cy="1600199"/>
            </a:xfrm>
            <a:prstGeom prst="rect">
              <a:avLst/>
            </a:prstGeom>
          </p:spPr>
        </p:pic>
        <p:pic>
          <p:nvPicPr>
            <p:cNvPr id="11" name="Picture 10" descr="A picture containing table, indoor, cake, food&#10;&#10;Description automatically generated">
              <a:extLst>
                <a:ext uri="{FF2B5EF4-FFF2-40B4-BE49-F238E27FC236}">
                  <a16:creationId xmlns:a16="http://schemas.microsoft.com/office/drawing/2014/main" id="{A899C8D0-A893-4D2E-8BF6-EE313E84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651" y="3036981"/>
              <a:ext cx="1880401" cy="1685924"/>
            </a:xfrm>
            <a:prstGeom prst="rect">
              <a:avLst/>
            </a:prstGeom>
          </p:spPr>
        </p:pic>
        <p:pic>
          <p:nvPicPr>
            <p:cNvPr id="13" name="Picture 12" descr="A plate of food&#10;&#10;Description automatically generated">
              <a:extLst>
                <a:ext uri="{FF2B5EF4-FFF2-40B4-BE49-F238E27FC236}">
                  <a16:creationId xmlns:a16="http://schemas.microsoft.com/office/drawing/2014/main" id="{5BB6FD60-AD7E-4410-8296-10B3F0289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048" y="3036981"/>
              <a:ext cx="1766128" cy="1685925"/>
            </a:xfrm>
            <a:prstGeom prst="rect">
              <a:avLst/>
            </a:prstGeom>
          </p:spPr>
        </p:pic>
        <p:pic>
          <p:nvPicPr>
            <p:cNvPr id="15" name="Picture 14" descr="A close up of food on a plate&#10;&#10;Description automatically generated">
              <a:extLst>
                <a:ext uri="{FF2B5EF4-FFF2-40B4-BE49-F238E27FC236}">
                  <a16:creationId xmlns:a16="http://schemas.microsoft.com/office/drawing/2014/main" id="{977369FC-DCE5-4138-9F49-E48D718C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434" y="1300042"/>
              <a:ext cx="1742142" cy="1393231"/>
            </a:xfrm>
            <a:prstGeom prst="rect">
              <a:avLst/>
            </a:prstGeom>
          </p:spPr>
        </p:pic>
        <p:pic>
          <p:nvPicPr>
            <p:cNvPr id="17" name="Picture 16" descr="A sandwich sitting on top of a table&#10;&#10;Description automatically generated">
              <a:extLst>
                <a:ext uri="{FF2B5EF4-FFF2-40B4-BE49-F238E27FC236}">
                  <a16:creationId xmlns:a16="http://schemas.microsoft.com/office/drawing/2014/main" id="{5C0252CD-8BC2-4694-9883-74CC990C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457" y="3032609"/>
              <a:ext cx="1603677" cy="1685925"/>
            </a:xfrm>
            <a:prstGeom prst="rect">
              <a:avLst/>
            </a:prstGeom>
          </p:spPr>
        </p:pic>
        <p:pic>
          <p:nvPicPr>
            <p:cNvPr id="19" name="Picture 18" descr="A pizza sitting on top of a wooden table&#10;&#10;Description automatically generated">
              <a:extLst>
                <a:ext uri="{FF2B5EF4-FFF2-40B4-BE49-F238E27FC236}">
                  <a16:creationId xmlns:a16="http://schemas.microsoft.com/office/drawing/2014/main" id="{A4B7788D-2271-4BC0-8C5B-BD926C66A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50" y="3032609"/>
              <a:ext cx="1685925" cy="1685925"/>
            </a:xfrm>
            <a:prstGeom prst="rect">
              <a:avLst/>
            </a:prstGeom>
          </p:spPr>
        </p:pic>
        <p:pic>
          <p:nvPicPr>
            <p:cNvPr id="21" name="Picture 20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FF2C6383-6295-4998-8180-E4F1E210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202" y="1257300"/>
              <a:ext cx="1541249" cy="1468495"/>
            </a:xfrm>
            <a:prstGeom prst="rect">
              <a:avLst/>
            </a:prstGeom>
          </p:spPr>
        </p:pic>
        <p:pic>
          <p:nvPicPr>
            <p:cNvPr id="23" name="Picture 22" descr="A close up of a bottle&#10;&#10;Description automatically generated">
              <a:extLst>
                <a:ext uri="{FF2B5EF4-FFF2-40B4-BE49-F238E27FC236}">
                  <a16:creationId xmlns:a16="http://schemas.microsoft.com/office/drawing/2014/main" id="{C28710E9-D5D5-408B-8D1E-3ACAD907B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484" y="2989206"/>
              <a:ext cx="1480666" cy="172932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F54E28B-6397-4BD3-AFBF-03A323AB63CC}"/>
              </a:ext>
            </a:extLst>
          </p:cNvPr>
          <p:cNvSpPr txBox="1"/>
          <p:nvPr/>
        </p:nvSpPr>
        <p:spPr>
          <a:xfrm>
            <a:off x="2300452" y="482131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গুলো খেতে কেমন লাগে?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165" y="237413"/>
            <a:ext cx="6477000" cy="5788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কোন খাবার গুলো আমাদের কম খাওয়া উচিত?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8300" y="4837314"/>
            <a:ext cx="4343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তোমাদের সাথে মিলিয়ে দেখি।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2D9E0A-6873-4E11-BBF1-9EEB8A80F4DA}"/>
              </a:ext>
            </a:extLst>
          </p:cNvPr>
          <p:cNvGrpSpPr/>
          <p:nvPr/>
        </p:nvGrpSpPr>
        <p:grpSpPr>
          <a:xfrm>
            <a:off x="783784" y="1104900"/>
            <a:ext cx="8583689" cy="4083246"/>
            <a:chOff x="328432" y="1075571"/>
            <a:chExt cx="8583689" cy="408324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DE88890-75BE-44F6-97A8-D076A0A8C822}"/>
                </a:ext>
              </a:extLst>
            </p:cNvPr>
            <p:cNvGrpSpPr/>
            <p:nvPr/>
          </p:nvGrpSpPr>
          <p:grpSpPr>
            <a:xfrm>
              <a:off x="328432" y="1075571"/>
              <a:ext cx="8583689" cy="3651381"/>
              <a:chOff x="328432" y="1075571"/>
              <a:chExt cx="8583689" cy="3651381"/>
            </a:xfrm>
          </p:grpSpPr>
          <p:pic>
            <p:nvPicPr>
              <p:cNvPr id="5" name="Picture 4" descr="A plate of food&#10;&#10;Description automatically generated">
                <a:extLst>
                  <a:ext uri="{FF2B5EF4-FFF2-40B4-BE49-F238E27FC236}">
                    <a16:creationId xmlns:a16="http://schemas.microsoft.com/office/drawing/2014/main" id="{A3E5F555-5328-437A-B3C6-46952DE67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5331" y="2367306"/>
                <a:ext cx="1514475" cy="1075674"/>
              </a:xfrm>
              <a:prstGeom prst="rect">
                <a:avLst/>
              </a:prstGeom>
            </p:spPr>
          </p:pic>
          <p:pic>
            <p:nvPicPr>
              <p:cNvPr id="8" name="Picture 7" descr="A plate of food&#10;&#10;Description automatically generated">
                <a:extLst>
                  <a:ext uri="{FF2B5EF4-FFF2-40B4-BE49-F238E27FC236}">
                    <a16:creationId xmlns:a16="http://schemas.microsoft.com/office/drawing/2014/main" id="{11E44211-7266-4DC7-8B82-C4B4B9E7C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32" y="2395446"/>
                <a:ext cx="1523371" cy="1047750"/>
              </a:xfrm>
              <a:prstGeom prst="rect">
                <a:avLst/>
              </a:prstGeom>
            </p:spPr>
          </p:pic>
          <p:pic>
            <p:nvPicPr>
              <p:cNvPr id="10" name="Picture 9" descr="A piece of chocolate cake on a plate&#10;&#10;Description automatically generated">
                <a:extLst>
                  <a:ext uri="{FF2B5EF4-FFF2-40B4-BE49-F238E27FC236}">
                    <a16:creationId xmlns:a16="http://schemas.microsoft.com/office/drawing/2014/main" id="{B2A1BE25-3531-4F9B-9A5C-15CCBF9A2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6657" y="3538154"/>
                <a:ext cx="1503388" cy="1143000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cup, table, food, sitting&#10;&#10;Description automatically generated">
                <a:extLst>
                  <a:ext uri="{FF2B5EF4-FFF2-40B4-BE49-F238E27FC236}">
                    <a16:creationId xmlns:a16="http://schemas.microsoft.com/office/drawing/2014/main" id="{C55994BE-637F-4566-986F-71877F02C9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85" t="1112"/>
              <a:stretch/>
            </p:blipFill>
            <p:spPr>
              <a:xfrm flipH="1">
                <a:off x="2099405" y="3575864"/>
                <a:ext cx="1514474" cy="1151088"/>
              </a:xfrm>
              <a:prstGeom prst="rect">
                <a:avLst/>
              </a:prstGeom>
            </p:spPr>
          </p:pic>
          <p:pic>
            <p:nvPicPr>
              <p:cNvPr id="30" name="Picture 29" descr="A close up of a sandwich&#10;&#10;Description automatically generated">
                <a:extLst>
                  <a:ext uri="{FF2B5EF4-FFF2-40B4-BE49-F238E27FC236}">
                    <a16:creationId xmlns:a16="http://schemas.microsoft.com/office/drawing/2014/main" id="{AC1AE77F-B05B-42B7-9095-5EE71D7F9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523" y="1083196"/>
                <a:ext cx="1523371" cy="1143000"/>
              </a:xfrm>
              <a:prstGeom prst="rect">
                <a:avLst/>
              </a:prstGeom>
            </p:spPr>
          </p:pic>
          <p:pic>
            <p:nvPicPr>
              <p:cNvPr id="45" name="Picture 44" descr="A pizza sitting on top of a wooden table&#10;&#10;Description automatically generated">
                <a:extLst>
                  <a:ext uri="{FF2B5EF4-FFF2-40B4-BE49-F238E27FC236}">
                    <a16:creationId xmlns:a16="http://schemas.microsoft.com/office/drawing/2014/main" id="{6BDE628F-1AD7-45D0-8599-B201B24DE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159" y="1104900"/>
                <a:ext cx="1680511" cy="1126312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fruit, indoor, banana, table&#10;&#10;Description automatically generated">
                <a:extLst>
                  <a:ext uri="{FF2B5EF4-FFF2-40B4-BE49-F238E27FC236}">
                    <a16:creationId xmlns:a16="http://schemas.microsoft.com/office/drawing/2014/main" id="{9561AFEB-D212-4A09-93A2-B6F90DC76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7014" y="1075571"/>
                <a:ext cx="1333186" cy="1193054"/>
              </a:xfrm>
              <a:prstGeom prst="rect">
                <a:avLst/>
              </a:prstGeom>
            </p:spPr>
          </p:pic>
          <p:pic>
            <p:nvPicPr>
              <p:cNvPr id="49" name="Picture 48" descr="A close up of a plate of fries and a cup of coffee&#10;&#10;Description automatically generated">
                <a:extLst>
                  <a:ext uri="{FF2B5EF4-FFF2-40B4-BE49-F238E27FC236}">
                    <a16:creationId xmlns:a16="http://schemas.microsoft.com/office/drawing/2014/main" id="{27EF67C5-38D1-4758-AFD6-9001E4F70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1400" y="1104900"/>
                <a:ext cx="1446077" cy="1134396"/>
              </a:xfrm>
              <a:prstGeom prst="rect">
                <a:avLst/>
              </a:prstGeom>
            </p:spPr>
          </p:pic>
          <p:pic>
            <p:nvPicPr>
              <p:cNvPr id="51" name="Picture 50" descr="A plate of food on a table&#10;&#10;Description automatically generated">
                <a:extLst>
                  <a:ext uri="{FF2B5EF4-FFF2-40B4-BE49-F238E27FC236}">
                    <a16:creationId xmlns:a16="http://schemas.microsoft.com/office/drawing/2014/main" id="{DCE8F3F8-2060-4CFD-B2F8-153542B5E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965" y="1096684"/>
                <a:ext cx="1715670" cy="1134396"/>
              </a:xfrm>
              <a:prstGeom prst="rect">
                <a:avLst/>
              </a:prstGeom>
            </p:spPr>
          </p:pic>
          <p:pic>
            <p:nvPicPr>
              <p:cNvPr id="53" name="Picture 52" descr="A bunch of fruit sitting on a table&#10;&#10;Description automatically generated">
                <a:extLst>
                  <a:ext uri="{FF2B5EF4-FFF2-40B4-BE49-F238E27FC236}">
                    <a16:creationId xmlns:a16="http://schemas.microsoft.com/office/drawing/2014/main" id="{080B6447-3DD1-40D3-A266-1FEE4F9A4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7646" y="2436512"/>
                <a:ext cx="1514475" cy="986694"/>
              </a:xfrm>
              <a:prstGeom prst="rect">
                <a:avLst/>
              </a:prstGeom>
            </p:spPr>
          </p:pic>
          <p:pic>
            <p:nvPicPr>
              <p:cNvPr id="55" name="Picture 54" descr="A close up of food on a plate&#10;&#10;Description automatically generated">
                <a:extLst>
                  <a:ext uri="{FF2B5EF4-FFF2-40B4-BE49-F238E27FC236}">
                    <a16:creationId xmlns:a16="http://schemas.microsoft.com/office/drawing/2014/main" id="{3573EAE5-2DC6-4C02-8EBA-C5E44B02D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4412" y="2416808"/>
                <a:ext cx="1592789" cy="1005026"/>
              </a:xfrm>
              <a:prstGeom prst="rect">
                <a:avLst/>
              </a:prstGeom>
            </p:spPr>
          </p:pic>
          <p:pic>
            <p:nvPicPr>
              <p:cNvPr id="57" name="Picture 56" descr="A close up of a bottle&#10;&#10;Description automatically generated">
                <a:extLst>
                  <a:ext uri="{FF2B5EF4-FFF2-40B4-BE49-F238E27FC236}">
                    <a16:creationId xmlns:a16="http://schemas.microsoft.com/office/drawing/2014/main" id="{0D7EE18E-0A0F-427E-85C3-5ED1AE3D6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195" y="2416808"/>
                <a:ext cx="1766888" cy="1005026"/>
              </a:xfrm>
              <a:prstGeom prst="rect">
                <a:avLst/>
              </a:prstGeom>
            </p:spPr>
          </p:pic>
          <p:pic>
            <p:nvPicPr>
              <p:cNvPr id="59" name="Picture 58" descr="A bowl of oranges on a table&#10;&#10;Description automatically generated">
                <a:extLst>
                  <a:ext uri="{FF2B5EF4-FFF2-40B4-BE49-F238E27FC236}">
                    <a16:creationId xmlns:a16="http://schemas.microsoft.com/office/drawing/2014/main" id="{E01B8D84-FE19-44A8-9310-F68D1D858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3909" y="3506450"/>
                <a:ext cx="1766888" cy="1168650"/>
              </a:xfrm>
              <a:prstGeom prst="rect">
                <a:avLst/>
              </a:prstGeom>
            </p:spPr>
          </p:pic>
          <p:pic>
            <p:nvPicPr>
              <p:cNvPr id="61" name="Picture 60" descr="A picture containing food, cup, table, sitting&#10;&#10;Description automatically generated">
                <a:extLst>
                  <a:ext uri="{FF2B5EF4-FFF2-40B4-BE49-F238E27FC236}">
                    <a16:creationId xmlns:a16="http://schemas.microsoft.com/office/drawing/2014/main" id="{BC7F4A0D-0F0B-43B9-B7DD-E03EA6784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413" y="3464034"/>
                <a:ext cx="1679924" cy="1253482"/>
              </a:xfrm>
              <a:prstGeom prst="rect">
                <a:avLst/>
              </a:prstGeom>
            </p:spPr>
          </p:pic>
        </p:grpSp>
        <p:pic>
          <p:nvPicPr>
            <p:cNvPr id="63" name="Picture 62" descr="A close up of a fruit&#10;&#10;Description automatically generated">
              <a:extLst>
                <a:ext uri="{FF2B5EF4-FFF2-40B4-BE49-F238E27FC236}">
                  <a16:creationId xmlns:a16="http://schemas.microsoft.com/office/drawing/2014/main" id="{EC2ECBC6-7476-4394-A880-AFC79EB4E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62" y="3502052"/>
              <a:ext cx="1656765" cy="1656765"/>
            </a:xfrm>
            <a:prstGeom prst="rect">
              <a:avLst/>
            </a:prstGeom>
          </p:spPr>
        </p:pic>
      </p:grpSp>
      <p:sp>
        <p:nvSpPr>
          <p:cNvPr id="64" name="Multiply 35">
            <a:extLst>
              <a:ext uri="{FF2B5EF4-FFF2-40B4-BE49-F238E27FC236}">
                <a16:creationId xmlns:a16="http://schemas.microsoft.com/office/drawing/2014/main" id="{2688DBDF-8614-43A8-9D55-C9CE7A7E0970}"/>
              </a:ext>
            </a:extLst>
          </p:cNvPr>
          <p:cNvSpPr/>
          <p:nvPr/>
        </p:nvSpPr>
        <p:spPr>
          <a:xfrm>
            <a:off x="609639" y="168373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35">
            <a:extLst>
              <a:ext uri="{FF2B5EF4-FFF2-40B4-BE49-F238E27FC236}">
                <a16:creationId xmlns:a16="http://schemas.microsoft.com/office/drawing/2014/main" id="{7D0911CC-25DB-4AA9-BB1D-B3A85D0D1C68}"/>
              </a:ext>
            </a:extLst>
          </p:cNvPr>
          <p:cNvSpPr/>
          <p:nvPr/>
        </p:nvSpPr>
        <p:spPr>
          <a:xfrm>
            <a:off x="631146" y="98919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35">
            <a:extLst>
              <a:ext uri="{FF2B5EF4-FFF2-40B4-BE49-F238E27FC236}">
                <a16:creationId xmlns:a16="http://schemas.microsoft.com/office/drawing/2014/main" id="{3EF211D6-83AF-4528-A236-46E7076FAA37}"/>
              </a:ext>
            </a:extLst>
          </p:cNvPr>
          <p:cNvSpPr/>
          <p:nvPr/>
        </p:nvSpPr>
        <p:spPr>
          <a:xfrm>
            <a:off x="550523" y="84087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y 35">
            <a:extLst>
              <a:ext uri="{FF2B5EF4-FFF2-40B4-BE49-F238E27FC236}">
                <a16:creationId xmlns:a16="http://schemas.microsoft.com/office/drawing/2014/main" id="{84FEE192-1EDC-4DCC-9D79-2609667C2E7E}"/>
              </a:ext>
            </a:extLst>
          </p:cNvPr>
          <p:cNvSpPr/>
          <p:nvPr/>
        </p:nvSpPr>
        <p:spPr>
          <a:xfrm>
            <a:off x="713028" y="90586"/>
            <a:ext cx="831823" cy="87612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35">
            <a:extLst>
              <a:ext uri="{FF2B5EF4-FFF2-40B4-BE49-F238E27FC236}">
                <a16:creationId xmlns:a16="http://schemas.microsoft.com/office/drawing/2014/main" id="{A630A066-F700-4627-9FCD-7EE50041511D}"/>
              </a:ext>
            </a:extLst>
          </p:cNvPr>
          <p:cNvSpPr/>
          <p:nvPr/>
        </p:nvSpPr>
        <p:spPr>
          <a:xfrm>
            <a:off x="634365" y="90586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ultiply 35">
            <a:extLst>
              <a:ext uri="{FF2B5EF4-FFF2-40B4-BE49-F238E27FC236}">
                <a16:creationId xmlns:a16="http://schemas.microsoft.com/office/drawing/2014/main" id="{6B909A1E-6466-40A7-8142-FCFC9D4439FE}"/>
              </a:ext>
            </a:extLst>
          </p:cNvPr>
          <p:cNvSpPr/>
          <p:nvPr/>
        </p:nvSpPr>
        <p:spPr>
          <a:xfrm>
            <a:off x="596799" y="99818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35">
            <a:extLst>
              <a:ext uri="{FF2B5EF4-FFF2-40B4-BE49-F238E27FC236}">
                <a16:creationId xmlns:a16="http://schemas.microsoft.com/office/drawing/2014/main" id="{AB3B7541-A449-463C-9DF3-8351C13A5BF9}"/>
              </a:ext>
            </a:extLst>
          </p:cNvPr>
          <p:cNvSpPr/>
          <p:nvPr/>
        </p:nvSpPr>
        <p:spPr>
          <a:xfrm>
            <a:off x="554035" y="189466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y 35">
            <a:extLst>
              <a:ext uri="{FF2B5EF4-FFF2-40B4-BE49-F238E27FC236}">
                <a16:creationId xmlns:a16="http://schemas.microsoft.com/office/drawing/2014/main" id="{9A3C1B73-277C-44A4-881F-AB244974FCAC}"/>
              </a:ext>
            </a:extLst>
          </p:cNvPr>
          <p:cNvSpPr/>
          <p:nvPr/>
        </p:nvSpPr>
        <p:spPr>
          <a:xfrm>
            <a:off x="8539166" y="204706"/>
            <a:ext cx="872995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y 35">
            <a:extLst>
              <a:ext uri="{FF2B5EF4-FFF2-40B4-BE49-F238E27FC236}">
                <a16:creationId xmlns:a16="http://schemas.microsoft.com/office/drawing/2014/main" id="{3F7CF879-145F-4A09-AACA-29A0C3F4A8C8}"/>
              </a:ext>
            </a:extLst>
          </p:cNvPr>
          <p:cNvSpPr/>
          <p:nvPr/>
        </p:nvSpPr>
        <p:spPr>
          <a:xfrm>
            <a:off x="8508664" y="163878"/>
            <a:ext cx="872995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y 35">
            <a:extLst>
              <a:ext uri="{FF2B5EF4-FFF2-40B4-BE49-F238E27FC236}">
                <a16:creationId xmlns:a16="http://schemas.microsoft.com/office/drawing/2014/main" id="{7B576529-D07B-4449-B5AD-29CC85C63042}"/>
              </a:ext>
            </a:extLst>
          </p:cNvPr>
          <p:cNvSpPr/>
          <p:nvPr/>
        </p:nvSpPr>
        <p:spPr>
          <a:xfrm>
            <a:off x="8520197" y="155066"/>
            <a:ext cx="872995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y 35">
            <a:extLst>
              <a:ext uri="{FF2B5EF4-FFF2-40B4-BE49-F238E27FC236}">
                <a16:creationId xmlns:a16="http://schemas.microsoft.com/office/drawing/2014/main" id="{CA859474-2693-4A14-9471-B03BE00C37E9}"/>
              </a:ext>
            </a:extLst>
          </p:cNvPr>
          <p:cNvSpPr/>
          <p:nvPr/>
        </p:nvSpPr>
        <p:spPr>
          <a:xfrm>
            <a:off x="8691566" y="357106"/>
            <a:ext cx="872995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7916 0.20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0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743 0.17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8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5365 0.611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30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7 0.08139 L 0.58391 0.43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4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78E-17 L 0.41172 0.43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58047 0.21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6" y="10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6 -0.01194 L -0.40594 0.61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31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6 -0.01195 L -0.22297 0.63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1" y="32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1195 L -0.04931 0.20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0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4605E-17 -2.22222E-6 L -0.75453 0.384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88" y="21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354</Words>
  <Application>Microsoft Office PowerPoint</Application>
  <PresentationFormat>Custom</PresentationFormat>
  <Paragraphs>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19</cp:revision>
  <dcterms:created xsi:type="dcterms:W3CDTF">2020-10-09T15:41:44Z</dcterms:created>
  <dcterms:modified xsi:type="dcterms:W3CDTF">2020-10-11T03:11:56Z</dcterms:modified>
</cp:coreProperties>
</file>