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8948BD-66EA-4F6F-8A8C-BE6A921C0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6F8948BD-66EA-4F6F-8A8C-BE6A921C0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6F8948BD-66EA-4F6F-8A8C-BE6A921C0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8948BD-66EA-4F6F-8A8C-BE6A921C0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B09C392A-6719-48B4-A47F-76F6290004E8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6F8948BD-66EA-4F6F-8A8C-BE6A921C0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6F8948BD-66EA-4F6F-8A8C-BE6A921C0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8948BD-66EA-4F6F-8A8C-BE6A921C0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8948BD-66EA-4F6F-8A8C-BE6A921C0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6F8948BD-66EA-4F6F-8A8C-BE6A921C0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B09C392A-6719-48B4-A47F-76F6290004E8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09C392A-6719-48B4-A47F-76F6290004E8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8948BD-66EA-4F6F-8A8C-BE6A921C0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C7CAC80-1C97-4ED8-BC70-8F51B0E02E2B}"/>
              </a:ext>
            </a:extLst>
          </p:cNvPr>
          <p:cNvSpPr/>
          <p:nvPr/>
        </p:nvSpPr>
        <p:spPr>
          <a:xfrm>
            <a:off x="4151678" y="595395"/>
            <a:ext cx="31074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ABE07C-1230-4BB1-A7F1-CB4B3E312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5064" y="2293034"/>
            <a:ext cx="7104681" cy="406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2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E8DD0A-52A6-4A40-BE72-A538CA91DED0}"/>
              </a:ext>
            </a:extLst>
          </p:cNvPr>
          <p:cNvSpPr txBox="1"/>
          <p:nvPr/>
        </p:nvSpPr>
        <p:spPr>
          <a:xfrm>
            <a:off x="2384459" y="4729406"/>
            <a:ext cx="7125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মৌচাক থেকে মধু সংগ্রহ করে,তাদেরকে মৌয়াল বলা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বাঘের ডেরায় মধু সংগ্রহ | কড়চা | The ...">
            <a:extLst>
              <a:ext uri="{FF2B5EF4-FFF2-40B4-BE49-F238E27FC236}">
                <a16:creationId xmlns:a16="http://schemas.microsoft.com/office/drawing/2014/main" xmlns="" id="{190D4324-0FBD-44CB-A166-4DEDF124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554" y="873125"/>
            <a:ext cx="5685765" cy="34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532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E8DD0A-52A6-4A40-BE72-A538CA91DED0}"/>
              </a:ext>
            </a:extLst>
          </p:cNvPr>
          <p:cNvSpPr txBox="1"/>
          <p:nvPr/>
        </p:nvSpPr>
        <p:spPr>
          <a:xfrm>
            <a:off x="3889703" y="5342833"/>
            <a:ext cx="4804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গোলপাতা।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সুন্দরবনের বনজীবীদের কষ্টকথা">
            <a:extLst>
              <a:ext uri="{FF2B5EF4-FFF2-40B4-BE49-F238E27FC236}">
                <a16:creationId xmlns:a16="http://schemas.microsoft.com/office/drawing/2014/main" xmlns="" id="{5EA46BB6-08E0-4F07-A6BA-52566DA7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335" y="1833831"/>
            <a:ext cx="6297329" cy="297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81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E8DD0A-52A6-4A40-BE72-A538CA91DED0}"/>
              </a:ext>
            </a:extLst>
          </p:cNvPr>
          <p:cNvSpPr txBox="1"/>
          <p:nvPr/>
        </p:nvSpPr>
        <p:spPr>
          <a:xfrm>
            <a:off x="2332357" y="4665724"/>
            <a:ext cx="67694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 থেকে অনুমতি নিয়ে একমাত্র গোলপাতা সংগ্রহ করা যায়।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2" name="Picture 2" descr="গাছে লম্বা পাতা হলেও নাম গোলপাতা ...">
            <a:extLst>
              <a:ext uri="{FF2B5EF4-FFF2-40B4-BE49-F238E27FC236}">
                <a16:creationId xmlns:a16="http://schemas.microsoft.com/office/drawing/2014/main" xmlns="" id="{E9A6B0D0-170A-417A-A433-D8900CB48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8844" y="745726"/>
            <a:ext cx="4398938" cy="32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824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E8DD0A-52A6-4A40-BE72-A538CA91DED0}"/>
              </a:ext>
            </a:extLst>
          </p:cNvPr>
          <p:cNvSpPr txBox="1"/>
          <p:nvPr/>
        </p:nvSpPr>
        <p:spPr>
          <a:xfrm>
            <a:off x="2410436" y="4384370"/>
            <a:ext cx="67694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গোলপাতা সংগ্রহ করেন,তাদের বাওয়াল বলা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সুন্দরবনের বনজীবীদের পেশা | mysepik.com ...">
            <a:extLst>
              <a:ext uri="{FF2B5EF4-FFF2-40B4-BE49-F238E27FC236}">
                <a16:creationId xmlns:a16="http://schemas.microsoft.com/office/drawing/2014/main" xmlns="" id="{1F3960E8-50D2-4C9B-B3F0-4F3271F5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2350" y="745726"/>
            <a:ext cx="5625612" cy="31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42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E8DD0A-52A6-4A40-BE72-A538CA91DED0}"/>
              </a:ext>
            </a:extLst>
          </p:cNvPr>
          <p:cNvSpPr txBox="1"/>
          <p:nvPr/>
        </p:nvSpPr>
        <p:spPr>
          <a:xfrm>
            <a:off x="2410436" y="5045552"/>
            <a:ext cx="6769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বাওয়ালদের জীবন অনেক কষ্টের।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 descr="SylhetPost24.comসুন্দরবনে যাপিত জীবন">
            <a:extLst>
              <a:ext uri="{FF2B5EF4-FFF2-40B4-BE49-F238E27FC236}">
                <a16:creationId xmlns:a16="http://schemas.microsoft.com/office/drawing/2014/main" xmlns="" id="{472EA849-C064-4167-9BAA-F77D6034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5902" y="1348738"/>
            <a:ext cx="5499002" cy="307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04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E8DD0A-52A6-4A40-BE72-A538CA91DED0}"/>
              </a:ext>
            </a:extLst>
          </p:cNvPr>
          <p:cNvSpPr txBox="1"/>
          <p:nvPr/>
        </p:nvSpPr>
        <p:spPr>
          <a:xfrm>
            <a:off x="1645878" y="4426573"/>
            <a:ext cx="8650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সুন্দরনবনে অনেক ভয়ংকর প্রাণি বাস করে। তার মধ্যে বাঘ, কুমির ও হাংগর অন্যতম।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14" name="Picture 2" descr="সুন্দরবনে বাঘ বেড়েছে – শেয়ার বিজ">
            <a:extLst>
              <a:ext uri="{FF2B5EF4-FFF2-40B4-BE49-F238E27FC236}">
                <a16:creationId xmlns:a16="http://schemas.microsoft.com/office/drawing/2014/main" xmlns="" id="{B3F7970B-F7B5-40E1-B7CC-1BC6CBB3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163" y="1849038"/>
            <a:ext cx="3544291" cy="19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তরমুজখেকো কুমির! (ভিডিও) | Dhaka Tribune Bangla">
            <a:extLst>
              <a:ext uri="{FF2B5EF4-FFF2-40B4-BE49-F238E27FC236}">
                <a16:creationId xmlns:a16="http://schemas.microsoft.com/office/drawing/2014/main" xmlns="" id="{94D69DED-68BE-423B-B93D-9F007A71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8557" y="1853027"/>
            <a:ext cx="3385601" cy="198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হাঙ্গর নিয়ে সম্মেলন সিডনিতে">
            <a:extLst>
              <a:ext uri="{FF2B5EF4-FFF2-40B4-BE49-F238E27FC236}">
                <a16:creationId xmlns:a16="http://schemas.microsoft.com/office/drawing/2014/main" xmlns="" id="{1FF205BB-4C5C-4FFA-A5ED-904A8085F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261" y="1879270"/>
            <a:ext cx="3537304" cy="19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2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E8DD0A-52A6-4A40-BE72-A538CA91DED0}"/>
              </a:ext>
            </a:extLst>
          </p:cNvPr>
          <p:cNvSpPr txBox="1"/>
          <p:nvPr/>
        </p:nvSpPr>
        <p:spPr>
          <a:xfrm>
            <a:off x="1344901" y="5073687"/>
            <a:ext cx="8650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বাঘই মানুষের সবচেয়ে ভয়ের বিষয়।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338" name="Picture 2" descr="বাঘ সংরক্ষণের গুরুত্ব ও আমাদের ...">
            <a:extLst>
              <a:ext uri="{FF2B5EF4-FFF2-40B4-BE49-F238E27FC236}">
                <a16:creationId xmlns:a16="http://schemas.microsoft.com/office/drawing/2014/main" xmlns="" id="{51B096A8-51ED-4153-9E4C-2E1099F2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740" y="1202680"/>
            <a:ext cx="5275277" cy="32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87466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E8DD0A-52A6-4A40-BE72-A538CA91DED0}"/>
              </a:ext>
            </a:extLst>
          </p:cNvPr>
          <p:cNvSpPr txBox="1"/>
          <p:nvPr/>
        </p:nvSpPr>
        <p:spPr>
          <a:xfrm>
            <a:off x="2188739" y="4665724"/>
            <a:ext cx="7473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জন্তুর আক্রমনের ভয়ে বাওয়ালরা নদীতে নৌকায় বাস করে।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362" name="Picture 2" descr="আঠারো ভাটির বারো রকম আঠারো ভাটির ...">
            <a:extLst>
              <a:ext uri="{FF2B5EF4-FFF2-40B4-BE49-F238E27FC236}">
                <a16:creationId xmlns:a16="http://schemas.microsoft.com/office/drawing/2014/main" xmlns="" id="{20482F10-AAE3-4C88-8CA2-0BC2C3D6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622" y="1225888"/>
            <a:ext cx="5773837" cy="304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24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E8DD0A-52A6-4A40-BE72-A538CA91DED0}"/>
              </a:ext>
            </a:extLst>
          </p:cNvPr>
          <p:cNvSpPr txBox="1"/>
          <p:nvPr/>
        </p:nvSpPr>
        <p:spPr>
          <a:xfrm>
            <a:off x="954157" y="2884030"/>
            <a:ext cx="5539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৫৬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বাহির কর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apture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250" y="386924"/>
            <a:ext cx="4716769" cy="60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22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A38AB5-8D95-4782-86EE-0F69FA497B07}"/>
              </a:ext>
            </a:extLst>
          </p:cNvPr>
          <p:cNvSpPr/>
          <p:nvPr/>
        </p:nvSpPr>
        <p:spPr>
          <a:xfrm>
            <a:off x="4194636" y="689752"/>
            <a:ext cx="26281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u="sng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b="1" u="sng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D3AFAB-2A8A-49F7-917F-01386C3E89DB}"/>
              </a:ext>
            </a:extLst>
          </p:cNvPr>
          <p:cNvSpPr txBox="1"/>
          <p:nvPr/>
        </p:nvSpPr>
        <p:spPr>
          <a:xfrm>
            <a:off x="3474721" y="2391507"/>
            <a:ext cx="4642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মৌয়াল কাকে বলে?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 কাকে বলে?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C7CAC80-1C97-4ED8-BC70-8F51B0E02E2B}"/>
              </a:ext>
            </a:extLst>
          </p:cNvPr>
          <p:cNvSpPr/>
          <p:nvPr/>
        </p:nvSpPr>
        <p:spPr>
          <a:xfrm>
            <a:off x="3290920" y="549075"/>
            <a:ext cx="49123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7958D9-A1A2-484A-BFB6-C233DAE100CE}"/>
              </a:ext>
            </a:extLst>
          </p:cNvPr>
          <p:cNvSpPr txBox="1"/>
          <p:nvPr/>
        </p:nvSpPr>
        <p:spPr>
          <a:xfrm>
            <a:off x="5690043" y="2508152"/>
            <a:ext cx="50925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জোবায়ের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ঠেংগামারা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20200510_1908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1866900"/>
            <a:ext cx="2673350" cy="36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6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9374_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12" y="167723"/>
            <a:ext cx="11836261" cy="6511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1525" y="5179151"/>
            <a:ext cx="3176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5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C7CAC80-1C97-4ED8-BC70-8F51B0E02E2B}"/>
              </a:ext>
            </a:extLst>
          </p:cNvPr>
          <p:cNvSpPr/>
          <p:nvPr/>
        </p:nvSpPr>
        <p:spPr>
          <a:xfrm>
            <a:off x="3445664" y="521177"/>
            <a:ext cx="4912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5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A5AD24-C5DB-4ACD-80EB-4DA9A5F01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315" y="795044"/>
            <a:ext cx="4335155" cy="55792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403543-94C0-4AF2-8954-58CE0717BD8C}"/>
              </a:ext>
            </a:extLst>
          </p:cNvPr>
          <p:cNvSpPr txBox="1"/>
          <p:nvPr/>
        </p:nvSpPr>
        <p:spPr>
          <a:xfrm>
            <a:off x="1009969" y="2548109"/>
            <a:ext cx="51845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শ্রেণি-৪র্থ , বিষয়-বাংলা</a:t>
            </a:r>
          </a:p>
          <a:p>
            <a:pPr algn="l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-১৪ (বাওয়ালিদের গল্প)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</a:p>
          <a:p>
            <a:pPr algn="l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০/২০২০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2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C7CAC80-1C97-4ED8-BC70-8F51B0E02E2B}"/>
              </a:ext>
            </a:extLst>
          </p:cNvPr>
          <p:cNvSpPr/>
          <p:nvPr/>
        </p:nvSpPr>
        <p:spPr>
          <a:xfrm>
            <a:off x="4120913" y="689752"/>
            <a:ext cx="2912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5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08A414-67C6-4AB6-A467-4FBF873ACA13}"/>
              </a:ext>
            </a:extLst>
          </p:cNvPr>
          <p:cNvSpPr txBox="1"/>
          <p:nvPr/>
        </p:nvSpPr>
        <p:spPr>
          <a:xfrm>
            <a:off x="1828798" y="2284122"/>
            <a:ext cx="95519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৩.১.১.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বিষয়ে বর্ণনা শোনে বুঝতে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২.৫.২.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 বর্ণনা করতে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২.৪.১.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৩.২.১.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বিষয়ে অনুচ্ছেদ লিখতে পারবে।</a:t>
            </a:r>
          </a:p>
          <a:p>
            <a:pPr algn="l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3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আবারও বুক পেতে দিল সুন্দরবন">
            <a:extLst>
              <a:ext uri="{FF2B5EF4-FFF2-40B4-BE49-F238E27FC236}">
                <a16:creationId xmlns:a16="http://schemas.microsoft.com/office/drawing/2014/main" xmlns="" id="{008F45B5-733E-48E2-92EC-302CCEDE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002" y="1246749"/>
            <a:ext cx="6467996" cy="363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391C74-3706-46CC-9116-60B564DB9149}"/>
              </a:ext>
            </a:extLst>
          </p:cNvPr>
          <p:cNvSpPr txBox="1"/>
          <p:nvPr/>
        </p:nvSpPr>
        <p:spPr>
          <a:xfrm>
            <a:off x="2732275" y="5345722"/>
            <a:ext cx="6893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সুন্দরবন। এটা বাংলাদেশে অবস্থিত।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92112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আম্পানের পর যেমন আছে সুন্দরবন ...">
            <a:extLst>
              <a:ext uri="{FF2B5EF4-FFF2-40B4-BE49-F238E27FC236}">
                <a16:creationId xmlns:a16="http://schemas.microsoft.com/office/drawing/2014/main" xmlns="" id="{890F40B9-6798-436A-B386-6B3741F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320466"/>
            <a:ext cx="6795850" cy="37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E8DD0A-52A6-4A40-BE72-A538CA91DED0}"/>
              </a:ext>
            </a:extLst>
          </p:cNvPr>
          <p:cNvSpPr txBox="1"/>
          <p:nvPr/>
        </p:nvSpPr>
        <p:spPr>
          <a:xfrm>
            <a:off x="2484407" y="5537534"/>
            <a:ext cx="7047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বঙ্গোপসাগরের তীরে অবস্থিত।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8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E8DD0A-52A6-4A40-BE72-A538CA91DED0}"/>
              </a:ext>
            </a:extLst>
          </p:cNvPr>
          <p:cNvSpPr txBox="1"/>
          <p:nvPr/>
        </p:nvSpPr>
        <p:spPr>
          <a:xfrm>
            <a:off x="1799009" y="5179573"/>
            <a:ext cx="8136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হাজার রকমের পশু ও পাখিতে পূর্ণ।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আজ সুন্দরবন দিবস">
            <a:extLst>
              <a:ext uri="{FF2B5EF4-FFF2-40B4-BE49-F238E27FC236}">
                <a16:creationId xmlns:a16="http://schemas.microsoft.com/office/drawing/2014/main" xmlns="" id="{793BE84B-DE5E-4577-B390-A3C4D6CF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07" y="908986"/>
            <a:ext cx="6765907" cy="38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46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E8DD0A-52A6-4A40-BE72-A538CA91DED0}"/>
              </a:ext>
            </a:extLst>
          </p:cNvPr>
          <p:cNvSpPr txBox="1"/>
          <p:nvPr/>
        </p:nvSpPr>
        <p:spPr>
          <a:xfrm>
            <a:off x="2215533" y="4940422"/>
            <a:ext cx="7978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কৃষকদের প্রধান কাজ হলো গোলপাতা ও মধু সংগ্রহ।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সুন্দরবনের বনজীবীদের পেশা | mysepik.com ...">
            <a:extLst>
              <a:ext uri="{FF2B5EF4-FFF2-40B4-BE49-F238E27FC236}">
                <a16:creationId xmlns:a16="http://schemas.microsoft.com/office/drawing/2014/main" xmlns="" id="{B729CFA7-7B59-4DA9-B311-78A75F9D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2784" y="1773159"/>
            <a:ext cx="4903079" cy="27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সুন্দরবনে মধু সংগ্রহ শুরু">
            <a:extLst>
              <a:ext uri="{FF2B5EF4-FFF2-40B4-BE49-F238E27FC236}">
                <a16:creationId xmlns:a16="http://schemas.microsoft.com/office/drawing/2014/main" xmlns="" id="{70926204-69A1-488F-B3EE-9D09A76C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141" y="1811080"/>
            <a:ext cx="5197321" cy="27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6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E8DD0A-52A6-4A40-BE72-A538CA91DED0}"/>
              </a:ext>
            </a:extLst>
          </p:cNvPr>
          <p:cNvSpPr txBox="1"/>
          <p:nvPr/>
        </p:nvSpPr>
        <p:spPr>
          <a:xfrm>
            <a:off x="3331414" y="4743474"/>
            <a:ext cx="474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মৌমাছির মৌচাক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সুন্দরবনে মধু আহরণ শুরু">
            <a:extLst>
              <a:ext uri="{FF2B5EF4-FFF2-40B4-BE49-F238E27FC236}">
                <a16:creationId xmlns:a16="http://schemas.microsoft.com/office/drawing/2014/main" xmlns="" id="{3D7871DB-8421-46AC-B079-021CA5664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6362" y="982842"/>
            <a:ext cx="5138081" cy="305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84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263</TotalTime>
  <Words>188</Words>
  <Application>Microsoft Office PowerPoint</Application>
  <PresentationFormat>Custom</PresentationFormat>
  <Paragraphs>35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 uddin</dc:creator>
  <cp:lastModifiedBy>Admin</cp:lastModifiedBy>
  <cp:revision>39</cp:revision>
  <dcterms:created xsi:type="dcterms:W3CDTF">2020-08-15T03:30:42Z</dcterms:created>
  <dcterms:modified xsi:type="dcterms:W3CDTF">2020-10-11T01:31:32Z</dcterms:modified>
</cp:coreProperties>
</file>