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02" r:id="rId3"/>
    <p:sldId id="264" r:id="rId4"/>
    <p:sldId id="276" r:id="rId5"/>
    <p:sldId id="258" r:id="rId6"/>
    <p:sldId id="259" r:id="rId7"/>
    <p:sldId id="260" r:id="rId8"/>
    <p:sldId id="299" r:id="rId9"/>
    <p:sldId id="266" r:id="rId10"/>
    <p:sldId id="270" r:id="rId11"/>
    <p:sldId id="277" r:id="rId12"/>
    <p:sldId id="268" r:id="rId13"/>
    <p:sldId id="279" r:id="rId14"/>
    <p:sldId id="281" r:id="rId15"/>
    <p:sldId id="286" r:id="rId16"/>
    <p:sldId id="293" r:id="rId17"/>
    <p:sldId id="274" r:id="rId18"/>
    <p:sldId id="284" r:id="rId19"/>
    <p:sldId id="289" r:id="rId20"/>
    <p:sldId id="291" r:id="rId21"/>
    <p:sldId id="292" r:id="rId22"/>
    <p:sldId id="295" r:id="rId23"/>
    <p:sldId id="296" r:id="rId24"/>
    <p:sldId id="294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7186F"/>
    <a:srgbClr val="0455F6"/>
    <a:srgbClr val="0F0A7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A750-A43B-4991-B680-37DEC7DA1B0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5795-E7FF-43BF-9E08-E847FD2E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5795-E7FF-43BF-9E08-E847FD2E28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5795-E7FF-43BF-9E08-E847FD2E28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57251"/>
            <a:ext cx="9144000" cy="5220269"/>
            <a:chOff x="0" y="1"/>
            <a:chExt cx="12192000" cy="6960358"/>
          </a:xfrm>
        </p:grpSpPr>
        <p:sp>
          <p:nvSpPr>
            <p:cNvPr id="4" name="Rectangle 3"/>
            <p:cNvSpPr/>
            <p:nvPr/>
          </p:nvSpPr>
          <p:spPr>
            <a:xfrm>
              <a:off x="0" y="1"/>
              <a:ext cx="12192000" cy="69603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ame 5"/>
            <p:cNvSpPr/>
            <p:nvPr/>
          </p:nvSpPr>
          <p:spPr>
            <a:xfrm>
              <a:off x="0" y="1"/>
              <a:ext cx="12192000" cy="6960358"/>
            </a:xfrm>
            <a:custGeom>
              <a:avLst/>
              <a:gdLst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870045 w 12192000"/>
                <a:gd name="connsiteY5" fmla="*/ 870045 h 6960358"/>
                <a:gd name="connsiteX6" fmla="*/ 870045 w 12192000"/>
                <a:gd name="connsiteY6" fmla="*/ 6090313 h 6960358"/>
                <a:gd name="connsiteX7" fmla="*/ 11321955 w 12192000"/>
                <a:gd name="connsiteY7" fmla="*/ 6090313 h 6960358"/>
                <a:gd name="connsiteX8" fmla="*/ 11321955 w 12192000"/>
                <a:gd name="connsiteY8" fmla="*/ 870045 h 6960358"/>
                <a:gd name="connsiteX9" fmla="*/ 870045 w 12192000"/>
                <a:gd name="connsiteY9" fmla="*/ 870045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588691 w 12192000"/>
                <a:gd name="connsiteY5" fmla="*/ 560556 h 6960358"/>
                <a:gd name="connsiteX6" fmla="*/ 870045 w 12192000"/>
                <a:gd name="connsiteY6" fmla="*/ 6090313 h 6960358"/>
                <a:gd name="connsiteX7" fmla="*/ 11321955 w 12192000"/>
                <a:gd name="connsiteY7" fmla="*/ 6090313 h 6960358"/>
                <a:gd name="connsiteX8" fmla="*/ 11321955 w 12192000"/>
                <a:gd name="connsiteY8" fmla="*/ 870045 h 6960358"/>
                <a:gd name="connsiteX9" fmla="*/ 588691 w 12192000"/>
                <a:gd name="connsiteY9" fmla="*/ 560556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588691 w 12192000"/>
                <a:gd name="connsiteY5" fmla="*/ 560556 h 6960358"/>
                <a:gd name="connsiteX6" fmla="*/ 701233 w 12192000"/>
                <a:gd name="connsiteY6" fmla="*/ 6638953 h 6960358"/>
                <a:gd name="connsiteX7" fmla="*/ 11321955 w 12192000"/>
                <a:gd name="connsiteY7" fmla="*/ 6090313 h 6960358"/>
                <a:gd name="connsiteX8" fmla="*/ 11321955 w 12192000"/>
                <a:gd name="connsiteY8" fmla="*/ 870045 h 6960358"/>
                <a:gd name="connsiteX9" fmla="*/ 588691 w 12192000"/>
                <a:gd name="connsiteY9" fmla="*/ 560556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588691 w 12192000"/>
                <a:gd name="connsiteY5" fmla="*/ 560556 h 6960358"/>
                <a:gd name="connsiteX6" fmla="*/ 644962 w 12192000"/>
                <a:gd name="connsiteY6" fmla="*/ 6638953 h 6960358"/>
                <a:gd name="connsiteX7" fmla="*/ 11321955 w 12192000"/>
                <a:gd name="connsiteY7" fmla="*/ 6090313 h 6960358"/>
                <a:gd name="connsiteX8" fmla="*/ 11321955 w 12192000"/>
                <a:gd name="connsiteY8" fmla="*/ 870045 h 6960358"/>
                <a:gd name="connsiteX9" fmla="*/ 588691 w 12192000"/>
                <a:gd name="connsiteY9" fmla="*/ 560556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588691 w 12192000"/>
                <a:gd name="connsiteY5" fmla="*/ 560556 h 6960358"/>
                <a:gd name="connsiteX6" fmla="*/ 644962 w 12192000"/>
                <a:gd name="connsiteY6" fmla="*/ 6638953 h 6960358"/>
                <a:gd name="connsiteX7" fmla="*/ 11687715 w 12192000"/>
                <a:gd name="connsiteY7" fmla="*/ 6596750 h 6960358"/>
                <a:gd name="connsiteX8" fmla="*/ 11321955 w 12192000"/>
                <a:gd name="connsiteY8" fmla="*/ 870045 h 6960358"/>
                <a:gd name="connsiteX9" fmla="*/ 588691 w 12192000"/>
                <a:gd name="connsiteY9" fmla="*/ 560556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588691 w 12192000"/>
                <a:gd name="connsiteY5" fmla="*/ 560556 h 6960358"/>
                <a:gd name="connsiteX6" fmla="*/ 644962 w 12192000"/>
                <a:gd name="connsiteY6" fmla="*/ 6638953 h 6960358"/>
                <a:gd name="connsiteX7" fmla="*/ 11687715 w 12192000"/>
                <a:gd name="connsiteY7" fmla="*/ 6596750 h 6960358"/>
                <a:gd name="connsiteX8" fmla="*/ 11772121 w 12192000"/>
                <a:gd name="connsiteY8" fmla="*/ 518352 h 6960358"/>
                <a:gd name="connsiteX9" fmla="*/ 588691 w 12192000"/>
                <a:gd name="connsiteY9" fmla="*/ 560556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490217 w 12192000"/>
                <a:gd name="connsiteY5" fmla="*/ 448014 h 6960358"/>
                <a:gd name="connsiteX6" fmla="*/ 644962 w 12192000"/>
                <a:gd name="connsiteY6" fmla="*/ 6638953 h 6960358"/>
                <a:gd name="connsiteX7" fmla="*/ 11687715 w 12192000"/>
                <a:gd name="connsiteY7" fmla="*/ 6596750 h 6960358"/>
                <a:gd name="connsiteX8" fmla="*/ 11772121 w 12192000"/>
                <a:gd name="connsiteY8" fmla="*/ 518352 h 6960358"/>
                <a:gd name="connsiteX9" fmla="*/ 490217 w 12192000"/>
                <a:gd name="connsiteY9" fmla="*/ 448014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490217 w 12192000"/>
                <a:gd name="connsiteY5" fmla="*/ 448014 h 6960358"/>
                <a:gd name="connsiteX6" fmla="*/ 448014 w 12192000"/>
                <a:gd name="connsiteY6" fmla="*/ 6695224 h 6960358"/>
                <a:gd name="connsiteX7" fmla="*/ 11687715 w 12192000"/>
                <a:gd name="connsiteY7" fmla="*/ 6596750 h 6960358"/>
                <a:gd name="connsiteX8" fmla="*/ 11772121 w 12192000"/>
                <a:gd name="connsiteY8" fmla="*/ 518352 h 6960358"/>
                <a:gd name="connsiteX9" fmla="*/ 490217 w 12192000"/>
                <a:gd name="connsiteY9" fmla="*/ 448014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490217 w 12192000"/>
                <a:gd name="connsiteY5" fmla="*/ 448014 h 6960358"/>
                <a:gd name="connsiteX6" fmla="*/ 448014 w 12192000"/>
                <a:gd name="connsiteY6" fmla="*/ 6695224 h 6960358"/>
                <a:gd name="connsiteX7" fmla="*/ 11687715 w 12192000"/>
                <a:gd name="connsiteY7" fmla="*/ 6596750 h 6960358"/>
                <a:gd name="connsiteX8" fmla="*/ 11772121 w 12192000"/>
                <a:gd name="connsiteY8" fmla="*/ 476149 h 6960358"/>
                <a:gd name="connsiteX9" fmla="*/ 490217 w 12192000"/>
                <a:gd name="connsiteY9" fmla="*/ 448014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490217 w 12192000"/>
                <a:gd name="connsiteY5" fmla="*/ 448014 h 6960358"/>
                <a:gd name="connsiteX6" fmla="*/ 476150 w 12192000"/>
                <a:gd name="connsiteY6" fmla="*/ 6695224 h 6960358"/>
                <a:gd name="connsiteX7" fmla="*/ 11687715 w 12192000"/>
                <a:gd name="connsiteY7" fmla="*/ 6596750 h 6960358"/>
                <a:gd name="connsiteX8" fmla="*/ 11772121 w 12192000"/>
                <a:gd name="connsiteY8" fmla="*/ 476149 h 6960358"/>
                <a:gd name="connsiteX9" fmla="*/ 490217 w 12192000"/>
                <a:gd name="connsiteY9" fmla="*/ 448014 h 6960358"/>
                <a:gd name="connsiteX0" fmla="*/ 0 w 12192000"/>
                <a:gd name="connsiteY0" fmla="*/ 0 h 6960358"/>
                <a:gd name="connsiteX1" fmla="*/ 12192000 w 12192000"/>
                <a:gd name="connsiteY1" fmla="*/ 0 h 6960358"/>
                <a:gd name="connsiteX2" fmla="*/ 12192000 w 12192000"/>
                <a:gd name="connsiteY2" fmla="*/ 6960358 h 6960358"/>
                <a:gd name="connsiteX3" fmla="*/ 0 w 12192000"/>
                <a:gd name="connsiteY3" fmla="*/ 6960358 h 6960358"/>
                <a:gd name="connsiteX4" fmla="*/ 0 w 12192000"/>
                <a:gd name="connsiteY4" fmla="*/ 0 h 6960358"/>
                <a:gd name="connsiteX5" fmla="*/ 490217 w 12192000"/>
                <a:gd name="connsiteY5" fmla="*/ 448014 h 6960358"/>
                <a:gd name="connsiteX6" fmla="*/ 476150 w 12192000"/>
                <a:gd name="connsiteY6" fmla="*/ 6599690 h 6960358"/>
                <a:gd name="connsiteX7" fmla="*/ 11687715 w 12192000"/>
                <a:gd name="connsiteY7" fmla="*/ 6596750 h 6960358"/>
                <a:gd name="connsiteX8" fmla="*/ 11772121 w 12192000"/>
                <a:gd name="connsiteY8" fmla="*/ 476149 h 6960358"/>
                <a:gd name="connsiteX9" fmla="*/ 490217 w 12192000"/>
                <a:gd name="connsiteY9" fmla="*/ 448014 h 69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6960358">
                  <a:moveTo>
                    <a:pt x="0" y="0"/>
                  </a:moveTo>
                  <a:lnTo>
                    <a:pt x="12192000" y="0"/>
                  </a:lnTo>
                  <a:lnTo>
                    <a:pt x="12192000" y="6960358"/>
                  </a:lnTo>
                  <a:lnTo>
                    <a:pt x="0" y="6960358"/>
                  </a:lnTo>
                  <a:lnTo>
                    <a:pt x="0" y="0"/>
                  </a:lnTo>
                  <a:close/>
                  <a:moveTo>
                    <a:pt x="490217" y="448014"/>
                  </a:moveTo>
                  <a:lnTo>
                    <a:pt x="476150" y="6599690"/>
                  </a:lnTo>
                  <a:lnTo>
                    <a:pt x="11687715" y="6596750"/>
                  </a:lnTo>
                  <a:lnTo>
                    <a:pt x="11772121" y="476149"/>
                  </a:lnTo>
                  <a:lnTo>
                    <a:pt x="490217" y="44801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1303"/>
            <a:ext cx="6858000" cy="131205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bg1">
                    <a:lumMod val="95000"/>
                  </a:schemeClr>
                </a:solidFill>
              </a:rPr>
              <a:t>স্বাগতম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শ্রীপুর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পাইলট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বালিকা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উচ্চ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বিদ্যালয়ের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অনলাইন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ক্লাসে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।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2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796143" y="1006457"/>
            <a:ext cx="4495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96143" y="984686"/>
            <a:ext cx="3581400" cy="24003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4515" y="728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951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572" y="266029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4" name="Oval 13"/>
          <p:cNvSpPr/>
          <p:nvPr/>
        </p:nvSpPr>
        <p:spPr>
          <a:xfrm>
            <a:off x="5377543" y="3296500"/>
            <a:ext cx="168729" cy="1769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ular Arrow 14"/>
          <p:cNvSpPr/>
          <p:nvPr/>
        </p:nvSpPr>
        <p:spPr>
          <a:xfrm rot="7199647">
            <a:off x="2574797" y="851885"/>
            <a:ext cx="1327405" cy="1169429"/>
          </a:xfrm>
          <a:prstGeom prst="circularArrow">
            <a:avLst/>
          </a:prstGeom>
          <a:solidFill>
            <a:srgbClr val="0F0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1829" y="4038600"/>
            <a:ext cx="4343400" cy="646331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/>
        </p:spPr>
        <p:txBody>
          <a:bodyPr/>
          <a:lstStyle/>
          <a:p>
            <a:r>
              <a:rPr lang="en-US" sz="4400">
                <a:noFill/>
              </a:rPr>
              <a:t> </a:t>
            </a:r>
          </a:p>
        </p:txBody>
      </p:sp>
      <p:sp>
        <p:nvSpPr>
          <p:cNvPr id="16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4" grpId="2" animBg="1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14800"/>
            <a:ext cx="8534400" cy="2492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অবনতি কোণঃ</a:t>
            </a:r>
            <a:r>
              <a:rPr lang="en-US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ভূতলের সমান্তরাল রেখার নিচের কোন বিন্দু ভূ-রেখার সাথে যে কোণ উৎপন্ন করে তাকে অবনতি কোণ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29" y="1371600"/>
            <a:ext cx="8606641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উন্নতিকোণঃ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ভূতলের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বিন্দু ভূমির সমান্তরাল রেখার সাথে যে কোণ উৎপন্ন করে তাকে উন্নতি কোণ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55937"/>
            <a:ext cx="4191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" y="1143000"/>
            <a:ext cx="8763000" cy="57476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0" y="3048000"/>
            <a:ext cx="0" cy="1447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3048000"/>
            <a:ext cx="1828800" cy="1524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4495800"/>
            <a:ext cx="1828800" cy="76200"/>
          </a:xfrm>
          <a:prstGeom prst="line">
            <a:avLst/>
          </a:prstGeom>
          <a:ln w="5715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3048000"/>
            <a:ext cx="2895600" cy="76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2684995">
            <a:off x="5455224" y="2764919"/>
            <a:ext cx="1662552" cy="1785364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2667000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67000"/>
                <a:ext cx="9906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66662">
            <a:off x="5587865" y="4849774"/>
            <a:ext cx="154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20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55401">
            <a:off x="4338896" y="2927074"/>
            <a:ext cx="139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bn-BD" sz="1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9144000" cy="104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তথ্যের আলোকে সমাধান কর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5"/>
          <p:cNvSpPr/>
          <p:nvPr/>
        </p:nvSpPr>
        <p:spPr>
          <a:xfrm>
            <a:off x="-76199" y="-152400"/>
            <a:ext cx="9220200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6525" y="5657029"/>
            <a:ext cx="600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9480" y="1206148"/>
            <a:ext cx="7345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112" y="1197616"/>
            <a:ext cx="619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509" y="5703095"/>
            <a:ext cx="627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68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7" grpId="0"/>
      <p:bldP spid="12" grpId="0"/>
      <p:bldP spid="12" grpId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39794" y="1683265"/>
            <a:ext cx="0" cy="2514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9794" y="4197865"/>
            <a:ext cx="3124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9794" y="1705036"/>
            <a:ext cx="3124200" cy="24710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39794" y="1683265"/>
            <a:ext cx="38862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397865">
            <a:off x="3427630" y="1476750"/>
            <a:ext cx="1181100" cy="18288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3458178">
            <a:off x="4764794" y="2677324"/>
            <a:ext cx="1181100" cy="18288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3473" y="116103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3943" y="139376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3427" y="38302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292" y="4038600"/>
            <a:ext cx="57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170" y="4184229"/>
            <a:ext cx="195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3964" y="2586622"/>
            <a:ext cx="57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98748" y="1683265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7186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748" y="1683265"/>
                <a:ext cx="990600" cy="7078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9430" y="3529249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7186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7186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30" y="3529249"/>
                <a:ext cx="9906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Elbow Connector 25"/>
          <p:cNvCxnSpPr/>
          <p:nvPr/>
        </p:nvCxnSpPr>
        <p:spPr>
          <a:xfrm>
            <a:off x="3155387" y="3529249"/>
            <a:ext cx="1060373" cy="668616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3027" y="152400"/>
            <a:ext cx="281297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8000" y="6063343"/>
                <a:ext cx="6621970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339933"/>
                    </a:solidFill>
                    <a:latin typeface="NikoshBAN" pitchFamily="2" charset="0"/>
                    <a:cs typeface="NikoshBAN" pitchFamily="2" charset="0"/>
                  </a:rPr>
                  <a:t>অবনতি কোণ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𝐷𝐴𝐶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BD" sz="2800" dirty="0" smtClean="0">
                    <a:solidFill>
                      <a:srgbClr val="339933"/>
                    </a:solidFill>
                    <a:latin typeface="NikoshBAN" pitchFamily="2" charset="0"/>
                    <a:cs typeface="NikoshBAN" pitchFamily="2" charset="0"/>
                  </a:rPr>
                  <a:t>উন্নতি কোণ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𝐶𝐵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6063343"/>
                <a:ext cx="662197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4774" y="4881194"/>
            <a:ext cx="6029425" cy="58477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US" sz="400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8000" y="5477490"/>
                <a:ext cx="6084235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মিনারের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পাদবিন্দু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থেকে দূরত্ব 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20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bn-BD" sz="2800" dirty="0">
                  <a:solidFill>
                    <a:srgbClr val="339933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5477490"/>
                <a:ext cx="6084235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ame 5"/>
          <p:cNvSpPr/>
          <p:nvPr/>
        </p:nvSpPr>
        <p:spPr>
          <a:xfrm>
            <a:off x="-1" y="-381000"/>
            <a:ext cx="9144001" cy="79248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95491" y="66522"/>
                <a:ext cx="5562600" cy="135396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𝑡𝑎𝑛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  <a:ea typeface="Cambria Math"/>
                          </a:rPr>
                          <m:t>লম্ব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  <a:ea typeface="Cambria Math"/>
                          </a:rPr>
                          <m:t>ভূমি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91" y="66522"/>
                <a:ext cx="5562600" cy="13539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5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8675" y="1497931"/>
                <a:ext cx="5562600" cy="1017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200" i="1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75" y="1497931"/>
                <a:ext cx="5562600" cy="10175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9561" y="2590800"/>
                <a:ext cx="5562600" cy="102733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0" i="1" smtClean="0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61" y="2590800"/>
                <a:ext cx="556260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9561" y="3733800"/>
                <a:ext cx="5562600" cy="102733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0" i="1" smtClean="0">
                          <a:latin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61" y="3733800"/>
                <a:ext cx="5562600" cy="102733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95491" y="4855029"/>
                <a:ext cx="5562600" cy="111947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91" y="4855029"/>
                <a:ext cx="5562600" cy="111947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37064" y="193128"/>
            <a:ext cx="2852118" cy="3083471"/>
            <a:chOff x="2422620" y="1828800"/>
            <a:chExt cx="3400445" cy="3123228"/>
          </a:xfrm>
        </p:grpSpPr>
        <p:sp>
          <p:nvSpPr>
            <p:cNvPr id="35" name="TextBox 34"/>
            <p:cNvSpPr txBox="1"/>
            <p:nvPr/>
          </p:nvSpPr>
          <p:spPr>
            <a:xfrm>
              <a:off x="3076435" y="4367253"/>
              <a:ext cx="195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22620" y="1828800"/>
              <a:ext cx="3400445" cy="2746500"/>
              <a:chOff x="2419943" y="1161033"/>
              <a:chExt cx="4238531" cy="3375089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139794" y="1683265"/>
                <a:ext cx="0" cy="2514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419943" y="1161033"/>
                <a:ext cx="4238531" cy="3375089"/>
                <a:chOff x="2419943" y="1161033"/>
                <a:chExt cx="4238531" cy="33750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7186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blipFill rotWithShape="1">
                      <a:blip r:embed="rId7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0" name="Group 39"/>
                <p:cNvGrpSpPr/>
                <p:nvPr/>
              </p:nvGrpSpPr>
              <p:grpSpPr>
                <a:xfrm>
                  <a:off x="2419943" y="1161033"/>
                  <a:ext cx="4238531" cy="3375089"/>
                  <a:chOff x="2419943" y="1161033"/>
                  <a:chExt cx="4238531" cy="3375089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 rot="2397865">
                    <a:off x="3090231" y="1412277"/>
                    <a:ext cx="1275349" cy="1944917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2419943" y="1161033"/>
                    <a:ext cx="4238531" cy="3375089"/>
                    <a:chOff x="2419943" y="1161033"/>
                    <a:chExt cx="4238531" cy="3375089"/>
                  </a:xfrm>
                </p:grpSpPr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419943" y="3817510"/>
                      <a:ext cx="609600" cy="7186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2436272" y="2544430"/>
                      <a:ext cx="576943" cy="7942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2433473" y="1161033"/>
                      <a:ext cx="4225001" cy="3370490"/>
                      <a:chOff x="2433473" y="1161033"/>
                      <a:chExt cx="4225001" cy="3370490"/>
                    </a:xfrm>
                  </p:grpSpPr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flipV="1">
                        <a:off x="3139794" y="4172217"/>
                        <a:ext cx="2430235" cy="2564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>
                        <a:off x="3139794" y="1683265"/>
                        <a:ext cx="2430235" cy="251459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>
                        <a:off x="3139794" y="1683266"/>
                        <a:ext cx="290908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B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Arc 48"/>
                      <p:cNvSpPr/>
                      <p:nvPr/>
                    </p:nvSpPr>
                    <p:spPr>
                      <a:xfrm rot="13458178">
                        <a:off x="4494394" y="2521326"/>
                        <a:ext cx="1215095" cy="1981850"/>
                      </a:xfrm>
                      <a:prstGeom prst="arc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433473" y="1161033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6048873" y="1359229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endParaRPr lang="en-US" sz="3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5670471" y="3812911"/>
                        <a:ext cx="576943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endPara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3" name="TextBox 52"/>
                          <p:cNvSpPr txBox="1"/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4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3" name="TextBox 5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blipFill rotWithShape="1">
                            <a:blip r:embed="rId8" cstate="print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4" name="Elbow Connector 53"/>
                      <p:cNvCxnSpPr/>
                      <p:nvPr/>
                    </p:nvCxnSpPr>
                    <p:spPr>
                      <a:xfrm>
                        <a:off x="3155387" y="3529249"/>
                        <a:ext cx="1060373" cy="668616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sp>
        <p:nvSpPr>
          <p:cNvPr id="29" name="Frame 5"/>
          <p:cNvSpPr/>
          <p:nvPr/>
        </p:nvSpPr>
        <p:spPr>
          <a:xfrm>
            <a:off x="-228600" y="-381000"/>
            <a:ext cx="9601199" cy="7239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6601" y="5809429"/>
            <a:ext cx="6251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7339" y="1358548"/>
            <a:ext cx="764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876" y="1350016"/>
            <a:ext cx="644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6131" y="5855495"/>
            <a:ext cx="653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29000" y="551928"/>
                <a:ext cx="5562600" cy="128445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51928"/>
                <a:ext cx="5562600" cy="128445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96343" y="2095711"/>
                <a:ext cx="5562600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11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547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3" y="2095711"/>
                <a:ext cx="556260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87511" y="148924"/>
            <a:ext cx="2852118" cy="3083471"/>
            <a:chOff x="2422620" y="1828800"/>
            <a:chExt cx="3400445" cy="3123228"/>
          </a:xfrm>
        </p:grpSpPr>
        <p:sp>
          <p:nvSpPr>
            <p:cNvPr id="29" name="TextBox 28"/>
            <p:cNvSpPr txBox="1"/>
            <p:nvPr/>
          </p:nvSpPr>
          <p:spPr>
            <a:xfrm>
              <a:off x="3076435" y="4367253"/>
              <a:ext cx="19539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22620" y="1828800"/>
              <a:ext cx="3400445" cy="2746500"/>
              <a:chOff x="2419943" y="1161033"/>
              <a:chExt cx="4238531" cy="337508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139794" y="1683265"/>
                <a:ext cx="0" cy="2514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2419943" y="1161033"/>
                <a:ext cx="4238531" cy="3375089"/>
                <a:chOff x="2419943" y="1161033"/>
                <a:chExt cx="4238531" cy="33750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7186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7186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5066" y="3565119"/>
                      <a:ext cx="990600" cy="642969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Group 34"/>
                <p:cNvGrpSpPr/>
                <p:nvPr/>
              </p:nvGrpSpPr>
              <p:grpSpPr>
                <a:xfrm>
                  <a:off x="2419943" y="1161033"/>
                  <a:ext cx="4238531" cy="3375089"/>
                  <a:chOff x="2419943" y="1161033"/>
                  <a:chExt cx="4238531" cy="3375089"/>
                </a:xfrm>
              </p:grpSpPr>
              <p:sp>
                <p:nvSpPr>
                  <p:cNvPr id="36" name="Arc 35"/>
                  <p:cNvSpPr/>
                  <p:nvPr/>
                </p:nvSpPr>
                <p:spPr>
                  <a:xfrm rot="2397865">
                    <a:off x="3090231" y="1412277"/>
                    <a:ext cx="1275349" cy="1944917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2419943" y="1161033"/>
                    <a:ext cx="4238531" cy="3375089"/>
                    <a:chOff x="2419943" y="1161033"/>
                    <a:chExt cx="4238531" cy="3375089"/>
                  </a:xfrm>
                </p:grpSpPr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419943" y="3817510"/>
                      <a:ext cx="609600" cy="7186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436272" y="2544430"/>
                      <a:ext cx="576943" cy="7942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2433473" y="1161033"/>
                      <a:ext cx="4225001" cy="3370490"/>
                      <a:chOff x="2433473" y="1161033"/>
                      <a:chExt cx="4225001" cy="3370490"/>
                    </a:xfrm>
                  </p:grpSpPr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flipV="1">
                        <a:off x="3139794" y="4172217"/>
                        <a:ext cx="2430235" cy="2564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3139794" y="1683265"/>
                        <a:ext cx="2430235" cy="2514598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/>
                      <p:cNvCxnSpPr/>
                      <p:nvPr/>
                    </p:nvCxnSpPr>
                    <p:spPr>
                      <a:xfrm>
                        <a:off x="3139794" y="1683266"/>
                        <a:ext cx="2909080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B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Arc 43"/>
                      <p:cNvSpPr/>
                      <p:nvPr/>
                    </p:nvSpPr>
                    <p:spPr>
                      <a:xfrm rot="13458178">
                        <a:off x="4494394" y="2521326"/>
                        <a:ext cx="1215095" cy="1981850"/>
                      </a:xfrm>
                      <a:prstGeom prst="arc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2433473" y="1161033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6048873" y="1359229"/>
                        <a:ext cx="609601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D</a:t>
                        </a:r>
                        <a:endParaRPr lang="en-US" sz="3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5670471" y="3812911"/>
                        <a:ext cx="576943" cy="718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dirty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endPara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8" name="TextBox 47"/>
                          <p:cNvSpPr txBox="1"/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7186F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4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8" name="TextBox 4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05854" y="1756356"/>
                            <a:ext cx="990600" cy="642969"/>
                          </a:xfrm>
                          <a:prstGeom prst="rect">
                            <a:avLst/>
                          </a:prstGeom>
                          <a:blipFill rotWithShape="1">
                            <a:blip r:embed="rId5" cstate="print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49" name="Elbow Connector 48"/>
                      <p:cNvCxnSpPr/>
                      <p:nvPr/>
                    </p:nvCxnSpPr>
                    <p:spPr>
                      <a:xfrm>
                        <a:off x="3155387" y="3529249"/>
                        <a:ext cx="1060373" cy="668616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35897" y="3962400"/>
                <a:ext cx="7774703" cy="13234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মিনারের উচ্চতা,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11.547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প্রায়)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97" y="3962400"/>
                <a:ext cx="7774703" cy="13234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ame 5"/>
          <p:cNvSpPr/>
          <p:nvPr/>
        </p:nvSpPr>
        <p:spPr>
          <a:xfrm>
            <a:off x="0" y="-22860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11487" y="55808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15551" y="11299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231" y="11214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1699" y="56268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371326">
            <a:off x="302107" y="581785"/>
            <a:ext cx="2463047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2056" y="207456"/>
            <a:ext cx="5181600" cy="2971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972" y="3378280"/>
                <a:ext cx="8534400" cy="114646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bn-BD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১ম গাছটির ছায়ার দৈর্ঘ্য ও উচ্চতার অনুপাত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:</m:t>
                    </m:r>
                    <m:r>
                      <a:rPr lang="en-US" sz="32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bn-BD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হলে, উন্নতি কোণ কত ডিগ্রী?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3378280"/>
                <a:ext cx="8534400" cy="11464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86200" y="2511154"/>
            <a:ext cx="457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6172" y="2362200"/>
            <a:ext cx="457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F0A7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0F0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972" y="4619252"/>
                <a:ext cx="8534400" cy="114646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/>
                <a:r>
                  <a:rPr lang="bn-BD" sz="3200" b="1" dirty="0" smtClean="0">
                    <a:ln w="11430"/>
                    <a:solidFill>
                      <a:srgbClr val="0F0A7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২য় গাছটির ছায়ার দৈর্ঘ্য ও উচ্চতার অনুপাত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solidFill>
                              <a:srgbClr val="0F0A7C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solidFill>
                              <a:srgbClr val="0F0A7C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 smtClean="0">
                        <a:ln w="11430"/>
                        <a:solidFill>
                          <a:srgbClr val="0F0A7C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:</m:t>
                    </m:r>
                    <m:r>
                      <a:rPr lang="en-US" sz="3200" b="1" i="1" smtClean="0">
                        <a:ln w="11430"/>
                        <a:solidFill>
                          <a:srgbClr val="0F0A7C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bn-BD" sz="3200" b="1" dirty="0" smtClean="0">
                    <a:ln w="11430"/>
                    <a:solidFill>
                      <a:srgbClr val="0F0A7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হলে, উন্নতি কোণ কত ডিগ্রী?</a:t>
                </a:r>
                <a:endParaRPr lang="en-US" sz="3200" b="1" dirty="0">
                  <a:ln w="11430"/>
                  <a:solidFill>
                    <a:srgbClr val="0F0A7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619252"/>
                <a:ext cx="8534400" cy="11464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90600" y="6096000"/>
                <a:ext cx="3886200" cy="95410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১ম গাছটির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6000"/>
                <a:ext cx="3886200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29200" y="6096000"/>
                <a:ext cx="3877670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২য় গাছটির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0"/>
                <a:ext cx="387767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ame 5"/>
          <p:cNvSpPr/>
          <p:nvPr/>
        </p:nvSpPr>
        <p:spPr>
          <a:xfrm>
            <a:off x="-1" y="-304800"/>
            <a:ext cx="9144001" cy="7620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9200"/>
            <a:ext cx="6291943" cy="3581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3505200"/>
            <a:ext cx="44958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21169530">
            <a:off x="-533400" y="4953000"/>
            <a:ext cx="304800" cy="1741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7057183">
            <a:off x="1037371" y="320396"/>
            <a:ext cx="2597651" cy="2603250"/>
          </a:xfrm>
          <a:prstGeom prst="arc">
            <a:avLst/>
          </a:prstGeom>
          <a:ln w="57150">
            <a:solidFill>
              <a:srgbClr val="0455F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9451952">
                <a:off x="2057398" y="2302900"/>
                <a:ext cx="11430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51952">
                <a:off x="2057398" y="2302900"/>
                <a:ext cx="1143000" cy="5329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1774371" y="1709057"/>
            <a:ext cx="76200" cy="236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1676400"/>
            <a:ext cx="48768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257800"/>
            <a:ext cx="57912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সম্পূর্ণ খুঁটির দৈর্ঘ্য কত মিটার?</a:t>
            </a:r>
            <a:endParaRPr lang="en-US" sz="44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14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20 </a:t>
            </a:r>
            <a:r>
              <a:rPr lang="en-US" sz="4000" dirty="0" err="1" smtClean="0">
                <a:solidFill>
                  <a:srgbClr val="FFFF00"/>
                </a:solidFill>
              </a:rPr>
              <a:t>মিটার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7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-0.14606 L 0.775 -0.22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1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33800" y="152400"/>
            <a:ext cx="0" cy="266700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2819400"/>
            <a:ext cx="4419600" cy="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152400"/>
            <a:ext cx="4419600" cy="2667000"/>
          </a:xfrm>
          <a:prstGeom prst="lin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733800" y="2286000"/>
            <a:ext cx="990600" cy="53340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4827193">
            <a:off x="2782715" y="-344744"/>
            <a:ext cx="1405494" cy="2041696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12029" y="514906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29" y="514906"/>
                <a:ext cx="609600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96542" y="2959387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rgbClr val="07186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1629" y="2667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3571" y="25472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250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55F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0571" y="70219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2171" y="141852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868" y="3559630"/>
            <a:ext cx="765436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0455F6"/>
                </a:solidFill>
                <a:latin typeface="NikoshBAN" pitchFamily="2" charset="0"/>
                <a:cs typeface="NikoshBAN" pitchFamily="2" charset="0"/>
              </a:rPr>
              <a:t>মনে করি,  </a:t>
            </a:r>
            <a:r>
              <a:rPr lang="bn-BD" sz="28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খুঁটির ভাঙা খাড়া অংশ,    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bn-BD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en-US" sz="28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   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খুঁটির ভাঙা ঢালু অংশ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BD" sz="28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endParaRPr lang="en-US" sz="28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0472" y="4724402"/>
                <a:ext cx="5943600" cy="58477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solidFill>
                      <a:srgbClr val="07186F"/>
                    </a:solidFill>
                    <a:latin typeface="NikoshBAN" pitchFamily="2" charset="0"/>
                    <a:cs typeface="NikoshBAN" pitchFamily="2" charset="0"/>
                  </a:rPr>
                  <a:t>উৎপন্ন কোণ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𝐵𝐴𝐶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72" y="4724402"/>
                <a:ext cx="59436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96896" y="5399316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bn-BD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solidFill>
                  <a:srgbClr val="0455F6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solidFill>
                  <a:srgbClr val="0455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455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80472" y="6117774"/>
                <a:ext cx="5700048" cy="58477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সম্পূর্ণ খুঁটির দৈর্ঘ্য</a:t>
                </a:r>
                <a:r>
                  <a:rPr lang="bn-BD" sz="3200" dirty="0" smtClean="0"/>
                  <a:t>,</a:t>
                </a:r>
                <a:r>
                  <a:rPr lang="bn-BD" sz="3200" i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i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3200" i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i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BD" sz="3200" i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BD" sz="3200" dirty="0">
                    <a:solidFill>
                      <a:srgbClr val="0F0A7C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72" y="6117774"/>
                <a:ext cx="5700048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8812016">
            <a:off x="172468" y="714960"/>
            <a:ext cx="1828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5"/>
          <p:cNvSpPr/>
          <p:nvPr/>
        </p:nvSpPr>
        <p:spPr>
          <a:xfrm>
            <a:off x="-1" y="-381000"/>
            <a:ext cx="9144001" cy="75438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1486" y="57332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550" y="12823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230" y="12738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698" y="57792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79889"/>
            <a:ext cx="3981635" cy="2405429"/>
            <a:chOff x="2582323" y="-339466"/>
            <a:chExt cx="6158906" cy="3894491"/>
          </a:xfrm>
        </p:grpSpPr>
        <p:sp>
          <p:nvSpPr>
            <p:cNvPr id="18" name="TextBox 17"/>
            <p:cNvSpPr txBox="1"/>
            <p:nvPr/>
          </p:nvSpPr>
          <p:spPr>
            <a:xfrm>
              <a:off x="8131629" y="2667000"/>
              <a:ext cx="609600" cy="84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82323" y="-339466"/>
              <a:ext cx="5571077" cy="3894491"/>
              <a:chOff x="2582323" y="-339466"/>
              <a:chExt cx="5571077" cy="389449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733800" y="152400"/>
                <a:ext cx="0" cy="2667000"/>
              </a:xfrm>
              <a:prstGeom prst="line">
                <a:avLst/>
              </a:prstGeom>
              <a:ln w="381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582323" y="-339466"/>
                <a:ext cx="5571077" cy="3894491"/>
                <a:chOff x="2582323" y="-339466"/>
                <a:chExt cx="5571077" cy="3894491"/>
              </a:xfrm>
            </p:grpSpPr>
            <p:sp>
              <p:nvSpPr>
                <p:cNvPr id="15" name="Arc 14"/>
                <p:cNvSpPr/>
                <p:nvPr/>
              </p:nvSpPr>
              <p:spPr>
                <a:xfrm rot="4827193">
                  <a:off x="2900425" y="-184502"/>
                  <a:ext cx="1405494" cy="2041697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993571" y="-339466"/>
                  <a:ext cx="5159829" cy="3894491"/>
                  <a:chOff x="2993571" y="-339466"/>
                  <a:chExt cx="5159829" cy="3894491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733800" y="2819400"/>
                    <a:ext cx="4419600" cy="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733800" y="152400"/>
                    <a:ext cx="4419600" cy="266700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3733800" y="2286000"/>
                    <a:ext cx="990600" cy="533400"/>
                  </a:xfrm>
                  <a:prstGeom prst="bentConnector3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blipFill rotWithShape="1">
                        <a:blip r:embed="rId2" cstate="print"/>
                        <a:stretch>
                          <a:fillRect l="-4688" r="-62500" b="-2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229100" y="2959387"/>
                    <a:ext cx="3116419" cy="595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bn-BD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bn-BD" sz="2400" dirty="0" smtClean="0">
                        <a:solidFill>
                          <a:srgbClr val="07186F"/>
                        </a:solidFill>
                        <a:latin typeface="NikoshBAN" pitchFamily="2" charset="0"/>
                        <a:cs typeface="NikoshBAN" pitchFamily="2" charset="0"/>
                      </a:rPr>
                      <a:t>মিটার</a:t>
                    </a:r>
                    <a:endParaRPr lang="en-US" sz="2400" dirty="0">
                      <a:solidFill>
                        <a:srgbClr val="07186F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93571" y="2672432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083934" y="-339466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455F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51070" y="525770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2739" y="1296023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en-US" sz="3200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00400" y="625702"/>
                <a:ext cx="5503899" cy="97449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লম্ব</m:t>
                        </m:r>
                      </m:num>
                      <m:den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36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25702"/>
                <a:ext cx="5503899" cy="974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430498" y="1707930"/>
                <a:ext cx="3570502" cy="113306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1707930"/>
                <a:ext cx="3570502" cy="11330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506698" y="2945621"/>
                <a:ext cx="4180102" cy="122777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ব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া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98" y="2945621"/>
                <a:ext cx="4180102" cy="1227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452269" y="4241021"/>
                <a:ext cx="3570502" cy="122777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ব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া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4241021"/>
                <a:ext cx="3570502" cy="12277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452269" y="5449669"/>
                <a:ext cx="3570502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5449669"/>
                <a:ext cx="357050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ame 5"/>
          <p:cNvSpPr/>
          <p:nvPr/>
        </p:nvSpPr>
        <p:spPr>
          <a:xfrm>
            <a:off x="-367647" y="-381000"/>
            <a:ext cx="9511648" cy="7239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7548" y="5809429"/>
            <a:ext cx="61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6262" y="1358548"/>
            <a:ext cx="757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536" y="1350016"/>
            <a:ext cx="638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661" y="5855495"/>
            <a:ext cx="647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857251"/>
            <a:ext cx="9144000" cy="5220269"/>
            <a:chOff x="0" y="1"/>
            <a:chExt cx="12192000" cy="6960358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1"/>
              <a:ext cx="12192000" cy="6960358"/>
              <a:chOff x="0" y="1"/>
              <a:chExt cx="12192000" cy="696035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"/>
                <a:ext cx="12192000" cy="696035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" name="Frame 5"/>
              <p:cNvSpPr/>
              <p:nvPr/>
            </p:nvSpPr>
            <p:spPr>
              <a:xfrm>
                <a:off x="0" y="1"/>
                <a:ext cx="12192000" cy="6960358"/>
              </a:xfrm>
              <a:custGeom>
                <a:avLst/>
                <a:gdLst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870045 w 12192000"/>
                  <a:gd name="connsiteY5" fmla="*/ 870045 h 6960358"/>
                  <a:gd name="connsiteX6" fmla="*/ 870045 w 12192000"/>
                  <a:gd name="connsiteY6" fmla="*/ 6090313 h 6960358"/>
                  <a:gd name="connsiteX7" fmla="*/ 11321955 w 12192000"/>
                  <a:gd name="connsiteY7" fmla="*/ 6090313 h 6960358"/>
                  <a:gd name="connsiteX8" fmla="*/ 11321955 w 12192000"/>
                  <a:gd name="connsiteY8" fmla="*/ 870045 h 6960358"/>
                  <a:gd name="connsiteX9" fmla="*/ 870045 w 12192000"/>
                  <a:gd name="connsiteY9" fmla="*/ 870045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588691 w 12192000"/>
                  <a:gd name="connsiteY5" fmla="*/ 560556 h 6960358"/>
                  <a:gd name="connsiteX6" fmla="*/ 870045 w 12192000"/>
                  <a:gd name="connsiteY6" fmla="*/ 6090313 h 6960358"/>
                  <a:gd name="connsiteX7" fmla="*/ 11321955 w 12192000"/>
                  <a:gd name="connsiteY7" fmla="*/ 6090313 h 6960358"/>
                  <a:gd name="connsiteX8" fmla="*/ 11321955 w 12192000"/>
                  <a:gd name="connsiteY8" fmla="*/ 870045 h 6960358"/>
                  <a:gd name="connsiteX9" fmla="*/ 588691 w 12192000"/>
                  <a:gd name="connsiteY9" fmla="*/ 560556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588691 w 12192000"/>
                  <a:gd name="connsiteY5" fmla="*/ 560556 h 6960358"/>
                  <a:gd name="connsiteX6" fmla="*/ 701233 w 12192000"/>
                  <a:gd name="connsiteY6" fmla="*/ 6638953 h 6960358"/>
                  <a:gd name="connsiteX7" fmla="*/ 11321955 w 12192000"/>
                  <a:gd name="connsiteY7" fmla="*/ 6090313 h 6960358"/>
                  <a:gd name="connsiteX8" fmla="*/ 11321955 w 12192000"/>
                  <a:gd name="connsiteY8" fmla="*/ 870045 h 6960358"/>
                  <a:gd name="connsiteX9" fmla="*/ 588691 w 12192000"/>
                  <a:gd name="connsiteY9" fmla="*/ 560556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588691 w 12192000"/>
                  <a:gd name="connsiteY5" fmla="*/ 560556 h 6960358"/>
                  <a:gd name="connsiteX6" fmla="*/ 644962 w 12192000"/>
                  <a:gd name="connsiteY6" fmla="*/ 6638953 h 6960358"/>
                  <a:gd name="connsiteX7" fmla="*/ 11321955 w 12192000"/>
                  <a:gd name="connsiteY7" fmla="*/ 6090313 h 6960358"/>
                  <a:gd name="connsiteX8" fmla="*/ 11321955 w 12192000"/>
                  <a:gd name="connsiteY8" fmla="*/ 870045 h 6960358"/>
                  <a:gd name="connsiteX9" fmla="*/ 588691 w 12192000"/>
                  <a:gd name="connsiteY9" fmla="*/ 560556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588691 w 12192000"/>
                  <a:gd name="connsiteY5" fmla="*/ 560556 h 6960358"/>
                  <a:gd name="connsiteX6" fmla="*/ 644962 w 12192000"/>
                  <a:gd name="connsiteY6" fmla="*/ 6638953 h 6960358"/>
                  <a:gd name="connsiteX7" fmla="*/ 11687715 w 12192000"/>
                  <a:gd name="connsiteY7" fmla="*/ 6596750 h 6960358"/>
                  <a:gd name="connsiteX8" fmla="*/ 11321955 w 12192000"/>
                  <a:gd name="connsiteY8" fmla="*/ 870045 h 6960358"/>
                  <a:gd name="connsiteX9" fmla="*/ 588691 w 12192000"/>
                  <a:gd name="connsiteY9" fmla="*/ 560556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588691 w 12192000"/>
                  <a:gd name="connsiteY5" fmla="*/ 560556 h 6960358"/>
                  <a:gd name="connsiteX6" fmla="*/ 644962 w 12192000"/>
                  <a:gd name="connsiteY6" fmla="*/ 6638953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518352 h 6960358"/>
                  <a:gd name="connsiteX9" fmla="*/ 588691 w 12192000"/>
                  <a:gd name="connsiteY9" fmla="*/ 560556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490217 w 12192000"/>
                  <a:gd name="connsiteY5" fmla="*/ 448014 h 6960358"/>
                  <a:gd name="connsiteX6" fmla="*/ 644962 w 12192000"/>
                  <a:gd name="connsiteY6" fmla="*/ 6638953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518352 h 6960358"/>
                  <a:gd name="connsiteX9" fmla="*/ 490217 w 12192000"/>
                  <a:gd name="connsiteY9" fmla="*/ 448014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490217 w 12192000"/>
                  <a:gd name="connsiteY5" fmla="*/ 448014 h 6960358"/>
                  <a:gd name="connsiteX6" fmla="*/ 448014 w 12192000"/>
                  <a:gd name="connsiteY6" fmla="*/ 6695224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518352 h 6960358"/>
                  <a:gd name="connsiteX9" fmla="*/ 490217 w 12192000"/>
                  <a:gd name="connsiteY9" fmla="*/ 448014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490217 w 12192000"/>
                  <a:gd name="connsiteY5" fmla="*/ 448014 h 6960358"/>
                  <a:gd name="connsiteX6" fmla="*/ 448014 w 12192000"/>
                  <a:gd name="connsiteY6" fmla="*/ 6695224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476149 h 6960358"/>
                  <a:gd name="connsiteX9" fmla="*/ 490217 w 12192000"/>
                  <a:gd name="connsiteY9" fmla="*/ 448014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490217 w 12192000"/>
                  <a:gd name="connsiteY5" fmla="*/ 448014 h 6960358"/>
                  <a:gd name="connsiteX6" fmla="*/ 476150 w 12192000"/>
                  <a:gd name="connsiteY6" fmla="*/ 6695224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476149 h 6960358"/>
                  <a:gd name="connsiteX9" fmla="*/ 490217 w 12192000"/>
                  <a:gd name="connsiteY9" fmla="*/ 448014 h 6960358"/>
                  <a:gd name="connsiteX0" fmla="*/ 0 w 12192000"/>
                  <a:gd name="connsiteY0" fmla="*/ 0 h 6960358"/>
                  <a:gd name="connsiteX1" fmla="*/ 12192000 w 12192000"/>
                  <a:gd name="connsiteY1" fmla="*/ 0 h 6960358"/>
                  <a:gd name="connsiteX2" fmla="*/ 12192000 w 12192000"/>
                  <a:gd name="connsiteY2" fmla="*/ 6960358 h 6960358"/>
                  <a:gd name="connsiteX3" fmla="*/ 0 w 12192000"/>
                  <a:gd name="connsiteY3" fmla="*/ 6960358 h 6960358"/>
                  <a:gd name="connsiteX4" fmla="*/ 0 w 12192000"/>
                  <a:gd name="connsiteY4" fmla="*/ 0 h 6960358"/>
                  <a:gd name="connsiteX5" fmla="*/ 490217 w 12192000"/>
                  <a:gd name="connsiteY5" fmla="*/ 448014 h 6960358"/>
                  <a:gd name="connsiteX6" fmla="*/ 476150 w 12192000"/>
                  <a:gd name="connsiteY6" fmla="*/ 6599690 h 6960358"/>
                  <a:gd name="connsiteX7" fmla="*/ 11687715 w 12192000"/>
                  <a:gd name="connsiteY7" fmla="*/ 6596750 h 6960358"/>
                  <a:gd name="connsiteX8" fmla="*/ 11772121 w 12192000"/>
                  <a:gd name="connsiteY8" fmla="*/ 476149 h 6960358"/>
                  <a:gd name="connsiteX9" fmla="*/ 490217 w 12192000"/>
                  <a:gd name="connsiteY9" fmla="*/ 448014 h 69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0" h="6960358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960358"/>
                    </a:lnTo>
                    <a:lnTo>
                      <a:pt x="0" y="6960358"/>
                    </a:lnTo>
                    <a:lnTo>
                      <a:pt x="0" y="0"/>
                    </a:lnTo>
                    <a:close/>
                    <a:moveTo>
                      <a:pt x="490217" y="448014"/>
                    </a:moveTo>
                    <a:lnTo>
                      <a:pt x="476150" y="6599690"/>
                    </a:lnTo>
                    <a:lnTo>
                      <a:pt x="11687715" y="6596750"/>
                    </a:lnTo>
                    <a:lnTo>
                      <a:pt x="11772121" y="476149"/>
                    </a:lnTo>
                    <a:lnTo>
                      <a:pt x="490217" y="44801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1081983" y="6311247"/>
              <a:ext cx="7938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95000"/>
                    </a:schemeClr>
                  </a:solidFill>
                </a:rPr>
                <a:t>HMS</a:t>
              </a: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0733" y="376740"/>
              <a:ext cx="9712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95000"/>
                    </a:schemeClr>
                  </a:solidFill>
                </a:rPr>
                <a:t>HMS</a:t>
              </a: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307" y="365364"/>
              <a:ext cx="81889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95000"/>
                    </a:schemeClr>
                  </a:solidFill>
                </a:rPr>
                <a:t>HMS</a:t>
              </a: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931" y="6372668"/>
              <a:ext cx="8302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95000"/>
                    </a:schemeClr>
                  </a:solidFill>
                </a:rPr>
                <a:t>HMS</a:t>
              </a: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" name="Picture 9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94" y="1438833"/>
            <a:ext cx="2857500" cy="51435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2514601"/>
          <a:ext cx="5150224" cy="233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8113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হাসান</a:t>
                      </a:r>
                      <a:r>
                        <a:rPr lang="en-US" sz="3300" baseline="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300" baseline="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মাহমুদ</a:t>
                      </a:r>
                      <a:r>
                        <a:rPr lang="en-US" sz="3300" baseline="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300" baseline="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শিমুল</a:t>
                      </a:r>
                      <a:endParaRPr lang="en-US" sz="27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sz="1400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sz="1400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sz="1400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sz="1400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232CC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শ্রীপুর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পাইলট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বালিকা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1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1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latin typeface="NikoshBAN" pitchFamily="2" charset="0"/>
                          <a:cs typeface="NikoshBAN" pitchFamily="2" charset="0"/>
                        </a:rPr>
                        <a:t>শ্রীপুর</a:t>
                      </a:r>
                      <a:r>
                        <a:rPr lang="en-US" sz="21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-গাজীপুর</a:t>
                      </a:r>
                      <a:r>
                        <a:rPr lang="en-US" sz="21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1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01843000059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Email: shimul291@gmail.com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83" y="2388364"/>
            <a:ext cx="2460468" cy="2784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88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79889"/>
            <a:ext cx="3981635" cy="2405429"/>
            <a:chOff x="2582323" y="-339466"/>
            <a:chExt cx="6158906" cy="3894491"/>
          </a:xfrm>
        </p:grpSpPr>
        <p:sp>
          <p:nvSpPr>
            <p:cNvPr id="18" name="TextBox 17"/>
            <p:cNvSpPr txBox="1"/>
            <p:nvPr/>
          </p:nvSpPr>
          <p:spPr>
            <a:xfrm>
              <a:off x="8131629" y="2667000"/>
              <a:ext cx="609600" cy="84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82323" y="-339466"/>
              <a:ext cx="5571077" cy="3894491"/>
              <a:chOff x="2582323" y="-339466"/>
              <a:chExt cx="5571077" cy="389449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733800" y="152400"/>
                <a:ext cx="0" cy="2667000"/>
              </a:xfrm>
              <a:prstGeom prst="line">
                <a:avLst/>
              </a:prstGeom>
              <a:ln w="381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582323" y="-339466"/>
                <a:ext cx="5571077" cy="3894491"/>
                <a:chOff x="2582323" y="-339466"/>
                <a:chExt cx="5571077" cy="3894491"/>
              </a:xfrm>
            </p:grpSpPr>
            <p:sp>
              <p:nvSpPr>
                <p:cNvPr id="15" name="Arc 14"/>
                <p:cNvSpPr/>
                <p:nvPr/>
              </p:nvSpPr>
              <p:spPr>
                <a:xfrm rot="4827193">
                  <a:off x="2900425" y="-184502"/>
                  <a:ext cx="1405494" cy="2041697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993571" y="-339466"/>
                  <a:ext cx="5159829" cy="3894491"/>
                  <a:chOff x="2993571" y="-339466"/>
                  <a:chExt cx="5159829" cy="3894491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733800" y="2819400"/>
                    <a:ext cx="4419600" cy="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733800" y="152400"/>
                    <a:ext cx="4419600" cy="2667000"/>
                  </a:xfrm>
                  <a:prstGeom prst="line">
                    <a:avLst/>
                  </a:prstGeom>
                  <a:ln w="38100">
                    <a:solidFill>
                      <a:srgbClr val="33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3733800" y="2286000"/>
                    <a:ext cx="990600" cy="533400"/>
                  </a:xfrm>
                  <a:prstGeom prst="bentConnector3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12029" y="514906"/>
                        <a:ext cx="609600" cy="595638"/>
                      </a:xfrm>
                      <a:prstGeom prst="rect">
                        <a:avLst/>
                      </a:prstGeom>
                      <a:blipFill rotWithShape="1">
                        <a:blip r:embed="rId2" cstate="print"/>
                        <a:stretch>
                          <a:fillRect l="-4688" r="-62500" b="-2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229100" y="2959387"/>
                    <a:ext cx="3116419" cy="595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bn-BD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bn-BD" sz="2400" dirty="0" smtClean="0">
                        <a:solidFill>
                          <a:srgbClr val="07186F"/>
                        </a:solidFill>
                        <a:latin typeface="NikoshBAN" pitchFamily="2" charset="0"/>
                        <a:cs typeface="NikoshBAN" pitchFamily="2" charset="0"/>
                      </a:rPr>
                      <a:t>মিটার</a:t>
                    </a:r>
                    <a:endParaRPr lang="en-US" sz="2400" dirty="0">
                      <a:solidFill>
                        <a:srgbClr val="07186F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93571" y="2672432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083934" y="-339466"/>
                    <a:ext cx="609599" cy="847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455F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51070" y="525770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2739" y="1296023"/>
                    <a:ext cx="609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en-US" sz="3200" i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30498" y="76200"/>
                <a:ext cx="4323187" cy="121635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আবার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ভূমি</m:t>
                        </m:r>
                      </m:num>
                      <m:den>
                        <m:r>
                          <a:rPr lang="bn-BD" sz="2800" b="0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36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76200"/>
                <a:ext cx="4323187" cy="12163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430498" y="1295400"/>
                <a:ext cx="3570502" cy="113306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98" y="1295400"/>
                <a:ext cx="3570502" cy="11330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52269" y="2517975"/>
                <a:ext cx="3929731" cy="113306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বা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2517975"/>
                <a:ext cx="3929731" cy="1133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452269" y="3598336"/>
                <a:ext cx="3570502" cy="125778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ব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া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3598336"/>
                <a:ext cx="3570502" cy="12577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452269" y="6172200"/>
                <a:ext cx="3570502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23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094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US" sz="4400" dirty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6172200"/>
                <a:ext cx="357050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452269" y="4859315"/>
                <a:ext cx="3570502" cy="123668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বা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69" y="4859315"/>
                <a:ext cx="3570502" cy="12366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ame 5"/>
          <p:cNvSpPr/>
          <p:nvPr/>
        </p:nvSpPr>
        <p:spPr>
          <a:xfrm>
            <a:off x="-367647" y="-381000"/>
            <a:ext cx="9511648" cy="7620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7548" y="5809429"/>
            <a:ext cx="61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6262" y="1358548"/>
            <a:ext cx="757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536" y="1350016"/>
            <a:ext cx="638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661" y="5855495"/>
            <a:ext cx="647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599" y="2209800"/>
                <a:ext cx="8991601" cy="55399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sz="30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 সম্পূর্ণ খুঁটির দৈর্ঘ্য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40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23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094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sz="3000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মিটার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209800"/>
                <a:ext cx="8991601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24200" y="2971800"/>
                <a:ext cx="5486400" cy="83099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63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094</m:t>
                    </m:r>
                  </m:oMath>
                </a14:m>
                <a:r>
                  <a:rPr lang="bn-BD" sz="4800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মিটার(প্রায়)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71800"/>
                <a:ext cx="5486400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9043" y="3886200"/>
            <a:ext cx="3581400" cy="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139043" y="1447800"/>
            <a:ext cx="3581400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443" y="1447800"/>
            <a:ext cx="0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14800" y="1447800"/>
            <a:ext cx="1605643" cy="2438400"/>
          </a:xfrm>
          <a:prstGeom prst="line">
            <a:avLst/>
          </a:prstGeom>
          <a:ln w="38100">
            <a:solidFill>
              <a:srgbClr val="04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/>
          <p:cNvSpPr/>
          <p:nvPr/>
        </p:nvSpPr>
        <p:spPr>
          <a:xfrm rot="165380">
            <a:off x="2405410" y="3226389"/>
            <a:ext cx="1113256" cy="1345259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65380">
            <a:off x="3973956" y="3226390"/>
            <a:ext cx="1113256" cy="1345259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5338" y="3402764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38" y="3402764"/>
                <a:ext cx="5334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409" r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4221" y="3437354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21" y="3437354"/>
                <a:ext cx="5334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73" r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20443" y="1066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0443" y="370948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743" y="390175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7008" y="390175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671" y="4692460"/>
            <a:ext cx="578272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solidFill>
                  <a:srgbClr val="07186F"/>
                </a:solidFill>
              </a:rPr>
              <a:t> </a:t>
            </a:r>
            <a:r>
              <a:rPr lang="en-US" sz="3200" dirty="0" smtClean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bn-BD" sz="3200" dirty="0">
                <a:solidFill>
                  <a:srgbClr val="0718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এর উচ্চতা কত মিটার?</a:t>
            </a:r>
            <a:endParaRPr lang="en-US" sz="3200" dirty="0">
              <a:solidFill>
                <a:srgbClr val="07186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30964"/>
            <a:ext cx="4578758" cy="7882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39624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20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8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9" grpId="0" animBg="1"/>
      <p:bldP spid="11" grpId="0"/>
      <p:bldP spid="12" grpId="0"/>
      <p:bldP spid="14" grpId="0"/>
      <p:bldP spid="15" grpId="0"/>
      <p:bldP spid="6" grpId="0" animBg="1"/>
      <p:bldP spid="8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934200" cy="1447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7848600" cy="11387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ভূ-রেখার উপরস্থ কোন বিন্দুর সাথে ভু-রেখার উৎপন্ন কোনকে কী বলা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729" y="5181600"/>
            <a:ext cx="7848600" cy="1200329"/>
          </a:xfrm>
          <a:prstGeom prst="rect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ভূ-রেখার নিন্মস্থ কোন বিন্দুর সাথে ভু-রেখার উৎপন্ন কোনকে কী বলা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00791" y="1567543"/>
            <a:ext cx="1" cy="1752600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9905" y="3320143"/>
            <a:ext cx="2743200" cy="21771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5349" y="1562100"/>
            <a:ext cx="2743200" cy="1752600"/>
          </a:xfrm>
          <a:prstGeom prst="line">
            <a:avLst/>
          </a:prstGeom>
          <a:ln w="38100">
            <a:solidFill>
              <a:srgbClr val="0F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9905" y="3429000"/>
            <a:ext cx="2618015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2000" y="1461586"/>
            <a:ext cx="0" cy="19050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1752600"/>
            <a:ext cx="426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নির্দেশিত অংশকে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857" y="2590800"/>
            <a:ext cx="4267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নির্দেশিত অংশকে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1524000"/>
            <a:ext cx="2667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ame 5"/>
          <p:cNvSpPr/>
          <p:nvPr/>
        </p:nvSpPr>
        <p:spPr>
          <a:xfrm>
            <a:off x="-1" y="-381000"/>
            <a:ext cx="9144001" cy="7239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315200" cy="939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63005"/>
            <a:ext cx="75438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উদ্দীপকঃ ইছামতি নদীর এক তীর থেকে একটি পাখি উড়ে সোজাসুজি অপর তীরে একটি গাছের শীর্ষে পৌছায়। গাছটির </a:t>
            </a:r>
            <a:r>
              <a:rPr lang="bn-BD" sz="28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দৈর্ঘ্য </a:t>
            </a:r>
            <a:r>
              <a:rPr lang="en-US" sz="2400" dirty="0" smtClean="0">
                <a:solidFill>
                  <a:srgbClr val="07186F"/>
                </a:solidFill>
              </a:rPr>
              <a:t>20</a:t>
            </a:r>
            <a:r>
              <a:rPr lang="en-US" sz="2800" dirty="0" smtClean="0"/>
              <a:t> </a:t>
            </a:r>
            <a:r>
              <a:rPr lang="bn-BD" sz="28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মিটার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শীর্ষ বিন্দুর অবনতি কোন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7186F"/>
                </a:solidFill>
              </a:rPr>
              <a:t>60</a:t>
            </a:r>
            <a:r>
              <a:rPr lang="en-US" sz="2800" baseline="30000" dirty="0">
                <a:solidFill>
                  <a:srgbClr val="07186F"/>
                </a:solidFill>
              </a:rPr>
              <a:t>0</a:t>
            </a:r>
            <a:r>
              <a:rPr lang="bn-BD" sz="2800" dirty="0" smtClean="0">
                <a:solidFill>
                  <a:srgbClr val="07186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468469"/>
            <a:ext cx="6324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F0A7C"/>
                </a:solidFill>
                <a:latin typeface="NikoshBAN" pitchFamily="2" charset="0"/>
                <a:cs typeface="NikoshBAN" pitchFamily="2" charset="0"/>
              </a:rPr>
              <a:t>ক) তথ্য অনুসারে একটি সুন্দর চিত্র অংকন কর। </a:t>
            </a:r>
            <a:endParaRPr lang="en-US" sz="3600" dirty="0">
              <a:solidFill>
                <a:srgbClr val="0F0A7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763869"/>
            <a:ext cx="5257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ইছামতি নদীটির প্রস্থ নিণর্য় কর।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05271"/>
            <a:ext cx="7239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455F6"/>
                </a:solidFill>
                <a:latin typeface="NikoshBAN" pitchFamily="2" charset="0"/>
                <a:cs typeface="NikoshBAN" pitchFamily="2" charset="0"/>
              </a:rPr>
              <a:t>গ) পাখিটি কত মিটার উড়েছিল।</a:t>
            </a:r>
            <a:endParaRPr lang="en-US" sz="3600" dirty="0">
              <a:solidFill>
                <a:srgbClr val="0455F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25286"/>
            <a:ext cx="5181600" cy="4114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836" y="838200"/>
            <a:ext cx="8382000" cy="426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 শ্রেণির সকলকে 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0"/>
                            </p:stCondLst>
                            <p:childTnLst>
                              <p:par>
                                <p:cTn id="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400"/>
                            </p:stCondLst>
                            <p:childTnLst>
                              <p:par>
                                <p:cTn id="3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381000" y="685800"/>
            <a:ext cx="8077200" cy="1828800"/>
          </a:xfrm>
          <a:prstGeom prst="snipRound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as-IN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as-IN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200400"/>
            <a:ext cx="8153400" cy="3200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শ্রেণীঃ  </a:t>
            </a:r>
            <a:r>
              <a:rPr lang="bn-BD" sz="4800" dirty="0" smtClean="0"/>
              <a:t>৯</a:t>
            </a:r>
            <a:r>
              <a:rPr lang="en-US" sz="4800" dirty="0" smtClean="0"/>
              <a:t>/১০</a:t>
            </a:r>
            <a:r>
              <a:rPr lang="bn-BD" sz="4800" dirty="0" smtClean="0"/>
              <a:t>ম</a:t>
            </a:r>
            <a:endParaRPr lang="bn-BD" sz="4800" dirty="0" smtClean="0"/>
          </a:p>
          <a:p>
            <a:pPr algn="ctr"/>
            <a:r>
              <a:rPr lang="bn-BD" sz="4800" dirty="0" smtClean="0"/>
              <a:t>বিষয়</a:t>
            </a:r>
            <a:r>
              <a:rPr lang="en-US" sz="4800" dirty="0" smtClean="0"/>
              <a:t>:</a:t>
            </a:r>
            <a:r>
              <a:rPr lang="bn-BD" sz="4800" dirty="0" smtClean="0"/>
              <a:t> </a:t>
            </a:r>
            <a:r>
              <a:rPr lang="bn-BD" sz="4800" dirty="0" smtClean="0"/>
              <a:t>ত্রিকোণমিতি</a:t>
            </a:r>
            <a:endParaRPr lang="en-US" sz="4800" dirty="0" smtClean="0"/>
          </a:p>
        </p:txBody>
      </p:sp>
      <p:sp>
        <p:nvSpPr>
          <p:cNvPr id="5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374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7315200" cy="4267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116284"/>
            <a:ext cx="64008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দূরত্ব অতিক্রম করছে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829" y="457200"/>
            <a:ext cx="7391400" cy="457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4588329" y="7086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5410200"/>
            <a:ext cx="3429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40556 L 0.01076 -0.93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82000" cy="2362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 হলে আজকের পাঠ 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85344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দূরত্ব ও উচ্চতা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5"/>
          <p:cNvSpPr/>
          <p:nvPr/>
        </p:nvSpPr>
        <p:spPr>
          <a:xfrm>
            <a:off x="-152401" y="-15240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086" y="56570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3150" y="12061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830" y="11976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98" y="57030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28600"/>
            <a:ext cx="78486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57" y="1905000"/>
            <a:ext cx="8229600" cy="40934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উন্নতি কোণ ও অবনতি কোণ এর ব্যাখ্যা করতে পারবে।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উন্নতি কোণ ও অবনতি কোণ দিয়ে সমস্যা সমাধান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ত্রিকোণমিতির সাহায্যে দূরত্ব ও উচ্চতা বিষয়ক গাণিতিক সমস্যা সমাধান করতে পারবে</a:t>
            </a:r>
            <a:r>
              <a:rPr lang="bn-BD" sz="3600" dirty="0" smtClean="0"/>
              <a:t>।</a:t>
            </a:r>
          </a:p>
        </p:txBody>
      </p:sp>
      <p:sp>
        <p:nvSpPr>
          <p:cNvPr id="4" name="Frame 5"/>
          <p:cNvSpPr/>
          <p:nvPr/>
        </p:nvSpPr>
        <p:spPr>
          <a:xfrm>
            <a:off x="-1" y="-22860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1486" y="55808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550" y="11299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30" y="11214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98" y="56268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560">
            <a:off x="-864724" y="-7980"/>
            <a:ext cx="2555204" cy="18927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895600" y="1371600"/>
            <a:ext cx="4648200" cy="541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95600" y="6781800"/>
            <a:ext cx="31532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33400" y="1371600"/>
            <a:ext cx="8610600" cy="1524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38400" y="1371600"/>
            <a:ext cx="5105400" cy="2438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3800" y="1378803"/>
            <a:ext cx="914400" cy="22787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3505200"/>
            <a:ext cx="32766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609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106680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</a:rPr>
              <a:t>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91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</a:rPr>
              <a:t>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6172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A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172200"/>
            <a:ext cx="64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B</a:t>
            </a:r>
            <a:endParaRPr lang="en-US" sz="4000" b="1" dirty="0"/>
          </a:p>
        </p:txBody>
      </p:sp>
      <p:sp>
        <p:nvSpPr>
          <p:cNvPr id="14" name="Block Arc 13"/>
          <p:cNvSpPr/>
          <p:nvPr/>
        </p:nvSpPr>
        <p:spPr>
          <a:xfrm rot="15578033">
            <a:off x="5822036" y="1422005"/>
            <a:ext cx="685800" cy="634425"/>
          </a:xfrm>
          <a:prstGeom prst="blockArc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6628518">
            <a:off x="7568340" y="1519055"/>
            <a:ext cx="1157604" cy="671668"/>
          </a:xfrm>
          <a:prstGeom prst="blockArc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3798679">
            <a:off x="3380620" y="5975509"/>
            <a:ext cx="1209915" cy="577149"/>
          </a:xfrm>
          <a:prstGeom prst="blockArc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2514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92D050"/>
                </a:solidFill>
              </a:rPr>
              <a:t>C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289560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92D050"/>
                </a:solidFill>
              </a:rPr>
              <a:t>D</a:t>
            </a:r>
            <a:endParaRPr lang="en-US" sz="4800" b="1" dirty="0" smtClean="0">
              <a:solidFill>
                <a:srgbClr val="92D050"/>
              </a:solidFill>
            </a:endParaRPr>
          </a:p>
          <a:p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820913">
            <a:off x="6159745" y="1241614"/>
            <a:ext cx="146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</a:rPr>
              <a:t>30</a:t>
            </a:r>
            <a:r>
              <a:rPr lang="bn-BD" sz="3600" b="1" baseline="30000" dirty="0" smtClean="0">
                <a:solidFill>
                  <a:srgbClr val="00B050"/>
                </a:solidFill>
              </a:rPr>
              <a:t>0</a:t>
            </a:r>
            <a:endParaRPr lang="en-US" sz="3600" b="1" baseline="30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1447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</a:rPr>
              <a:t>60</a:t>
            </a:r>
            <a:r>
              <a:rPr lang="bn-BD" sz="3200" b="1" baseline="30000" dirty="0" smtClean="0">
                <a:solidFill>
                  <a:srgbClr val="00B050"/>
                </a:solidFill>
              </a:rPr>
              <a:t>0</a:t>
            </a:r>
            <a:endParaRPr lang="en-US" sz="3200" b="1" baseline="300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50</a:t>
            </a:r>
            <a:r>
              <a:rPr lang="bn-BD" sz="3600" b="1" baseline="30000" dirty="0" smtClean="0">
                <a:solidFill>
                  <a:srgbClr val="FF0000"/>
                </a:solidFill>
              </a:rPr>
              <a:t>0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595687"/>
            <a:ext cx="2743200" cy="3186113"/>
          </a:xfrm>
          <a:prstGeom prst="rect">
            <a:avLst/>
          </a:prstGeom>
        </p:spPr>
      </p:pic>
      <p:sp>
        <p:nvSpPr>
          <p:cNvPr id="23" name="Frame 5"/>
          <p:cNvSpPr/>
          <p:nvPr/>
        </p:nvSpPr>
        <p:spPr>
          <a:xfrm>
            <a:off x="-101601" y="0"/>
            <a:ext cx="9550401" cy="71628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9886" y="5809428"/>
            <a:ext cx="621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13950" y="1358547"/>
            <a:ext cx="760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630" y="1350015"/>
            <a:ext cx="641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098" y="5855494"/>
            <a:ext cx="6503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74653 -0.0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2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026229" y="3733800"/>
            <a:ext cx="495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26229" y="609600"/>
            <a:ext cx="3145971" cy="3124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ircular Arrow 9"/>
          <p:cNvSpPr/>
          <p:nvPr/>
        </p:nvSpPr>
        <p:spPr>
          <a:xfrm rot="15285213" flipV="1">
            <a:off x="3900077" y="1969186"/>
            <a:ext cx="2204432" cy="1677644"/>
          </a:xfrm>
          <a:prstGeom prst="circular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79672" y="255657"/>
            <a:ext cx="359228" cy="381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38370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229" y="373908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900" y="2556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8500" y="4221777"/>
                <a:ext cx="4343400" cy="64633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0455F6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চিত্রে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𝐵𝐴𝐶</m:t>
                    </m:r>
                  </m:oMath>
                </a14:m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উন্নতি কোণ</a:t>
                </a:r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4221777"/>
                <a:ext cx="4343400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ame 5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870045 w 12192000"/>
              <a:gd name="connsiteY5" fmla="*/ 870045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870045 w 12192000"/>
              <a:gd name="connsiteY9" fmla="*/ 870045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870045 w 12192000"/>
              <a:gd name="connsiteY6" fmla="*/ 609031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701233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321955 w 12192000"/>
              <a:gd name="connsiteY7" fmla="*/ 6090313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321955 w 12192000"/>
              <a:gd name="connsiteY8" fmla="*/ 870045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588691 w 12192000"/>
              <a:gd name="connsiteY5" fmla="*/ 560556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588691 w 12192000"/>
              <a:gd name="connsiteY9" fmla="*/ 560556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644962 w 12192000"/>
              <a:gd name="connsiteY6" fmla="*/ 6638953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518352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48014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695224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  <a:gd name="connsiteX0" fmla="*/ 0 w 12192000"/>
              <a:gd name="connsiteY0" fmla="*/ 0 h 6960358"/>
              <a:gd name="connsiteX1" fmla="*/ 12192000 w 12192000"/>
              <a:gd name="connsiteY1" fmla="*/ 0 h 6960358"/>
              <a:gd name="connsiteX2" fmla="*/ 12192000 w 12192000"/>
              <a:gd name="connsiteY2" fmla="*/ 6960358 h 6960358"/>
              <a:gd name="connsiteX3" fmla="*/ 0 w 12192000"/>
              <a:gd name="connsiteY3" fmla="*/ 6960358 h 6960358"/>
              <a:gd name="connsiteX4" fmla="*/ 0 w 12192000"/>
              <a:gd name="connsiteY4" fmla="*/ 0 h 6960358"/>
              <a:gd name="connsiteX5" fmla="*/ 490217 w 12192000"/>
              <a:gd name="connsiteY5" fmla="*/ 448014 h 6960358"/>
              <a:gd name="connsiteX6" fmla="*/ 476150 w 12192000"/>
              <a:gd name="connsiteY6" fmla="*/ 6599690 h 6960358"/>
              <a:gd name="connsiteX7" fmla="*/ 11687715 w 12192000"/>
              <a:gd name="connsiteY7" fmla="*/ 6596750 h 6960358"/>
              <a:gd name="connsiteX8" fmla="*/ 11772121 w 12192000"/>
              <a:gd name="connsiteY8" fmla="*/ 476149 h 6960358"/>
              <a:gd name="connsiteX9" fmla="*/ 490217 w 12192000"/>
              <a:gd name="connsiteY9" fmla="*/ 448014 h 69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60358">
                <a:moveTo>
                  <a:pt x="0" y="0"/>
                </a:moveTo>
                <a:lnTo>
                  <a:pt x="12192000" y="0"/>
                </a:lnTo>
                <a:lnTo>
                  <a:pt x="12192000" y="6960358"/>
                </a:lnTo>
                <a:lnTo>
                  <a:pt x="0" y="6960358"/>
                </a:lnTo>
                <a:lnTo>
                  <a:pt x="0" y="0"/>
                </a:lnTo>
                <a:close/>
                <a:moveTo>
                  <a:pt x="490217" y="448014"/>
                </a:moveTo>
                <a:lnTo>
                  <a:pt x="476150" y="6599690"/>
                </a:lnTo>
                <a:lnTo>
                  <a:pt x="11687715" y="6596750"/>
                </a:lnTo>
                <a:lnTo>
                  <a:pt x="11772121" y="476149"/>
                </a:lnTo>
                <a:lnTo>
                  <a:pt x="490217" y="44801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1486" y="5809429"/>
            <a:ext cx="595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5550" y="1358548"/>
            <a:ext cx="72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230" y="1350016"/>
            <a:ext cx="614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698" y="5855495"/>
            <a:ext cx="62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HMS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2" grpId="0"/>
      <p:bldP spid="8" grpId="0"/>
      <p:bldP spid="9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596</Words>
  <Application>Microsoft Office PowerPoint</Application>
  <PresentationFormat>On-screen Show (4:3)</PresentationFormat>
  <Paragraphs>251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Shaishab</dc:creator>
  <cp:lastModifiedBy>Microsoft account</cp:lastModifiedBy>
  <cp:revision>195</cp:revision>
  <dcterms:created xsi:type="dcterms:W3CDTF">2006-08-16T00:00:00Z</dcterms:created>
  <dcterms:modified xsi:type="dcterms:W3CDTF">2020-10-11T13:08:02Z</dcterms:modified>
</cp:coreProperties>
</file>