
<file path=[Content_Types].xml><?xml version="1.0" encoding="utf-8"?>
<Types xmlns="http://schemas.openxmlformats.org/package/2006/content-types">
  <Default Extension="tmp" ContentType="image/png"/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sldIdLst>
    <p:sldId id="256" r:id="rId3"/>
    <p:sldId id="258" r:id="rId4"/>
    <p:sldId id="259" r:id="rId5"/>
    <p:sldId id="260" r:id="rId6"/>
    <p:sldId id="257" r:id="rId7"/>
    <p:sldId id="261" r:id="rId8"/>
    <p:sldId id="262" r:id="rId9"/>
    <p:sldId id="263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6/16/2020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182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6/16/2020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198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6/16/2020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952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6/16/2020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03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6/16/2020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98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6/16/2020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807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6/16/2020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59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6/16/2020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273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6/16/2020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805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6/16/2020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058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6/16/2020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462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6/16/2020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37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fif"/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7" Type="http://schemas.microsoft.com/office/2007/relationships/hdphoto" Target="../media/hdphoto2.wd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jpeg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tm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9886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9" t="21819" r="8433" b="25302"/>
          <a:stretch/>
        </p:blipFill>
        <p:spPr>
          <a:xfrm>
            <a:off x="3298209" y="18196"/>
            <a:ext cx="3766782" cy="8461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393" y="868680"/>
            <a:ext cx="2560320" cy="25603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16991" y="4953000"/>
            <a:ext cx="3048000" cy="1015663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Shorif Ador ANSI V1" pitchFamily="2" charset="0"/>
              </a:rPr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7371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>
            <a:off x="2677236" y="1221475"/>
            <a:ext cx="3733800" cy="1219200"/>
          </a:xfrm>
          <a:prstGeom prst="snip2SameRect">
            <a:avLst/>
          </a:prstGeom>
          <a:solidFill>
            <a:schemeClr val="bg2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accent1">
                    <a:lumMod val="75000"/>
                  </a:schemeClr>
                </a:solidFill>
                <a:latin typeface="Shorif Ador ANSI V1" pitchFamily="2" charset="0"/>
              </a:rPr>
              <a:t>বাড়ির কাজ </a:t>
            </a:r>
            <a:endParaRPr lang="en-US" sz="4400" b="1" dirty="0">
              <a:solidFill>
                <a:schemeClr val="accent1">
                  <a:lumMod val="75000"/>
                </a:schemeClr>
              </a:solidFill>
              <a:latin typeface="Shorif Ador ANSI V1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7633" y="2863754"/>
            <a:ext cx="6781800" cy="2554545"/>
          </a:xfrm>
          <a:prstGeom prst="rect">
            <a:avLst/>
          </a:prstGeom>
          <a:solidFill>
            <a:schemeClr val="bg2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SolaimanLipi" pitchFamily="66" charset="0"/>
                <a:cs typeface="SolaimanLipi" pitchFamily="66" charset="0"/>
              </a:rPr>
              <a:t>১। জামাআতে সালাত আদায়ের গুরুত্ব সম্পর্কে ৫ টি বাক্যে লেখ। </a:t>
            </a:r>
          </a:p>
          <a:p>
            <a:r>
              <a:rPr lang="bn-IN" sz="4000" dirty="0" smtClean="0">
                <a:latin typeface="SolaimanLipi" pitchFamily="66" charset="0"/>
                <a:cs typeface="SolaimanLipi" pitchFamily="66" charset="0"/>
              </a:rPr>
              <a:t>২। ইমাম ও মুক্তাদির কর্তৃব্যগুলোর একটি তালিকা তৈরি কর। </a:t>
            </a:r>
            <a:endParaRPr lang="en-US" sz="4000" dirty="0">
              <a:latin typeface="SolaimanLipi" pitchFamily="66" charset="0"/>
              <a:cs typeface="SolaimanLip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5276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4707170" y="4628036"/>
            <a:ext cx="4436830" cy="2077563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accent6">
                    <a:lumMod val="50000"/>
                  </a:schemeClr>
                </a:solidFill>
              </a:rPr>
              <a:t>আল্লাহ হাফিজ 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09139"/>
            <a:ext cx="3640370" cy="28556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570" y="1709140"/>
            <a:ext cx="3812420" cy="28556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8" y="4628037"/>
            <a:ext cx="4694659" cy="2229963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124200" y="685800"/>
            <a:ext cx="2590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bg1">
                    <a:lumMod val="95000"/>
                  </a:schemeClr>
                </a:solidFill>
              </a:rPr>
              <a:t>সমাপনী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2659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0" y="304800"/>
            <a:ext cx="6511925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8292" y="1972342"/>
            <a:ext cx="4192615" cy="3657600"/>
          </a:xfrm>
        </p:spPr>
      </p:pic>
      <p:sp>
        <p:nvSpPr>
          <p:cNvPr id="14" name="TextBox 13"/>
          <p:cNvSpPr txBox="1"/>
          <p:nvPr/>
        </p:nvSpPr>
        <p:spPr>
          <a:xfrm>
            <a:off x="3886200" y="2133600"/>
            <a:ext cx="4800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3" algn="ctr"/>
            <a:r>
              <a:rPr lang="bn-IN" sz="3200" dirty="0">
                <a:solidFill>
                  <a:srgbClr val="A7EA52">
                    <a:lumMod val="75000"/>
                  </a:srgbClr>
                </a:solidFill>
                <a:latin typeface="Shorif Ador ANSI V1" pitchFamily="2" charset="0"/>
                <a:cs typeface="SutonnyOMJ" pitchFamily="2" charset="0"/>
              </a:rPr>
              <a:t>মোঃ মাকসুদুর রহমান </a:t>
            </a:r>
          </a:p>
          <a:p>
            <a:pPr marL="914400" lvl="3" algn="ctr"/>
            <a:r>
              <a:rPr lang="bn-IN" sz="2400" dirty="0">
                <a:solidFill>
                  <a:prstClr val="black"/>
                </a:solidFill>
                <a:latin typeface="SutonnyOMJ" pitchFamily="2" charset="0"/>
                <a:cs typeface="SutonnyOMJ" pitchFamily="2" charset="0"/>
              </a:rPr>
              <a:t>সহকারী শিক্ষক</a:t>
            </a:r>
          </a:p>
          <a:p>
            <a:pPr marL="914400" lvl="3" algn="ctr"/>
            <a:r>
              <a:rPr lang="bn-IN" sz="2400" dirty="0">
                <a:solidFill>
                  <a:prstClr val="black"/>
                </a:solidFill>
                <a:latin typeface="SutonnyOMJ" pitchFamily="2" charset="0"/>
                <a:cs typeface="SutonnyOMJ" pitchFamily="2" charset="0"/>
              </a:rPr>
              <a:t>(ইসলাম ও নৈতিক শিক্ষা )</a:t>
            </a:r>
          </a:p>
          <a:p>
            <a:pPr marL="914400" lvl="3" algn="ctr"/>
            <a:r>
              <a:rPr lang="bn-IN" sz="3200" dirty="0">
                <a:solidFill>
                  <a:srgbClr val="B4DCFA">
                    <a:lumMod val="50000"/>
                  </a:srgbClr>
                </a:solidFill>
                <a:latin typeface="SutonnyOMJ" pitchFamily="2" charset="0"/>
                <a:cs typeface="SutonnyOMJ" pitchFamily="2" charset="0"/>
              </a:rPr>
              <a:t>দিদার মডেল হাই স্কুল,</a:t>
            </a:r>
          </a:p>
          <a:p>
            <a:pPr marL="914400" lvl="3" algn="ctr"/>
            <a:r>
              <a:rPr lang="bn-IN" sz="2400" dirty="0">
                <a:solidFill>
                  <a:prstClr val="black"/>
                </a:solidFill>
                <a:latin typeface="SutonnyOMJ" pitchFamily="2" charset="0"/>
                <a:cs typeface="SutonnyOMJ" pitchFamily="2" charset="0"/>
              </a:rPr>
              <a:t>আদর্শ সদর, কুমিল্লা।</a:t>
            </a:r>
          </a:p>
          <a:p>
            <a:pPr marL="914400" lvl="3" algn="ctr"/>
            <a:r>
              <a:rPr lang="bn-IN" sz="2400" dirty="0">
                <a:solidFill>
                  <a:prstClr val="black"/>
                </a:solidFill>
                <a:latin typeface="SutonnyOMJ" pitchFamily="2" charset="0"/>
                <a:cs typeface="SutonnyOMJ" pitchFamily="2" charset="0"/>
              </a:rPr>
              <a:t>মোবাইলঃ </a:t>
            </a:r>
            <a:r>
              <a:rPr lang="en-US" sz="2000" dirty="0">
                <a:solidFill>
                  <a:srgbClr val="F14124"/>
                </a:solidFill>
                <a:latin typeface="SutonnyOMJ" pitchFamily="2" charset="0"/>
                <a:cs typeface="SutonnyOMJ" pitchFamily="2" charset="0"/>
              </a:rPr>
              <a:t>01815423317</a:t>
            </a:r>
            <a:endParaRPr lang="bn-IN" sz="2000" dirty="0">
              <a:solidFill>
                <a:srgbClr val="F14124"/>
              </a:solidFill>
              <a:latin typeface="SutonnyOMJ" pitchFamily="2" charset="0"/>
              <a:cs typeface="SutonnyOMJ" pitchFamily="2" charset="0"/>
            </a:endParaRPr>
          </a:p>
          <a:p>
            <a:pPr marL="914400" lvl="3" algn="ctr"/>
            <a:r>
              <a:rPr lang="bn-IN" sz="2400" dirty="0">
                <a:solidFill>
                  <a:prstClr val="black"/>
                </a:solidFill>
                <a:latin typeface="SutonnyOMJ" pitchFamily="2" charset="0"/>
                <a:cs typeface="SutonnyOMJ" pitchFamily="2" charset="0"/>
              </a:rPr>
              <a:t>ই-মেইলঃ </a:t>
            </a:r>
            <a:r>
              <a:rPr lang="en-US" dirty="0">
                <a:solidFill>
                  <a:prstClr val="black"/>
                </a:solidFill>
                <a:latin typeface="SutonnyOMJ" pitchFamily="2" charset="0"/>
                <a:cs typeface="SutonnyOMJ" pitchFamily="2" charset="0"/>
              </a:rPr>
              <a:t>maksudurrahman1990@gmail.com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999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5334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prstClr val="black"/>
                </a:solidFill>
              </a:rPr>
              <a:t>পাঠ পরিচিতি 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2001559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rgbClr val="FF8021"/>
                </a:solidFill>
                <a:latin typeface="SolaimanLipi" pitchFamily="66" charset="0"/>
                <a:cs typeface="SolaimanLipi" pitchFamily="66" charset="0"/>
              </a:rPr>
              <a:t>২য় অধ্যায়</a:t>
            </a:r>
          </a:p>
          <a:p>
            <a:pPr algn="ctr"/>
            <a:endParaRPr lang="bn-IN" sz="4400" dirty="0">
              <a:solidFill>
                <a:srgbClr val="FF8021"/>
              </a:solidFill>
              <a:latin typeface="SolaimanLipi" pitchFamily="66" charset="0"/>
              <a:cs typeface="SolaimanLipi" pitchFamily="66" charset="0"/>
            </a:endParaRPr>
          </a:p>
          <a:p>
            <a:pPr algn="ctr"/>
            <a:r>
              <a:rPr lang="bn-IN" sz="2800" dirty="0" smtClean="0">
                <a:solidFill>
                  <a:prstClr val="black"/>
                </a:solidFill>
                <a:latin typeface="SolaimanLipi" pitchFamily="66" charset="0"/>
                <a:cs typeface="SolaimanLipi" pitchFamily="66" charset="0"/>
              </a:rPr>
              <a:t>পাঠ ১</a:t>
            </a:r>
          </a:p>
          <a:p>
            <a:pPr algn="ctr"/>
            <a:r>
              <a:rPr lang="bn-IN" sz="2800" dirty="0" smtClean="0">
                <a:solidFill>
                  <a:prstClr val="black"/>
                </a:solidFill>
                <a:latin typeface="SolaimanLipi" pitchFamily="66" charset="0"/>
                <a:cs typeface="SolaimanLipi" pitchFamily="66" charset="0"/>
              </a:rPr>
              <a:t> </a:t>
            </a:r>
            <a:endParaRPr lang="en-US" sz="2800" dirty="0">
              <a:solidFill>
                <a:prstClr val="black"/>
              </a:solidFill>
              <a:latin typeface="SolaimanLipi" pitchFamily="66" charset="0"/>
              <a:cs typeface="SolaimanLipi" pitchFamily="66" charset="0"/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7939" y="1447799"/>
            <a:ext cx="3834061" cy="4728333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914" y="2712323"/>
            <a:ext cx="1943371" cy="466790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124" y="3871672"/>
            <a:ext cx="1790950" cy="4382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872" y="4489959"/>
            <a:ext cx="2251128" cy="168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1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457200"/>
            <a:ext cx="365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prstClr val="black"/>
                </a:solidFill>
                <a:latin typeface="SutonnyOMJ" pitchFamily="2" charset="0"/>
                <a:cs typeface="SutonnyOMJ" pitchFamily="2" charset="0"/>
              </a:rPr>
              <a:t>শিখনফল</a:t>
            </a:r>
            <a:r>
              <a:rPr lang="bn-IN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676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prstClr val="black"/>
                </a:solidFill>
              </a:rPr>
              <a:t>এ পাঠ শেষে আমরা- 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2438400"/>
            <a:ext cx="5334000" cy="230832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IN" sz="3600" dirty="0" smtClean="0">
                <a:solidFill>
                  <a:prstClr val="black"/>
                </a:solidFill>
                <a:latin typeface="SolaimanLipi" pitchFamily="66" charset="0"/>
                <a:cs typeface="SolaimanLipi" pitchFamily="66" charset="0"/>
              </a:rPr>
              <a:t>ইমাম ও মুক্তাদির দায়িত্ব ও কর্তৃব্য </a:t>
            </a:r>
            <a:r>
              <a:rPr lang="bn-IN" sz="3600" dirty="0">
                <a:solidFill>
                  <a:prstClr val="black"/>
                </a:solidFill>
                <a:latin typeface="SolaimanLipi" pitchFamily="66" charset="0"/>
                <a:cs typeface="SolaimanLipi" pitchFamily="66" charset="0"/>
              </a:rPr>
              <a:t>বর্ননা করতে </a:t>
            </a:r>
            <a:r>
              <a:rPr lang="bn-IN" sz="3600" dirty="0" smtClean="0">
                <a:solidFill>
                  <a:prstClr val="black"/>
                </a:solidFill>
                <a:latin typeface="SolaimanLipi" pitchFamily="66" charset="0"/>
                <a:cs typeface="SolaimanLipi" pitchFamily="66" charset="0"/>
              </a:rPr>
              <a:t>পারব। 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IN" sz="3600" dirty="0" smtClean="0">
                <a:solidFill>
                  <a:prstClr val="black"/>
                </a:solidFill>
                <a:latin typeface="SolaimanLipi" pitchFamily="66" charset="0"/>
                <a:cs typeface="SolaimanLipi" pitchFamily="66" charset="0"/>
              </a:rPr>
              <a:t>জামাআতে সালাত আদায়ের গুরুত্ব বর্ননা করতে পারব।</a:t>
            </a:r>
          </a:p>
        </p:txBody>
      </p:sp>
    </p:spTree>
    <p:extLst>
      <p:ext uri="{BB962C8B-B14F-4D97-AF65-F5344CB8AC3E}">
        <p14:creationId xmlns:p14="http://schemas.microsoft.com/office/powerpoint/2010/main" val="356957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60" y="838200"/>
            <a:ext cx="8541360" cy="2895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872" t="19902" r="5953" b="19644"/>
          <a:stretch/>
        </p:blipFill>
        <p:spPr>
          <a:xfrm>
            <a:off x="1125440" y="3733800"/>
            <a:ext cx="7086599" cy="193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3294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607325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u="sng" dirty="0" smtClean="0">
                <a:latin typeface="SolaimanLipi" pitchFamily="66" charset="0"/>
                <a:cs typeface="SolaimanLipi" pitchFamily="66" charset="0"/>
              </a:rPr>
              <a:t>জামাআতে সালাত </a:t>
            </a:r>
            <a:endParaRPr lang="en-US" sz="3600" b="1" u="sng" dirty="0">
              <a:latin typeface="SolaimanLipi" pitchFamily="66" charset="0"/>
              <a:cs typeface="SolaimanLipi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9245" y="1637728"/>
            <a:ext cx="5029200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IN" sz="2400" b="1" dirty="0" smtClean="0"/>
              <a:t>জামাআত</a:t>
            </a:r>
            <a:r>
              <a:rPr lang="bn-IN" dirty="0" smtClean="0"/>
              <a:t> আরবি শব্দ। এর অর্থ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bn-IN" sz="2400" dirty="0" smtClean="0"/>
              <a:t>একত্রিত হওয়া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bn-IN" sz="2400" dirty="0" smtClean="0"/>
              <a:t>সমবেত হওয়া প্রভৃতি।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472223"/>
            <a:ext cx="6781800" cy="206210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SolaimanLipi" pitchFamily="66" charset="0"/>
                <a:cs typeface="SolaimanLipi" pitchFamily="66" charset="0"/>
              </a:rPr>
              <a:t>ইসলামি পরিভাষায়, </a:t>
            </a:r>
          </a:p>
          <a:p>
            <a:pPr algn="ctr"/>
            <a:r>
              <a:rPr lang="bn-IN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olaimanLipi" pitchFamily="66" charset="0"/>
                <a:cs typeface="SolaimanLipi" pitchFamily="66" charset="0"/>
              </a:rPr>
              <a:t>নির্ধারিত সময়ে নির্দিষ্ট জায়গায় মুসলিম সম্প্রদায় ইমামের সঙ্গে একত্রিত হয়ে সালাত আদায় করাকে </a:t>
            </a:r>
            <a:r>
              <a:rPr lang="bn-IN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olaimanLipi" pitchFamily="66" charset="0"/>
                <a:cs typeface="SolaimanLipi" pitchFamily="66" charset="0"/>
              </a:rPr>
              <a:t>জামাআতে সালাত </a:t>
            </a:r>
            <a:r>
              <a:rPr lang="bn-IN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olaimanLipi" pitchFamily="66" charset="0"/>
                <a:cs typeface="SolaimanLipi" pitchFamily="66" charset="0"/>
              </a:rPr>
              <a:t>বলে। 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latin typeface="SolaimanLipi" pitchFamily="66" charset="0"/>
              <a:cs typeface="SolaimanLipi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838059"/>
            <a:ext cx="3581400" cy="1634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588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53155"/>
            <a:ext cx="76200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b="1" u="sng" dirty="0" smtClean="0">
                <a:latin typeface="Shorif Ador ANSI V1" pitchFamily="2" charset="0"/>
              </a:rPr>
              <a:t>জামাআতে সালাত আদায়ের গুরুত্ব </a:t>
            </a:r>
            <a:endParaRPr lang="en-US" sz="3600" b="1" u="sng" dirty="0">
              <a:latin typeface="Shorif Ador ANSI V1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524000"/>
            <a:ext cx="74676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chemeClr val="accent4">
                    <a:lumMod val="50000"/>
                  </a:schemeClr>
                </a:solidFill>
              </a:rPr>
              <a:t>ফরজ সালাত একাকী </a:t>
            </a:r>
            <a:r>
              <a:rPr lang="bn-IN" b="1" dirty="0" smtClean="0">
                <a:solidFill>
                  <a:schemeClr val="accent4">
                    <a:lumMod val="50000"/>
                  </a:schemeClr>
                </a:solidFill>
              </a:rPr>
              <a:t>আদায় করার চেয়ে জামাআতে আদায় করার প্রতি বিশেষ তাগিদ রয়েছে</a:t>
            </a:r>
            <a:r>
              <a:rPr lang="bn-IN" b="1" dirty="0" smtClean="0"/>
              <a:t>। আল্লাহ তায়ালা বলেনঃ </a:t>
            </a:r>
            <a:endParaRPr lang="en-US" b="1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97"/>
          <a:stretch/>
        </p:blipFill>
        <p:spPr>
          <a:xfrm>
            <a:off x="2440694" y="2286000"/>
            <a:ext cx="4072054" cy="84453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280595"/>
            <a:ext cx="7122369" cy="37565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47" y="3886200"/>
            <a:ext cx="8140702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054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u="sng" dirty="0" smtClean="0">
                <a:solidFill>
                  <a:srgbClr val="C00000"/>
                </a:solidFill>
                <a:latin typeface="SolaimanLipi" pitchFamily="66" charset="0"/>
                <a:cs typeface="SolaimanLipi" pitchFamily="66" charset="0"/>
              </a:rPr>
              <a:t>ইমাম</a:t>
            </a:r>
            <a:r>
              <a:rPr lang="bn-IN" dirty="0" smtClean="0">
                <a:latin typeface="SolaimanLipi" pitchFamily="66" charset="0"/>
                <a:cs typeface="SolaimanLipi" pitchFamily="66" charset="0"/>
              </a:rPr>
              <a:t> </a:t>
            </a:r>
            <a:endParaRPr lang="en-US" dirty="0">
              <a:latin typeface="SolaimanLipi" pitchFamily="66" charset="0"/>
              <a:cs typeface="SolaimanLipi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993491"/>
            <a:ext cx="7315200" cy="193899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IN" sz="2000" dirty="0" smtClean="0"/>
              <a:t>ইমাম অর্থ নেতা।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IN" sz="2000" dirty="0" smtClean="0"/>
              <a:t>যিনি সালাত পরিচালনা করেন, তিনিই ইমাম।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IN" sz="2000" dirty="0" smtClean="0"/>
              <a:t>অন্য কথায়, জামাআতে সালাত আদায়ের সময় মুসল্লিগণ (মুক্তাদি) যাকে অনুসরণ করে সালাত করে তাকে ইমাম বলে।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IN" sz="2000" dirty="0" smtClean="0"/>
              <a:t>যার কিরাআত  শুদ্ধ, সুন্দর ও ইসলামি জ্ঞান বেশি এবং বয়সে বড় তিনিই ইমাম হওয়ার যোগ্য। 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700585" y="3186556"/>
            <a:ext cx="24689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b="1" u="sng" dirty="0" smtClean="0">
                <a:solidFill>
                  <a:srgbClr val="C00000"/>
                </a:solidFill>
                <a:latin typeface="SolaimanLipi" pitchFamily="66" charset="0"/>
                <a:cs typeface="SolaimanLipi" pitchFamily="66" charset="0"/>
              </a:rPr>
              <a:t>ইমামের কর্তৃব্য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1057" y="3814549"/>
            <a:ext cx="7452815" cy="23083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dirty="0" smtClean="0"/>
              <a:t>ইমামের কর্তৃব্য হচ্ছে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IN" dirty="0" smtClean="0"/>
              <a:t>সালাতে কাতার সোজা হলো কি না সেদিকে দৃষ্টি রাখা।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IN" dirty="0" smtClean="0"/>
              <a:t>মুসল্লিদের মধ্যে সুসম্পর্ক রক্ষা করা।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IN" dirty="0" smtClean="0"/>
              <a:t>সৎ উপদেশ দেওয়া এবং মুসলিদ্দের প্রতি দায়িত্ব যথাযথভাবে পালন করা।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IN" dirty="0" smtClean="0"/>
              <a:t>ইমাম হিংসা, বিদ্বেষ, প্রবৃত্তির অনুসরণ ও ইসলাম বহির্ভূত কাজকর্ম থেকে দূরে থাকবেন।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IN" dirty="0" smtClean="0"/>
              <a:t>তাঁর উচিত মুসল্লিদের অবস্থা দেখে সালাতে তিলাওয়াত  দীর্ঘ বা সংক্ষিপ্ত করা।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067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600200"/>
            <a:ext cx="6934200" cy="4401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bn-IN" sz="2000" dirty="0" smtClean="0"/>
              <a:t>ইমামের পিছনে দাঁড়িয়ে তাঁকে অনুসরণপূর্বক যারা </a:t>
            </a:r>
            <a:r>
              <a:rPr lang="bn-IN" sz="2000" dirty="0" smtClean="0"/>
              <a:t>সালা</a:t>
            </a:r>
            <a:r>
              <a:rPr lang="en-US" sz="2000" dirty="0" smtClean="0"/>
              <a:t>ত </a:t>
            </a:r>
            <a:r>
              <a:rPr lang="en-US" sz="2000" dirty="0" err="1" smtClean="0"/>
              <a:t>আদায়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, </a:t>
            </a:r>
            <a:r>
              <a:rPr lang="en-US" sz="2000" dirty="0" err="1" smtClean="0"/>
              <a:t>তাঁদের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মুক্তাদি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বলা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।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err="1" smtClean="0"/>
              <a:t>মুক্তাদি</a:t>
            </a:r>
            <a:r>
              <a:rPr lang="en-US" sz="2000" dirty="0" smtClean="0"/>
              <a:t> </a:t>
            </a:r>
            <a:r>
              <a:rPr lang="en-US" sz="2000" dirty="0" err="1" smtClean="0"/>
              <a:t>এই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সালাতের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নিয়ত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করবে</a:t>
            </a:r>
            <a:r>
              <a:rPr lang="en-US" sz="2000" dirty="0" smtClean="0"/>
              <a:t> </a:t>
            </a:r>
            <a:r>
              <a:rPr lang="en-US" sz="2000" dirty="0" err="1" smtClean="0"/>
              <a:t>যে</a:t>
            </a:r>
            <a:r>
              <a:rPr lang="en-US" sz="2000" dirty="0" smtClean="0"/>
              <a:t>, </a:t>
            </a:r>
            <a:r>
              <a:rPr lang="en-US" sz="2000" b="1" dirty="0" err="1" smtClean="0"/>
              <a:t>আমি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এই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ইমামের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পেছনে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সালাত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আদায়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করছি</a:t>
            </a:r>
            <a:r>
              <a:rPr lang="en-US" sz="2000" b="1" dirty="0" smtClean="0"/>
              <a:t>। </a:t>
            </a:r>
            <a:r>
              <a:rPr lang="bn-IN" sz="2000" b="1" dirty="0" smtClean="0"/>
              <a:t> </a:t>
            </a:r>
            <a:endParaRPr lang="en-US" sz="2000" b="1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err="1" smtClean="0"/>
              <a:t>সালাতের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যাবতীয়</a:t>
            </a:r>
            <a:r>
              <a:rPr lang="en-US" sz="2000" dirty="0" smtClean="0"/>
              <a:t> </a:t>
            </a:r>
            <a:r>
              <a:rPr lang="en-US" sz="2000" dirty="0" err="1" smtClean="0"/>
              <a:t>কাজে</a:t>
            </a:r>
            <a:r>
              <a:rPr lang="en-US" sz="2000" dirty="0" smtClean="0"/>
              <a:t> </a:t>
            </a:r>
            <a:r>
              <a:rPr lang="en-US" sz="2000" dirty="0" err="1" smtClean="0"/>
              <a:t>মুক্তাদিকে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ইমামের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অনুসরণ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হবে</a:t>
            </a:r>
            <a:r>
              <a:rPr lang="en-US" sz="2000" dirty="0" smtClean="0"/>
              <a:t>।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err="1" smtClean="0"/>
              <a:t>মুক্তাদিগণ</a:t>
            </a:r>
            <a:r>
              <a:rPr lang="en-US" sz="2000" dirty="0" smtClean="0"/>
              <a:t> </a:t>
            </a:r>
            <a:r>
              <a:rPr lang="en-US" sz="2000" dirty="0" err="1" smtClean="0"/>
              <a:t>ইমামের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পেছনে</a:t>
            </a:r>
            <a:r>
              <a:rPr lang="en-US" sz="2000" dirty="0" smtClean="0"/>
              <a:t> </a:t>
            </a:r>
            <a:r>
              <a:rPr lang="en-US" sz="2000" dirty="0" err="1" smtClean="0"/>
              <a:t>দাঁড়াবে</a:t>
            </a:r>
            <a:r>
              <a:rPr lang="en-US" sz="2000" dirty="0" smtClean="0"/>
              <a:t>।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err="1" smtClean="0"/>
              <a:t>যদি</a:t>
            </a:r>
            <a:r>
              <a:rPr lang="en-US" sz="2000" dirty="0" smtClean="0"/>
              <a:t> </a:t>
            </a:r>
            <a:r>
              <a:rPr lang="en-US" sz="2000" dirty="0" err="1" smtClean="0"/>
              <a:t>মুক্তাদি</a:t>
            </a:r>
            <a:r>
              <a:rPr lang="en-US" sz="2000" dirty="0" smtClean="0"/>
              <a:t> </a:t>
            </a:r>
            <a:r>
              <a:rPr lang="en-US" sz="2000" dirty="0" err="1" smtClean="0"/>
              <a:t>একজন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 </a:t>
            </a:r>
            <a:r>
              <a:rPr lang="en-US" sz="2000" dirty="0" err="1" smtClean="0"/>
              <a:t>তবে</a:t>
            </a:r>
            <a:r>
              <a:rPr lang="en-US" sz="2000" dirty="0" smtClean="0"/>
              <a:t> </a:t>
            </a:r>
            <a:r>
              <a:rPr lang="en-US" sz="2000" dirty="0" err="1" smtClean="0"/>
              <a:t>ইমামের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ডান</a:t>
            </a:r>
            <a:r>
              <a:rPr lang="en-US" sz="2000" dirty="0" smtClean="0"/>
              <a:t> </a:t>
            </a:r>
            <a:r>
              <a:rPr lang="en-US" sz="2000" dirty="0" err="1" smtClean="0"/>
              <a:t>দিকে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কিছুটা</a:t>
            </a:r>
            <a:r>
              <a:rPr lang="en-US" sz="2000" dirty="0" smtClean="0"/>
              <a:t> </a:t>
            </a:r>
            <a:r>
              <a:rPr lang="en-US" sz="2000" dirty="0" err="1" smtClean="0"/>
              <a:t>পেছনে</a:t>
            </a:r>
            <a:r>
              <a:rPr lang="en-US" sz="2000" dirty="0" smtClean="0"/>
              <a:t> </a:t>
            </a:r>
            <a:r>
              <a:rPr lang="en-US" sz="2000" dirty="0" err="1" smtClean="0"/>
              <a:t>দাঁড়াবে</a:t>
            </a:r>
            <a:r>
              <a:rPr lang="en-US" sz="2000" dirty="0" smtClean="0"/>
              <a:t>।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err="1" smtClean="0"/>
              <a:t>যদি</a:t>
            </a:r>
            <a:r>
              <a:rPr lang="en-US" sz="2000" dirty="0" smtClean="0"/>
              <a:t> </a:t>
            </a:r>
            <a:r>
              <a:rPr lang="en-US" sz="2000" dirty="0" err="1" smtClean="0"/>
              <a:t>ইমাম</a:t>
            </a:r>
            <a:r>
              <a:rPr lang="en-US" sz="2000" dirty="0" smtClean="0"/>
              <a:t> </a:t>
            </a:r>
            <a:r>
              <a:rPr lang="en-US" sz="2000" dirty="0" err="1" smtClean="0"/>
              <a:t>তিলাওয়াতে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ভুল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করেন</a:t>
            </a:r>
            <a:r>
              <a:rPr lang="en-US" sz="2000" dirty="0" smtClean="0"/>
              <a:t>, </a:t>
            </a:r>
            <a:r>
              <a:rPr lang="en-US" sz="2000" dirty="0" err="1" smtClean="0"/>
              <a:t>তাহলে</a:t>
            </a:r>
            <a:r>
              <a:rPr lang="en-US" sz="2000" dirty="0" smtClean="0"/>
              <a:t> </a:t>
            </a:r>
            <a:r>
              <a:rPr lang="en-US" sz="2000" dirty="0" err="1" smtClean="0"/>
              <a:t>নি</a:t>
            </a:r>
            <a:r>
              <a:rPr lang="en-US" sz="2000" dirty="0" err="1" smtClean="0"/>
              <a:t>কটবর্তী</a:t>
            </a:r>
            <a:r>
              <a:rPr lang="en-US" sz="2000" dirty="0" smtClean="0"/>
              <a:t> </a:t>
            </a:r>
            <a:r>
              <a:rPr lang="en-US" sz="2000" dirty="0" err="1" smtClean="0"/>
              <a:t>মুক্তাদি</a:t>
            </a:r>
            <a:r>
              <a:rPr lang="en-US" sz="2000" dirty="0" smtClean="0"/>
              <a:t> </a:t>
            </a:r>
            <a:r>
              <a:rPr lang="en-US" sz="2000" dirty="0" err="1" smtClean="0"/>
              <a:t>সংশোধন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দেবে</a:t>
            </a:r>
            <a:r>
              <a:rPr lang="en-US" sz="2000" dirty="0" smtClean="0"/>
              <a:t>।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err="1" smtClean="0"/>
              <a:t>আর</a:t>
            </a:r>
            <a:r>
              <a:rPr lang="en-US" sz="2000" dirty="0" smtClean="0"/>
              <a:t> </a:t>
            </a:r>
            <a:r>
              <a:rPr lang="en-US" sz="2000" dirty="0" err="1" smtClean="0"/>
              <a:t>যদি</a:t>
            </a:r>
            <a:r>
              <a:rPr lang="en-US" sz="2000" dirty="0" smtClean="0"/>
              <a:t> </a:t>
            </a:r>
            <a:r>
              <a:rPr lang="en-US" sz="2000" dirty="0" err="1" smtClean="0"/>
              <a:t>অন্য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কোনো</a:t>
            </a:r>
            <a:r>
              <a:rPr lang="en-US" sz="2000" dirty="0" smtClean="0"/>
              <a:t> </a:t>
            </a:r>
            <a:r>
              <a:rPr lang="en-US" sz="2000" dirty="0" err="1" smtClean="0"/>
              <a:t>কাজে</a:t>
            </a:r>
            <a:r>
              <a:rPr lang="en-US" sz="2000" dirty="0" smtClean="0"/>
              <a:t> </a:t>
            </a:r>
            <a:r>
              <a:rPr lang="en-US" sz="2000" dirty="0" err="1" smtClean="0"/>
              <a:t>ভুল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করেন</a:t>
            </a:r>
            <a:r>
              <a:rPr lang="en-US" sz="2000" dirty="0" smtClean="0"/>
              <a:t>, </a:t>
            </a:r>
            <a:r>
              <a:rPr lang="en-US" sz="2000" dirty="0" err="1" smtClean="0"/>
              <a:t>যেমনঃ</a:t>
            </a:r>
            <a:r>
              <a:rPr lang="en-US" sz="2000" dirty="0" smtClean="0"/>
              <a:t> </a:t>
            </a:r>
            <a:r>
              <a:rPr lang="en-US" sz="2000" dirty="0" err="1" smtClean="0"/>
              <a:t>দাঁড়ানোর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পরিবর্তে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বসে</a:t>
            </a:r>
            <a:r>
              <a:rPr lang="en-US" sz="2000" dirty="0" smtClean="0"/>
              <a:t> ,</a:t>
            </a:r>
            <a:r>
              <a:rPr lang="en-US" sz="2000" dirty="0" err="1" smtClean="0"/>
              <a:t>বসার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পরিবর্তে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দাঁড়ায়</a:t>
            </a:r>
            <a:r>
              <a:rPr lang="en-US" sz="2000" dirty="0" smtClean="0"/>
              <a:t>, </a:t>
            </a:r>
            <a:r>
              <a:rPr lang="en-US" sz="2000" dirty="0" err="1" smtClean="0"/>
              <a:t>তবে</a:t>
            </a:r>
            <a:r>
              <a:rPr lang="en-US" sz="2000" dirty="0" smtClean="0"/>
              <a:t> </a:t>
            </a:r>
            <a:r>
              <a:rPr lang="en-US" sz="2000" b="1" dirty="0" err="1" smtClean="0"/>
              <a:t>সুবহানাল্লাহ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বলে</a:t>
            </a:r>
            <a:r>
              <a:rPr lang="en-US" sz="2000" dirty="0" smtClean="0"/>
              <a:t> </a:t>
            </a:r>
            <a:r>
              <a:rPr lang="en-US" sz="2000" dirty="0" err="1" smtClean="0"/>
              <a:t>ইমামকে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সংশোধন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দেবে</a:t>
            </a:r>
            <a:r>
              <a:rPr lang="en-US" sz="2000" dirty="0" smtClean="0"/>
              <a:t>। </a:t>
            </a:r>
            <a:endParaRPr lang="en-US" sz="2000" dirty="0"/>
          </a:p>
        </p:txBody>
      </p:sp>
      <p:sp>
        <p:nvSpPr>
          <p:cNvPr id="3" name="Oval 2"/>
          <p:cNvSpPr/>
          <p:nvPr/>
        </p:nvSpPr>
        <p:spPr>
          <a:xfrm>
            <a:off x="3200400" y="228600"/>
            <a:ext cx="27432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মুক্তাদি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64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Slipstr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343</TotalTime>
  <Words>347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Slipstream</vt:lpstr>
      <vt:lpstr>1_Slipstream</vt:lpstr>
      <vt:lpstr>PowerPoint Presentation</vt:lpstr>
      <vt:lpstr>শিক্ষক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ismail - [2010]</cp:lastModifiedBy>
  <cp:revision>25</cp:revision>
  <dcterms:created xsi:type="dcterms:W3CDTF">2006-08-16T00:00:00Z</dcterms:created>
  <dcterms:modified xsi:type="dcterms:W3CDTF">2020-06-16T11:14:08Z</dcterms:modified>
</cp:coreProperties>
</file>