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2"/>
  </p:notesMasterIdLst>
  <p:sldIdLst>
    <p:sldId id="257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F72A8-0C55-4174-91B0-52698E9FE7B9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BDAB5-A2EA-4BD5-8758-1657EC4EF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1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19EF3-CD07-4969-ACDF-4E62F86BA1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2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19EF3-CD07-4969-ACDF-4E62F86BA1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9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6888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96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3607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7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87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9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1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0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2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0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86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7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6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0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514FB-70BB-471D-8CD9-3DB777AC24B1}" type="datetimeFigureOut">
              <a:rPr lang="en-US" smtClean="0"/>
              <a:t>11-Oct-20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689A08C-C853-40FA-835E-C3CFC70C3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37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" y="0"/>
            <a:ext cx="11925837" cy="676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18" y="2701636"/>
            <a:ext cx="473825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0200" dirty="0" smtClean="0">
                <a:solidFill>
                  <a:srgbClr val="FFFF00"/>
                </a:solidFill>
              </a:rPr>
              <a:t>ধন্যবাদ</a:t>
            </a:r>
            <a:endParaRPr lang="en-US" sz="102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4" name="Rectangle 3"/>
          <p:cNvSpPr/>
          <p:nvPr/>
        </p:nvSpPr>
        <p:spPr>
          <a:xfrm>
            <a:off x="4088880" y="2644170"/>
            <a:ext cx="401424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9600" dirty="0">
                <a:solidFill>
                  <a:srgbClr val="FFFF00"/>
                </a:solidFill>
              </a:rPr>
              <a:t>ধন্যবাদ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2434" y="721217"/>
            <a:ext cx="3975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/>
              <a:t>রোকসানা ইয়াসমিন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42434" y="1880314"/>
            <a:ext cx="57599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dirty="0" smtClean="0"/>
              <a:t>সহকারী শিক্ষক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dirty="0" smtClean="0"/>
              <a:t>সামাজিক বিজ্ঞান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BD" dirty="0" smtClean="0"/>
              <a:t>মোহাম্মদপুর আনোয়ার আলী ইসলামিয়া আলিম মাদ্রাসা</a:t>
            </a:r>
          </a:p>
        </p:txBody>
      </p:sp>
    </p:spTree>
    <p:extLst>
      <p:ext uri="{BB962C8B-B14F-4D97-AF65-F5344CB8AC3E}">
        <p14:creationId xmlns:p14="http://schemas.microsoft.com/office/powerpoint/2010/main" val="59688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পাঠ</a:t>
            </a:r>
            <a:r>
              <a:rPr lang="en-US" dirty="0" smtClean="0"/>
              <a:t> </a:t>
            </a:r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বিষয়ঃইসলামের ইতিহাস</a:t>
            </a:r>
          </a:p>
          <a:p>
            <a:r>
              <a:rPr lang="bn-BD" dirty="0" smtClean="0"/>
              <a:t>অধ্যায়-২য়(বিদায়  হজ্জ)</a:t>
            </a:r>
          </a:p>
          <a:p>
            <a:r>
              <a:rPr lang="bn-BD" dirty="0" smtClean="0"/>
              <a:t>শ্রেণিঃ নবম-দশম</a:t>
            </a:r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394483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বিদায় হজ্জের ভাষণ কি তা বলতে পারবে,</a:t>
            </a:r>
          </a:p>
          <a:p>
            <a:r>
              <a:rPr lang="bn-BD" dirty="0" smtClean="0"/>
              <a:t>বিদায় হজ্জের তাৎপর্য সম্পর্কে জানতে পারবে,</a:t>
            </a:r>
          </a:p>
          <a:p>
            <a:r>
              <a:rPr lang="bn-BD" dirty="0" smtClean="0"/>
              <a:t>কোন দুটি জিনিস আকড়ে ধরে রাখলে মানুষ পথভ্রষ্ট হবে  না সেই বিষয় বুঝতে পারবে।</a:t>
            </a:r>
          </a:p>
          <a:p>
            <a:endParaRPr lang="bn-BD" dirty="0" smtClean="0"/>
          </a:p>
          <a:p>
            <a:endParaRPr lang="bn-BD" dirty="0"/>
          </a:p>
        </p:txBody>
      </p:sp>
    </p:spTree>
    <p:extLst>
      <p:ext uri="{BB962C8B-B14F-4D97-AF65-F5344CB8AC3E}">
        <p14:creationId xmlns:p14="http://schemas.microsoft.com/office/powerpoint/2010/main" val="100528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26" y="2160867"/>
            <a:ext cx="5499729" cy="420129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105" y="2160867"/>
            <a:ext cx="5501426" cy="420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8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 smtClean="0"/>
              <a:t>বিদায় হজ্জের ভাষণ কি?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2400" dirty="0" smtClean="0"/>
              <a:t>৬৩২ খ্রিষ্টাব্দে আমাদের প্রিয় নবী হযরত মুহাম্মাদ(সঃ) লক্ষাধিক সাহাবী নিয়ে আরাফার ময়দানে যে ভাষণ প্রদান করেন, তাকেই ঐতিহাসিক বিদায় হজ্জের ভাষণ বলে।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18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বিদায় হজ্জের তাৎপর্য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n-BD" sz="2400" dirty="0" smtClean="0"/>
              <a:t>আদর্শ মুসলিম সমাজব্যবস্থার একটি পরিপূর্ণ দিক নির্দেশনা এই ভাষণে রয়েছে,</a:t>
            </a:r>
          </a:p>
          <a:p>
            <a:r>
              <a:rPr lang="bn-BD" sz="2400" dirty="0" smtClean="0"/>
              <a:t>আইয়ামে  জাহেলিয়াতের সকল অন্যায় অবিচার, প্রতিহিংসা, নিষ্ঠুরতা,সুদ প্রথা, শ্রেণি বৈষম্য, কুসংস্কার, অসামাজিক কার্যকলাপ দূরীভূত করে কিভাবে একটি আদর্শ পাপমুক্ত সমাজ গড়ে তোলা যায়, তাঁর নির্দেশনা ছিলো বিদায় হজ্জ।</a:t>
            </a:r>
          </a:p>
          <a:p>
            <a:r>
              <a:rPr lang="bn-BD" sz="2400" dirty="0" smtClean="0"/>
              <a:t>ইসলামি রাজনীতি, অর্থনীতি ও মানবিক অধিকারের মূলনীতি উল্লেখিত রয়েছে এই বিদায় হজ্জে।</a:t>
            </a:r>
          </a:p>
          <a:p>
            <a:r>
              <a:rPr lang="bn-BD" sz="2400" dirty="0" smtClean="0"/>
              <a:t>মানবজাতির মুক্তি ও শান্তির পন্থা নিহিত রয়েছে এই বিদায় হজ্জে।</a:t>
            </a:r>
          </a:p>
          <a:p>
            <a:pPr marL="0" indent="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1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200" dirty="0"/>
              <a:t>কোন দুটি জিনিস আকড়ে ধরে রাখলে মানুষ পথভ্রষ্ট হবে  </a:t>
            </a:r>
            <a:r>
              <a:rPr lang="bn-BD" sz="3200" dirty="0" smtClean="0"/>
              <a:t>না?</a:t>
            </a:r>
            <a:endParaRPr lang="bn-B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sz="2800" dirty="0" smtClean="0"/>
              <a:t>কুরআন</a:t>
            </a:r>
          </a:p>
          <a:p>
            <a:r>
              <a:rPr lang="bn-BD" sz="2800" dirty="0" smtClean="0"/>
              <a:t>নবীজির সুন্নাহ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9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বাড়ীর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2800" dirty="0" smtClean="0"/>
              <a:t>বিদায় হজ্জের ভাষণ পাঠপূর্বক গুরুত্বসমূহ নিজের চিন্তার আলোকে লিখো।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24173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188</Words>
  <Application>Microsoft Office PowerPoint</Application>
  <PresentationFormat>Widescreen</PresentationFormat>
  <Paragraphs>29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Trebuchet MS</vt:lpstr>
      <vt:lpstr>Vrinda</vt:lpstr>
      <vt:lpstr>Wingdings 3</vt:lpstr>
      <vt:lpstr>Facet</vt:lpstr>
      <vt:lpstr>PowerPoint Presentation</vt:lpstr>
      <vt:lpstr>PowerPoint Presentation</vt:lpstr>
      <vt:lpstr>পাঠ পরিচিতি</vt:lpstr>
      <vt:lpstr>শিখন ফল</vt:lpstr>
      <vt:lpstr>PowerPoint Presentation</vt:lpstr>
      <vt:lpstr>বিদায় হজ্জের ভাষণ কি?</vt:lpstr>
      <vt:lpstr>বিদায় হজ্জের তাৎপর্য</vt:lpstr>
      <vt:lpstr>কোন দুটি জিনিস আকড়ে ধরে রাখলে মানুষ পথভ্রষ্ট হবে  না?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11</cp:revision>
  <dcterms:created xsi:type="dcterms:W3CDTF">2020-09-29T13:51:52Z</dcterms:created>
  <dcterms:modified xsi:type="dcterms:W3CDTF">2020-10-11T13:08:22Z</dcterms:modified>
</cp:coreProperties>
</file>