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73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5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2A6"/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3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9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98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91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5FF7F3-A1C0-4577-B3E1-D58557A4F714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C334E6F-C8AD-473C-88A3-AEDEE52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is127299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eachers.gov.bd/profile/anis12729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6F52DF-5E89-4038-B035-1D606E30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55" y="223354"/>
            <a:ext cx="5940897" cy="6394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5F1A4-F98F-49BE-B652-C03BBCE80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714" y="224674"/>
            <a:ext cx="5736504" cy="63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60366D-224C-48AA-830B-BAAD3B82B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B128D-E576-4F7E-BAD6-0CCBED18C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20" y="62927"/>
            <a:ext cx="5181600" cy="3669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BE7324-8307-433E-9E73-8B46375D8BE7}"/>
              </a:ext>
            </a:extLst>
          </p:cNvPr>
          <p:cNvSpPr/>
          <p:nvPr/>
        </p:nvSpPr>
        <p:spPr>
          <a:xfrm>
            <a:off x="152399" y="3821723"/>
            <a:ext cx="11922369" cy="27837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Many hundreds years ago, Aesop, a Greek slave, became famous for the fables he told. After so many years, people all over the world still enjoy reading them today.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AC3B9-2FFB-451F-B9E1-DB7EDF0BC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43" y="62927"/>
            <a:ext cx="4255477" cy="364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0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EA4CC4-09BA-44BA-8CA2-612106AB77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B903A0-FDA8-4E7B-9B85-4DABFEB0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91" y="109182"/>
            <a:ext cx="5861218" cy="364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3004DF-3E76-4245-B03F-5258DCF5EA78}"/>
              </a:ext>
            </a:extLst>
          </p:cNvPr>
          <p:cNvSpPr/>
          <p:nvPr/>
        </p:nvSpPr>
        <p:spPr>
          <a:xfrm>
            <a:off x="163772" y="4012442"/>
            <a:ext cx="11859905" cy="22382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Once there lived an old farmer in a village. </a:t>
            </a:r>
            <a:r>
              <a:rPr lang="en-US" sz="4400" dirty="0">
                <a:latin typeface="Andalus" pitchFamily="18" charset="-78"/>
                <a:cs typeface="Andalus" pitchFamily="18" charset="-78"/>
              </a:rPr>
              <a:t>He had five sons.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6E23CB-E7CC-4FD3-B11C-60DFF729B4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420C5-B819-4656-B2AD-0BAD73A6C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25" y="332424"/>
            <a:ext cx="3285840" cy="228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C9281-9B47-4CC9-A42F-E415DDAB1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84" y="399196"/>
            <a:ext cx="3114535" cy="214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9D306E-3412-419F-A6D8-7D13E9B2CDEE}"/>
              </a:ext>
            </a:extLst>
          </p:cNvPr>
          <p:cNvSpPr/>
          <p:nvPr/>
        </p:nvSpPr>
        <p:spPr>
          <a:xfrm>
            <a:off x="1456757" y="3168736"/>
            <a:ext cx="9730854" cy="2282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They used to quarrel each other all the time.</a:t>
            </a:r>
          </a:p>
        </p:txBody>
      </p:sp>
    </p:spTree>
    <p:extLst>
      <p:ext uri="{BB962C8B-B14F-4D97-AF65-F5344CB8AC3E}">
        <p14:creationId xmlns:p14="http://schemas.microsoft.com/office/powerpoint/2010/main" val="3633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6E23CB-E7CC-4FD3-B11C-60DFF729B4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9D306E-3412-419F-A6D8-7D13E9B2CDEE}"/>
              </a:ext>
            </a:extLst>
          </p:cNvPr>
          <p:cNvSpPr/>
          <p:nvPr/>
        </p:nvSpPr>
        <p:spPr>
          <a:xfrm>
            <a:off x="1456757" y="3168736"/>
            <a:ext cx="9730854" cy="2282407"/>
          </a:xfrm>
          <a:prstGeom prst="rect">
            <a:avLst/>
          </a:prstGeom>
          <a:ln>
            <a:solidFill>
              <a:srgbClr val="2C52A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One day, the old man thought that he would not live much longer.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2BBC0-5D18-4435-AD2E-EE0FDAF3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7" r="15163"/>
          <a:stretch/>
        </p:blipFill>
        <p:spPr>
          <a:xfrm>
            <a:off x="3537382" y="109183"/>
            <a:ext cx="4569388" cy="292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2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6E23CB-E7CC-4FD3-B11C-60DFF729B4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9D306E-3412-419F-A6D8-7D13E9B2CDEE}"/>
              </a:ext>
            </a:extLst>
          </p:cNvPr>
          <p:cNvSpPr/>
          <p:nvPr/>
        </p:nvSpPr>
        <p:spPr>
          <a:xfrm>
            <a:off x="150124" y="3859283"/>
            <a:ext cx="11941791" cy="274623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He called his sons before him. He told a servant to bring in a bundle of five sticks tied together. He handed bundle to his oldest son and said to him “Son, now break the bundle”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B9B68-4C07-4E20-9E32-3E0BD22C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91" y="109182"/>
            <a:ext cx="5861218" cy="3640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10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890BF-CB1E-4563-A99A-1796163D8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019844-C543-416C-BE30-9499B1B81857}"/>
              </a:ext>
            </a:extLst>
          </p:cNvPr>
          <p:cNvSpPr/>
          <p:nvPr/>
        </p:nvSpPr>
        <p:spPr>
          <a:xfrm>
            <a:off x="0" y="3558654"/>
            <a:ext cx="12192000" cy="3299345"/>
          </a:xfrm>
          <a:prstGeom prst="roundRect">
            <a:avLst>
              <a:gd name="adj" fmla="val 327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son tried with all his might, but he could not break the bundle. One by one, the other brothers tried. None of them was strong enough.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F2CC5-95D2-4869-9F1B-49D485A72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64827"/>
            <a:ext cx="7069016" cy="3364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22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890BF-CB1E-4563-A99A-1796163D8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019844-C543-416C-BE30-9499B1B81857}"/>
              </a:ext>
            </a:extLst>
          </p:cNvPr>
          <p:cNvSpPr/>
          <p:nvPr/>
        </p:nvSpPr>
        <p:spPr>
          <a:xfrm>
            <a:off x="0" y="3558654"/>
            <a:ext cx="12192000" cy="3299345"/>
          </a:xfrm>
          <a:prstGeom prst="roundRect">
            <a:avLst>
              <a:gd name="adj" fmla="val 208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The father smiled, “Now, my sons untie the bundle. Each of you, take a stick and try to break it.” This time they had no difficulty breaking the sticks. In a few moments all the sticks were broken.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9EB43-8CDD-4320-A3B0-8134892D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17" y="64827"/>
            <a:ext cx="457789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79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890BF-CB1E-4563-A99A-1796163D86D2}"/>
              </a:ext>
            </a:extLst>
          </p:cNvPr>
          <p:cNvSpPr/>
          <p:nvPr/>
        </p:nvSpPr>
        <p:spPr>
          <a:xfrm>
            <a:off x="0" y="-25075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019844-C543-416C-BE30-9499B1B81857}"/>
              </a:ext>
            </a:extLst>
          </p:cNvPr>
          <p:cNvSpPr/>
          <p:nvPr/>
        </p:nvSpPr>
        <p:spPr>
          <a:xfrm>
            <a:off x="0" y="3766782"/>
            <a:ext cx="12192000" cy="3091217"/>
          </a:xfrm>
          <a:prstGeom prst="roundRect">
            <a:avLst>
              <a:gd name="adj" fmla="val 208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200" dirty="0">
                <a:latin typeface="NikoshBAN" panose="02000000000000000000" pitchFamily="2" charset="0"/>
                <a:cs typeface="NikoshBAN" panose="02000000000000000000" pitchFamily="2" charset="0"/>
              </a:rPr>
              <a:t>The old man looked at his sons affectionately and said, “Remember, in unity there is strength,”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77600-EFB7-4DAA-B840-AB799A070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98" r="5952"/>
          <a:stretch/>
        </p:blipFill>
        <p:spPr>
          <a:xfrm>
            <a:off x="2772770" y="25075"/>
            <a:ext cx="3125338" cy="37504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98BEED-1297-431D-92AA-73E7F86D4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1" r="7936"/>
          <a:stretch/>
        </p:blipFill>
        <p:spPr>
          <a:xfrm>
            <a:off x="5898108" y="13905"/>
            <a:ext cx="3002507" cy="37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1BFEB-45D5-40D9-A7C6-F59A61893E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6576C1-16A4-45A7-AB8A-D66489D29770}"/>
              </a:ext>
            </a:extLst>
          </p:cNvPr>
          <p:cNvSpPr/>
          <p:nvPr/>
        </p:nvSpPr>
        <p:spPr>
          <a:xfrm>
            <a:off x="1856096" y="136479"/>
            <a:ext cx="7697337" cy="13784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1DC7DA-226C-4F7F-9E6B-A86767597357}"/>
              </a:ext>
            </a:extLst>
          </p:cNvPr>
          <p:cNvSpPr/>
          <p:nvPr/>
        </p:nvSpPr>
        <p:spPr>
          <a:xfrm>
            <a:off x="136478" y="1760561"/>
            <a:ext cx="11709779" cy="48176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is the story about?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How were the sons of the farmer?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did they do very often?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Why was the farmer worried?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Why did he call his sons?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is the moral of the story?</a:t>
            </a:r>
          </a:p>
        </p:txBody>
      </p:sp>
    </p:spTree>
    <p:extLst>
      <p:ext uri="{BB962C8B-B14F-4D97-AF65-F5344CB8AC3E}">
        <p14:creationId xmlns:p14="http://schemas.microsoft.com/office/powerpoint/2010/main" val="41115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1BFEB-45D5-40D9-A7C6-F59A61893E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6576C1-16A4-45A7-AB8A-D66489D29770}"/>
              </a:ext>
            </a:extLst>
          </p:cNvPr>
          <p:cNvSpPr/>
          <p:nvPr/>
        </p:nvSpPr>
        <p:spPr>
          <a:xfrm>
            <a:off x="2247330" y="136478"/>
            <a:ext cx="7697337" cy="13784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Universal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32E0FBF1-A175-474A-8528-29680575BA93}"/>
              </a:ext>
            </a:extLst>
          </p:cNvPr>
          <p:cNvSpPr/>
          <p:nvPr/>
        </p:nvSpPr>
        <p:spPr>
          <a:xfrm>
            <a:off x="1262417" y="2521423"/>
            <a:ext cx="9667165" cy="333005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“United we stand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Divided we fall”</a:t>
            </a:r>
          </a:p>
        </p:txBody>
      </p:sp>
    </p:spTree>
    <p:extLst>
      <p:ext uri="{BB962C8B-B14F-4D97-AF65-F5344CB8AC3E}">
        <p14:creationId xmlns:p14="http://schemas.microsoft.com/office/powerpoint/2010/main" val="40522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750F7-1009-4B95-97D7-856A67BA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91069"/>
            <a:ext cx="11750723" cy="64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6489B38-A7A0-44AE-A192-A222B8387DFA}"/>
              </a:ext>
            </a:extLst>
          </p:cNvPr>
          <p:cNvSpPr/>
          <p:nvPr/>
        </p:nvSpPr>
        <p:spPr>
          <a:xfrm>
            <a:off x="3329355" y="246185"/>
            <a:ext cx="6049107" cy="1887415"/>
          </a:xfrm>
          <a:prstGeom prst="wedgeEllipseCallout">
            <a:avLst>
              <a:gd name="adj1" fmla="val -10064"/>
              <a:gd name="adj2" fmla="val 643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B6A7D470-34E7-426F-BEC8-6FFB1E4D7339}"/>
              </a:ext>
            </a:extLst>
          </p:cNvPr>
          <p:cNvSpPr/>
          <p:nvPr/>
        </p:nvSpPr>
        <p:spPr>
          <a:xfrm>
            <a:off x="398584" y="2327030"/>
            <a:ext cx="11394831" cy="1735016"/>
          </a:xfrm>
          <a:prstGeom prst="doubleWave">
            <a:avLst>
              <a:gd name="adj1" fmla="val 4538"/>
              <a:gd name="adj2" fmla="val 1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The story below is about a wood cutter, Complete the story?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8F1A2-2A0F-4AB9-A079-CF6976B47FCB}"/>
              </a:ext>
            </a:extLst>
          </p:cNvPr>
          <p:cNvSpPr/>
          <p:nvPr/>
        </p:nvSpPr>
        <p:spPr>
          <a:xfrm>
            <a:off x="257907" y="4255476"/>
            <a:ext cx="11488615" cy="2327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Once upon a time there was a farmer living in a village near a forest. He was very poor. He had only an axe. One day he went to a deep forest beside a river forest for cutting…………………….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5615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89E19-022F-4849-B437-FC1E4849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5517" y="384622"/>
            <a:ext cx="5960963" cy="3693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3F156341-C3D0-4B1C-9F88-3DFE263AA26A}"/>
              </a:ext>
            </a:extLst>
          </p:cNvPr>
          <p:cNvSpPr/>
          <p:nvPr/>
        </p:nvSpPr>
        <p:spPr>
          <a:xfrm>
            <a:off x="3022978" y="4626591"/>
            <a:ext cx="6146043" cy="2115403"/>
          </a:xfrm>
          <a:prstGeom prst="ribbon2">
            <a:avLst>
              <a:gd name="adj1" fmla="val 33333"/>
              <a:gd name="adj2" fmla="val 7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stay with me.</a:t>
            </a:r>
          </a:p>
        </p:txBody>
      </p:sp>
    </p:spTree>
    <p:extLst>
      <p:ext uri="{BB962C8B-B14F-4D97-AF65-F5344CB8AC3E}">
        <p14:creationId xmlns:p14="http://schemas.microsoft.com/office/powerpoint/2010/main" val="23578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">
            <a:extLst>
              <a:ext uri="{FF2B5EF4-FFF2-40B4-BE49-F238E27FC236}">
                <a16:creationId xmlns:a16="http://schemas.microsoft.com/office/drawing/2014/main" id="{6DDFF24F-E496-4E93-B26C-B26B64A548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898" y="4919317"/>
            <a:ext cx="9512489" cy="133748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169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 TO OUR ONLINE CLASS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19843-1B6B-42B7-9036-894801FB6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6" y="338608"/>
            <a:ext cx="4364182" cy="3879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776012-772E-4CBA-B98B-DF38F9C05C85}"/>
              </a:ext>
            </a:extLst>
          </p:cNvPr>
          <p:cNvSpPr txBox="1"/>
          <p:nvPr/>
        </p:nvSpPr>
        <p:spPr>
          <a:xfrm>
            <a:off x="5377218" y="559558"/>
            <a:ext cx="64417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D.E.O Rangpur Online School </a:t>
            </a:r>
          </a:p>
        </p:txBody>
      </p:sp>
    </p:spTree>
    <p:extLst>
      <p:ext uri="{BB962C8B-B14F-4D97-AF65-F5344CB8AC3E}">
        <p14:creationId xmlns:p14="http://schemas.microsoft.com/office/powerpoint/2010/main" val="42358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CDA90F-440D-4883-A6A3-7265E63C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488"/>
          <a:stretch/>
        </p:blipFill>
        <p:spPr>
          <a:xfrm>
            <a:off x="7696550" y="1891353"/>
            <a:ext cx="3680346" cy="4592470"/>
          </a:xfrm>
          <a:prstGeom prst="roundRect">
            <a:avLst>
              <a:gd name="adj" fmla="val 286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CAACB-635E-4C00-8A0B-67659AA0AE55}"/>
              </a:ext>
            </a:extLst>
          </p:cNvPr>
          <p:cNvSpPr txBox="1"/>
          <p:nvPr/>
        </p:nvSpPr>
        <p:spPr>
          <a:xfrm>
            <a:off x="815104" y="1891354"/>
            <a:ext cx="6581983" cy="293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ANISUL HAQUE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JAFARGONJ SCHOOL &amp; COLLEGE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MAHANAGAR, RANGPUR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anis127299@gmail.com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http://www.teachers.gov.bd/profile/anis127299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AAC65F22-E355-4650-8486-F870DAD8532A}"/>
              </a:ext>
            </a:extLst>
          </p:cNvPr>
          <p:cNvSpPr/>
          <p:nvPr/>
        </p:nvSpPr>
        <p:spPr>
          <a:xfrm>
            <a:off x="1037231" y="144440"/>
            <a:ext cx="9758148" cy="1487606"/>
          </a:xfrm>
          <a:prstGeom prst="ribbon">
            <a:avLst>
              <a:gd name="adj1" fmla="val 33333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Impact" panose="020B0806030902050204" pitchFamily="34" charset="0"/>
              </a:rPr>
              <a:t>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94B63-B00F-42FA-9208-462097DD3C46}"/>
              </a:ext>
            </a:extLst>
          </p:cNvPr>
          <p:cNvSpPr/>
          <p:nvPr/>
        </p:nvSpPr>
        <p:spPr>
          <a:xfrm>
            <a:off x="815104" y="4490113"/>
            <a:ext cx="6581983" cy="18697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Class-06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Subj: English For Today.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24 (Aesop’s fable)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CC8355-4B8A-402F-A7F1-42A4ECF99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C4ADFDE-2D8F-4141-8CD7-FED13915A578}"/>
              </a:ext>
            </a:extLst>
          </p:cNvPr>
          <p:cNvSpPr/>
          <p:nvPr/>
        </p:nvSpPr>
        <p:spPr>
          <a:xfrm>
            <a:off x="2110154" y="832338"/>
            <a:ext cx="7748954" cy="4888524"/>
          </a:xfrm>
          <a:prstGeom prst="hexagon">
            <a:avLst>
              <a:gd name="adj" fmla="val 26439"/>
              <a:gd name="vf" fmla="val 115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 US FOLLOW</a:t>
            </a:r>
          </a:p>
        </p:txBody>
      </p:sp>
    </p:spTree>
    <p:extLst>
      <p:ext uri="{BB962C8B-B14F-4D97-AF65-F5344CB8AC3E}">
        <p14:creationId xmlns:p14="http://schemas.microsoft.com/office/powerpoint/2010/main" val="12556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ve 11">
            <a:extLst>
              <a:ext uri="{FF2B5EF4-FFF2-40B4-BE49-F238E27FC236}">
                <a16:creationId xmlns:a16="http://schemas.microsoft.com/office/drawing/2014/main" id="{17B8F892-7F8C-44BF-8EDE-388AC6D8B60D}"/>
              </a:ext>
            </a:extLst>
          </p:cNvPr>
          <p:cNvSpPr/>
          <p:nvPr/>
        </p:nvSpPr>
        <p:spPr>
          <a:xfrm>
            <a:off x="0" y="0"/>
            <a:ext cx="121920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these pictures.</a:t>
            </a:r>
          </a:p>
        </p:txBody>
      </p:sp>
      <p:pic>
        <p:nvPicPr>
          <p:cNvPr id="16" name="Picture 15" descr="strok.jpg">
            <a:extLst>
              <a:ext uri="{FF2B5EF4-FFF2-40B4-BE49-F238E27FC236}">
                <a16:creationId xmlns:a16="http://schemas.microsoft.com/office/drawing/2014/main" id="{2134FD0D-2B30-4854-8875-2799C439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6" y="1524000"/>
            <a:ext cx="4712676" cy="439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122BFB-B57A-479A-9D21-3D0C162648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06062"/>
            <a:ext cx="4712676" cy="431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4E5C36-7238-4200-99BD-10EEBF0799B2}"/>
              </a:ext>
            </a:extLst>
          </p:cNvPr>
          <p:cNvSpPr txBox="1"/>
          <p:nvPr/>
        </p:nvSpPr>
        <p:spPr>
          <a:xfrm>
            <a:off x="926126" y="6178062"/>
            <a:ext cx="4712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Picture No-01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819C5-6807-4544-9D27-2D12400B428A}"/>
              </a:ext>
            </a:extLst>
          </p:cNvPr>
          <p:cNvSpPr txBox="1"/>
          <p:nvPr/>
        </p:nvSpPr>
        <p:spPr>
          <a:xfrm>
            <a:off x="6096000" y="6084278"/>
            <a:ext cx="4712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Picture No-02</a:t>
            </a:r>
          </a:p>
        </p:txBody>
      </p:sp>
    </p:spTree>
    <p:extLst>
      <p:ext uri="{BB962C8B-B14F-4D97-AF65-F5344CB8AC3E}">
        <p14:creationId xmlns:p14="http://schemas.microsoft.com/office/powerpoint/2010/main" val="17798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9815B3-7E79-42D2-83E3-923CFDFC5D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43EDB8C-C85C-487E-B264-839864F1006D}"/>
              </a:ext>
            </a:extLst>
          </p:cNvPr>
          <p:cNvSpPr/>
          <p:nvPr/>
        </p:nvSpPr>
        <p:spPr>
          <a:xfrm>
            <a:off x="1770185" y="117230"/>
            <a:ext cx="8452338" cy="2157046"/>
          </a:xfrm>
          <a:prstGeom prst="wedgeEllipseCallout">
            <a:avLst>
              <a:gd name="adj1" fmla="val -1639"/>
              <a:gd name="adj2" fmla="val 961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Our todays Lesson is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story and it is on-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1A8CB6-343D-447A-A94C-285EC729965A}"/>
              </a:ext>
            </a:extLst>
          </p:cNvPr>
          <p:cNvSpPr/>
          <p:nvPr/>
        </p:nvSpPr>
        <p:spPr>
          <a:xfrm>
            <a:off x="1770185" y="3530990"/>
            <a:ext cx="8452338" cy="1561514"/>
          </a:xfrm>
          <a:prstGeom prst="roundRect">
            <a:avLst>
              <a:gd name="adj" fmla="val 3108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Unity is strength</a:t>
            </a:r>
          </a:p>
        </p:txBody>
      </p:sp>
    </p:spTree>
    <p:extLst>
      <p:ext uri="{BB962C8B-B14F-4D97-AF65-F5344CB8AC3E}">
        <p14:creationId xmlns:p14="http://schemas.microsoft.com/office/powerpoint/2010/main" val="31929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F9048-B8D4-486D-B52C-9F97A7AA8A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A6259067-EE0E-41DE-9EA3-2A940DCFA43E}"/>
              </a:ext>
            </a:extLst>
          </p:cNvPr>
          <p:cNvSpPr/>
          <p:nvPr/>
        </p:nvSpPr>
        <p:spPr>
          <a:xfrm>
            <a:off x="1090246" y="328246"/>
            <a:ext cx="9542585" cy="2004646"/>
          </a:xfrm>
          <a:prstGeom prst="ribbon">
            <a:avLst>
              <a:gd name="adj1" fmla="val 24269"/>
              <a:gd name="adj2" fmla="val 743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D0A6CB-6516-4B5F-9BDD-6CC47FFF2589}"/>
              </a:ext>
            </a:extLst>
          </p:cNvPr>
          <p:cNvSpPr/>
          <p:nvPr/>
        </p:nvSpPr>
        <p:spPr>
          <a:xfrm>
            <a:off x="937846" y="2461845"/>
            <a:ext cx="10187354" cy="3950677"/>
          </a:xfrm>
          <a:prstGeom prst="roundRect">
            <a:avLst>
              <a:gd name="adj" fmla="val 695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After we have studied this lesson we will be  able to-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listen information.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ask and answer questions.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understand and enjoy stories.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write a story.</a:t>
            </a:r>
          </a:p>
        </p:txBody>
      </p:sp>
    </p:spTree>
    <p:extLst>
      <p:ext uri="{BB962C8B-B14F-4D97-AF65-F5344CB8AC3E}">
        <p14:creationId xmlns:p14="http://schemas.microsoft.com/office/powerpoint/2010/main" val="10618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3F956-8681-4E78-ACD4-A896778849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4BF2C5-9827-4177-BFA0-20E48D5C09D2}"/>
              </a:ext>
            </a:extLst>
          </p:cNvPr>
          <p:cNvSpPr/>
          <p:nvPr/>
        </p:nvSpPr>
        <p:spPr>
          <a:xfrm>
            <a:off x="3681046" y="105508"/>
            <a:ext cx="5029200" cy="358726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Let us enjoy a video</a:t>
            </a:r>
          </a:p>
        </p:txBody>
      </p:sp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1C50C2C7-D698-475C-A8AD-3B77AA02E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11880"/>
              </p:ext>
            </p:extLst>
          </p:nvPr>
        </p:nvGraphicFramePr>
        <p:xfrm>
          <a:off x="5420982" y="4462463"/>
          <a:ext cx="16303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Packager Shell Object" showAsIcon="1" r:id="rId3" imgW="888480" imgH="488520" progId="Package">
                  <p:embed/>
                </p:oleObj>
              </mc:Choice>
              <mc:Fallback>
                <p:oleObj name="Packager Shell Object" showAsIcon="1" r:id="rId3" imgW="888480" imgH="488520" progId="Package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982" y="4462463"/>
                        <a:ext cx="1630362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0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362</TotalTime>
  <Words>466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Andalus</vt:lpstr>
      <vt:lpstr>Corbel</vt:lpstr>
      <vt:lpstr>Impact</vt:lpstr>
      <vt:lpstr>NikoshBAN</vt:lpstr>
      <vt:lpstr>Times New Roman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56</cp:revision>
  <dcterms:created xsi:type="dcterms:W3CDTF">2020-10-06T15:57:26Z</dcterms:created>
  <dcterms:modified xsi:type="dcterms:W3CDTF">2020-10-11T06:44:59Z</dcterms:modified>
</cp:coreProperties>
</file>