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4900" y="304800"/>
            <a:ext cx="7010400" cy="193899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</a:rPr>
              <a:t>আজকের পাঠে সবাইকে ধন্যবাদ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294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1" y="228600"/>
            <a:ext cx="8763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5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381000"/>
            <a:ext cx="7010400" cy="1219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SutonnyMJ" pitchFamily="2" charset="0"/>
              </a:rPr>
              <a:t>w</a:t>
            </a:r>
            <a:r>
              <a:rPr lang="en-US" sz="4400" dirty="0" err="1" smtClean="0">
                <a:latin typeface="SutonnyMJ" pitchFamily="2" charset="0"/>
              </a:rPr>
              <a:t>kÿ‡Ki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cwiPq</a:t>
            </a:r>
            <a:endParaRPr lang="en-US" sz="4400" dirty="0">
              <a:latin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133600"/>
            <a:ext cx="7848600" cy="3657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SutonnyMJ" pitchFamily="2" charset="0"/>
              </a:rPr>
              <a:t>‡</a:t>
            </a:r>
            <a:r>
              <a:rPr lang="en-US" sz="4400" dirty="0" err="1" smtClean="0">
                <a:latin typeface="SutonnyMJ" pitchFamily="2" charset="0"/>
              </a:rPr>
              <a:t>gvt</a:t>
            </a:r>
            <a:r>
              <a:rPr lang="en-US" sz="4400" smtClean="0">
                <a:latin typeface="SutonnyMJ" pitchFamily="2" charset="0"/>
              </a:rPr>
              <a:t> </a:t>
            </a:r>
            <a:r>
              <a:rPr lang="en-US" sz="4400" smtClean="0">
                <a:latin typeface="SutonnyMJ" pitchFamily="2" charset="0"/>
              </a:rPr>
              <a:t>nvQvby¾vgvb</a:t>
            </a:r>
            <a:endParaRPr lang="en-US" sz="4400" dirty="0" smtClean="0">
              <a:latin typeface="SutonnyMJ" pitchFamily="2" charset="0"/>
            </a:endParaRPr>
          </a:p>
          <a:p>
            <a:pPr algn="ctr"/>
            <a:r>
              <a:rPr lang="en-US" sz="4400" dirty="0" err="1" smtClean="0">
                <a:latin typeface="SutonnyMJ" pitchFamily="2" charset="0"/>
              </a:rPr>
              <a:t>eoKzj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ivgKvbvB</a:t>
            </a:r>
            <a:r>
              <a:rPr lang="en-US" sz="4400" dirty="0" smtClean="0">
                <a:latin typeface="SutonnyMJ" pitchFamily="2" charset="0"/>
              </a:rPr>
              <a:t> D”P we`¨</a:t>
            </a:r>
            <a:r>
              <a:rPr lang="en-US" sz="4400" dirty="0" err="1" smtClean="0">
                <a:latin typeface="SutonnyMJ" pitchFamily="2" charset="0"/>
              </a:rPr>
              <a:t>vjq</a:t>
            </a:r>
            <a:endParaRPr lang="en-US" sz="4400" dirty="0" smtClean="0">
              <a:latin typeface="SutonnyMJ" pitchFamily="2" charset="0"/>
            </a:endParaRPr>
          </a:p>
          <a:p>
            <a:pPr algn="ctr"/>
            <a:r>
              <a:rPr lang="en-US" sz="4400" dirty="0" err="1" smtClean="0">
                <a:latin typeface="SutonnyMJ" pitchFamily="2" charset="0"/>
              </a:rPr>
              <a:t>mnKvix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wkÿK</a:t>
            </a:r>
            <a:r>
              <a:rPr lang="en-US" sz="4400" dirty="0" smtClean="0">
                <a:latin typeface="SutonnyMJ" pitchFamily="2" charset="0"/>
              </a:rPr>
              <a:t> (</a:t>
            </a:r>
            <a:r>
              <a:rPr lang="en-US" sz="4400" dirty="0" err="1" smtClean="0">
                <a:latin typeface="SutonnyMJ" pitchFamily="2" charset="0"/>
              </a:rPr>
              <a:t>Bmjvg</a:t>
            </a:r>
            <a:r>
              <a:rPr lang="en-US" sz="4400" dirty="0" smtClean="0">
                <a:latin typeface="SutonnyMJ" pitchFamily="2" charset="0"/>
              </a:rPr>
              <a:t> I ˆ</a:t>
            </a:r>
            <a:r>
              <a:rPr lang="en-US" sz="4400" dirty="0" err="1" smtClean="0">
                <a:latin typeface="SutonnyMJ" pitchFamily="2" charset="0"/>
              </a:rPr>
              <a:t>bwZK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wkÿv</a:t>
            </a:r>
            <a:r>
              <a:rPr lang="en-US" sz="4400" dirty="0" smtClean="0">
                <a:latin typeface="SutonnyMJ" pitchFamily="2" charset="0"/>
              </a:rPr>
              <a:t>)</a:t>
            </a:r>
            <a:endParaRPr lang="en-US" sz="44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06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685800"/>
            <a:ext cx="7086600" cy="101566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92D050"/>
                </a:solidFill>
              </a:rPr>
              <a:t>আজকের পাঠ </a:t>
            </a:r>
            <a:endParaRPr lang="en-US" sz="6000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724400"/>
            <a:ext cx="8610600" cy="10156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</a:rPr>
              <a:t> </a:t>
            </a:r>
            <a:r>
              <a:rPr lang="bn-BD" sz="5400" dirty="0" smtClean="0">
                <a:solidFill>
                  <a:srgbClr val="FF0000"/>
                </a:solidFill>
              </a:rPr>
              <a:t>হক্কুল ইবাদ ( বান্দার হক </a:t>
            </a:r>
            <a:r>
              <a:rPr lang="bn-BD" sz="6000" dirty="0" smtClean="0">
                <a:solidFill>
                  <a:srgbClr val="FF0000"/>
                </a:solidFill>
              </a:rPr>
              <a:t>)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273474" y="2057400"/>
            <a:ext cx="4495800" cy="2362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33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Acer</cp:lastModifiedBy>
  <cp:revision>9</cp:revision>
  <dcterms:created xsi:type="dcterms:W3CDTF">2006-08-16T00:00:00Z</dcterms:created>
  <dcterms:modified xsi:type="dcterms:W3CDTF">2020-10-01T00:12:29Z</dcterms:modified>
</cp:coreProperties>
</file>