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8" r:id="rId3"/>
    <p:sldId id="259" r:id="rId4"/>
    <p:sldId id="260" r:id="rId5"/>
    <p:sldId id="261" r:id="rId6"/>
    <p:sldId id="262" r:id="rId7"/>
    <p:sldId id="265" r:id="rId8"/>
    <p:sldId id="266" r:id="rId9"/>
    <p:sldId id="273" r:id="rId10"/>
    <p:sldId id="27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CD4D23-FCA9-4D4C-A0D9-D17E64D88A0F}" type="datetimeFigureOut">
              <a:rPr lang="en-US" smtClean="0"/>
              <a:t>07-Oct-20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475F0-5292-4799-A446-3C613393BE4D}" type="slidenum">
              <a:rPr lang="en-US" smtClean="0"/>
              <a:t>‹#›</a:t>
            </a:fld>
            <a:endParaRPr lang="en-US"/>
          </a:p>
        </p:txBody>
      </p:sp>
    </p:spTree>
    <p:extLst>
      <p:ext uri="{BB962C8B-B14F-4D97-AF65-F5344CB8AC3E}">
        <p14:creationId xmlns:p14="http://schemas.microsoft.com/office/powerpoint/2010/main" val="318981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CD4D23-FCA9-4D4C-A0D9-D17E64D88A0F}" type="datetimeFigureOut">
              <a:rPr lang="en-US" smtClean="0"/>
              <a:t>07-Oct-20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475F0-5292-4799-A446-3C613393BE4D}" type="slidenum">
              <a:rPr lang="en-US" smtClean="0"/>
              <a:t>‹#›</a:t>
            </a:fld>
            <a:endParaRPr lang="en-US"/>
          </a:p>
        </p:txBody>
      </p:sp>
    </p:spTree>
    <p:extLst>
      <p:ext uri="{BB962C8B-B14F-4D97-AF65-F5344CB8AC3E}">
        <p14:creationId xmlns:p14="http://schemas.microsoft.com/office/powerpoint/2010/main" val="25908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CD4D23-FCA9-4D4C-A0D9-D17E64D88A0F}" type="datetimeFigureOut">
              <a:rPr lang="en-US" smtClean="0"/>
              <a:t>07-Oct-20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475F0-5292-4799-A446-3C613393BE4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82462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CD4D23-FCA9-4D4C-A0D9-D17E64D88A0F}" type="datetimeFigureOut">
              <a:rPr lang="en-US" smtClean="0"/>
              <a:t>07-Oct-20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475F0-5292-4799-A446-3C613393BE4D}" type="slidenum">
              <a:rPr lang="en-US" smtClean="0"/>
              <a:t>‹#›</a:t>
            </a:fld>
            <a:endParaRPr lang="en-US"/>
          </a:p>
        </p:txBody>
      </p:sp>
    </p:spTree>
    <p:extLst>
      <p:ext uri="{BB962C8B-B14F-4D97-AF65-F5344CB8AC3E}">
        <p14:creationId xmlns:p14="http://schemas.microsoft.com/office/powerpoint/2010/main" val="4156575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CD4D23-FCA9-4D4C-A0D9-D17E64D88A0F}" type="datetimeFigureOut">
              <a:rPr lang="en-US" smtClean="0"/>
              <a:t>07-Oct-20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475F0-5292-4799-A446-3C613393BE4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57844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CD4D23-FCA9-4D4C-A0D9-D17E64D88A0F}" type="datetimeFigureOut">
              <a:rPr lang="en-US" smtClean="0"/>
              <a:t>07-Oct-20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475F0-5292-4799-A446-3C613393BE4D}" type="slidenum">
              <a:rPr lang="en-US" smtClean="0"/>
              <a:t>‹#›</a:t>
            </a:fld>
            <a:endParaRPr lang="en-US"/>
          </a:p>
        </p:txBody>
      </p:sp>
    </p:spTree>
    <p:extLst>
      <p:ext uri="{BB962C8B-B14F-4D97-AF65-F5344CB8AC3E}">
        <p14:creationId xmlns:p14="http://schemas.microsoft.com/office/powerpoint/2010/main" val="4166074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CD4D23-FCA9-4D4C-A0D9-D17E64D88A0F}" type="datetimeFigureOut">
              <a:rPr lang="en-US" smtClean="0"/>
              <a:t>07-Oct-20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475F0-5292-4799-A446-3C613393BE4D}" type="slidenum">
              <a:rPr lang="en-US" smtClean="0"/>
              <a:t>‹#›</a:t>
            </a:fld>
            <a:endParaRPr lang="en-US"/>
          </a:p>
        </p:txBody>
      </p:sp>
    </p:spTree>
    <p:extLst>
      <p:ext uri="{BB962C8B-B14F-4D97-AF65-F5344CB8AC3E}">
        <p14:creationId xmlns:p14="http://schemas.microsoft.com/office/powerpoint/2010/main" val="1691939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CD4D23-FCA9-4D4C-A0D9-D17E64D88A0F}" type="datetimeFigureOut">
              <a:rPr lang="en-US" smtClean="0"/>
              <a:t>07-Oct-20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475F0-5292-4799-A446-3C613393BE4D}" type="slidenum">
              <a:rPr lang="en-US" smtClean="0"/>
              <a:t>‹#›</a:t>
            </a:fld>
            <a:endParaRPr lang="en-US"/>
          </a:p>
        </p:txBody>
      </p:sp>
    </p:spTree>
    <p:extLst>
      <p:ext uri="{BB962C8B-B14F-4D97-AF65-F5344CB8AC3E}">
        <p14:creationId xmlns:p14="http://schemas.microsoft.com/office/powerpoint/2010/main" val="3199403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CD4D23-FCA9-4D4C-A0D9-D17E64D88A0F}" type="datetimeFigureOut">
              <a:rPr lang="en-US" smtClean="0"/>
              <a:t>07-Oct-20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475F0-5292-4799-A446-3C613393BE4D}" type="slidenum">
              <a:rPr lang="en-US" smtClean="0"/>
              <a:t>‹#›</a:t>
            </a:fld>
            <a:endParaRPr lang="en-US"/>
          </a:p>
        </p:txBody>
      </p:sp>
    </p:spTree>
    <p:extLst>
      <p:ext uri="{BB962C8B-B14F-4D97-AF65-F5344CB8AC3E}">
        <p14:creationId xmlns:p14="http://schemas.microsoft.com/office/powerpoint/2010/main" val="343031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CD4D23-FCA9-4D4C-A0D9-D17E64D88A0F}" type="datetimeFigureOut">
              <a:rPr lang="en-US" smtClean="0"/>
              <a:t>07-Oct-20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475F0-5292-4799-A446-3C613393BE4D}" type="slidenum">
              <a:rPr lang="en-US" smtClean="0"/>
              <a:t>‹#›</a:t>
            </a:fld>
            <a:endParaRPr lang="en-US"/>
          </a:p>
        </p:txBody>
      </p:sp>
    </p:spTree>
    <p:extLst>
      <p:ext uri="{BB962C8B-B14F-4D97-AF65-F5344CB8AC3E}">
        <p14:creationId xmlns:p14="http://schemas.microsoft.com/office/powerpoint/2010/main" val="1513627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CD4D23-FCA9-4D4C-A0D9-D17E64D88A0F}" type="datetimeFigureOut">
              <a:rPr lang="en-US" smtClean="0"/>
              <a:t>07-Oct-20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475F0-5292-4799-A446-3C613393BE4D}" type="slidenum">
              <a:rPr lang="en-US" smtClean="0"/>
              <a:t>‹#›</a:t>
            </a:fld>
            <a:endParaRPr lang="en-US"/>
          </a:p>
        </p:txBody>
      </p:sp>
    </p:spTree>
    <p:extLst>
      <p:ext uri="{BB962C8B-B14F-4D97-AF65-F5344CB8AC3E}">
        <p14:creationId xmlns:p14="http://schemas.microsoft.com/office/powerpoint/2010/main" val="2841529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CD4D23-FCA9-4D4C-A0D9-D17E64D88A0F}" type="datetimeFigureOut">
              <a:rPr lang="en-US" smtClean="0"/>
              <a:t>07-Oct-20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D475F0-5292-4799-A446-3C613393BE4D}" type="slidenum">
              <a:rPr lang="en-US" smtClean="0"/>
              <a:t>‹#›</a:t>
            </a:fld>
            <a:endParaRPr lang="en-US"/>
          </a:p>
        </p:txBody>
      </p:sp>
    </p:spTree>
    <p:extLst>
      <p:ext uri="{BB962C8B-B14F-4D97-AF65-F5344CB8AC3E}">
        <p14:creationId xmlns:p14="http://schemas.microsoft.com/office/powerpoint/2010/main" val="325611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DCD4D23-FCA9-4D4C-A0D9-D17E64D88A0F}" type="datetimeFigureOut">
              <a:rPr lang="en-US" smtClean="0"/>
              <a:t>07-Oct-20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D475F0-5292-4799-A446-3C613393BE4D}" type="slidenum">
              <a:rPr lang="en-US" smtClean="0"/>
              <a:t>‹#›</a:t>
            </a:fld>
            <a:endParaRPr lang="en-US"/>
          </a:p>
        </p:txBody>
      </p:sp>
    </p:spTree>
    <p:extLst>
      <p:ext uri="{BB962C8B-B14F-4D97-AF65-F5344CB8AC3E}">
        <p14:creationId xmlns:p14="http://schemas.microsoft.com/office/powerpoint/2010/main" val="3329205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CD4D23-FCA9-4D4C-A0D9-D17E64D88A0F}" type="datetimeFigureOut">
              <a:rPr lang="en-US" smtClean="0"/>
              <a:t>07-Oct-20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D475F0-5292-4799-A446-3C613393BE4D}" type="slidenum">
              <a:rPr lang="en-US" smtClean="0"/>
              <a:t>‹#›</a:t>
            </a:fld>
            <a:endParaRPr lang="en-US"/>
          </a:p>
        </p:txBody>
      </p:sp>
    </p:spTree>
    <p:extLst>
      <p:ext uri="{BB962C8B-B14F-4D97-AF65-F5344CB8AC3E}">
        <p14:creationId xmlns:p14="http://schemas.microsoft.com/office/powerpoint/2010/main" val="126008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CD4D23-FCA9-4D4C-A0D9-D17E64D88A0F}" type="datetimeFigureOut">
              <a:rPr lang="en-US" smtClean="0"/>
              <a:t>07-Oct-20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475F0-5292-4799-A446-3C613393BE4D}" type="slidenum">
              <a:rPr lang="en-US" smtClean="0"/>
              <a:t>‹#›</a:t>
            </a:fld>
            <a:endParaRPr lang="en-US"/>
          </a:p>
        </p:txBody>
      </p:sp>
    </p:spTree>
    <p:extLst>
      <p:ext uri="{BB962C8B-B14F-4D97-AF65-F5344CB8AC3E}">
        <p14:creationId xmlns:p14="http://schemas.microsoft.com/office/powerpoint/2010/main" val="1481996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CD4D23-FCA9-4D4C-A0D9-D17E64D88A0F}" type="datetimeFigureOut">
              <a:rPr lang="en-US" smtClean="0"/>
              <a:t>07-Oct-20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475F0-5292-4799-A446-3C613393BE4D}" type="slidenum">
              <a:rPr lang="en-US" smtClean="0"/>
              <a:t>‹#›</a:t>
            </a:fld>
            <a:endParaRPr lang="en-US"/>
          </a:p>
        </p:txBody>
      </p:sp>
    </p:spTree>
    <p:extLst>
      <p:ext uri="{BB962C8B-B14F-4D97-AF65-F5344CB8AC3E}">
        <p14:creationId xmlns:p14="http://schemas.microsoft.com/office/powerpoint/2010/main" val="1806660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CD4D23-FCA9-4D4C-A0D9-D17E64D88A0F}" type="datetimeFigureOut">
              <a:rPr lang="en-US" smtClean="0"/>
              <a:t>07-Oct-20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8D475F0-5292-4799-A446-3C613393BE4D}" type="slidenum">
              <a:rPr lang="en-US" smtClean="0"/>
              <a:t>‹#›</a:t>
            </a:fld>
            <a:endParaRPr lang="en-US"/>
          </a:p>
        </p:txBody>
      </p:sp>
    </p:spTree>
    <p:extLst>
      <p:ext uri="{BB962C8B-B14F-4D97-AF65-F5344CB8AC3E}">
        <p14:creationId xmlns:p14="http://schemas.microsoft.com/office/powerpoint/2010/main" val="183660386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jf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3.jf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f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5466" y="112543"/>
            <a:ext cx="9317500" cy="1091366"/>
          </a:xfrm>
          <a:solidFill>
            <a:srgbClr val="002060"/>
          </a:solidFill>
          <a:ln>
            <a:solidFill>
              <a:schemeClr val="bg1"/>
            </a:solidFill>
          </a:ln>
          <a:effectLst>
            <a:glow rad="228600">
              <a:schemeClr val="accent1">
                <a:satMod val="175000"/>
                <a:alpha val="40000"/>
              </a:schemeClr>
            </a:glow>
          </a:effectLst>
          <a:scene3d>
            <a:camera prst="orthographicFront"/>
            <a:lightRig rig="threePt" dir="t"/>
          </a:scene3d>
          <a:sp3d>
            <a:bevelT prst="angle"/>
          </a:sp3d>
        </p:spPr>
        <p:txBody>
          <a:bodyPr>
            <a:normAutofit fontScale="90000"/>
          </a:bodyPr>
          <a:lstStyle/>
          <a:p>
            <a:r>
              <a:rPr lang="en-US" b="1" i="1" dirty="0" smtClean="0">
                <a:latin typeface="NikoshBAN" panose="02000000000000000000" pitchFamily="2" charset="0"/>
                <a:cs typeface="NikoshBAN" panose="02000000000000000000" pitchFamily="2" charset="0"/>
              </a:rPr>
              <a:t/>
            </a:r>
            <a:br>
              <a:rPr lang="en-US" b="1" i="1" dirty="0" smtClean="0">
                <a:latin typeface="NikoshBAN" panose="02000000000000000000" pitchFamily="2" charset="0"/>
                <a:cs typeface="NikoshBAN" panose="02000000000000000000" pitchFamily="2" charset="0"/>
              </a:rPr>
            </a:br>
            <a:r>
              <a:rPr lang="bn-IN" sz="6000" b="1" i="1" dirty="0" smtClean="0">
                <a:latin typeface="NikoshBAN" panose="02000000000000000000" pitchFamily="2" charset="0"/>
                <a:cs typeface="NikoshBAN" panose="02000000000000000000" pitchFamily="2" charset="0"/>
              </a:rPr>
              <a:t> </a:t>
            </a:r>
            <a:r>
              <a:rPr lang="en-US" sz="7300" b="1" i="1" dirty="0" err="1" smtClean="0">
                <a:solidFill>
                  <a:srgbClr val="FFFF00"/>
                </a:solidFill>
                <a:latin typeface="NikoshBAN" panose="02000000000000000000" pitchFamily="2" charset="0"/>
                <a:cs typeface="NikoshBAN" panose="02000000000000000000" pitchFamily="2" charset="0"/>
              </a:rPr>
              <a:t>আজকের</a:t>
            </a:r>
            <a:r>
              <a:rPr lang="en-US" sz="7300" b="1" i="1" dirty="0" smtClean="0">
                <a:solidFill>
                  <a:srgbClr val="FFFF00"/>
                </a:solidFill>
                <a:latin typeface="NikoshBAN" panose="02000000000000000000" pitchFamily="2" charset="0"/>
                <a:cs typeface="NikoshBAN" panose="02000000000000000000" pitchFamily="2" charset="0"/>
              </a:rPr>
              <a:t> </a:t>
            </a:r>
            <a:r>
              <a:rPr lang="en-US" sz="7300" b="1" i="1" dirty="0" err="1" smtClean="0">
                <a:solidFill>
                  <a:srgbClr val="FFFF00"/>
                </a:solidFill>
                <a:latin typeface="NikoshBAN" panose="02000000000000000000" pitchFamily="2" charset="0"/>
                <a:cs typeface="NikoshBAN" panose="02000000000000000000" pitchFamily="2" charset="0"/>
              </a:rPr>
              <a:t>ক্লাসে</a:t>
            </a:r>
            <a:r>
              <a:rPr lang="en-US" sz="7300" b="1" i="1" dirty="0" smtClean="0">
                <a:solidFill>
                  <a:srgbClr val="FFFF00"/>
                </a:solidFill>
                <a:latin typeface="NikoshBAN" panose="02000000000000000000" pitchFamily="2" charset="0"/>
                <a:cs typeface="NikoshBAN" panose="02000000000000000000" pitchFamily="2" charset="0"/>
              </a:rPr>
              <a:t> </a:t>
            </a:r>
            <a:r>
              <a:rPr lang="en-US" sz="7300" b="1" i="1" dirty="0" err="1" smtClean="0">
                <a:solidFill>
                  <a:srgbClr val="00B050"/>
                </a:solidFill>
                <a:latin typeface="NikoshBAN" panose="02000000000000000000" pitchFamily="2" charset="0"/>
                <a:cs typeface="NikoshBAN" panose="02000000000000000000" pitchFamily="2" charset="0"/>
              </a:rPr>
              <a:t>সবাইকে</a:t>
            </a:r>
            <a:r>
              <a:rPr lang="en-US" sz="7300" b="1" i="1" dirty="0" smtClean="0">
                <a:solidFill>
                  <a:srgbClr val="00B050"/>
                </a:solidFill>
                <a:latin typeface="NikoshBAN" panose="02000000000000000000" pitchFamily="2" charset="0"/>
                <a:cs typeface="NikoshBAN" panose="02000000000000000000" pitchFamily="2" charset="0"/>
              </a:rPr>
              <a:t> </a:t>
            </a:r>
            <a:r>
              <a:rPr lang="en-US" sz="7300" b="1" i="1" dirty="0" err="1" smtClean="0">
                <a:solidFill>
                  <a:srgbClr val="00B050"/>
                </a:solidFill>
                <a:latin typeface="NikoshBAN" panose="02000000000000000000" pitchFamily="2" charset="0"/>
                <a:cs typeface="NikoshBAN" panose="02000000000000000000" pitchFamily="2" charset="0"/>
              </a:rPr>
              <a:t>সাগতম</a:t>
            </a:r>
            <a:r>
              <a:rPr lang="en-US" sz="7300" b="1" i="1" dirty="0" smtClean="0">
                <a:solidFill>
                  <a:srgbClr val="00B050"/>
                </a:solidFill>
                <a:latin typeface="NikoshBAN" panose="02000000000000000000" pitchFamily="2" charset="0"/>
                <a:cs typeface="NikoshBAN" panose="02000000000000000000" pitchFamily="2" charset="0"/>
              </a:rPr>
              <a:t>। </a:t>
            </a:r>
            <a:endParaRPr lang="en-US" sz="7300" b="1" i="1" dirty="0">
              <a:solidFill>
                <a:srgbClr val="00B050"/>
              </a:solidFill>
              <a:latin typeface="NikoshBAN" panose="02000000000000000000" pitchFamily="2" charset="0"/>
              <a:cs typeface="NikoshBAN" panose="02000000000000000000" pitchFamily="2" charset="0"/>
            </a:endParaRP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3761" y="1494562"/>
            <a:ext cx="6264812" cy="469860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020537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17" y="1989249"/>
            <a:ext cx="5094953" cy="3378175"/>
          </a:xfrm>
          <a:prstGeom prst="rect">
            <a:avLst/>
          </a:prstGeom>
          <a:ln w="228600" cap="sq" cmpd="thickThin">
            <a:solidFill>
              <a:srgbClr val="000000"/>
            </a:solidFill>
            <a:prstDash val="solid"/>
            <a:miter lim="800000"/>
          </a:ln>
          <a:effectLst>
            <a:innerShdw blurRad="76200">
              <a:srgbClr val="000000"/>
            </a:innerShdw>
          </a:effectLst>
        </p:spPr>
      </p:pic>
      <p:sp>
        <p:nvSpPr>
          <p:cNvPr id="3" name="Horizontal Scroll 2"/>
          <p:cNvSpPr/>
          <p:nvPr/>
        </p:nvSpPr>
        <p:spPr>
          <a:xfrm>
            <a:off x="2639959" y="0"/>
            <a:ext cx="4984955" cy="1843549"/>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19281" y="413942"/>
            <a:ext cx="4026310" cy="1015663"/>
          </a:xfrm>
          <a:prstGeom prst="rect">
            <a:avLst/>
          </a:prstGeom>
          <a:noFill/>
        </p:spPr>
        <p:txBody>
          <a:bodyPr wrap="square" rtlCol="0">
            <a:spAutoFit/>
          </a:bodyPr>
          <a:lstStyle/>
          <a:p>
            <a:r>
              <a:rPr lang="en-US" sz="6000" dirty="0" smtClean="0">
                <a:latin typeface="NikoshBAN" panose="02000000000000000000" pitchFamily="2" charset="0"/>
                <a:cs typeface="NikoshBAN" panose="02000000000000000000" pitchFamily="2" charset="0"/>
              </a:rPr>
              <a:t>Good bye</a:t>
            </a:r>
            <a:endParaRPr lang="en-US" sz="6000" dirty="0">
              <a:latin typeface="NikoshBAN" panose="02000000000000000000" pitchFamily="2" charset="0"/>
              <a:cs typeface="NikoshBAN" panose="02000000000000000000" pitchFamily="2" charset="0"/>
            </a:endParaRPr>
          </a:p>
        </p:txBody>
      </p:sp>
      <p:sp>
        <p:nvSpPr>
          <p:cNvPr id="5" name="TextBox 4"/>
          <p:cNvSpPr txBox="1"/>
          <p:nvPr/>
        </p:nvSpPr>
        <p:spPr>
          <a:xfrm>
            <a:off x="870155" y="5781368"/>
            <a:ext cx="9925665" cy="1323439"/>
          </a:xfrm>
          <a:prstGeom prst="rect">
            <a:avLst/>
          </a:prstGeom>
          <a:solidFill>
            <a:srgbClr val="FF0000"/>
          </a:solidFill>
          <a:effectLst>
            <a:glow rad="101600">
              <a:schemeClr val="accent3">
                <a:satMod val="175000"/>
                <a:alpha val="40000"/>
              </a:schemeClr>
            </a:glow>
          </a:effectLst>
          <a:scene3d>
            <a:camera prst="orthographicFront"/>
            <a:lightRig rig="threePt" dir="t"/>
          </a:scene3d>
          <a:sp3d>
            <a:bevelT prst="angle"/>
          </a:sp3d>
        </p:spPr>
        <p:txBody>
          <a:bodyPr wrap="square" rtlCol="0">
            <a:spAutoFit/>
          </a:bodyPr>
          <a:lstStyle/>
          <a:p>
            <a:r>
              <a:rPr lang="en-US" sz="8000" i="1" dirty="0" err="1" smtClean="0">
                <a:latin typeface="NikoshBAN" panose="02000000000000000000" pitchFamily="2" charset="0"/>
                <a:cs typeface="NikoshBAN" panose="02000000000000000000" pitchFamily="2" charset="0"/>
              </a:rPr>
              <a:t>আবার</a:t>
            </a:r>
            <a:r>
              <a:rPr lang="en-US" sz="8000" i="1" dirty="0" smtClean="0">
                <a:latin typeface="NikoshBAN" panose="02000000000000000000" pitchFamily="2" charset="0"/>
                <a:cs typeface="NikoshBAN" panose="02000000000000000000" pitchFamily="2" charset="0"/>
              </a:rPr>
              <a:t> </a:t>
            </a:r>
            <a:r>
              <a:rPr lang="en-US" sz="8000" i="1" dirty="0" err="1" smtClean="0">
                <a:latin typeface="NikoshBAN" panose="02000000000000000000" pitchFamily="2" charset="0"/>
                <a:cs typeface="NikoshBAN" panose="02000000000000000000" pitchFamily="2" charset="0"/>
              </a:rPr>
              <a:t>দেখা</a:t>
            </a:r>
            <a:r>
              <a:rPr lang="en-US" sz="8000" i="1" dirty="0" smtClean="0">
                <a:latin typeface="NikoshBAN" panose="02000000000000000000" pitchFamily="2" charset="0"/>
                <a:cs typeface="NikoshBAN" panose="02000000000000000000" pitchFamily="2" charset="0"/>
              </a:rPr>
              <a:t> </a:t>
            </a:r>
            <a:r>
              <a:rPr lang="en-US" sz="8000" i="1" dirty="0" err="1" smtClean="0">
                <a:latin typeface="NikoshBAN" panose="02000000000000000000" pitchFamily="2" charset="0"/>
                <a:cs typeface="NikoshBAN" panose="02000000000000000000" pitchFamily="2" charset="0"/>
              </a:rPr>
              <a:t>হবে</a:t>
            </a:r>
            <a:r>
              <a:rPr lang="en-US" sz="8000" i="1" dirty="0" smtClean="0">
                <a:latin typeface="NikoshBAN" panose="02000000000000000000" pitchFamily="2" charset="0"/>
                <a:cs typeface="NikoshBAN" panose="02000000000000000000" pitchFamily="2" charset="0"/>
              </a:rPr>
              <a:t> </a:t>
            </a:r>
            <a:r>
              <a:rPr lang="en-US" sz="8000" i="1" dirty="0" err="1" smtClean="0">
                <a:latin typeface="NikoshBAN" panose="02000000000000000000" pitchFamily="2" charset="0"/>
                <a:cs typeface="NikoshBAN" panose="02000000000000000000" pitchFamily="2" charset="0"/>
              </a:rPr>
              <a:t>পরবর্তী</a:t>
            </a:r>
            <a:r>
              <a:rPr lang="en-US" sz="8000" i="1" dirty="0" smtClean="0">
                <a:latin typeface="NikoshBAN" panose="02000000000000000000" pitchFamily="2" charset="0"/>
                <a:cs typeface="NikoshBAN" panose="02000000000000000000" pitchFamily="2" charset="0"/>
              </a:rPr>
              <a:t> </a:t>
            </a:r>
            <a:r>
              <a:rPr lang="en-US" sz="8000" i="1" dirty="0" err="1" smtClean="0">
                <a:latin typeface="NikoshBAN" panose="02000000000000000000" pitchFamily="2" charset="0"/>
                <a:cs typeface="NikoshBAN" panose="02000000000000000000" pitchFamily="2" charset="0"/>
              </a:rPr>
              <a:t>ক্লাসে</a:t>
            </a:r>
            <a:r>
              <a:rPr lang="en-US" sz="8000" i="1" dirty="0" smtClean="0">
                <a:latin typeface="NikoshBAN" panose="02000000000000000000" pitchFamily="2" charset="0"/>
                <a:cs typeface="NikoshBAN" panose="02000000000000000000" pitchFamily="2" charset="0"/>
              </a:rPr>
              <a:t>। </a:t>
            </a:r>
            <a:endParaRPr lang="en-US" sz="8000" i="1"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87" y="1989249"/>
            <a:ext cx="5076493" cy="3378175"/>
          </a:xfrm>
          <a:prstGeom prst="rect">
            <a:avLst/>
          </a:prstGeom>
          <a:ln w="228600" cap="sq" cmpd="thickThin">
            <a:solidFill>
              <a:srgbClr val="000000"/>
            </a:solidFill>
            <a:prstDash val="solid"/>
            <a:miter lim="800000"/>
          </a:ln>
          <a:effectLst>
            <a:innerShdw blurRad="76200">
              <a:srgbClr val="000000"/>
            </a:innerShdw>
          </a:effectLst>
        </p:spPr>
      </p:pic>
      <p:sp>
        <p:nvSpPr>
          <p:cNvPr id="7" name="TextBox 6"/>
          <p:cNvSpPr txBox="1"/>
          <p:nvPr/>
        </p:nvSpPr>
        <p:spPr>
          <a:xfrm>
            <a:off x="280217" y="413942"/>
            <a:ext cx="1991035" cy="923330"/>
          </a:xfrm>
          <a:prstGeom prst="rect">
            <a:avLst/>
          </a:prstGeom>
          <a:solidFill>
            <a:srgbClr val="00B050"/>
          </a:solidFill>
          <a:ln>
            <a:solidFill>
              <a:schemeClr val="tx1"/>
            </a:solidFill>
          </a:ln>
          <a:effectLst>
            <a:glow rad="228600">
              <a:schemeClr val="accent3">
                <a:satMod val="175000"/>
                <a:alpha val="40000"/>
              </a:schemeClr>
            </a:glow>
          </a:effectLst>
          <a:scene3d>
            <a:camera prst="orthographicFront"/>
            <a:lightRig rig="threePt" dir="t"/>
          </a:scene3d>
          <a:sp3d>
            <a:bevelT prst="angle"/>
          </a:sp3d>
        </p:spPr>
        <p:txBody>
          <a:bodyPr wrap="square" rtlCol="0">
            <a:spAutoFit/>
          </a:bodyPr>
          <a:lstStyle/>
          <a:p>
            <a:r>
              <a:rPr lang="bn-IN" sz="5400" i="1" dirty="0" smtClean="0">
                <a:solidFill>
                  <a:srgbClr val="FF0000"/>
                </a:solidFill>
                <a:latin typeface="NikoshBAN" panose="02000000000000000000" pitchFamily="2" charset="0"/>
                <a:cs typeface="NikoshBAN" panose="02000000000000000000" pitchFamily="2" charset="0"/>
              </a:rPr>
              <a:t>সবাই</a:t>
            </a:r>
            <a:r>
              <a:rPr lang="bn-IN" dirty="0" smtClean="0"/>
              <a:t> </a:t>
            </a:r>
            <a:endParaRPr lang="en-US" dirty="0"/>
          </a:p>
        </p:txBody>
      </p:sp>
      <p:sp>
        <p:nvSpPr>
          <p:cNvPr id="8" name="TextBox 7"/>
          <p:cNvSpPr txBox="1"/>
          <p:nvPr/>
        </p:nvSpPr>
        <p:spPr>
          <a:xfrm>
            <a:off x="7993621" y="229276"/>
            <a:ext cx="3232397" cy="1107996"/>
          </a:xfrm>
          <a:prstGeom prst="rect">
            <a:avLst/>
          </a:prstGeom>
          <a:solidFill>
            <a:srgbClr val="FFC000"/>
          </a:solidFill>
          <a:ln>
            <a:solidFill>
              <a:schemeClr val="tx1"/>
            </a:solidFill>
          </a:ln>
          <a:effectLst>
            <a:glow rad="228600">
              <a:schemeClr val="accent5">
                <a:satMod val="175000"/>
                <a:alpha val="40000"/>
              </a:schemeClr>
            </a:glow>
          </a:effectLst>
          <a:scene3d>
            <a:camera prst="orthographicFront"/>
            <a:lightRig rig="threePt" dir="t"/>
          </a:scene3d>
          <a:sp3d>
            <a:bevelT prst="angle"/>
          </a:sp3d>
        </p:spPr>
        <p:txBody>
          <a:bodyPr wrap="square" rtlCol="0">
            <a:spAutoFit/>
          </a:bodyPr>
          <a:lstStyle/>
          <a:p>
            <a:r>
              <a:rPr lang="bn-IN" sz="6600" i="1" dirty="0" smtClean="0">
                <a:solidFill>
                  <a:srgbClr val="FF0000"/>
                </a:solidFill>
                <a:latin typeface="NikoshBAN" panose="02000000000000000000" pitchFamily="2" charset="0"/>
                <a:cs typeface="NikoshBAN" panose="02000000000000000000" pitchFamily="2" charset="0"/>
              </a:rPr>
              <a:t>ভালথেকো-</a:t>
            </a:r>
            <a:endParaRPr lang="en-US" sz="6600" i="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819561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circle(in)">
                                      <p:cBhvr>
                                        <p:cTn id="26" dur="2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heel(1)">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heel(1)">
                                      <p:cBhvr>
                                        <p:cTn id="5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2307100" y="0"/>
            <a:ext cx="4389121" cy="181473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581420" y="71738"/>
            <a:ext cx="3840480" cy="1015663"/>
          </a:xfrm>
          <a:prstGeom prst="rect">
            <a:avLst/>
          </a:prstGeom>
          <a:solidFill>
            <a:srgbClr val="00B0F0"/>
          </a:solidFill>
          <a:ln>
            <a:solidFill>
              <a:schemeClr val="tx1"/>
            </a:solidFill>
          </a:ln>
          <a:effectLst>
            <a:glow rad="228600">
              <a:schemeClr val="accent3">
                <a:satMod val="175000"/>
                <a:alpha val="40000"/>
              </a:schemeClr>
            </a:glow>
          </a:effectLst>
          <a:scene3d>
            <a:camera prst="orthographicFront"/>
            <a:lightRig rig="threePt" dir="t"/>
          </a:scene3d>
          <a:sp3d>
            <a:bevelT prst="angle"/>
          </a:sp3d>
        </p:spPr>
        <p:txBody>
          <a:bodyPr wrap="square" rtlCol="0">
            <a:spAutoFit/>
          </a:bodyPr>
          <a:lstStyle/>
          <a:p>
            <a:r>
              <a:rPr lang="en-US" sz="6000" i="1" dirty="0" err="1" smtClean="0">
                <a:solidFill>
                  <a:srgbClr val="FF0000"/>
                </a:solidFill>
                <a:latin typeface="NikoshBAN" panose="02000000000000000000" pitchFamily="2" charset="0"/>
                <a:cs typeface="NikoshBAN" panose="02000000000000000000" pitchFamily="2" charset="0"/>
              </a:rPr>
              <a:t>পাঠ</a:t>
            </a:r>
            <a:r>
              <a:rPr lang="en-US" sz="6000" i="1" dirty="0" smtClean="0">
                <a:solidFill>
                  <a:srgbClr val="FF0000"/>
                </a:solidFill>
                <a:latin typeface="NikoshBAN" panose="02000000000000000000" pitchFamily="2" charset="0"/>
                <a:cs typeface="NikoshBAN" panose="02000000000000000000" pitchFamily="2" charset="0"/>
              </a:rPr>
              <a:t> </a:t>
            </a:r>
            <a:r>
              <a:rPr lang="en-US" sz="6000" i="1" dirty="0" err="1" smtClean="0">
                <a:solidFill>
                  <a:srgbClr val="FF0000"/>
                </a:solidFill>
                <a:latin typeface="NikoshBAN" panose="02000000000000000000" pitchFamily="2" charset="0"/>
                <a:cs typeface="NikoshBAN" panose="02000000000000000000" pitchFamily="2" charset="0"/>
              </a:rPr>
              <a:t>পরিচিতি</a:t>
            </a:r>
            <a:r>
              <a:rPr lang="bn-IN" sz="6000" i="1" dirty="0" smtClean="0">
                <a:solidFill>
                  <a:srgbClr val="FF0000"/>
                </a:solidFill>
                <a:latin typeface="NikoshBAN" panose="02000000000000000000" pitchFamily="2" charset="0"/>
                <a:cs typeface="NikoshBAN" panose="02000000000000000000" pitchFamily="2" charset="0"/>
              </a:rPr>
              <a:t>ঃ </a:t>
            </a:r>
            <a:endParaRPr lang="en-US" sz="6000" i="1" dirty="0">
              <a:solidFill>
                <a:srgbClr val="FF0000"/>
              </a:solidFill>
              <a:latin typeface="NikoshBAN" panose="02000000000000000000" pitchFamily="2" charset="0"/>
              <a:cs typeface="NikoshBAN" panose="02000000000000000000" pitchFamily="2" charset="0"/>
            </a:endParaRPr>
          </a:p>
        </p:txBody>
      </p:sp>
      <p:sp>
        <p:nvSpPr>
          <p:cNvPr id="4" name="Oval 3"/>
          <p:cNvSpPr/>
          <p:nvPr/>
        </p:nvSpPr>
        <p:spPr>
          <a:xfrm>
            <a:off x="1930786" y="1782538"/>
            <a:ext cx="4874458" cy="2082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736165" y="2354608"/>
            <a:ext cx="3242605" cy="1200329"/>
          </a:xfrm>
          <a:prstGeom prst="rect">
            <a:avLst/>
          </a:prstGeom>
          <a:solidFill>
            <a:srgbClr val="FF0000"/>
          </a:solidFill>
          <a:ln>
            <a:solidFill>
              <a:srgbClr val="FFFF00"/>
            </a:solidFill>
          </a:ln>
          <a:effectLst>
            <a:glow rad="139700">
              <a:schemeClr val="accent4">
                <a:satMod val="175000"/>
                <a:alpha val="40000"/>
              </a:schemeClr>
            </a:glow>
          </a:effectLst>
          <a:scene3d>
            <a:camera prst="orthographicFront"/>
            <a:lightRig rig="threePt" dir="t"/>
          </a:scene3d>
          <a:sp3d>
            <a:bevelT prst="angle"/>
          </a:sp3d>
        </p:spPr>
        <p:txBody>
          <a:bodyPr wrap="square" rtlCol="0">
            <a:spAutoFit/>
          </a:bodyPr>
          <a:lstStyle/>
          <a:p>
            <a:r>
              <a:rPr lang="bn-IN" sz="7200" i="1" dirty="0" smtClean="0">
                <a:latin typeface="NikoshBAN" panose="02000000000000000000" pitchFamily="2" charset="0"/>
                <a:cs typeface="NikoshBAN" panose="02000000000000000000" pitchFamily="2" charset="0"/>
              </a:rPr>
              <a:t>শ্রেণিঃ ষষ্ঠ </a:t>
            </a:r>
            <a:endParaRPr lang="en-US" sz="7200" i="1" dirty="0">
              <a:latin typeface="NikoshBAN" panose="02000000000000000000" pitchFamily="2" charset="0"/>
              <a:cs typeface="NikoshBAN" panose="02000000000000000000" pitchFamily="2" charset="0"/>
            </a:endParaRPr>
          </a:p>
        </p:txBody>
      </p:sp>
      <p:sp>
        <p:nvSpPr>
          <p:cNvPr id="7" name="Rounded Rectangle 6"/>
          <p:cNvSpPr/>
          <p:nvPr/>
        </p:nvSpPr>
        <p:spPr>
          <a:xfrm>
            <a:off x="2736165" y="5002487"/>
            <a:ext cx="3418449" cy="8721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859256" y="4973139"/>
            <a:ext cx="3147649" cy="923330"/>
          </a:xfrm>
          <a:prstGeom prst="rect">
            <a:avLst/>
          </a:prstGeom>
          <a:noFill/>
        </p:spPr>
        <p:txBody>
          <a:bodyPr wrap="square" rtlCol="0">
            <a:spAutoFit/>
          </a:bodyPr>
          <a:lstStyle/>
          <a:p>
            <a:r>
              <a:rPr lang="bn-IN" sz="5400" i="1" dirty="0" smtClean="0">
                <a:latin typeface="NikoshBAN" panose="02000000000000000000" pitchFamily="2" charset="0"/>
                <a:cs typeface="NikoshBAN" panose="02000000000000000000" pitchFamily="2" charset="0"/>
              </a:rPr>
              <a:t>অধ্যায়ঃ পঞ্চম</a:t>
            </a:r>
            <a:endParaRPr lang="en-US" sz="5400" i="1" dirty="0">
              <a:latin typeface="NikoshBAN" panose="02000000000000000000" pitchFamily="2" charset="0"/>
              <a:cs typeface="NikoshBAN" panose="02000000000000000000" pitchFamily="2" charset="0"/>
            </a:endParaRPr>
          </a:p>
        </p:txBody>
      </p:sp>
      <p:sp>
        <p:nvSpPr>
          <p:cNvPr id="9" name="TextBox 8"/>
          <p:cNvSpPr txBox="1"/>
          <p:nvPr/>
        </p:nvSpPr>
        <p:spPr>
          <a:xfrm>
            <a:off x="1304775" y="4018023"/>
            <a:ext cx="6393769" cy="830997"/>
          </a:xfrm>
          <a:prstGeom prst="rect">
            <a:avLst/>
          </a:prstGeom>
          <a:solidFill>
            <a:srgbClr val="FFFF00"/>
          </a:solidFill>
          <a:effectLst>
            <a:glow rad="139700">
              <a:schemeClr val="accent5">
                <a:satMod val="175000"/>
                <a:alpha val="40000"/>
              </a:schemeClr>
            </a:glow>
          </a:effectLst>
          <a:scene3d>
            <a:camera prst="orthographicFront"/>
            <a:lightRig rig="threePt" dir="t"/>
          </a:scene3d>
          <a:sp3d>
            <a:bevelT prst="angle"/>
          </a:sp3d>
        </p:spPr>
        <p:txBody>
          <a:bodyPr wrap="square" rtlCol="0">
            <a:spAutoFit/>
          </a:bodyPr>
          <a:lstStyle/>
          <a:p>
            <a:r>
              <a:rPr lang="bn-IN" sz="4800" i="1" dirty="0" smtClean="0">
                <a:latin typeface="NikoshBAN" panose="02000000000000000000" pitchFamily="2" charset="0"/>
                <a:cs typeface="NikoshBAN" panose="02000000000000000000" pitchFamily="2" charset="0"/>
              </a:rPr>
              <a:t>বিষয়ঃ তথ্য ও যোগাযোগ প্রযুক্তি </a:t>
            </a:r>
            <a:endParaRPr lang="en-US" sz="4800" i="1" dirty="0">
              <a:latin typeface="NikoshBAN" panose="02000000000000000000" pitchFamily="2" charset="0"/>
              <a:cs typeface="NikoshBAN" panose="02000000000000000000" pitchFamily="2" charset="0"/>
            </a:endParaRPr>
          </a:p>
        </p:txBody>
      </p:sp>
      <p:sp>
        <p:nvSpPr>
          <p:cNvPr id="10" name="TextBox 9"/>
          <p:cNvSpPr txBox="1"/>
          <p:nvPr/>
        </p:nvSpPr>
        <p:spPr>
          <a:xfrm>
            <a:off x="2729130" y="5979121"/>
            <a:ext cx="4406704" cy="1015663"/>
          </a:xfrm>
          <a:prstGeom prst="rect">
            <a:avLst/>
          </a:prstGeom>
          <a:solidFill>
            <a:srgbClr val="00B0F0"/>
          </a:solidFill>
          <a:ln>
            <a:solidFill>
              <a:schemeClr val="tx1"/>
            </a:solidFill>
          </a:ln>
          <a:effectLst>
            <a:glow rad="139700">
              <a:schemeClr val="accent3">
                <a:satMod val="175000"/>
                <a:alpha val="40000"/>
              </a:schemeClr>
            </a:glow>
          </a:effectLst>
          <a:scene3d>
            <a:camera prst="orthographicFront"/>
            <a:lightRig rig="threePt" dir="t"/>
          </a:scene3d>
          <a:sp3d>
            <a:bevelT prst="angle"/>
          </a:sp3d>
        </p:spPr>
        <p:txBody>
          <a:bodyPr wrap="square" rtlCol="0">
            <a:spAutoFit/>
          </a:bodyPr>
          <a:lstStyle/>
          <a:p>
            <a:r>
              <a:rPr lang="bn-IN" sz="6000" i="1" dirty="0" smtClean="0">
                <a:solidFill>
                  <a:srgbClr val="FF0000"/>
                </a:solidFill>
                <a:latin typeface="NikoshBAN" panose="02000000000000000000" pitchFamily="2" charset="0"/>
                <a:cs typeface="NikoshBAN" panose="02000000000000000000" pitchFamily="2" charset="0"/>
              </a:rPr>
              <a:t>সময়ঃ ৪০ মিনিট </a:t>
            </a:r>
            <a:endParaRPr lang="en-US" sz="6000" i="1" dirty="0">
              <a:solidFill>
                <a:srgbClr val="FF0000"/>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4858" y="978927"/>
            <a:ext cx="3356051" cy="387009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9374788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xit" presetSubtype="32" fill="hold" grpId="0" nodeType="clickEffect">
                                  <p:stCondLst>
                                    <p:cond delay="0"/>
                                  </p:stCondLst>
                                  <p:childTnLst>
                                    <p:animEffect transition="out" filter="circle(out)">
                                      <p:cBhvr>
                                        <p:cTn id="30" dur="2000"/>
                                        <p:tgtEl>
                                          <p:spTgt spid="9"/>
                                        </p:tgtEl>
                                      </p:cBhvr>
                                    </p:animEffect>
                                    <p:set>
                                      <p:cBhvr>
                                        <p:cTn id="31" dur="1" fill="hold">
                                          <p:stCondLst>
                                            <p:cond delay="1999"/>
                                          </p:stCondLst>
                                        </p:cTn>
                                        <p:tgtEl>
                                          <p:spTgt spid="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1"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ircle(in)">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circle(in)">
                                      <p:cBhvr>
                                        <p:cTn id="41" dur="20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1"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heel(1)">
                                      <p:cBhvr>
                                        <p:cTn id="46" dur="20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circle(in)">
                                      <p:cBhvr>
                                        <p:cTn id="51" dur="20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1"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heel(1)">
                                      <p:cBhvr>
                                        <p:cTn id="56" dur="20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heel(1)">
                                      <p:cBhvr>
                                        <p:cTn id="61" dur="20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1000"/>
                                        <p:tgtEl>
                                          <p:spTgt spid="6"/>
                                        </p:tgtEl>
                                      </p:cBhvr>
                                    </p:animEffect>
                                    <p:anim calcmode="lin" valueType="num">
                                      <p:cBhvr>
                                        <p:cTn id="67" dur="1000" fill="hold"/>
                                        <p:tgtEl>
                                          <p:spTgt spid="6"/>
                                        </p:tgtEl>
                                        <p:attrNameLst>
                                          <p:attrName>ppt_x</p:attrName>
                                        </p:attrNameLst>
                                      </p:cBhvr>
                                      <p:tavLst>
                                        <p:tav tm="0">
                                          <p:val>
                                            <p:strVal val="#ppt_x"/>
                                          </p:val>
                                        </p:tav>
                                        <p:tav tm="100000">
                                          <p:val>
                                            <p:strVal val="#ppt_x"/>
                                          </p:val>
                                        </p:tav>
                                      </p:tavLst>
                                    </p:anim>
                                    <p:anim calcmode="lin" valueType="num">
                                      <p:cBhvr>
                                        <p:cTn id="6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7" grpId="1" animBg="1"/>
      <p:bldP spid="8" grpId="0"/>
      <p:bldP spid="8" grpId="1"/>
      <p:bldP spid="9" grpId="0" animBg="1"/>
      <p:bldP spid="9" grpId="1"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2686928" y="-112541"/>
            <a:ext cx="5261317" cy="2405575"/>
          </a:xfrm>
          <a:prstGeom prst="downArrowCallout">
            <a:avLst/>
          </a:prstGeom>
          <a:solidFill>
            <a:srgbClr val="00B0F0"/>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4892" y="0"/>
            <a:ext cx="4642338" cy="1323439"/>
          </a:xfrm>
          <a:prstGeom prst="rect">
            <a:avLst/>
          </a:prstGeom>
          <a:solidFill>
            <a:srgbClr val="FF0000"/>
          </a:solidFill>
          <a:ln>
            <a:solidFill>
              <a:srgbClr val="FFFF00"/>
            </a:solidFill>
          </a:ln>
          <a:effectLst>
            <a:glow rad="63500">
              <a:schemeClr val="accent1">
                <a:satMod val="175000"/>
                <a:alpha val="40000"/>
              </a:schemeClr>
            </a:glow>
          </a:effectLst>
          <a:scene3d>
            <a:camera prst="orthographicFront"/>
            <a:lightRig rig="threePt" dir="t"/>
          </a:scene3d>
          <a:sp3d>
            <a:bevelT prst="angle"/>
          </a:sp3d>
        </p:spPr>
        <p:txBody>
          <a:bodyPr wrap="square" rtlCol="0">
            <a:spAutoFit/>
          </a:bodyPr>
          <a:lstStyle/>
          <a:p>
            <a:r>
              <a:rPr lang="en-US" sz="8000" i="1" dirty="0" err="1" smtClean="0">
                <a:latin typeface="NikoshBAN" panose="02000000000000000000" pitchFamily="2" charset="0"/>
                <a:cs typeface="NikoshBAN" panose="02000000000000000000" pitchFamily="2" charset="0"/>
              </a:rPr>
              <a:t>শিক্ষ</a:t>
            </a:r>
            <a:r>
              <a:rPr lang="bn-IN" sz="8000" i="1" dirty="0" smtClean="0">
                <a:latin typeface="NikoshBAN" panose="02000000000000000000" pitchFamily="2" charset="0"/>
                <a:cs typeface="NikoshBAN" panose="02000000000000000000" pitchFamily="2" charset="0"/>
              </a:rPr>
              <a:t>ণ</a:t>
            </a:r>
            <a:r>
              <a:rPr lang="en-US" sz="8000" i="1" dirty="0" smtClean="0">
                <a:latin typeface="NikoshBAN" panose="02000000000000000000" pitchFamily="2" charset="0"/>
                <a:cs typeface="NikoshBAN" panose="02000000000000000000" pitchFamily="2" charset="0"/>
              </a:rPr>
              <a:t> </a:t>
            </a:r>
            <a:r>
              <a:rPr lang="en-US" sz="8000" i="1" dirty="0" err="1" smtClean="0">
                <a:latin typeface="NikoshBAN" panose="02000000000000000000" pitchFamily="2" charset="0"/>
                <a:cs typeface="NikoshBAN" panose="02000000000000000000" pitchFamily="2" charset="0"/>
              </a:rPr>
              <a:t>ফল</a:t>
            </a:r>
            <a:r>
              <a:rPr lang="en-US" sz="8000" i="1" dirty="0" smtClean="0">
                <a:latin typeface="NikoshBAN" panose="02000000000000000000" pitchFamily="2" charset="0"/>
                <a:cs typeface="NikoshBAN" panose="02000000000000000000" pitchFamily="2" charset="0"/>
              </a:rPr>
              <a:t> </a:t>
            </a:r>
            <a:r>
              <a:rPr lang="bn-IN" sz="8000" i="1" dirty="0">
                <a:latin typeface="NikoshBAN" panose="02000000000000000000" pitchFamily="2" charset="0"/>
                <a:cs typeface="NikoshBAN" panose="02000000000000000000" pitchFamily="2" charset="0"/>
              </a:rPr>
              <a:t>ঃ</a:t>
            </a:r>
            <a:endParaRPr lang="en-US" sz="8000" i="1" dirty="0">
              <a:latin typeface="NikoshBAN" panose="02000000000000000000" pitchFamily="2" charset="0"/>
              <a:cs typeface="NikoshBAN" panose="02000000000000000000" pitchFamily="2" charset="0"/>
            </a:endParaRPr>
          </a:p>
        </p:txBody>
      </p:sp>
      <p:sp>
        <p:nvSpPr>
          <p:cNvPr id="4" name="TextBox 3"/>
          <p:cNvSpPr txBox="1"/>
          <p:nvPr/>
        </p:nvSpPr>
        <p:spPr>
          <a:xfrm>
            <a:off x="2504047" y="2316166"/>
            <a:ext cx="6049108" cy="923330"/>
          </a:xfrm>
          <a:prstGeom prst="rect">
            <a:avLst/>
          </a:prstGeom>
          <a:solidFill>
            <a:srgbClr val="FFFF00"/>
          </a:solidFill>
          <a:ln>
            <a:solidFill>
              <a:schemeClr val="tx1"/>
            </a:solidFill>
          </a:ln>
          <a:effectLst>
            <a:glow rad="139700">
              <a:schemeClr val="accent1">
                <a:satMod val="175000"/>
                <a:alpha val="40000"/>
              </a:schemeClr>
            </a:glow>
          </a:effectLst>
          <a:scene3d>
            <a:camera prst="orthographicFront"/>
            <a:lightRig rig="threePt" dir="t"/>
          </a:scene3d>
          <a:sp3d>
            <a:bevelT prst="angle"/>
          </a:sp3d>
        </p:spPr>
        <p:txBody>
          <a:bodyPr wrap="square" rtlCol="0">
            <a:spAutoFit/>
          </a:bodyPr>
          <a:lstStyle/>
          <a:p>
            <a:r>
              <a:rPr lang="bn-IN" sz="5400" i="1" dirty="0" smtClean="0">
                <a:latin typeface="NikoshBAN" panose="02000000000000000000" pitchFamily="2" charset="0"/>
                <a:cs typeface="NikoshBAN" panose="02000000000000000000" pitchFamily="2" charset="0"/>
              </a:rPr>
              <a:t>এই পাঠ শেষে শিক্ষাথীরা-</a:t>
            </a:r>
            <a:endParaRPr lang="en-US" sz="5400" i="1" dirty="0">
              <a:latin typeface="NikoshBAN" panose="02000000000000000000" pitchFamily="2" charset="0"/>
              <a:cs typeface="NikoshBAN" panose="02000000000000000000" pitchFamily="2" charset="0"/>
            </a:endParaRPr>
          </a:p>
        </p:txBody>
      </p:sp>
      <p:sp>
        <p:nvSpPr>
          <p:cNvPr id="5" name="TextBox 4"/>
          <p:cNvSpPr txBox="1"/>
          <p:nvPr/>
        </p:nvSpPr>
        <p:spPr>
          <a:xfrm>
            <a:off x="2504047" y="3474720"/>
            <a:ext cx="6724359" cy="707886"/>
          </a:xfrm>
          <a:prstGeom prst="rect">
            <a:avLst/>
          </a:prstGeom>
          <a:solidFill>
            <a:srgbClr val="00B0F0"/>
          </a:solidFill>
          <a:effectLst>
            <a:glow rad="139700">
              <a:schemeClr val="accent3">
                <a:satMod val="175000"/>
                <a:alpha val="40000"/>
              </a:schemeClr>
            </a:glow>
          </a:effectLst>
          <a:scene3d>
            <a:camera prst="orthographicFront"/>
            <a:lightRig rig="threePt" dir="t"/>
          </a:scene3d>
          <a:sp3d>
            <a:bevelT prst="angle"/>
          </a:sp3d>
        </p:spPr>
        <p:txBody>
          <a:bodyPr wrap="square" rtlCol="0">
            <a:spAutoFit/>
          </a:bodyPr>
          <a:lstStyle/>
          <a:p>
            <a:pPr marL="285750" indent="-285750">
              <a:buFont typeface="Arial" panose="020B0604020202020204" pitchFamily="34" charset="0"/>
              <a:buChar char="•"/>
            </a:pPr>
            <a:r>
              <a:rPr lang="bn-IN" sz="4000" i="1" dirty="0" smtClean="0">
                <a:solidFill>
                  <a:srgbClr val="FF0000"/>
                </a:solidFill>
                <a:latin typeface="NikoshBAN" panose="02000000000000000000" pitchFamily="2" charset="0"/>
                <a:cs typeface="NikoshBAN" panose="02000000000000000000" pitchFamily="2" charset="0"/>
              </a:rPr>
              <a:t>ইন্টারনেট সম্পর্কে বর্ণনা করতে পারবে। </a:t>
            </a:r>
            <a:endParaRPr lang="en-US" sz="4000" i="1" dirty="0">
              <a:solidFill>
                <a:srgbClr val="FF0000"/>
              </a:solidFill>
              <a:latin typeface="NikoshBAN" panose="02000000000000000000" pitchFamily="2" charset="0"/>
              <a:cs typeface="NikoshBAN" panose="02000000000000000000" pitchFamily="2" charset="0"/>
            </a:endParaRPr>
          </a:p>
        </p:txBody>
      </p:sp>
      <p:sp>
        <p:nvSpPr>
          <p:cNvPr id="6" name="TextBox 5"/>
          <p:cNvSpPr txBox="1"/>
          <p:nvPr/>
        </p:nvSpPr>
        <p:spPr>
          <a:xfrm>
            <a:off x="2504047" y="4417830"/>
            <a:ext cx="7132322" cy="707886"/>
          </a:xfrm>
          <a:prstGeom prst="rect">
            <a:avLst/>
          </a:prstGeom>
          <a:solidFill>
            <a:schemeClr val="accent3"/>
          </a:solidFill>
          <a:ln>
            <a:solidFill>
              <a:srgbClr val="FF0000"/>
            </a:solidFill>
          </a:ln>
          <a:effectLst>
            <a:glow rad="101600">
              <a:schemeClr val="accent1">
                <a:satMod val="175000"/>
                <a:alpha val="40000"/>
              </a:schemeClr>
            </a:glow>
          </a:effectLst>
          <a:scene3d>
            <a:camera prst="orthographicFront"/>
            <a:lightRig rig="threePt" dir="t"/>
          </a:scene3d>
          <a:sp3d>
            <a:bevelT prst="angle"/>
          </a:sp3d>
        </p:spPr>
        <p:txBody>
          <a:bodyPr wrap="square" rtlCol="0">
            <a:spAutoFit/>
          </a:bodyPr>
          <a:lstStyle/>
          <a:p>
            <a:pPr marL="285750" indent="-285750">
              <a:buFont typeface="Arial" panose="020B0604020202020204" pitchFamily="34" charset="0"/>
              <a:buChar char="•"/>
            </a:pPr>
            <a:r>
              <a:rPr lang="bn-IN" sz="4000" i="1" dirty="0" smtClean="0">
                <a:solidFill>
                  <a:srgbClr val="002060"/>
                </a:solidFill>
                <a:latin typeface="NikoshBAN" panose="02000000000000000000" pitchFamily="2" charset="0"/>
                <a:cs typeface="NikoshBAN" panose="02000000000000000000" pitchFamily="2" charset="0"/>
              </a:rPr>
              <a:t>ইন্টারনেটের ব্যবহার বর্ণনা করতে পারবে। </a:t>
            </a:r>
            <a:endParaRPr lang="en-US" sz="4000" i="1" dirty="0">
              <a:solidFill>
                <a:srgbClr val="002060"/>
              </a:solidFill>
              <a:latin typeface="NikoshBAN" panose="02000000000000000000" pitchFamily="2" charset="0"/>
              <a:cs typeface="NikoshBAN" panose="02000000000000000000" pitchFamily="2" charset="0"/>
            </a:endParaRPr>
          </a:p>
        </p:txBody>
      </p:sp>
      <p:sp>
        <p:nvSpPr>
          <p:cNvPr id="7" name="TextBox 6"/>
          <p:cNvSpPr txBox="1"/>
          <p:nvPr/>
        </p:nvSpPr>
        <p:spPr>
          <a:xfrm>
            <a:off x="2504046" y="5360941"/>
            <a:ext cx="8932987" cy="646331"/>
          </a:xfrm>
          <a:prstGeom prst="rect">
            <a:avLst/>
          </a:prstGeom>
          <a:solidFill>
            <a:schemeClr val="accent5"/>
          </a:solidFill>
          <a:effectLst>
            <a:glow rad="101600">
              <a:schemeClr val="accent1">
                <a:satMod val="175000"/>
                <a:alpha val="40000"/>
              </a:schemeClr>
            </a:glow>
          </a:effectLst>
          <a:scene3d>
            <a:camera prst="orthographicFront"/>
            <a:lightRig rig="threePt" dir="t"/>
          </a:scene3d>
          <a:sp3d>
            <a:bevelT prst="angle"/>
          </a:sp3d>
        </p:spPr>
        <p:txBody>
          <a:bodyPr wrap="square" rtlCol="0">
            <a:spAutoFit/>
          </a:bodyPr>
          <a:lstStyle/>
          <a:p>
            <a:pPr marL="285750" indent="-285750">
              <a:buFont typeface="Arial" panose="020B0604020202020204" pitchFamily="34" charset="0"/>
              <a:buChar char="•"/>
            </a:pPr>
            <a:r>
              <a:rPr lang="bn-IN" sz="3600" i="1" dirty="0" smtClean="0">
                <a:latin typeface="NikoshBAN" panose="02000000000000000000" pitchFamily="2" charset="0"/>
                <a:cs typeface="NikoshBAN" panose="02000000000000000000" pitchFamily="2" charset="0"/>
              </a:rPr>
              <a:t>ব্রাউজার ব্যবহার করে ওয়েবসাইটে প্রবেশ করতে পারবে। </a:t>
            </a:r>
            <a:endParaRPr lang="en-US" sz="3600"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5411253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heel(1)">
                                      <p:cBhvr>
                                        <p:cTn id="3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420836" y="275929"/>
            <a:ext cx="7047913" cy="1505243"/>
          </a:xfrm>
          <a:prstGeom prst="downArrowCallout">
            <a:avLst/>
          </a:prstGeom>
          <a:solidFill>
            <a:schemeClr val="tx1"/>
          </a:solidFill>
          <a:effectLst>
            <a:glow rad="139700">
              <a:schemeClr val="accent4">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131255" y="376363"/>
            <a:ext cx="5627076" cy="707886"/>
          </a:xfrm>
          <a:prstGeom prst="rect">
            <a:avLst/>
          </a:prstGeom>
          <a:solidFill>
            <a:srgbClr val="FFFF00"/>
          </a:solidFill>
          <a:ln>
            <a:solidFill>
              <a:srgbClr val="00B0F0"/>
            </a:solidFill>
          </a:ln>
          <a:effectLst>
            <a:glow rad="101600">
              <a:schemeClr val="accent1">
                <a:satMod val="175000"/>
                <a:alpha val="40000"/>
              </a:schemeClr>
            </a:glow>
          </a:effectLst>
          <a:scene3d>
            <a:camera prst="orthographicFront"/>
            <a:lightRig rig="threePt" dir="t"/>
          </a:scene3d>
          <a:sp3d>
            <a:bevelT prst="angle"/>
          </a:sp3d>
        </p:spPr>
        <p:txBody>
          <a:bodyPr wrap="square" rtlCol="0">
            <a:spAutoFit/>
          </a:bodyPr>
          <a:lstStyle/>
          <a:p>
            <a:r>
              <a:rPr lang="bn-IN" sz="4000" i="1" dirty="0" smtClean="0">
                <a:solidFill>
                  <a:srgbClr val="FF0000"/>
                </a:solidFill>
                <a:latin typeface="NikoshBAN" panose="02000000000000000000" pitchFamily="2" charset="0"/>
                <a:cs typeface="NikoshBAN" panose="02000000000000000000" pitchFamily="2" charset="0"/>
              </a:rPr>
              <a:t>এসো আমরা কিছু ছবি দেখিঃ </a:t>
            </a:r>
            <a:endParaRPr lang="en-US" sz="4000" i="1" dirty="0">
              <a:solidFill>
                <a:srgbClr val="FF000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4793" y="2029783"/>
            <a:ext cx="5627078" cy="3151163"/>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548" y="1871574"/>
            <a:ext cx="4446873" cy="3318052"/>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a:off x="308243" y="5644781"/>
            <a:ext cx="3646023" cy="769441"/>
          </a:xfrm>
          <a:prstGeom prst="rect">
            <a:avLst/>
          </a:prstGeom>
          <a:solidFill>
            <a:srgbClr val="00B050"/>
          </a:solidFill>
          <a:effectLst>
            <a:glow rad="101600">
              <a:schemeClr val="accent1">
                <a:satMod val="175000"/>
                <a:alpha val="40000"/>
              </a:schemeClr>
            </a:glow>
          </a:effectLst>
          <a:scene3d>
            <a:camera prst="orthographicFront"/>
            <a:lightRig rig="threePt" dir="t"/>
          </a:scene3d>
          <a:sp3d>
            <a:bevelT prst="angle"/>
          </a:sp3d>
        </p:spPr>
        <p:txBody>
          <a:bodyPr wrap="square" rtlCol="0">
            <a:spAutoFit/>
          </a:bodyPr>
          <a:lstStyle/>
          <a:p>
            <a:r>
              <a:rPr lang="bn-IN" sz="4400" i="1" dirty="0" smtClean="0">
                <a:solidFill>
                  <a:srgbClr val="FF0000"/>
                </a:solidFill>
                <a:latin typeface="NikoshBAN" panose="02000000000000000000" pitchFamily="2" charset="0"/>
                <a:cs typeface="NikoshBAN" panose="02000000000000000000" pitchFamily="2" charset="0"/>
              </a:rPr>
              <a:t>ইন্টারনেট টাওয়ার</a:t>
            </a:r>
            <a:endParaRPr lang="en-US" sz="4400" i="1" dirty="0">
              <a:solidFill>
                <a:srgbClr val="FF0000"/>
              </a:solidFill>
              <a:latin typeface="NikoshBAN" panose="02000000000000000000" pitchFamily="2" charset="0"/>
              <a:cs typeface="NikoshBAN" panose="02000000000000000000" pitchFamily="2" charset="0"/>
            </a:endParaRPr>
          </a:p>
        </p:txBody>
      </p:sp>
      <p:sp>
        <p:nvSpPr>
          <p:cNvPr id="7" name="TextBox 6"/>
          <p:cNvSpPr txBox="1"/>
          <p:nvPr/>
        </p:nvSpPr>
        <p:spPr>
          <a:xfrm>
            <a:off x="5563771" y="5528602"/>
            <a:ext cx="4389120" cy="769441"/>
          </a:xfrm>
          <a:prstGeom prst="rect">
            <a:avLst/>
          </a:prstGeom>
          <a:solidFill>
            <a:srgbClr val="FFFF00"/>
          </a:solidFill>
          <a:effectLst>
            <a:glow rad="101600">
              <a:schemeClr val="accent4">
                <a:satMod val="175000"/>
                <a:alpha val="40000"/>
              </a:schemeClr>
            </a:glow>
          </a:effectLst>
          <a:scene3d>
            <a:camera prst="orthographicFront"/>
            <a:lightRig rig="threePt" dir="t"/>
          </a:scene3d>
          <a:sp3d>
            <a:bevelT prst="angle"/>
          </a:sp3d>
        </p:spPr>
        <p:txBody>
          <a:bodyPr wrap="square" rtlCol="0">
            <a:spAutoFit/>
          </a:bodyPr>
          <a:lstStyle/>
          <a:p>
            <a:r>
              <a:rPr lang="bn-IN" sz="4400" i="1" dirty="0" smtClean="0">
                <a:solidFill>
                  <a:srgbClr val="FF0000"/>
                </a:solidFill>
                <a:latin typeface="NikoshBAN" panose="02000000000000000000" pitchFamily="2" charset="0"/>
                <a:cs typeface="NikoshBAN" panose="02000000000000000000" pitchFamily="2" charset="0"/>
              </a:rPr>
              <a:t>ইন্টারনেট টাওয়ার </a:t>
            </a:r>
            <a:endParaRPr lang="en-US" sz="4400" i="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095464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2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1)">
                                      <p:cBhvr>
                                        <p:cTn id="34" dur="2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heel(1)">
                                      <p:cBhvr>
                                        <p:cTn id="3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2838156" y="194488"/>
            <a:ext cx="5676313" cy="2011680"/>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418449" y="600163"/>
            <a:ext cx="4515729" cy="1200329"/>
          </a:xfrm>
          <a:prstGeom prst="rect">
            <a:avLst/>
          </a:prstGeom>
          <a:solidFill>
            <a:srgbClr val="002060"/>
          </a:solidFill>
          <a:ln>
            <a:solidFill>
              <a:srgbClr val="00B0F0"/>
            </a:solidFill>
          </a:ln>
          <a:effectLst>
            <a:glow rad="101600">
              <a:schemeClr val="accent1">
                <a:satMod val="175000"/>
                <a:alpha val="40000"/>
              </a:schemeClr>
            </a:glow>
          </a:effectLst>
          <a:scene3d>
            <a:camera prst="orthographicFront"/>
            <a:lightRig rig="threePt" dir="t"/>
          </a:scene3d>
          <a:sp3d>
            <a:bevelT prst="angle"/>
          </a:sp3d>
        </p:spPr>
        <p:txBody>
          <a:bodyPr wrap="square" rtlCol="0">
            <a:spAutoFit/>
          </a:bodyPr>
          <a:lstStyle/>
          <a:p>
            <a:r>
              <a:rPr lang="bn-IN" sz="7200" b="1" i="1" dirty="0" smtClean="0">
                <a:solidFill>
                  <a:srgbClr val="FF0000"/>
                </a:solidFill>
                <a:latin typeface="NikoshBAN" panose="02000000000000000000" pitchFamily="2" charset="0"/>
                <a:cs typeface="NikoshBAN" panose="02000000000000000000" pitchFamily="2" charset="0"/>
              </a:rPr>
              <a:t>পাঠ শিরোনামঃ </a:t>
            </a:r>
            <a:endParaRPr lang="en-US" sz="7200" b="1" i="1" dirty="0">
              <a:solidFill>
                <a:srgbClr val="FF0000"/>
              </a:solidFill>
              <a:latin typeface="NikoshBAN" panose="02000000000000000000" pitchFamily="2" charset="0"/>
              <a:cs typeface="NikoshBAN" panose="02000000000000000000" pitchFamily="2" charset="0"/>
            </a:endParaRPr>
          </a:p>
        </p:txBody>
      </p:sp>
      <p:sp>
        <p:nvSpPr>
          <p:cNvPr id="4" name="TextBox 3"/>
          <p:cNvSpPr txBox="1"/>
          <p:nvPr/>
        </p:nvSpPr>
        <p:spPr>
          <a:xfrm>
            <a:off x="3165229" y="2718747"/>
            <a:ext cx="5022166" cy="1200329"/>
          </a:xfrm>
          <a:prstGeom prst="rect">
            <a:avLst/>
          </a:prstGeom>
          <a:solidFill>
            <a:srgbClr val="FF0000"/>
          </a:solidFill>
          <a:ln>
            <a:solidFill>
              <a:schemeClr val="tx1"/>
            </a:solidFill>
          </a:ln>
          <a:effectLst>
            <a:glow rad="228600">
              <a:schemeClr val="accent5">
                <a:satMod val="175000"/>
                <a:alpha val="40000"/>
              </a:schemeClr>
            </a:glow>
          </a:effectLst>
          <a:scene3d>
            <a:camera prst="orthographicFront"/>
            <a:lightRig rig="threePt" dir="t"/>
          </a:scene3d>
          <a:sp3d>
            <a:bevelT prst="angle"/>
          </a:sp3d>
        </p:spPr>
        <p:txBody>
          <a:bodyPr wrap="square" rtlCol="0">
            <a:spAutoFit/>
          </a:bodyPr>
          <a:lstStyle/>
          <a:p>
            <a:r>
              <a:rPr lang="bn-IN" sz="7200" i="1" dirty="0" smtClean="0">
                <a:solidFill>
                  <a:srgbClr val="002060"/>
                </a:solidFill>
                <a:latin typeface="NikoshBAN" panose="02000000000000000000" pitchFamily="2" charset="0"/>
                <a:cs typeface="NikoshBAN" panose="02000000000000000000" pitchFamily="2" charset="0"/>
              </a:rPr>
              <a:t>আজকের বিষয়ঃ</a:t>
            </a:r>
            <a:endParaRPr lang="en-US" sz="7200" i="1" dirty="0">
              <a:solidFill>
                <a:srgbClr val="002060"/>
              </a:solidFill>
              <a:latin typeface="NikoshBAN" panose="02000000000000000000" pitchFamily="2" charset="0"/>
              <a:cs typeface="NikoshBAN" panose="02000000000000000000" pitchFamily="2" charset="0"/>
            </a:endParaRPr>
          </a:p>
        </p:txBody>
      </p:sp>
      <p:sp>
        <p:nvSpPr>
          <p:cNvPr id="5" name="TextBox 4"/>
          <p:cNvSpPr txBox="1"/>
          <p:nvPr/>
        </p:nvSpPr>
        <p:spPr>
          <a:xfrm>
            <a:off x="1104900" y="4431656"/>
            <a:ext cx="9626600" cy="1200329"/>
          </a:xfrm>
          <a:prstGeom prst="rect">
            <a:avLst/>
          </a:prstGeom>
          <a:solidFill>
            <a:srgbClr val="00B050"/>
          </a:solidFill>
          <a:effectLst>
            <a:glow rad="101600">
              <a:schemeClr val="accent4">
                <a:satMod val="175000"/>
                <a:alpha val="40000"/>
              </a:schemeClr>
            </a:glow>
          </a:effectLst>
          <a:scene3d>
            <a:camera prst="orthographicFront"/>
            <a:lightRig rig="threePt" dir="t"/>
          </a:scene3d>
          <a:sp3d>
            <a:bevelT prst="angle"/>
          </a:sp3d>
        </p:spPr>
        <p:txBody>
          <a:bodyPr wrap="square" rtlCol="0">
            <a:spAutoFit/>
          </a:bodyPr>
          <a:lstStyle/>
          <a:p>
            <a:r>
              <a:rPr lang="bn-IN" sz="7200" i="1" dirty="0" smtClean="0">
                <a:solidFill>
                  <a:srgbClr val="FF0000"/>
                </a:solidFill>
                <a:latin typeface="NikoshBAN" panose="02000000000000000000" pitchFamily="2" charset="0"/>
                <a:cs typeface="NikoshBAN" panose="02000000000000000000" pitchFamily="2" charset="0"/>
              </a:rPr>
              <a:t>ইন্টারনেটের পরিচিতি ও ব্যবহার। </a:t>
            </a:r>
            <a:endParaRPr lang="en-US" sz="7200" i="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203865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513" y="1946032"/>
            <a:ext cx="3049283" cy="3275126"/>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1899" y="2001928"/>
            <a:ext cx="3219230" cy="3219230"/>
          </a:xfrm>
          <a:prstGeom prst="rect">
            <a:avLst/>
          </a:prstGeom>
          <a:ln w="228600" cap="sq" cmpd="thickThin">
            <a:solidFill>
              <a:srgbClr val="000000"/>
            </a:solidFill>
            <a:prstDash val="solid"/>
            <a:miter lim="800000"/>
          </a:ln>
          <a:effectLst>
            <a:innerShdw blurRad="76200">
              <a:srgbClr val="000000"/>
            </a:innerShdw>
          </a:effectLst>
        </p:spPr>
      </p:pic>
      <p:sp>
        <p:nvSpPr>
          <p:cNvPr id="4" name="Down Arrow Callout 3"/>
          <p:cNvSpPr/>
          <p:nvPr/>
        </p:nvSpPr>
        <p:spPr>
          <a:xfrm>
            <a:off x="1055077" y="182880"/>
            <a:ext cx="8440615" cy="1899138"/>
          </a:xfrm>
          <a:prstGeom prst="downArrowCallout">
            <a:avLst/>
          </a:prstGeom>
          <a:solidFill>
            <a:srgbClr val="FFFF00"/>
          </a:solidFill>
          <a:ln>
            <a:solidFill>
              <a:srgbClr val="FF0000"/>
            </a:solidFill>
          </a:ln>
          <a:effectLst>
            <a:glow rad="63500">
              <a:schemeClr val="accent1">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80514" y="407963"/>
            <a:ext cx="7776028" cy="769441"/>
          </a:xfrm>
          <a:prstGeom prst="rect">
            <a:avLst/>
          </a:prstGeom>
          <a:solidFill>
            <a:srgbClr val="FF0000"/>
          </a:solidFill>
          <a:effectLst>
            <a:glow rad="101600">
              <a:schemeClr val="accent1">
                <a:satMod val="175000"/>
                <a:alpha val="40000"/>
              </a:schemeClr>
            </a:glow>
          </a:effectLst>
          <a:scene3d>
            <a:camera prst="orthographicFront"/>
            <a:lightRig rig="threePt" dir="t"/>
          </a:scene3d>
          <a:sp3d>
            <a:bevelT prst="angle"/>
          </a:sp3d>
        </p:spPr>
        <p:txBody>
          <a:bodyPr wrap="square" rtlCol="0">
            <a:spAutoFit/>
          </a:bodyPr>
          <a:lstStyle/>
          <a:p>
            <a:r>
              <a:rPr lang="en-US" sz="4400" i="1" dirty="0" err="1" smtClean="0">
                <a:latin typeface="NikoshBAN" panose="02000000000000000000" pitchFamily="2" charset="0"/>
                <a:cs typeface="NikoshBAN" panose="02000000000000000000" pitchFamily="2" charset="0"/>
              </a:rPr>
              <a:t>এসো</a:t>
            </a:r>
            <a:r>
              <a:rPr lang="en-US" sz="4400" i="1" dirty="0" smtClean="0">
                <a:latin typeface="NikoshBAN" panose="02000000000000000000" pitchFamily="2" charset="0"/>
                <a:cs typeface="NikoshBAN" panose="02000000000000000000" pitchFamily="2" charset="0"/>
              </a:rPr>
              <a:t> </a:t>
            </a:r>
            <a:r>
              <a:rPr lang="en-US" sz="4400" i="1" dirty="0" err="1" smtClean="0">
                <a:latin typeface="NikoshBAN" panose="02000000000000000000" pitchFamily="2" charset="0"/>
                <a:cs typeface="NikoshBAN" panose="02000000000000000000" pitchFamily="2" charset="0"/>
              </a:rPr>
              <a:t>আমরা</a:t>
            </a:r>
            <a:r>
              <a:rPr lang="en-US" sz="4400" i="1" dirty="0" smtClean="0">
                <a:latin typeface="NikoshBAN" panose="02000000000000000000" pitchFamily="2" charset="0"/>
                <a:cs typeface="NikoshBAN" panose="02000000000000000000" pitchFamily="2" charset="0"/>
              </a:rPr>
              <a:t> </a:t>
            </a:r>
            <a:r>
              <a:rPr lang="en-US" sz="4400" i="1" dirty="0" err="1" smtClean="0">
                <a:latin typeface="NikoshBAN" panose="02000000000000000000" pitchFamily="2" charset="0"/>
                <a:cs typeface="NikoshBAN" panose="02000000000000000000" pitchFamily="2" charset="0"/>
              </a:rPr>
              <a:t>নিচের</a:t>
            </a:r>
            <a:r>
              <a:rPr lang="en-US" sz="4400" i="1" dirty="0" smtClean="0">
                <a:latin typeface="NikoshBAN" panose="02000000000000000000" pitchFamily="2" charset="0"/>
                <a:cs typeface="NikoshBAN" panose="02000000000000000000" pitchFamily="2" charset="0"/>
              </a:rPr>
              <a:t> </a:t>
            </a:r>
            <a:r>
              <a:rPr lang="en-US" sz="4400" i="1" dirty="0" err="1" smtClean="0">
                <a:latin typeface="NikoshBAN" panose="02000000000000000000" pitchFamily="2" charset="0"/>
                <a:cs typeface="NikoshBAN" panose="02000000000000000000" pitchFamily="2" charset="0"/>
              </a:rPr>
              <a:t>ছবি</a:t>
            </a:r>
            <a:r>
              <a:rPr lang="en-US" sz="4400" i="1" dirty="0" smtClean="0">
                <a:latin typeface="NikoshBAN" panose="02000000000000000000" pitchFamily="2" charset="0"/>
                <a:cs typeface="NikoshBAN" panose="02000000000000000000" pitchFamily="2" charset="0"/>
              </a:rPr>
              <a:t> </a:t>
            </a:r>
            <a:r>
              <a:rPr lang="en-US" sz="4400" i="1" dirty="0" err="1" smtClean="0">
                <a:latin typeface="NikoshBAN" panose="02000000000000000000" pitchFamily="2" charset="0"/>
                <a:cs typeface="NikoshBAN" panose="02000000000000000000" pitchFamily="2" charset="0"/>
              </a:rPr>
              <a:t>গুলো</a:t>
            </a:r>
            <a:r>
              <a:rPr lang="en-US" sz="4400" i="1" dirty="0" smtClean="0">
                <a:latin typeface="NikoshBAN" panose="02000000000000000000" pitchFamily="2" charset="0"/>
                <a:cs typeface="NikoshBAN" panose="02000000000000000000" pitchFamily="2" charset="0"/>
              </a:rPr>
              <a:t> </a:t>
            </a:r>
            <a:r>
              <a:rPr lang="en-US" sz="4400" i="1" dirty="0" err="1" smtClean="0">
                <a:latin typeface="NikoshBAN" panose="02000000000000000000" pitchFamily="2" charset="0"/>
                <a:cs typeface="NikoshBAN" panose="02000000000000000000" pitchFamily="2" charset="0"/>
              </a:rPr>
              <a:t>লক্ষ্য</a:t>
            </a:r>
            <a:r>
              <a:rPr lang="en-US" sz="4400" i="1" dirty="0" smtClean="0">
                <a:latin typeface="NikoshBAN" panose="02000000000000000000" pitchFamily="2" charset="0"/>
                <a:cs typeface="NikoshBAN" panose="02000000000000000000" pitchFamily="2" charset="0"/>
              </a:rPr>
              <a:t> </a:t>
            </a:r>
            <a:r>
              <a:rPr lang="en-US" sz="4400" i="1" dirty="0" err="1" smtClean="0">
                <a:latin typeface="NikoshBAN" panose="02000000000000000000" pitchFamily="2" charset="0"/>
                <a:cs typeface="NikoshBAN" panose="02000000000000000000" pitchFamily="2" charset="0"/>
              </a:rPr>
              <a:t>করি</a:t>
            </a:r>
            <a:r>
              <a:rPr lang="bn-IN" sz="4400" i="1" dirty="0" smtClean="0">
                <a:latin typeface="NikoshBAN" panose="02000000000000000000" pitchFamily="2" charset="0"/>
                <a:cs typeface="NikoshBAN" panose="02000000000000000000" pitchFamily="2" charset="0"/>
              </a:rPr>
              <a:t>ঃ </a:t>
            </a:r>
            <a:endParaRPr lang="en-US" sz="4400" i="1" dirty="0">
              <a:latin typeface="NikoshBAN" panose="02000000000000000000" pitchFamily="2" charset="0"/>
              <a:cs typeface="NikoshBAN" panose="02000000000000000000" pitchFamily="2" charset="0"/>
            </a:endParaRPr>
          </a:p>
        </p:txBody>
      </p:sp>
      <p:sp>
        <p:nvSpPr>
          <p:cNvPr id="6" name="TextBox 5"/>
          <p:cNvSpPr txBox="1"/>
          <p:nvPr/>
        </p:nvSpPr>
        <p:spPr>
          <a:xfrm>
            <a:off x="1944746" y="5613009"/>
            <a:ext cx="2247427" cy="1107996"/>
          </a:xfrm>
          <a:prstGeom prst="rect">
            <a:avLst/>
          </a:prstGeom>
          <a:solidFill>
            <a:srgbClr val="00B050"/>
          </a:solidFill>
          <a:scene3d>
            <a:camera prst="orthographicFront"/>
            <a:lightRig rig="threePt" dir="t"/>
          </a:scene3d>
          <a:sp3d>
            <a:bevelT prst="angle"/>
          </a:sp3d>
        </p:spPr>
        <p:txBody>
          <a:bodyPr wrap="square" rtlCol="0">
            <a:spAutoFit/>
          </a:bodyPr>
          <a:lstStyle/>
          <a:p>
            <a:r>
              <a:rPr lang="bn-IN" sz="6600" i="1" dirty="0" smtClean="0">
                <a:solidFill>
                  <a:srgbClr val="002060"/>
                </a:solidFill>
                <a:latin typeface="NikoshBAN" panose="02000000000000000000" pitchFamily="2" charset="0"/>
                <a:cs typeface="NikoshBAN" panose="02000000000000000000" pitchFamily="2" charset="0"/>
              </a:rPr>
              <a:t>রাউটার</a:t>
            </a:r>
            <a:r>
              <a:rPr lang="bn-IN" sz="6600" dirty="0" smtClean="0">
                <a:latin typeface="NikoshBAN" panose="02000000000000000000" pitchFamily="2" charset="0"/>
                <a:cs typeface="NikoshBAN" panose="02000000000000000000" pitchFamily="2" charset="0"/>
              </a:rPr>
              <a:t> </a:t>
            </a:r>
            <a:endParaRPr lang="en-US" sz="6600" dirty="0">
              <a:latin typeface="NikoshBAN" panose="02000000000000000000" pitchFamily="2" charset="0"/>
              <a:cs typeface="NikoshBAN" panose="02000000000000000000" pitchFamily="2" charset="0"/>
            </a:endParaRPr>
          </a:p>
        </p:txBody>
      </p:sp>
      <p:sp>
        <p:nvSpPr>
          <p:cNvPr id="7" name="TextBox 6"/>
          <p:cNvSpPr txBox="1"/>
          <p:nvPr/>
        </p:nvSpPr>
        <p:spPr>
          <a:xfrm>
            <a:off x="6569613" y="5659175"/>
            <a:ext cx="3967089" cy="1015663"/>
          </a:xfrm>
          <a:prstGeom prst="rect">
            <a:avLst/>
          </a:prstGeom>
          <a:solidFill>
            <a:srgbClr val="FFFF00"/>
          </a:solidFill>
          <a:effectLst>
            <a:glow rad="139700">
              <a:schemeClr val="accent4">
                <a:satMod val="175000"/>
                <a:alpha val="40000"/>
              </a:schemeClr>
            </a:glow>
          </a:effectLst>
          <a:scene3d>
            <a:camera prst="orthographicFront"/>
            <a:lightRig rig="threePt" dir="t"/>
          </a:scene3d>
          <a:sp3d>
            <a:bevelT prst="angle"/>
          </a:sp3d>
        </p:spPr>
        <p:txBody>
          <a:bodyPr wrap="square" rtlCol="0">
            <a:spAutoFit/>
          </a:bodyPr>
          <a:lstStyle/>
          <a:p>
            <a:r>
              <a:rPr lang="bn-IN" sz="6000" i="1" dirty="0" smtClean="0">
                <a:solidFill>
                  <a:srgbClr val="FF0000"/>
                </a:solidFill>
                <a:latin typeface="NikoshBAN" panose="02000000000000000000" pitchFamily="2" charset="0"/>
                <a:cs typeface="NikoshBAN" panose="02000000000000000000" pitchFamily="2" charset="0"/>
              </a:rPr>
              <a:t>কম্পিউটার ল্যাব </a:t>
            </a:r>
            <a:endParaRPr lang="en-US" sz="6000" i="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507865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heel(1)">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heel(1)">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094" y="685605"/>
            <a:ext cx="10086535" cy="1200329"/>
          </a:xfrm>
          <a:prstGeom prst="rect">
            <a:avLst/>
          </a:prstGeom>
          <a:solidFill>
            <a:srgbClr val="FF0000"/>
          </a:solidFill>
          <a:ln>
            <a:solidFill>
              <a:srgbClr val="FFFF00"/>
            </a:solidFill>
          </a:ln>
          <a:effectLst>
            <a:glow rad="139700">
              <a:schemeClr val="accent2">
                <a:satMod val="175000"/>
                <a:alpha val="40000"/>
              </a:schemeClr>
            </a:glow>
          </a:effectLst>
          <a:scene3d>
            <a:camera prst="orthographicFront"/>
            <a:lightRig rig="threePt" dir="t"/>
          </a:scene3d>
          <a:sp3d>
            <a:bevelT prst="angle"/>
          </a:sp3d>
        </p:spPr>
        <p:txBody>
          <a:bodyPr wrap="square" rtlCol="0">
            <a:spAutoFit/>
          </a:bodyPr>
          <a:lstStyle/>
          <a:p>
            <a:r>
              <a:rPr lang="en-US" sz="7200" i="1" dirty="0" err="1" smtClean="0">
                <a:latin typeface="NikoshBAN" panose="02000000000000000000" pitchFamily="2" charset="0"/>
                <a:cs typeface="NikoshBAN" panose="02000000000000000000" pitchFamily="2" charset="0"/>
              </a:rPr>
              <a:t>বাস্তব</a:t>
            </a:r>
            <a:r>
              <a:rPr lang="en-US" sz="7200" i="1" dirty="0" smtClean="0">
                <a:latin typeface="NikoshBAN" panose="02000000000000000000" pitchFamily="2" charset="0"/>
                <a:cs typeface="NikoshBAN" panose="02000000000000000000" pitchFamily="2" charset="0"/>
              </a:rPr>
              <a:t> </a:t>
            </a:r>
            <a:r>
              <a:rPr lang="en-US" sz="7200" i="1" dirty="0" err="1" smtClean="0">
                <a:latin typeface="NikoshBAN" panose="02000000000000000000" pitchFamily="2" charset="0"/>
                <a:cs typeface="NikoshBAN" panose="02000000000000000000" pitchFamily="2" charset="0"/>
              </a:rPr>
              <a:t>সম্মত</a:t>
            </a:r>
            <a:r>
              <a:rPr lang="en-US" sz="7200" i="1" dirty="0" smtClean="0">
                <a:latin typeface="NikoshBAN" panose="02000000000000000000" pitchFamily="2" charset="0"/>
                <a:cs typeface="NikoshBAN" panose="02000000000000000000" pitchFamily="2" charset="0"/>
              </a:rPr>
              <a:t> </a:t>
            </a:r>
            <a:r>
              <a:rPr lang="en-US" sz="7200" i="1" dirty="0" err="1" smtClean="0">
                <a:latin typeface="NikoshBAN" panose="02000000000000000000" pitchFamily="2" charset="0"/>
                <a:cs typeface="NikoshBAN" panose="02000000000000000000" pitchFamily="2" charset="0"/>
              </a:rPr>
              <a:t>ঘটনাটি</a:t>
            </a:r>
            <a:r>
              <a:rPr lang="en-US" sz="7200" i="1" dirty="0" smtClean="0">
                <a:latin typeface="NikoshBAN" panose="02000000000000000000" pitchFamily="2" charset="0"/>
                <a:cs typeface="NikoshBAN" panose="02000000000000000000" pitchFamily="2" charset="0"/>
              </a:rPr>
              <a:t> </a:t>
            </a:r>
            <a:r>
              <a:rPr lang="en-US" sz="7200" i="1" dirty="0" err="1" smtClean="0">
                <a:latin typeface="NikoshBAN" panose="02000000000000000000" pitchFamily="2" charset="0"/>
                <a:cs typeface="NikoshBAN" panose="02000000000000000000" pitchFamily="2" charset="0"/>
              </a:rPr>
              <a:t>লক্ষ্য</a:t>
            </a:r>
            <a:r>
              <a:rPr lang="en-US" sz="7200" i="1" dirty="0" smtClean="0">
                <a:latin typeface="NikoshBAN" panose="02000000000000000000" pitchFamily="2" charset="0"/>
                <a:cs typeface="NikoshBAN" panose="02000000000000000000" pitchFamily="2" charset="0"/>
              </a:rPr>
              <a:t> </a:t>
            </a:r>
            <a:r>
              <a:rPr lang="en-US" sz="7200" i="1" dirty="0" err="1" smtClean="0">
                <a:latin typeface="NikoshBAN" panose="02000000000000000000" pitchFamily="2" charset="0"/>
                <a:cs typeface="NikoshBAN" panose="02000000000000000000" pitchFamily="2" charset="0"/>
              </a:rPr>
              <a:t>করি</a:t>
            </a:r>
            <a:r>
              <a:rPr lang="bn-IN" sz="7200" i="1" dirty="0" smtClean="0">
                <a:latin typeface="NikoshBAN" panose="02000000000000000000" pitchFamily="2" charset="0"/>
                <a:cs typeface="NikoshBAN" panose="02000000000000000000" pitchFamily="2" charset="0"/>
              </a:rPr>
              <a:t>ঃ </a:t>
            </a:r>
            <a:endParaRPr lang="en-US" sz="7200" i="1" dirty="0">
              <a:latin typeface="NikoshBAN" panose="02000000000000000000" pitchFamily="2" charset="0"/>
              <a:cs typeface="NikoshBAN" panose="02000000000000000000" pitchFamily="2" charset="0"/>
            </a:endParaRPr>
          </a:p>
        </p:txBody>
      </p:sp>
      <p:sp>
        <p:nvSpPr>
          <p:cNvPr id="3" name="TextBox 2"/>
          <p:cNvSpPr txBox="1"/>
          <p:nvPr/>
        </p:nvSpPr>
        <p:spPr>
          <a:xfrm>
            <a:off x="221957" y="2158414"/>
            <a:ext cx="10592972" cy="4524315"/>
          </a:xfrm>
          <a:prstGeom prst="rect">
            <a:avLst/>
          </a:prstGeom>
          <a:solidFill>
            <a:srgbClr val="FFFF00"/>
          </a:solidFill>
          <a:ln>
            <a:solidFill>
              <a:schemeClr val="tx1"/>
            </a:solidFill>
          </a:ln>
          <a:effectLst>
            <a:glow rad="63500">
              <a:schemeClr val="accent1">
                <a:satMod val="175000"/>
                <a:alpha val="40000"/>
              </a:schemeClr>
            </a:glow>
          </a:effectLst>
          <a:scene3d>
            <a:camera prst="orthographicFront"/>
            <a:lightRig rig="threePt" dir="t"/>
          </a:scene3d>
          <a:sp3d>
            <a:bevelT prst="angle"/>
          </a:sp3d>
        </p:spPr>
        <p:txBody>
          <a:bodyPr wrap="square" rtlCol="0">
            <a:spAutoFit/>
          </a:bodyPr>
          <a:lstStyle/>
          <a:p>
            <a:r>
              <a:rPr lang="bn-IN" sz="3600" i="1" dirty="0" smtClean="0">
                <a:latin typeface="NikoshBAN" panose="02000000000000000000" pitchFamily="2" charset="0"/>
                <a:cs typeface="NikoshBAN" panose="02000000000000000000" pitchFamily="2" charset="0"/>
              </a:rPr>
              <a:t>সাকিবের বাবা হঠৎ সেদিন গভীর রাতে অসুস্থ হয়ে পড়েন। সাকিবের মা অনেক ক্ষণ চেষ্টা করে ও কারো সঙগে যোগাযোগ করতে পারলেন না। এ সময় দেখা যায়, একটি আম্বুলেন্স তাদের বাড়ীর দরজায় হাজির হয়েছে। করিমের মাকে সাকিব জানায় বাবার অসুস্থতা দেখে সে ইন্টারনেট থেকে ওই হাসপাতালের আম্বুলেন্স সার্ভিসের ফোন নম্বর বের করে তাদেরকে ফোন করেছে। সেজন্য তারা এসেছে। সময়মত হাসপাতালে পৌছানোর ফলে আল্লাহর রহমতে সে সুস্থহয়ে ওঠেন। বর্তমানে করোনা ভাইরাসের আপ ডেট খবর ইন্টারনেটের মাধ্যমে পাওয়া যাচ্ছে। </a:t>
            </a:r>
            <a:endParaRPr lang="en-US" sz="3600"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7246894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52190"/>
            <a:ext cx="4102100" cy="1200329"/>
          </a:xfrm>
          <a:prstGeom prst="rect">
            <a:avLst/>
          </a:prstGeom>
          <a:solidFill>
            <a:srgbClr val="FFFF00"/>
          </a:solidFill>
        </p:spPr>
        <p:txBody>
          <a:bodyPr wrap="square" rtlCol="0">
            <a:spAutoFit/>
          </a:bodyPr>
          <a:lstStyle/>
          <a:p>
            <a:r>
              <a:rPr lang="bn-IN" sz="7200" i="1" dirty="0" smtClean="0">
                <a:latin typeface="NikoshBAN" panose="02000000000000000000" pitchFamily="2" charset="0"/>
                <a:cs typeface="NikoshBAN" panose="02000000000000000000" pitchFamily="2" charset="0"/>
              </a:rPr>
              <a:t>একক কাজঃ</a:t>
            </a:r>
            <a:endParaRPr lang="en-US" sz="7200" i="1" dirty="0">
              <a:latin typeface="NikoshBAN" panose="02000000000000000000" pitchFamily="2" charset="0"/>
              <a:cs typeface="NikoshBAN" panose="02000000000000000000" pitchFamily="2" charset="0"/>
            </a:endParaRPr>
          </a:p>
        </p:txBody>
      </p:sp>
      <p:sp>
        <p:nvSpPr>
          <p:cNvPr id="5" name="TextBox 4"/>
          <p:cNvSpPr txBox="1"/>
          <p:nvPr/>
        </p:nvSpPr>
        <p:spPr>
          <a:xfrm>
            <a:off x="1563174" y="1541861"/>
            <a:ext cx="8467091" cy="646331"/>
          </a:xfrm>
          <a:prstGeom prst="rect">
            <a:avLst/>
          </a:prstGeom>
          <a:solidFill>
            <a:srgbClr val="00B0F0"/>
          </a:solidFill>
          <a:scene3d>
            <a:camera prst="orthographicFront"/>
            <a:lightRig rig="threePt" dir="t"/>
          </a:scene3d>
          <a:sp3d>
            <a:bevelT prst="angle"/>
          </a:sp3d>
        </p:spPr>
        <p:txBody>
          <a:bodyPr wrap="square" rtlCol="0">
            <a:spAutoFit/>
          </a:bodyPr>
          <a:lstStyle/>
          <a:p>
            <a:pPr marL="285750" indent="-285750">
              <a:buFont typeface="Arial" panose="020B0604020202020204" pitchFamily="34" charset="0"/>
              <a:buChar char="•"/>
            </a:pPr>
            <a:r>
              <a:rPr lang="en-US" sz="3600" i="1" dirty="0" err="1" smtClean="0">
                <a:solidFill>
                  <a:srgbClr val="FF0000"/>
                </a:solidFill>
                <a:latin typeface="NikoshBAN" panose="02000000000000000000" pitchFamily="2" charset="0"/>
                <a:cs typeface="NikoshBAN" panose="02000000000000000000" pitchFamily="2" charset="0"/>
              </a:rPr>
              <a:t>সাকিবের</a:t>
            </a:r>
            <a:r>
              <a:rPr lang="en-US" sz="3600" i="1" dirty="0" smtClean="0">
                <a:solidFill>
                  <a:srgbClr val="FF0000"/>
                </a:solidFill>
                <a:latin typeface="NikoshBAN" panose="02000000000000000000" pitchFamily="2" charset="0"/>
                <a:cs typeface="NikoshBAN" panose="02000000000000000000" pitchFamily="2" charset="0"/>
              </a:rPr>
              <a:t> </a:t>
            </a:r>
            <a:r>
              <a:rPr lang="en-US" sz="3600" i="1" dirty="0" err="1" smtClean="0">
                <a:solidFill>
                  <a:srgbClr val="FF0000"/>
                </a:solidFill>
                <a:latin typeface="NikoshBAN" panose="02000000000000000000" pitchFamily="2" charset="0"/>
                <a:cs typeface="NikoshBAN" panose="02000000000000000000" pitchFamily="2" charset="0"/>
              </a:rPr>
              <a:t>বাড়ীতে</a:t>
            </a:r>
            <a:r>
              <a:rPr lang="en-US" sz="3600" i="1" dirty="0" smtClean="0">
                <a:solidFill>
                  <a:srgbClr val="FF0000"/>
                </a:solidFill>
                <a:latin typeface="NikoshBAN" panose="02000000000000000000" pitchFamily="2" charset="0"/>
                <a:cs typeface="NikoshBAN" panose="02000000000000000000" pitchFamily="2" charset="0"/>
              </a:rPr>
              <a:t> </a:t>
            </a:r>
            <a:r>
              <a:rPr lang="en-US" sz="3600" i="1" dirty="0" err="1" smtClean="0">
                <a:solidFill>
                  <a:srgbClr val="FF0000"/>
                </a:solidFill>
                <a:latin typeface="NikoshBAN" panose="02000000000000000000" pitchFamily="2" charset="0"/>
                <a:cs typeface="NikoshBAN" panose="02000000000000000000" pitchFamily="2" charset="0"/>
              </a:rPr>
              <a:t>আম্বুলেন্স</a:t>
            </a:r>
            <a:r>
              <a:rPr lang="en-US" sz="3600" i="1" dirty="0" smtClean="0">
                <a:solidFill>
                  <a:srgbClr val="FF0000"/>
                </a:solidFill>
                <a:latin typeface="NikoshBAN" panose="02000000000000000000" pitchFamily="2" charset="0"/>
                <a:cs typeface="NikoshBAN" panose="02000000000000000000" pitchFamily="2" charset="0"/>
              </a:rPr>
              <a:t> </a:t>
            </a:r>
            <a:r>
              <a:rPr lang="en-US" sz="3600" i="1" dirty="0" err="1" smtClean="0">
                <a:solidFill>
                  <a:srgbClr val="FF0000"/>
                </a:solidFill>
                <a:latin typeface="NikoshBAN" panose="02000000000000000000" pitchFamily="2" charset="0"/>
                <a:cs typeface="NikoshBAN" panose="02000000000000000000" pitchFamily="2" charset="0"/>
              </a:rPr>
              <a:t>তাড়াতাড়ি</a:t>
            </a:r>
            <a:r>
              <a:rPr lang="en-US" sz="3600" i="1" dirty="0" smtClean="0">
                <a:solidFill>
                  <a:srgbClr val="FF0000"/>
                </a:solidFill>
                <a:latin typeface="NikoshBAN" panose="02000000000000000000" pitchFamily="2" charset="0"/>
                <a:cs typeface="NikoshBAN" panose="02000000000000000000" pitchFamily="2" charset="0"/>
              </a:rPr>
              <a:t> </a:t>
            </a:r>
            <a:r>
              <a:rPr lang="bn-IN" sz="3600" i="1" dirty="0" smtClean="0">
                <a:solidFill>
                  <a:srgbClr val="FF0000"/>
                </a:solidFill>
                <a:latin typeface="NikoshBAN" panose="02000000000000000000" pitchFamily="2" charset="0"/>
                <a:cs typeface="NikoshBAN" panose="02000000000000000000" pitchFamily="2" charset="0"/>
              </a:rPr>
              <a:t>পৌছার কারন কি</a:t>
            </a:r>
            <a:endParaRPr lang="en-US" sz="3600" i="1" dirty="0">
              <a:solidFill>
                <a:srgbClr val="FF0000"/>
              </a:solidFill>
              <a:latin typeface="NikoshBAN" panose="02000000000000000000" pitchFamily="2" charset="0"/>
              <a:cs typeface="NikoshBAN" panose="02000000000000000000" pitchFamily="2" charset="0"/>
            </a:endParaRPr>
          </a:p>
        </p:txBody>
      </p:sp>
      <p:sp>
        <p:nvSpPr>
          <p:cNvPr id="6" name="TextBox 5"/>
          <p:cNvSpPr txBox="1"/>
          <p:nvPr/>
        </p:nvSpPr>
        <p:spPr>
          <a:xfrm>
            <a:off x="1089709" y="2677407"/>
            <a:ext cx="3494942" cy="523220"/>
          </a:xfrm>
          <a:prstGeom prst="rect">
            <a:avLst/>
          </a:prstGeom>
          <a:solidFill>
            <a:srgbClr val="FFC000"/>
          </a:solidFill>
          <a:scene3d>
            <a:camera prst="orthographicFront"/>
            <a:lightRig rig="threePt" dir="t"/>
          </a:scene3d>
          <a:sp3d>
            <a:bevelT prst="angle"/>
          </a:sp3d>
        </p:spPr>
        <p:txBody>
          <a:bodyPr wrap="square" rtlCol="0">
            <a:spAutoFit/>
          </a:bodyPr>
          <a:lstStyle/>
          <a:p>
            <a:r>
              <a:rPr lang="bn-IN" sz="2800" i="1" dirty="0" smtClean="0">
                <a:solidFill>
                  <a:srgbClr val="FF0000"/>
                </a:solidFill>
                <a:latin typeface="NikoshBAN" panose="02000000000000000000" pitchFamily="2" charset="0"/>
                <a:cs typeface="NikoshBAN" panose="02000000000000000000" pitchFamily="2" charset="0"/>
              </a:rPr>
              <a:t>ক    রাস্তা ভাল থাকার কারনে </a:t>
            </a:r>
            <a:endParaRPr lang="en-US" sz="2800" i="1" dirty="0">
              <a:solidFill>
                <a:srgbClr val="FF0000"/>
              </a:solidFill>
              <a:latin typeface="NikoshBAN" panose="02000000000000000000" pitchFamily="2" charset="0"/>
              <a:cs typeface="NikoshBAN" panose="02000000000000000000" pitchFamily="2" charset="0"/>
            </a:endParaRPr>
          </a:p>
        </p:txBody>
      </p:sp>
      <p:sp>
        <p:nvSpPr>
          <p:cNvPr id="7" name="TextBox 6"/>
          <p:cNvSpPr txBox="1"/>
          <p:nvPr/>
        </p:nvSpPr>
        <p:spPr>
          <a:xfrm>
            <a:off x="6031913" y="2723272"/>
            <a:ext cx="3725789" cy="584775"/>
          </a:xfrm>
          <a:prstGeom prst="rect">
            <a:avLst/>
          </a:prstGeom>
          <a:solidFill>
            <a:srgbClr val="FFFF00"/>
          </a:solidFill>
          <a:scene3d>
            <a:camera prst="orthographicFront"/>
            <a:lightRig rig="threePt" dir="t"/>
          </a:scene3d>
          <a:sp3d>
            <a:bevelT prst="angle"/>
          </a:sp3d>
        </p:spPr>
        <p:txBody>
          <a:bodyPr wrap="square" rtlCol="0">
            <a:spAutoFit/>
          </a:bodyPr>
          <a:lstStyle/>
          <a:p>
            <a:r>
              <a:rPr lang="bn-IN" sz="3200" i="1" dirty="0" smtClean="0">
                <a:solidFill>
                  <a:srgbClr val="FF0000"/>
                </a:solidFill>
                <a:latin typeface="NikoshBAN" panose="02000000000000000000" pitchFamily="2" charset="0"/>
                <a:cs typeface="NikoshBAN" panose="02000000000000000000" pitchFamily="2" charset="0"/>
              </a:rPr>
              <a:t>খ        দৌড়ে যাওয়া কারনে</a:t>
            </a:r>
            <a:r>
              <a:rPr lang="bn-IN" i="1" dirty="0" smtClean="0"/>
              <a:t> </a:t>
            </a:r>
            <a:endParaRPr lang="en-US" i="1" dirty="0"/>
          </a:p>
        </p:txBody>
      </p:sp>
      <p:sp>
        <p:nvSpPr>
          <p:cNvPr id="8" name="TextBox 7"/>
          <p:cNvSpPr txBox="1"/>
          <p:nvPr/>
        </p:nvSpPr>
        <p:spPr>
          <a:xfrm>
            <a:off x="1089709" y="3550739"/>
            <a:ext cx="4988853" cy="584775"/>
          </a:xfrm>
          <a:prstGeom prst="rect">
            <a:avLst/>
          </a:prstGeom>
          <a:solidFill>
            <a:schemeClr val="accent2"/>
          </a:solidFill>
          <a:scene3d>
            <a:camera prst="orthographicFront"/>
            <a:lightRig rig="threePt" dir="t"/>
          </a:scene3d>
          <a:sp3d>
            <a:bevelT prst="angle"/>
          </a:sp3d>
        </p:spPr>
        <p:txBody>
          <a:bodyPr wrap="square" rtlCol="0">
            <a:spAutoFit/>
          </a:bodyPr>
          <a:lstStyle/>
          <a:p>
            <a:r>
              <a:rPr lang="bn-IN" sz="3200" i="1" dirty="0" smtClean="0">
                <a:solidFill>
                  <a:srgbClr val="C00000"/>
                </a:solidFill>
                <a:latin typeface="NikoshBAN" panose="02000000000000000000" pitchFamily="2" charset="0"/>
                <a:cs typeface="NikoshBAN" panose="02000000000000000000" pitchFamily="2" charset="0"/>
              </a:rPr>
              <a:t>গ      ইন্টারনেটের ফোন করার কারনে </a:t>
            </a:r>
            <a:endParaRPr lang="en-US" sz="3200" i="1" dirty="0">
              <a:solidFill>
                <a:srgbClr val="C00000"/>
              </a:solidFill>
              <a:latin typeface="NikoshBAN" panose="02000000000000000000" pitchFamily="2" charset="0"/>
              <a:cs typeface="NikoshBAN" panose="02000000000000000000" pitchFamily="2" charset="0"/>
            </a:endParaRPr>
          </a:p>
        </p:txBody>
      </p:sp>
      <p:sp>
        <p:nvSpPr>
          <p:cNvPr id="9" name="TextBox 8"/>
          <p:cNvSpPr txBox="1"/>
          <p:nvPr/>
        </p:nvSpPr>
        <p:spPr>
          <a:xfrm>
            <a:off x="6464300" y="3570675"/>
            <a:ext cx="4570535" cy="584775"/>
          </a:xfrm>
          <a:prstGeom prst="rect">
            <a:avLst/>
          </a:prstGeom>
          <a:solidFill>
            <a:srgbClr val="FF0000"/>
          </a:solidFill>
          <a:scene3d>
            <a:camera prst="orthographicFront"/>
            <a:lightRig rig="threePt" dir="t"/>
          </a:scene3d>
          <a:sp3d>
            <a:bevelT prst="angle"/>
          </a:sp3d>
        </p:spPr>
        <p:txBody>
          <a:bodyPr wrap="square" rtlCol="0">
            <a:spAutoFit/>
          </a:bodyPr>
          <a:lstStyle/>
          <a:p>
            <a:r>
              <a:rPr lang="bn-IN" sz="3200" i="1" dirty="0" smtClean="0">
                <a:latin typeface="NikoshBAN" panose="02000000000000000000" pitchFamily="2" charset="0"/>
                <a:cs typeface="NikoshBAN" panose="02000000000000000000" pitchFamily="2" charset="0"/>
              </a:rPr>
              <a:t>ঘ     বেশি কান্নাকাটি করার কারনে </a:t>
            </a:r>
            <a:endParaRPr lang="en-US" sz="3200" i="1" dirty="0">
              <a:latin typeface="NikoshBAN" panose="02000000000000000000" pitchFamily="2" charset="0"/>
              <a:cs typeface="NikoshBAN" panose="02000000000000000000" pitchFamily="2" charset="0"/>
            </a:endParaRPr>
          </a:p>
        </p:txBody>
      </p:sp>
      <p:sp>
        <p:nvSpPr>
          <p:cNvPr id="10" name="TextBox 9"/>
          <p:cNvSpPr txBox="1"/>
          <p:nvPr/>
        </p:nvSpPr>
        <p:spPr>
          <a:xfrm>
            <a:off x="1144709" y="4453819"/>
            <a:ext cx="9867705" cy="584775"/>
          </a:xfrm>
          <a:prstGeom prst="rect">
            <a:avLst/>
          </a:prstGeom>
          <a:solidFill>
            <a:srgbClr val="00B0F0"/>
          </a:solidFill>
          <a:scene3d>
            <a:camera prst="orthographicFront"/>
            <a:lightRig rig="threePt" dir="t"/>
          </a:scene3d>
          <a:sp3d>
            <a:bevelT prst="angle"/>
          </a:sp3d>
        </p:spPr>
        <p:txBody>
          <a:bodyPr wrap="square" rtlCol="0">
            <a:spAutoFit/>
          </a:bodyPr>
          <a:lstStyle/>
          <a:p>
            <a:pPr marL="285750" indent="-285750">
              <a:buFont typeface="Arial" panose="020B0604020202020204" pitchFamily="34" charset="0"/>
              <a:buChar char="•"/>
            </a:pPr>
            <a:r>
              <a:rPr lang="bn-IN" sz="3200" i="1" dirty="0" smtClean="0">
                <a:solidFill>
                  <a:srgbClr val="FF0000"/>
                </a:solidFill>
                <a:latin typeface="NikoshBAN" panose="02000000000000000000" pitchFamily="2" charset="0"/>
                <a:cs typeface="NikoshBAN" panose="02000000000000000000" pitchFamily="2" charset="0"/>
              </a:rPr>
              <a:t>বর্তমানে করোনা ভাইরাসের আপ ডেট খবর আমরা কিসের মাধ্যমে পাচ্ছি।</a:t>
            </a:r>
            <a:r>
              <a:rPr lang="bn-IN" sz="3200" dirty="0" smtClean="0">
                <a:solidFill>
                  <a:srgbClr val="FF0000"/>
                </a:solidFill>
                <a:latin typeface="NikoshBAN" panose="02000000000000000000" pitchFamily="2" charset="0"/>
                <a:cs typeface="NikoshBAN" panose="02000000000000000000" pitchFamily="2" charset="0"/>
              </a:rPr>
              <a:t> </a:t>
            </a:r>
            <a:endParaRPr lang="en-US" sz="3200" dirty="0">
              <a:solidFill>
                <a:srgbClr val="FF0000"/>
              </a:solidFill>
              <a:latin typeface="NikoshBAN" panose="02000000000000000000" pitchFamily="2" charset="0"/>
              <a:cs typeface="NikoshBAN" panose="02000000000000000000" pitchFamily="2" charset="0"/>
            </a:endParaRPr>
          </a:p>
        </p:txBody>
      </p:sp>
      <p:sp>
        <p:nvSpPr>
          <p:cNvPr id="11" name="TextBox 10"/>
          <p:cNvSpPr txBox="1"/>
          <p:nvPr/>
        </p:nvSpPr>
        <p:spPr>
          <a:xfrm>
            <a:off x="1167128" y="5281286"/>
            <a:ext cx="3340100" cy="584775"/>
          </a:xfrm>
          <a:prstGeom prst="rect">
            <a:avLst/>
          </a:prstGeom>
          <a:solidFill>
            <a:srgbClr val="FFFF00"/>
          </a:solidFill>
          <a:scene3d>
            <a:camera prst="orthographicFront"/>
            <a:lightRig rig="threePt" dir="t"/>
          </a:scene3d>
          <a:sp3d>
            <a:bevelT prst="angle"/>
          </a:sp3d>
        </p:spPr>
        <p:txBody>
          <a:bodyPr wrap="square" rtlCol="0">
            <a:spAutoFit/>
          </a:bodyPr>
          <a:lstStyle/>
          <a:p>
            <a:r>
              <a:rPr lang="bn-IN" sz="3200" i="1" dirty="0" smtClean="0">
                <a:solidFill>
                  <a:srgbClr val="FF0000"/>
                </a:solidFill>
                <a:latin typeface="NikoshBAN" panose="02000000000000000000" pitchFamily="2" charset="0"/>
                <a:cs typeface="NikoshBAN" panose="02000000000000000000" pitchFamily="2" charset="0"/>
              </a:rPr>
              <a:t>ক        গল্পের মাধ্যমে </a:t>
            </a:r>
            <a:endParaRPr lang="en-US" sz="3200" i="1" dirty="0">
              <a:solidFill>
                <a:srgbClr val="FF0000"/>
              </a:solidFill>
              <a:latin typeface="NikoshBAN" panose="02000000000000000000" pitchFamily="2" charset="0"/>
              <a:cs typeface="NikoshBAN" panose="02000000000000000000" pitchFamily="2" charset="0"/>
            </a:endParaRPr>
          </a:p>
        </p:txBody>
      </p:sp>
      <p:sp>
        <p:nvSpPr>
          <p:cNvPr id="12" name="TextBox 11"/>
          <p:cNvSpPr txBox="1"/>
          <p:nvPr/>
        </p:nvSpPr>
        <p:spPr>
          <a:xfrm>
            <a:off x="5868278" y="5336963"/>
            <a:ext cx="5568755" cy="584775"/>
          </a:xfrm>
          <a:prstGeom prst="rect">
            <a:avLst/>
          </a:prstGeom>
          <a:solidFill>
            <a:srgbClr val="00B050"/>
          </a:solidFill>
          <a:scene3d>
            <a:camera prst="orthographicFront"/>
            <a:lightRig rig="threePt" dir="t"/>
          </a:scene3d>
          <a:sp3d>
            <a:bevelT prst="angle"/>
          </a:sp3d>
        </p:spPr>
        <p:txBody>
          <a:bodyPr wrap="square" rtlCol="0">
            <a:spAutoFit/>
          </a:bodyPr>
          <a:lstStyle/>
          <a:p>
            <a:r>
              <a:rPr lang="bn-IN" sz="3200" i="1" dirty="0" smtClean="0">
                <a:latin typeface="NikoshBAN" panose="02000000000000000000" pitchFamily="2" charset="0"/>
                <a:cs typeface="NikoshBAN" panose="02000000000000000000" pitchFamily="2" charset="0"/>
              </a:rPr>
              <a:t>খ       ইন্টারনেটের যোগাযোগ এর মাধ্যমে </a:t>
            </a:r>
            <a:endParaRPr lang="en-US" sz="3200" i="1" dirty="0">
              <a:latin typeface="NikoshBAN" panose="02000000000000000000" pitchFamily="2" charset="0"/>
              <a:cs typeface="NikoshBAN" panose="02000000000000000000" pitchFamily="2" charset="0"/>
            </a:endParaRPr>
          </a:p>
        </p:txBody>
      </p:sp>
      <p:sp>
        <p:nvSpPr>
          <p:cNvPr id="13" name="TextBox 12"/>
          <p:cNvSpPr txBox="1"/>
          <p:nvPr/>
        </p:nvSpPr>
        <p:spPr>
          <a:xfrm>
            <a:off x="1167128" y="6161649"/>
            <a:ext cx="4220797" cy="584775"/>
          </a:xfrm>
          <a:prstGeom prst="rect">
            <a:avLst/>
          </a:prstGeom>
          <a:solidFill>
            <a:srgbClr val="92D050"/>
          </a:solidFill>
          <a:scene3d>
            <a:camera prst="orthographicFront"/>
            <a:lightRig rig="threePt" dir="t"/>
          </a:scene3d>
          <a:sp3d>
            <a:bevelT prst="angle"/>
          </a:sp3d>
        </p:spPr>
        <p:txBody>
          <a:bodyPr wrap="square" rtlCol="0">
            <a:spAutoFit/>
          </a:bodyPr>
          <a:lstStyle/>
          <a:p>
            <a:r>
              <a:rPr lang="bn-IN" sz="3200" i="1" dirty="0" smtClean="0">
                <a:latin typeface="NikoshBAN" panose="02000000000000000000" pitchFamily="2" charset="0"/>
                <a:cs typeface="NikoshBAN" panose="02000000000000000000" pitchFamily="2" charset="0"/>
              </a:rPr>
              <a:t>গ        বাজারে যাওয়ার মাধ্যমে </a:t>
            </a:r>
            <a:endParaRPr lang="en-US" sz="3200" i="1" dirty="0">
              <a:latin typeface="NikoshBAN" panose="02000000000000000000" pitchFamily="2" charset="0"/>
              <a:cs typeface="NikoshBAN" panose="02000000000000000000" pitchFamily="2" charset="0"/>
            </a:endParaRPr>
          </a:p>
        </p:txBody>
      </p:sp>
      <p:sp>
        <p:nvSpPr>
          <p:cNvPr id="14" name="TextBox 13"/>
          <p:cNvSpPr txBox="1"/>
          <p:nvPr/>
        </p:nvSpPr>
        <p:spPr>
          <a:xfrm>
            <a:off x="5982090" y="6161649"/>
            <a:ext cx="3505200" cy="584775"/>
          </a:xfrm>
          <a:prstGeom prst="rect">
            <a:avLst/>
          </a:prstGeom>
          <a:solidFill>
            <a:srgbClr val="0070C0"/>
          </a:solidFill>
          <a:scene3d>
            <a:camera prst="orthographicFront"/>
            <a:lightRig rig="threePt" dir="t"/>
          </a:scene3d>
          <a:sp3d>
            <a:bevelT prst="angle"/>
          </a:sp3d>
        </p:spPr>
        <p:txBody>
          <a:bodyPr wrap="square" rtlCol="0">
            <a:spAutoFit/>
          </a:bodyPr>
          <a:lstStyle/>
          <a:p>
            <a:r>
              <a:rPr lang="bn-IN" sz="3200" dirty="0" smtClean="0">
                <a:latin typeface="NikoshBAN" panose="02000000000000000000" pitchFamily="2" charset="0"/>
                <a:cs typeface="NikoshBAN" panose="02000000000000000000" pitchFamily="2" charset="0"/>
              </a:rPr>
              <a:t>ঘ      </a:t>
            </a:r>
            <a:r>
              <a:rPr lang="bn-IN" sz="3200" i="1" dirty="0" smtClean="0">
                <a:latin typeface="NikoshBAN" panose="02000000000000000000" pitchFamily="2" charset="0"/>
                <a:cs typeface="NikoshBAN" panose="02000000000000000000" pitchFamily="2" charset="0"/>
              </a:rPr>
              <a:t>বাতাসের মাধ্যমে </a:t>
            </a:r>
            <a:endParaRPr lang="en-US" sz="3200"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53225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ircle(in)">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1000"/>
                                        <p:tgtEl>
                                          <p:spTgt spid="13"/>
                                        </p:tgtEl>
                                      </p:cBhvr>
                                    </p:animEffect>
                                    <p:anim calcmode="lin" valueType="num">
                                      <p:cBhvr>
                                        <p:cTn id="67" dur="1000" fill="hold"/>
                                        <p:tgtEl>
                                          <p:spTgt spid="13"/>
                                        </p:tgtEl>
                                        <p:attrNameLst>
                                          <p:attrName>ppt_x</p:attrName>
                                        </p:attrNameLst>
                                      </p:cBhvr>
                                      <p:tavLst>
                                        <p:tav tm="0">
                                          <p:val>
                                            <p:strVal val="#ppt_x"/>
                                          </p:val>
                                        </p:tav>
                                        <p:tav tm="100000">
                                          <p:val>
                                            <p:strVal val="#ppt_x"/>
                                          </p:val>
                                        </p:tav>
                                      </p:tavLst>
                                    </p:anim>
                                    <p:anim calcmode="lin" valueType="num">
                                      <p:cBhvr>
                                        <p:cTn id="6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1000"/>
                                        <p:tgtEl>
                                          <p:spTgt spid="14"/>
                                        </p:tgtEl>
                                      </p:cBhvr>
                                    </p:animEffect>
                                    <p:anim calcmode="lin" valueType="num">
                                      <p:cBhvr>
                                        <p:cTn id="74" dur="1000" fill="hold"/>
                                        <p:tgtEl>
                                          <p:spTgt spid="14"/>
                                        </p:tgtEl>
                                        <p:attrNameLst>
                                          <p:attrName>ppt_x</p:attrName>
                                        </p:attrNameLst>
                                      </p:cBhvr>
                                      <p:tavLst>
                                        <p:tav tm="0">
                                          <p:val>
                                            <p:strVal val="#ppt_x"/>
                                          </p:val>
                                        </p:tav>
                                        <p:tav tm="100000">
                                          <p:val>
                                            <p:strVal val="#ppt_x"/>
                                          </p:val>
                                        </p:tav>
                                      </p:tavLst>
                                    </p:anim>
                                    <p:anim calcmode="lin" valueType="num">
                                      <p:cBhvr>
                                        <p:cTn id="7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1679" y="323557"/>
            <a:ext cx="5781821" cy="1200329"/>
          </a:xfrm>
          <a:prstGeom prst="rect">
            <a:avLst/>
          </a:prstGeom>
          <a:solidFill>
            <a:srgbClr val="00B0F0"/>
          </a:solidFill>
          <a:scene3d>
            <a:camera prst="orthographicFront"/>
            <a:lightRig rig="threePt" dir="t"/>
          </a:scene3d>
          <a:sp3d>
            <a:bevelT prst="angle"/>
          </a:sp3d>
        </p:spPr>
        <p:txBody>
          <a:bodyPr wrap="square" rtlCol="0">
            <a:spAutoFit/>
          </a:bodyPr>
          <a:lstStyle/>
          <a:p>
            <a:r>
              <a:rPr lang="bn-IN" sz="7200" i="1" dirty="0" smtClean="0">
                <a:latin typeface="NikoshBAN" panose="02000000000000000000" pitchFamily="2" charset="0"/>
                <a:cs typeface="NikoshBAN" panose="02000000000000000000" pitchFamily="2" charset="0"/>
              </a:rPr>
              <a:t>সবাইকে ধন্যবাদ</a:t>
            </a:r>
            <a:r>
              <a:rPr lang="bn-IN"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370" y="2070148"/>
            <a:ext cx="4062925" cy="3866419"/>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0847" y="2112351"/>
            <a:ext cx="4645306" cy="382421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100877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478</TotalTime>
  <Words>229</Words>
  <Application>Microsoft Office PowerPoint</Application>
  <PresentationFormat>Custom</PresentationFormat>
  <Paragraphs>38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Facet</vt:lpstr>
      <vt:lpstr>  আজকের ক্লাসে সবাইকে সাগতম।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আজকের ক্লাসে  সবাইকে স্বাগতম।</dc:title>
  <dc:creator>Windows User</dc:creator>
  <cp:lastModifiedBy>Acer</cp:lastModifiedBy>
  <cp:revision>101</cp:revision>
  <dcterms:created xsi:type="dcterms:W3CDTF">2020-04-16T09:41:44Z</dcterms:created>
  <dcterms:modified xsi:type="dcterms:W3CDTF">2020-10-07T05:09:50Z</dcterms:modified>
</cp:coreProperties>
</file>