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56" r:id="rId5"/>
    <p:sldId id="257" r:id="rId6"/>
    <p:sldId id="258" r:id="rId7"/>
    <p:sldId id="260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69" autoAdjust="0"/>
  </p:normalViewPr>
  <p:slideViewPr>
    <p:cSldViewPr>
      <p:cViewPr varScale="1">
        <p:scale>
          <a:sx n="105" d="100"/>
          <a:sy n="105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BF1A5-47A2-43F5-9F3E-B1749A1F72E3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E1A59-5915-4367-8F68-DFE3A3E17C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E1A59-5915-4367-8F68-DFE3A3E17CE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E07C68-EDDE-4DEC-B851-BC680520E642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1FB900D-7782-4F77-90D3-6B88819364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ow-long-does-it-take-to-buy-a-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pic>
        <p:nvPicPr>
          <p:cNvPr id="6" name="Picture 5" descr="qq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81000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wwy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5355">
            <a:off x="6601665" y="1888104"/>
            <a:ext cx="2146148" cy="1773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 rot="21234064">
            <a:off x="1710771" y="661318"/>
            <a:ext cx="25260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Kunstler Script" pitchFamily="66" charset="0"/>
              </a:rPr>
              <a:t>class</a:t>
            </a:r>
            <a:endParaRPr lang="en-US" sz="13800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00FF"/>
              </a:solidFill>
              <a:latin typeface="Kunstler Script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76400" y="3733800"/>
            <a:ext cx="787266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i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i="1" dirty="0" err="1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11500" b="1" i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15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" name="Picture 17" descr="download (3).jpg"/>
          <p:cNvPicPr>
            <a:picLocks noChangeAspect="1"/>
          </p:cNvPicPr>
          <p:nvPr/>
        </p:nvPicPr>
        <p:blipFill>
          <a:blip r:embed="rId5"/>
          <a:srcRect r="45968"/>
          <a:stretch>
            <a:fillRect/>
          </a:stretch>
        </p:blipFill>
        <p:spPr>
          <a:xfrm>
            <a:off x="-228600" y="0"/>
            <a:ext cx="5562600" cy="6858000"/>
          </a:xfrm>
          <a:prstGeom prst="rect">
            <a:avLst/>
          </a:prstGeom>
        </p:spPr>
      </p:pic>
      <p:pic>
        <p:nvPicPr>
          <p:cNvPr id="19" name="Picture 18" descr="download (3).jpg"/>
          <p:cNvPicPr>
            <a:picLocks noChangeAspect="1"/>
          </p:cNvPicPr>
          <p:nvPr/>
        </p:nvPicPr>
        <p:blipFill>
          <a:blip r:embed="rId5"/>
          <a:srcRect l="52419"/>
          <a:stretch>
            <a:fillRect/>
          </a:stretch>
        </p:blipFill>
        <p:spPr>
          <a:xfrm>
            <a:off x="533400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0 L 0.4791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25 -0.01481 L -0.54305 -0.014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xit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ঃ-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48000"/>
            <a:ext cx="3907436" cy="2590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family-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3914775" cy="2609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২।পরস্পর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নির্ভরশীলতা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বাড়ির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কাজ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sz="4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en-US" dirty="0"/>
          </a:p>
        </p:txBody>
      </p:sp>
      <p:pic>
        <p:nvPicPr>
          <p:cNvPr id="5" name="Content Placeholder 4" descr="ta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0"/>
            <a:ext cx="8610600" cy="5181600"/>
          </a:xfrm>
          <a:ln w="76200">
            <a:solidFill>
              <a:srgbClr val="00B0F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2438400"/>
            <a:ext cx="8458200" cy="923330"/>
          </a:xfrm>
          <a:prstGeom prst="rect">
            <a:avLst/>
          </a:prstGeom>
          <a:ln w="38100">
            <a:solidFill>
              <a:srgbClr val="7030A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5000" dist="25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বদ্ধতা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রাষ্টিয়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সুষ্ঠ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ব্যাবহারের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প্রোজনীয়তা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9800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800" cap="all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800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9800" cap="all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cap="all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cap="all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" name="Content Placeholder 3" descr="121195391_284754945834767_5591487494710219092_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14462"/>
            <a:ext cx="9144000" cy="5443538"/>
          </a:xfrm>
        </p:spPr>
      </p:pic>
      <p:sp>
        <p:nvSpPr>
          <p:cNvPr id="5" name="Rectangle 4"/>
          <p:cNvSpPr/>
          <p:nvPr/>
        </p:nvSpPr>
        <p:spPr>
          <a:xfrm>
            <a:off x="762000" y="2667000"/>
            <a:ext cx="82189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3800" b="1" cap="all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13800" b="1" cap="all" dirty="0" smtClean="0">
                <a:ln w="19050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3800" b="1" cap="all" spc="0" dirty="0">
              <a:ln w="19050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124200" cy="1143000"/>
          </a:xfrm>
          <a:ln w="76200"/>
          <a:scene3d>
            <a:camera prst="perspectiveHeroicExtremeRightFacing"/>
            <a:lightRig rig="threePt" dir="t"/>
          </a:scene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উপাস্থপনায়</a:t>
            </a:r>
            <a:r>
              <a:rPr lang="en-US" sz="60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ean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785" t="18521" r="14033" b="29288"/>
          <a:stretch>
            <a:fillRect/>
          </a:stretch>
        </p:blipFill>
        <p:spPr>
          <a:xfrm>
            <a:off x="685800" y="1981200"/>
            <a:ext cx="2514600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590800"/>
            <a:ext cx="3352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FFF0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429000" y="838200"/>
            <a:ext cx="2209800" cy="1292662"/>
          </a:xfrm>
          <a:prstGeom prst="rect">
            <a:avLst/>
          </a:prstGeom>
          <a:ln w="76200"/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ঃ-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গার্হস্থ্যবিজ্ঞান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৯ম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1447800"/>
            <a:ext cx="2133600" cy="954107"/>
          </a:xfrm>
          <a:prstGeom prst="rect">
            <a:avLst/>
          </a:prstGeom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ঃ-  </a:t>
            </a:r>
          </a:p>
          <a:p>
            <a:pPr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২য় ঃ-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।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1600" dirty="0" err="1" smtClean="0">
                <a:latin typeface="NikoshBAN" pitchFamily="2" charset="0"/>
              </a:rPr>
              <a:t>সময়</a:t>
            </a:r>
            <a:r>
              <a:rPr lang="en-US" sz="1600" dirty="0" smtClean="0">
                <a:latin typeface="NikoshBAN" pitchFamily="2" charset="0"/>
              </a:rPr>
              <a:t> ৪০ </a:t>
            </a:r>
            <a:r>
              <a:rPr lang="en-US" sz="1600" dirty="0" err="1" smtClean="0">
                <a:latin typeface="NikoshBAN" pitchFamily="2" charset="0"/>
              </a:rPr>
              <a:t>মিনিট</a:t>
            </a:r>
            <a:r>
              <a:rPr lang="en-US" sz="1600" dirty="0" smtClean="0">
                <a:latin typeface="NikoshBAN" pitchFamily="2" charset="0"/>
              </a:rPr>
              <a:t>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04800" y="4876800"/>
            <a:ext cx="3276600" cy="1200329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তানজীরা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সিনিয়ার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মহল্লা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০১৭২৭৯৭৪৭৫৬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76200"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/>
          </a:p>
        </p:txBody>
      </p:sp>
      <p:pic>
        <p:nvPicPr>
          <p:cNvPr id="4" name="Content Placeholder 3" descr="kitche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1752600"/>
            <a:ext cx="2590800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FF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bangles-buy-online-by-karukormo.jpg"/>
          <p:cNvPicPr>
            <a:picLocks noChangeAspect="1"/>
          </p:cNvPicPr>
          <p:nvPr/>
        </p:nvPicPr>
        <p:blipFill>
          <a:blip r:embed="rId3"/>
          <a:srcRect l="3994" t="14000" r="9744" b="20000"/>
          <a:stretch>
            <a:fillRect/>
          </a:stretch>
        </p:blipFill>
        <p:spPr>
          <a:xfrm>
            <a:off x="6324600" y="1600200"/>
            <a:ext cx="2576945" cy="2519680"/>
          </a:xfrm>
          <a:prstGeom prst="ellipse">
            <a:avLst/>
          </a:prstGeom>
          <a:ln w="190500" cap="rnd">
            <a:solidFill>
              <a:srgbClr val="00B050"/>
            </a:solidFill>
            <a:prstDash val="solid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05000"/>
            <a:ext cx="2628900" cy="198120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 descr="download 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4419600"/>
            <a:ext cx="246697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6"/>
          <a:srcRect l="8888"/>
          <a:stretch>
            <a:fillRect/>
          </a:stretch>
        </p:blipFill>
        <p:spPr>
          <a:xfrm>
            <a:off x="5989692" y="4495800"/>
            <a:ext cx="3001908" cy="187048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9" name="Picture 8" descr="6313.jpg_wh860.jpg"/>
          <p:cNvPicPr>
            <a:picLocks noChangeAspect="1"/>
          </p:cNvPicPr>
          <p:nvPr/>
        </p:nvPicPr>
        <p:blipFill>
          <a:blip r:embed="rId7" cstate="print"/>
          <a:srcRect l="9411" r="9327"/>
          <a:stretch>
            <a:fillRect/>
          </a:stretch>
        </p:blipFill>
        <p:spPr>
          <a:xfrm>
            <a:off x="3124200" y="4191000"/>
            <a:ext cx="26670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7030A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image-86006-15678418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381000" y="762000"/>
            <a:ext cx="8153400" cy="13234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28575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8000" b="1" cap="none" spc="0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cap="none" spc="0" dirty="0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cap="none" spc="0" dirty="0" err="1" smtClean="0">
                <a:ln w="28575"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cap="none" spc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2971800"/>
            <a:ext cx="7083991" cy="26468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16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dirty="0" err="1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6600" b="1" dirty="0" smtClean="0">
                <a:ln w="38100">
                  <a:solidFill>
                    <a:srgbClr val="00B05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cap="none" spc="0" dirty="0">
              <a:ln w="38100">
                <a:solidFill>
                  <a:srgbClr val="00B050"/>
                </a:solidFill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1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en-US" sz="1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752600" y="533400"/>
            <a:ext cx="4800600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শিক্ষন</a:t>
            </a:r>
            <a:r>
              <a:rPr lang="en-US" sz="28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ফল</a:t>
            </a:r>
            <a:r>
              <a:rPr lang="en-US" sz="5400" b="1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2895600"/>
            <a:ext cx="7848623" cy="2062103"/>
          </a:xfrm>
          <a:prstGeom prst="rect">
            <a:avLst/>
          </a:prstGeom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১।সম্পদ 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২।সম্পদে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শ্রেনীবিভাগ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৩।সম্পদের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অনুধাবন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৪।সম্পদের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81000"/>
            <a:ext cx="4419600" cy="609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3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উপাস্থাপন</a:t>
            </a:r>
            <a:r>
              <a:rPr lang="en-US" sz="5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4419600"/>
            <a:ext cx="198120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95800"/>
            <a:ext cx="2209799" cy="21176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4419600"/>
            <a:ext cx="205740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70C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81000" y="1219200"/>
            <a:ext cx="8382000" cy="990600"/>
          </a:xfrm>
          <a:prstGeom prst="rect">
            <a:avLst/>
          </a:prstGeom>
          <a:ln w="76200"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প্রিবারের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ইএ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সুষ্ঠ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পরিচালন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ররে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“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ব্যাবস্থাপনারমূল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উপকরন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মোচনের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মোচনের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ক্ষআমতা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ই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পুরুনের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ক্ষামতা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অভিষ্ট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a-simple-house-in-bengali-village-CWEKRT.jpg"/>
          <p:cNvPicPr>
            <a:picLocks noChangeAspect="1"/>
          </p:cNvPicPr>
          <p:nvPr/>
        </p:nvPicPr>
        <p:blipFill>
          <a:blip r:embed="rId5" cstate="print"/>
          <a:srcRect l="13333" r="25000" b="29602"/>
          <a:stretch>
            <a:fillRect/>
          </a:stretch>
        </p:blipFill>
        <p:spPr>
          <a:xfrm>
            <a:off x="304800" y="2590800"/>
            <a:ext cx="1828800" cy="1600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2514600"/>
            <a:ext cx="1905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28" name="Picture 4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1" y="2666999"/>
            <a:ext cx="1450918" cy="1542861"/>
          </a:xfrm>
          <a:prstGeom prst="ellipse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4200" y="2755106"/>
            <a:ext cx="19050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381000" y="2667000"/>
            <a:ext cx="90601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2895600"/>
            <a:ext cx="92845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2971800"/>
            <a:ext cx="609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77200" y="3810000"/>
            <a:ext cx="6096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0" y="4648200"/>
            <a:ext cx="762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অর্থ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62000" y="4648200"/>
            <a:ext cx="990600" cy="461665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সাগ্রী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7400" y="4876800"/>
            <a:ext cx="69602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একক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কাজ</a:t>
            </a:r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3886200" cy="2102640"/>
          </a:xfrm>
          <a:ln w="76200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কীকী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সামর্থ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অলংকার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দৃষ্ট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ভঙ্গি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কোন্ধরনের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 descr="download (2).jpg"/>
          <p:cNvPicPr>
            <a:picLocks noChangeAspect="1"/>
          </p:cNvPicPr>
          <p:nvPr/>
        </p:nvPicPr>
        <p:blipFill>
          <a:blip r:embed="rId2"/>
          <a:srcRect l="4444" t="10811" r="4444" b="18919"/>
          <a:stretch>
            <a:fillRect/>
          </a:stretch>
        </p:blipFill>
        <p:spPr>
          <a:xfrm>
            <a:off x="5867400" y="1524000"/>
            <a:ext cx="31242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unname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81400"/>
            <a:ext cx="8763000" cy="32766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hrqq84uy78x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2423319" cy="1661319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5" name="Picture 4" descr="buying-a-h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029200"/>
            <a:ext cx="2743199" cy="16649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>
                <a:lumMod val="40000"/>
                <a:lumOff val="6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5ed2845671af9.jpg"/>
          <p:cNvPicPr>
            <a:picLocks noChangeAspect="1"/>
          </p:cNvPicPr>
          <p:nvPr/>
        </p:nvPicPr>
        <p:blipFill>
          <a:blip r:embed="rId4"/>
          <a:srcRect r="9179"/>
          <a:stretch>
            <a:fillRect/>
          </a:stretch>
        </p:blipFill>
        <p:spPr>
          <a:xfrm>
            <a:off x="3429000" y="4876800"/>
            <a:ext cx="2590800" cy="1761726"/>
          </a:xfrm>
          <a:prstGeom prst="rect">
            <a:avLst/>
          </a:prstGeom>
          <a:ln w="127000" cap="rnd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woman-s-hand-gives-glass-purified-water-her-child-concept-purification-water_179369-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4953000"/>
            <a:ext cx="2631001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8" descr="ei-samay.jpg"/>
          <p:cNvPicPr>
            <a:picLocks noChangeAspect="1"/>
          </p:cNvPicPr>
          <p:nvPr/>
        </p:nvPicPr>
        <p:blipFill>
          <a:blip r:embed="rId6"/>
          <a:srcRect l="21634" t="48077" r="13462" b="3846"/>
          <a:stretch>
            <a:fillRect/>
          </a:stretch>
        </p:blipFill>
        <p:spPr>
          <a:xfrm>
            <a:off x="6172200" y="2362200"/>
            <a:ext cx="2438400" cy="18372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2438400"/>
            <a:ext cx="2619375" cy="174307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143000" y="1828800"/>
            <a:ext cx="16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1981200"/>
            <a:ext cx="1600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আয়াত্বাধীন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2133600"/>
            <a:ext cx="7620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419600"/>
            <a:ext cx="14478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হস্তান্তর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6200" y="4343400"/>
            <a:ext cx="8382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স্থানাহতর</a:t>
            </a: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4800600"/>
            <a:ext cx="16764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মেটান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533400"/>
            <a:ext cx="5716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বিন্যাস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4648200"/>
            <a:ext cx="3603294" cy="172958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775200"/>
            <a:ext cx="1905000" cy="16933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 descr="FY439.jpg"/>
          <p:cNvPicPr>
            <a:picLocks noChangeAspect="1"/>
          </p:cNvPicPr>
          <p:nvPr/>
        </p:nvPicPr>
        <p:blipFill>
          <a:blip r:embed="rId4"/>
          <a:srcRect t="16667" r="15556" b="32222"/>
          <a:stretch>
            <a:fillRect/>
          </a:stretch>
        </p:blipFill>
        <p:spPr>
          <a:xfrm>
            <a:off x="6248400" y="4876800"/>
            <a:ext cx="2531167" cy="1532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hqdefault.jpg"/>
          <p:cNvPicPr>
            <a:picLocks noChangeAspect="1"/>
          </p:cNvPicPr>
          <p:nvPr/>
        </p:nvPicPr>
        <p:blipFill>
          <a:blip r:embed="rId5"/>
          <a:srcRect l="11346" t="14444" b="16667"/>
          <a:stretch>
            <a:fillRect/>
          </a:stretch>
        </p:blipFill>
        <p:spPr>
          <a:xfrm>
            <a:off x="2971800" y="2514600"/>
            <a:ext cx="2453054" cy="15436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11" descr="42674247644_7c82ec3aeb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0200" y="2667000"/>
            <a:ext cx="3276600" cy="16016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12" descr="w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2667000"/>
            <a:ext cx="2438399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85800" y="4267200"/>
            <a:ext cx="1447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4419600"/>
            <a:ext cx="1600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বহুবিধ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4419600"/>
            <a:ext cx="1143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19800" y="2286000"/>
            <a:ext cx="1524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04800" y="2438400"/>
            <a:ext cx="2057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30" name="Picture 29" descr="businessman-buying-new-car-salon-salesman-giving-keys-to-buyer-isolated-flat-vector-illustration-businessman-buying-new-car-12469521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685800"/>
            <a:ext cx="2438400" cy="1371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31" name="Picture 30" descr="download (7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19400" y="533400"/>
            <a:ext cx="2504867" cy="1666875"/>
          </a:xfrm>
          <a:prstGeom prst="rect">
            <a:avLst/>
          </a:prstGeom>
          <a:ln w="127000" cap="rnd">
            <a:solidFill>
              <a:srgbClr val="00B0F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" name="Picture 31" descr="rsz_photo-2019-05-21-18-24-2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9800" y="685800"/>
            <a:ext cx="2743200" cy="1543050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1447800" y="685800"/>
            <a:ext cx="1066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0" y="152400"/>
            <a:ext cx="1447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ভাগাভাগি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00800" y="304800"/>
            <a:ext cx="168347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রাষ্ট্রিয়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5867400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চা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4146242" y="2967335"/>
            <a:ext cx="851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চা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1000" y="5410200"/>
            <a:ext cx="851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চা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86000" y="548640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কফি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14800" y="5029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38600" y="5257800"/>
            <a:ext cx="2667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62200" y="5334000"/>
            <a:ext cx="1175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কফি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360</Words>
  <Application>Microsoft Office PowerPoint</Application>
  <PresentationFormat>On-screen Show (4:3)</PresentationFormat>
  <Paragraphs>76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Flow</vt:lpstr>
      <vt:lpstr>Metro</vt:lpstr>
      <vt:lpstr>Module</vt:lpstr>
      <vt:lpstr>Slide 1</vt:lpstr>
      <vt:lpstr> উপাস্থপনায় </vt:lpstr>
      <vt:lpstr>ছবিগুলো  দ্বারা আমরা কি বুঝতে পারি।  </vt:lpstr>
      <vt:lpstr>Slide 4</vt:lpstr>
      <vt:lpstr> </vt:lpstr>
      <vt:lpstr> পাঠ  উপাস্থাপন  </vt:lpstr>
      <vt:lpstr>একক  কাজ </vt:lpstr>
      <vt:lpstr> </vt:lpstr>
      <vt:lpstr>।</vt:lpstr>
      <vt:lpstr>দলীয়  কাজ ঃ- </vt:lpstr>
      <vt:lpstr>মূল্যায়ন </vt:lpstr>
      <vt:lpstr>বাড়ির কাজ  </vt:lpstr>
      <vt:lpstr>আল্লাহ হাফেজ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k.s.siam</dc:creator>
  <cp:lastModifiedBy>k.s.siam</cp:lastModifiedBy>
  <cp:revision>60</cp:revision>
  <dcterms:created xsi:type="dcterms:W3CDTF">2020-10-10T16:15:04Z</dcterms:created>
  <dcterms:modified xsi:type="dcterms:W3CDTF">2020-10-11T01:33:51Z</dcterms:modified>
</cp:coreProperties>
</file>