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4" r:id="rId4"/>
    <p:sldId id="258" r:id="rId5"/>
    <p:sldId id="259" r:id="rId6"/>
    <p:sldId id="260" r:id="rId7"/>
    <p:sldId id="261" r:id="rId8"/>
    <p:sldId id="262" r:id="rId9"/>
    <p:sldId id="263" r:id="rId10"/>
    <p:sldId id="264" r:id="rId11"/>
    <p:sldId id="266" r:id="rId12"/>
    <p:sldId id="265" r:id="rId13"/>
    <p:sldId id="267" r:id="rId14"/>
    <p:sldId id="269" r:id="rId15"/>
    <p:sldId id="268" r:id="rId16"/>
    <p:sldId id="275" r:id="rId17"/>
    <p:sldId id="276" r:id="rId18"/>
    <p:sldId id="277" r:id="rId19"/>
    <p:sldId id="278" r:id="rId20"/>
    <p:sldId id="279"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microsoft.com/office/2016/11/relationships/changesInfo" Target="changesInfos/changesInfo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ipkobi@gmail.com" userId="46538499844076fa" providerId="LiveId" clId="{AF3E8611-B052-B141-AB29-98348BB6044A}"/>
    <pc:docChg chg="addSld">
      <pc:chgData name="dilipkobi@gmail.com" userId="46538499844076fa" providerId="LiveId" clId="{AF3E8611-B052-B141-AB29-98348BB6044A}" dt="2020-10-11T03:03:13.080" v="12" actId="680"/>
      <pc:docMkLst>
        <pc:docMk/>
      </pc:docMkLst>
      <pc:sldChg chg="new">
        <pc:chgData name="dilipkobi@gmail.com" userId="46538499844076fa" providerId="LiveId" clId="{AF3E8611-B052-B141-AB29-98348BB6044A}" dt="2020-10-11T03:03:07.896" v="0" actId="680"/>
        <pc:sldMkLst>
          <pc:docMk/>
          <pc:sldMk cId="2274149828" sldId="257"/>
        </pc:sldMkLst>
      </pc:sldChg>
      <pc:sldChg chg="new">
        <pc:chgData name="dilipkobi@gmail.com" userId="46538499844076fa" providerId="LiveId" clId="{AF3E8611-B052-B141-AB29-98348BB6044A}" dt="2020-10-11T03:03:08.931" v="1" actId="680"/>
        <pc:sldMkLst>
          <pc:docMk/>
          <pc:sldMk cId="1955015020" sldId="258"/>
        </pc:sldMkLst>
      </pc:sldChg>
      <pc:sldChg chg="new">
        <pc:chgData name="dilipkobi@gmail.com" userId="46538499844076fa" providerId="LiveId" clId="{AF3E8611-B052-B141-AB29-98348BB6044A}" dt="2020-10-11T03:03:09.674" v="2" actId="680"/>
        <pc:sldMkLst>
          <pc:docMk/>
          <pc:sldMk cId="1076288262" sldId="259"/>
        </pc:sldMkLst>
      </pc:sldChg>
      <pc:sldChg chg="new">
        <pc:chgData name="dilipkobi@gmail.com" userId="46538499844076fa" providerId="LiveId" clId="{AF3E8611-B052-B141-AB29-98348BB6044A}" dt="2020-10-11T03:03:10.148" v="3" actId="680"/>
        <pc:sldMkLst>
          <pc:docMk/>
          <pc:sldMk cId="3366527340" sldId="260"/>
        </pc:sldMkLst>
      </pc:sldChg>
      <pc:sldChg chg="new">
        <pc:chgData name="dilipkobi@gmail.com" userId="46538499844076fa" providerId="LiveId" clId="{AF3E8611-B052-B141-AB29-98348BB6044A}" dt="2020-10-11T03:03:10.423" v="4" actId="680"/>
        <pc:sldMkLst>
          <pc:docMk/>
          <pc:sldMk cId="17579979" sldId="261"/>
        </pc:sldMkLst>
      </pc:sldChg>
      <pc:sldChg chg="new">
        <pc:chgData name="dilipkobi@gmail.com" userId="46538499844076fa" providerId="LiveId" clId="{AF3E8611-B052-B141-AB29-98348BB6044A}" dt="2020-10-11T03:03:10.703" v="5" actId="680"/>
        <pc:sldMkLst>
          <pc:docMk/>
          <pc:sldMk cId="3576057712" sldId="262"/>
        </pc:sldMkLst>
      </pc:sldChg>
      <pc:sldChg chg="new">
        <pc:chgData name="dilipkobi@gmail.com" userId="46538499844076fa" providerId="LiveId" clId="{AF3E8611-B052-B141-AB29-98348BB6044A}" dt="2020-10-11T03:03:11.235" v="6" actId="680"/>
        <pc:sldMkLst>
          <pc:docMk/>
          <pc:sldMk cId="1716634598" sldId="263"/>
        </pc:sldMkLst>
      </pc:sldChg>
      <pc:sldChg chg="new">
        <pc:chgData name="dilipkobi@gmail.com" userId="46538499844076fa" providerId="LiveId" clId="{AF3E8611-B052-B141-AB29-98348BB6044A}" dt="2020-10-11T03:03:11.461" v="7" actId="680"/>
        <pc:sldMkLst>
          <pc:docMk/>
          <pc:sldMk cId="935692558" sldId="264"/>
        </pc:sldMkLst>
      </pc:sldChg>
      <pc:sldChg chg="new">
        <pc:chgData name="dilipkobi@gmail.com" userId="46538499844076fa" providerId="LiveId" clId="{AF3E8611-B052-B141-AB29-98348BB6044A}" dt="2020-10-11T03:03:11.675" v="8" actId="680"/>
        <pc:sldMkLst>
          <pc:docMk/>
          <pc:sldMk cId="1982054537" sldId="265"/>
        </pc:sldMkLst>
      </pc:sldChg>
      <pc:sldChg chg="new">
        <pc:chgData name="dilipkobi@gmail.com" userId="46538499844076fa" providerId="LiveId" clId="{AF3E8611-B052-B141-AB29-98348BB6044A}" dt="2020-10-11T03:03:11.907" v="9" actId="680"/>
        <pc:sldMkLst>
          <pc:docMk/>
          <pc:sldMk cId="1990220846" sldId="266"/>
        </pc:sldMkLst>
      </pc:sldChg>
      <pc:sldChg chg="new">
        <pc:chgData name="dilipkobi@gmail.com" userId="46538499844076fa" providerId="LiveId" clId="{AF3E8611-B052-B141-AB29-98348BB6044A}" dt="2020-10-11T03:03:12.108" v="10" actId="680"/>
        <pc:sldMkLst>
          <pc:docMk/>
          <pc:sldMk cId="1229793571" sldId="267"/>
        </pc:sldMkLst>
      </pc:sldChg>
      <pc:sldChg chg="new">
        <pc:chgData name="dilipkobi@gmail.com" userId="46538499844076fa" providerId="LiveId" clId="{AF3E8611-B052-B141-AB29-98348BB6044A}" dt="2020-10-11T03:03:12.294" v="11" actId="680"/>
        <pc:sldMkLst>
          <pc:docMk/>
          <pc:sldMk cId="3889013084" sldId="268"/>
        </pc:sldMkLst>
      </pc:sldChg>
      <pc:sldChg chg="new">
        <pc:chgData name="dilipkobi@gmail.com" userId="46538499844076fa" providerId="LiveId" clId="{AF3E8611-B052-B141-AB29-98348BB6044A}" dt="2020-10-11T03:03:13.080" v="12" actId="680"/>
        <pc:sldMkLst>
          <pc:docMk/>
          <pc:sldMk cId="1389762865" sldId="269"/>
        </pc:sldMkLst>
      </pc:sldChg>
    </pc:docChg>
  </pc:docChgLst>
  <pc:docChgLst>
    <pc:chgData name="dilipkobi@gmail.com" userId="46538499844076fa" providerId="LiveId" clId="{49DBA457-EF7E-F642-B2EC-34B50E2FDC73}"/>
    <pc:docChg chg="undo custSel addSld delSld modSld sldOrd modMainMaster">
      <pc:chgData name="dilipkobi@gmail.com" userId="46538499844076fa" providerId="LiveId" clId="{49DBA457-EF7E-F642-B2EC-34B50E2FDC73}" dt="2020-10-11T07:27:57.525" v="1433" actId="27696"/>
      <pc:docMkLst>
        <pc:docMk/>
      </pc:docMkLst>
      <pc:sldChg chg="modTransition addAnim">
        <pc:chgData name="dilipkobi@gmail.com" userId="46538499844076fa" providerId="LiveId" clId="{49DBA457-EF7E-F642-B2EC-34B50E2FDC73}" dt="2020-10-11T07:27:57.525" v="1433" actId="27696"/>
        <pc:sldMkLst>
          <pc:docMk/>
          <pc:sldMk cId="1572453045" sldId="256"/>
        </pc:sldMkLst>
      </pc:sldChg>
      <pc:sldChg chg="addSp delSp del">
        <pc:chgData name="dilipkobi@gmail.com" userId="46538499844076fa" providerId="LiveId" clId="{49DBA457-EF7E-F642-B2EC-34B50E2FDC73}" dt="2020-10-11T05:31:50.677" v="895" actId="2696"/>
        <pc:sldMkLst>
          <pc:docMk/>
          <pc:sldMk cId="2274149828" sldId="257"/>
        </pc:sldMkLst>
        <pc:spChg chg="add del">
          <ac:chgData name="dilipkobi@gmail.com" userId="46538499844076fa" providerId="LiveId" clId="{49DBA457-EF7E-F642-B2EC-34B50E2FDC73}" dt="2020-10-11T03:04:19.396" v="1" actId="22"/>
          <ac:spMkLst>
            <pc:docMk/>
            <pc:sldMk cId="2274149828" sldId="257"/>
            <ac:spMk id="3" creationId="{FA30C05B-DB15-C642-B838-E1547DB3DB5C}"/>
          </ac:spMkLst>
        </pc:spChg>
      </pc:sldChg>
      <pc:sldChg chg="addSp modSp modTransition">
        <pc:chgData name="dilipkobi@gmail.com" userId="46538499844076fa" providerId="LiveId" clId="{49DBA457-EF7E-F642-B2EC-34B50E2FDC73}" dt="2020-10-11T07:19:52.074" v="1432" actId="12563"/>
        <pc:sldMkLst>
          <pc:docMk/>
          <pc:sldMk cId="1955015020" sldId="258"/>
        </pc:sldMkLst>
        <pc:spChg chg="add mod">
          <ac:chgData name="dilipkobi@gmail.com" userId="46538499844076fa" providerId="LiveId" clId="{49DBA457-EF7E-F642-B2EC-34B50E2FDC73}" dt="2020-10-11T03:08:26.318" v="27" actId="1076"/>
          <ac:spMkLst>
            <pc:docMk/>
            <pc:sldMk cId="1955015020" sldId="258"/>
            <ac:spMk id="3" creationId="{BEDE208C-5ECE-6B41-A688-D296E4D5874D}"/>
          </ac:spMkLst>
        </pc:spChg>
        <pc:picChg chg="add mod">
          <ac:chgData name="dilipkobi@gmail.com" userId="46538499844076fa" providerId="LiveId" clId="{49DBA457-EF7E-F642-B2EC-34B50E2FDC73}" dt="2020-10-11T03:06:49.426" v="9" actId="14100"/>
          <ac:picMkLst>
            <pc:docMk/>
            <pc:sldMk cId="1955015020" sldId="258"/>
            <ac:picMk id="2" creationId="{4D489501-F99B-134D-848D-7646B5A3CE59}"/>
          </ac:picMkLst>
        </pc:picChg>
      </pc:sldChg>
      <pc:sldChg chg="addSp modSp modTransition">
        <pc:chgData name="dilipkobi@gmail.com" userId="46538499844076fa" providerId="LiveId" clId="{49DBA457-EF7E-F642-B2EC-34B50E2FDC73}" dt="2020-10-11T07:19:52.074" v="1432" actId="12563"/>
        <pc:sldMkLst>
          <pc:docMk/>
          <pc:sldMk cId="1076288262" sldId="259"/>
        </pc:sldMkLst>
        <pc:spChg chg="add mod">
          <ac:chgData name="dilipkobi@gmail.com" userId="46538499844076fa" providerId="LiveId" clId="{49DBA457-EF7E-F642-B2EC-34B50E2FDC73}" dt="2020-10-11T03:13:07.354" v="104" actId="20577"/>
          <ac:spMkLst>
            <pc:docMk/>
            <pc:sldMk cId="1076288262" sldId="259"/>
            <ac:spMk id="2" creationId="{DF075280-03A0-E744-B206-20F0884A4F08}"/>
          </ac:spMkLst>
        </pc:spChg>
      </pc:sldChg>
      <pc:sldChg chg="addSp modSp modTransition">
        <pc:chgData name="dilipkobi@gmail.com" userId="46538499844076fa" providerId="LiveId" clId="{49DBA457-EF7E-F642-B2EC-34B50E2FDC73}" dt="2020-10-11T07:19:52.074" v="1432" actId="12563"/>
        <pc:sldMkLst>
          <pc:docMk/>
          <pc:sldMk cId="3366527340" sldId="260"/>
        </pc:sldMkLst>
        <pc:spChg chg="add mod">
          <ac:chgData name="dilipkobi@gmail.com" userId="46538499844076fa" providerId="LiveId" clId="{49DBA457-EF7E-F642-B2EC-34B50E2FDC73}" dt="2020-10-11T03:40:28.743" v="353" actId="20577"/>
          <ac:spMkLst>
            <pc:docMk/>
            <pc:sldMk cId="3366527340" sldId="260"/>
            <ac:spMk id="2" creationId="{1EB81896-4DAC-534F-A6F7-6A2FB93934D1}"/>
          </ac:spMkLst>
        </pc:spChg>
      </pc:sldChg>
      <pc:sldChg chg="addSp modSp modTransition">
        <pc:chgData name="dilipkobi@gmail.com" userId="46538499844076fa" providerId="LiveId" clId="{49DBA457-EF7E-F642-B2EC-34B50E2FDC73}" dt="2020-10-11T07:19:52.074" v="1432" actId="12563"/>
        <pc:sldMkLst>
          <pc:docMk/>
          <pc:sldMk cId="17579979" sldId="261"/>
        </pc:sldMkLst>
        <pc:spChg chg="add mod">
          <ac:chgData name="dilipkobi@gmail.com" userId="46538499844076fa" providerId="LiveId" clId="{49DBA457-EF7E-F642-B2EC-34B50E2FDC73}" dt="2020-10-11T03:47:46.317" v="396" actId="1076"/>
          <ac:spMkLst>
            <pc:docMk/>
            <pc:sldMk cId="17579979" sldId="261"/>
            <ac:spMk id="3" creationId="{72C12E05-9E01-DE48-B615-8E9FCFCE27DF}"/>
          </ac:spMkLst>
        </pc:spChg>
        <pc:picChg chg="add mod">
          <ac:chgData name="dilipkobi@gmail.com" userId="46538499844076fa" providerId="LiveId" clId="{49DBA457-EF7E-F642-B2EC-34B50E2FDC73}" dt="2020-10-11T03:47:42.594" v="395" actId="1076"/>
          <ac:picMkLst>
            <pc:docMk/>
            <pc:sldMk cId="17579979" sldId="261"/>
            <ac:picMk id="2" creationId="{203CC146-738A-AA48-A84E-C863399D1E3E}"/>
          </ac:picMkLst>
        </pc:picChg>
      </pc:sldChg>
      <pc:sldChg chg="addSp modSp modTransition">
        <pc:chgData name="dilipkobi@gmail.com" userId="46538499844076fa" providerId="LiveId" clId="{49DBA457-EF7E-F642-B2EC-34B50E2FDC73}" dt="2020-10-11T07:19:52.074" v="1432" actId="12563"/>
        <pc:sldMkLst>
          <pc:docMk/>
          <pc:sldMk cId="3576057712" sldId="262"/>
        </pc:sldMkLst>
        <pc:spChg chg="add">
          <ac:chgData name="dilipkobi@gmail.com" userId="46538499844076fa" providerId="LiveId" clId="{49DBA457-EF7E-F642-B2EC-34B50E2FDC73}" dt="2020-10-11T04:05:10.679" v="402" actId="139"/>
          <ac:spMkLst>
            <pc:docMk/>
            <pc:sldMk cId="3576057712" sldId="262"/>
            <ac:spMk id="3" creationId="{5BAB3C5F-9DF3-C443-88B3-132481150724}"/>
          </ac:spMkLst>
        </pc:spChg>
        <pc:spChg chg="add mod">
          <ac:chgData name="dilipkobi@gmail.com" userId="46538499844076fa" providerId="LiveId" clId="{49DBA457-EF7E-F642-B2EC-34B50E2FDC73}" dt="2020-10-11T04:14:35.519" v="493" actId="1076"/>
          <ac:spMkLst>
            <pc:docMk/>
            <pc:sldMk cId="3576057712" sldId="262"/>
            <ac:spMk id="4" creationId="{4897E1FA-F544-CE43-B9D5-A4754C3E49AA}"/>
          </ac:spMkLst>
        </pc:spChg>
        <pc:picChg chg="add mod">
          <ac:chgData name="dilipkobi@gmail.com" userId="46538499844076fa" providerId="LiveId" clId="{49DBA457-EF7E-F642-B2EC-34B50E2FDC73}" dt="2020-10-11T04:04:57.852" v="401" actId="1440"/>
          <ac:picMkLst>
            <pc:docMk/>
            <pc:sldMk cId="3576057712" sldId="262"/>
            <ac:picMk id="2" creationId="{4D9AA8B2-65AF-8946-AB5D-8CCDAC157AE5}"/>
          </ac:picMkLst>
        </pc:picChg>
      </pc:sldChg>
      <pc:sldChg chg="addSp modSp modTransition">
        <pc:chgData name="dilipkobi@gmail.com" userId="46538499844076fa" providerId="LiveId" clId="{49DBA457-EF7E-F642-B2EC-34B50E2FDC73}" dt="2020-10-11T07:19:52.074" v="1432" actId="12563"/>
        <pc:sldMkLst>
          <pc:docMk/>
          <pc:sldMk cId="1716634598" sldId="263"/>
        </pc:sldMkLst>
        <pc:spChg chg="add mod">
          <ac:chgData name="dilipkobi@gmail.com" userId="46538499844076fa" providerId="LiveId" clId="{49DBA457-EF7E-F642-B2EC-34B50E2FDC73}" dt="2020-10-11T04:25:58.557" v="504" actId="15"/>
          <ac:spMkLst>
            <pc:docMk/>
            <pc:sldMk cId="1716634598" sldId="263"/>
            <ac:spMk id="2" creationId="{6FAF861A-F5C5-9B4F-83D5-8B06715F6292}"/>
          </ac:spMkLst>
        </pc:spChg>
      </pc:sldChg>
      <pc:sldChg chg="addSp modSp modTransition">
        <pc:chgData name="dilipkobi@gmail.com" userId="46538499844076fa" providerId="LiveId" clId="{49DBA457-EF7E-F642-B2EC-34B50E2FDC73}" dt="2020-10-11T07:19:52.074" v="1432" actId="12563"/>
        <pc:sldMkLst>
          <pc:docMk/>
          <pc:sldMk cId="935692558" sldId="264"/>
        </pc:sldMkLst>
        <pc:spChg chg="add mod">
          <ac:chgData name="dilipkobi@gmail.com" userId="46538499844076fa" providerId="LiveId" clId="{49DBA457-EF7E-F642-B2EC-34B50E2FDC73}" dt="2020-10-11T04:33:42.194" v="535" actId="20577"/>
          <ac:spMkLst>
            <pc:docMk/>
            <pc:sldMk cId="935692558" sldId="264"/>
            <ac:spMk id="2" creationId="{6BAD7338-AB74-E04C-AD06-0F94B70F0D25}"/>
          </ac:spMkLst>
        </pc:spChg>
      </pc:sldChg>
      <pc:sldChg chg="addSp modSp ord modTransition">
        <pc:chgData name="dilipkobi@gmail.com" userId="46538499844076fa" providerId="LiveId" clId="{49DBA457-EF7E-F642-B2EC-34B50E2FDC73}" dt="2020-10-11T07:19:52.074" v="1432" actId="12563"/>
        <pc:sldMkLst>
          <pc:docMk/>
          <pc:sldMk cId="1982054537" sldId="265"/>
        </pc:sldMkLst>
        <pc:spChg chg="add mod">
          <ac:chgData name="dilipkobi@gmail.com" userId="46538499844076fa" providerId="LiveId" clId="{49DBA457-EF7E-F642-B2EC-34B50E2FDC73}" dt="2020-10-11T04:49:49.912" v="641" actId="20577"/>
          <ac:spMkLst>
            <pc:docMk/>
            <pc:sldMk cId="1982054537" sldId="265"/>
            <ac:spMk id="2" creationId="{E2C555E1-DBD3-6D4D-AA13-C56E36980571}"/>
          </ac:spMkLst>
        </pc:spChg>
      </pc:sldChg>
      <pc:sldChg chg="addSp modSp modTransition">
        <pc:chgData name="dilipkobi@gmail.com" userId="46538499844076fa" providerId="LiveId" clId="{49DBA457-EF7E-F642-B2EC-34B50E2FDC73}" dt="2020-10-11T07:19:52.074" v="1432" actId="12563"/>
        <pc:sldMkLst>
          <pc:docMk/>
          <pc:sldMk cId="1990220846" sldId="266"/>
        </pc:sldMkLst>
        <pc:spChg chg="add mod">
          <ac:chgData name="dilipkobi@gmail.com" userId="46538499844076fa" providerId="LiveId" clId="{49DBA457-EF7E-F642-B2EC-34B50E2FDC73}" dt="2020-10-11T04:41:42.574" v="635" actId="22"/>
          <ac:spMkLst>
            <pc:docMk/>
            <pc:sldMk cId="1990220846" sldId="266"/>
            <ac:spMk id="3" creationId="{AF6A5F57-DA5F-794A-B0CD-3C5C4D26B48E}"/>
          </ac:spMkLst>
        </pc:spChg>
        <pc:picChg chg="add mod">
          <ac:chgData name="dilipkobi@gmail.com" userId="46538499844076fa" providerId="LiveId" clId="{49DBA457-EF7E-F642-B2EC-34B50E2FDC73}" dt="2020-10-11T04:36:51.081" v="551" actId="1440"/>
          <ac:picMkLst>
            <pc:docMk/>
            <pc:sldMk cId="1990220846" sldId="266"/>
            <ac:picMk id="2" creationId="{C4450DFC-49FE-254B-8E97-2D67980B86FD}"/>
          </ac:picMkLst>
        </pc:picChg>
      </pc:sldChg>
      <pc:sldChg chg="addSp delSp modSp modTransition">
        <pc:chgData name="dilipkobi@gmail.com" userId="46538499844076fa" providerId="LiveId" clId="{49DBA457-EF7E-F642-B2EC-34B50E2FDC73}" dt="2020-10-11T07:19:52.074" v="1432" actId="12563"/>
        <pc:sldMkLst>
          <pc:docMk/>
          <pc:sldMk cId="1229793571" sldId="267"/>
        </pc:sldMkLst>
        <pc:spChg chg="add del">
          <ac:chgData name="dilipkobi@gmail.com" userId="46538499844076fa" providerId="LiveId" clId="{49DBA457-EF7E-F642-B2EC-34B50E2FDC73}" dt="2020-10-11T04:52:33.369" v="644" actId="139"/>
          <ac:spMkLst>
            <pc:docMk/>
            <pc:sldMk cId="1229793571" sldId="267"/>
            <ac:spMk id="2" creationId="{73BBF6E1-A824-0C4D-9586-446FD64CC305}"/>
          </ac:spMkLst>
        </pc:spChg>
        <pc:spChg chg="add mod">
          <ac:chgData name="dilipkobi@gmail.com" userId="46538499844076fa" providerId="LiveId" clId="{49DBA457-EF7E-F642-B2EC-34B50E2FDC73}" dt="2020-10-11T04:54:50.943" v="671" actId="20577"/>
          <ac:spMkLst>
            <pc:docMk/>
            <pc:sldMk cId="1229793571" sldId="267"/>
            <ac:spMk id="3" creationId="{581E9182-260B-F84C-BC9B-94AFC30A75BE}"/>
          </ac:spMkLst>
        </pc:spChg>
      </pc:sldChg>
      <pc:sldChg chg="addSp modSp ord modTransition">
        <pc:chgData name="dilipkobi@gmail.com" userId="46538499844076fa" providerId="LiveId" clId="{49DBA457-EF7E-F642-B2EC-34B50E2FDC73}" dt="2020-10-11T07:19:52.074" v="1432" actId="12563"/>
        <pc:sldMkLst>
          <pc:docMk/>
          <pc:sldMk cId="3889013084" sldId="268"/>
        </pc:sldMkLst>
        <pc:spChg chg="add mod">
          <ac:chgData name="dilipkobi@gmail.com" userId="46538499844076fa" providerId="LiveId" clId="{49DBA457-EF7E-F642-B2EC-34B50E2FDC73}" dt="2020-10-11T05:08:27.211" v="794" actId="20577"/>
          <ac:spMkLst>
            <pc:docMk/>
            <pc:sldMk cId="3889013084" sldId="268"/>
            <ac:spMk id="2" creationId="{D7754FF3-E149-8A4E-8AAE-1474AF9AE4D2}"/>
          </ac:spMkLst>
        </pc:spChg>
      </pc:sldChg>
      <pc:sldChg chg="addSp modSp modTransition">
        <pc:chgData name="dilipkobi@gmail.com" userId="46538499844076fa" providerId="LiveId" clId="{49DBA457-EF7E-F642-B2EC-34B50E2FDC73}" dt="2020-10-11T07:19:52.074" v="1432" actId="12563"/>
        <pc:sldMkLst>
          <pc:docMk/>
          <pc:sldMk cId="1389762865" sldId="269"/>
        </pc:sldMkLst>
        <pc:spChg chg="add mod">
          <ac:chgData name="dilipkobi@gmail.com" userId="46538499844076fa" providerId="LiveId" clId="{49DBA457-EF7E-F642-B2EC-34B50E2FDC73}" dt="2020-10-11T05:00:51.500" v="755" actId="1076"/>
          <ac:spMkLst>
            <pc:docMk/>
            <pc:sldMk cId="1389762865" sldId="269"/>
            <ac:spMk id="5" creationId="{07C2DBD4-FAC7-6242-B504-85D1CAB96F0E}"/>
          </ac:spMkLst>
        </pc:spChg>
        <pc:picChg chg="add mod">
          <ac:chgData name="dilipkobi@gmail.com" userId="46538499844076fa" providerId="LiveId" clId="{49DBA457-EF7E-F642-B2EC-34B50E2FDC73}" dt="2020-10-11T04:58:02.681" v="684" actId="1440"/>
          <ac:picMkLst>
            <pc:docMk/>
            <pc:sldMk cId="1389762865" sldId="269"/>
            <ac:picMk id="4" creationId="{C1AE7DA3-320C-4A49-9A6A-D55F2C08AB90}"/>
          </ac:picMkLst>
        </pc:picChg>
      </pc:sldChg>
      <pc:sldChg chg="add modTransition">
        <pc:chgData name="dilipkobi@gmail.com" userId="46538499844076fa" providerId="LiveId" clId="{49DBA457-EF7E-F642-B2EC-34B50E2FDC73}" dt="2020-10-11T07:19:52.074" v="1432" actId="12563"/>
        <pc:sldMkLst>
          <pc:docMk/>
          <pc:sldMk cId="3103489500" sldId="274"/>
        </pc:sldMkLst>
      </pc:sldChg>
      <pc:sldChg chg="addSp modSp new modTransition">
        <pc:chgData name="dilipkobi@gmail.com" userId="46538499844076fa" providerId="LiveId" clId="{49DBA457-EF7E-F642-B2EC-34B50E2FDC73}" dt="2020-10-11T07:19:52.074" v="1432" actId="12563"/>
        <pc:sldMkLst>
          <pc:docMk/>
          <pc:sldMk cId="3868348555" sldId="275"/>
        </pc:sldMkLst>
        <pc:picChg chg="add mod">
          <ac:chgData name="dilipkobi@gmail.com" userId="46538499844076fa" providerId="LiveId" clId="{49DBA457-EF7E-F642-B2EC-34B50E2FDC73}" dt="2020-10-11T05:22:34.322" v="812" actId="14100"/>
          <ac:picMkLst>
            <pc:docMk/>
            <pc:sldMk cId="3868348555" sldId="275"/>
            <ac:picMk id="2" creationId="{106B5C9F-65EC-1E47-9F7F-0078BAC7C708}"/>
          </ac:picMkLst>
        </pc:picChg>
        <pc:picChg chg="add mod">
          <ac:chgData name="dilipkobi@gmail.com" userId="46538499844076fa" providerId="LiveId" clId="{49DBA457-EF7E-F642-B2EC-34B50E2FDC73}" dt="2020-10-11T05:22:39.613" v="813" actId="1440"/>
          <ac:picMkLst>
            <pc:docMk/>
            <pc:sldMk cId="3868348555" sldId="275"/>
            <ac:picMk id="3" creationId="{7B71BDB7-8FF9-0B4C-892F-EED096F65E94}"/>
          </ac:picMkLst>
        </pc:picChg>
      </pc:sldChg>
      <pc:sldChg chg="addSp modSp new modTransition">
        <pc:chgData name="dilipkobi@gmail.com" userId="46538499844076fa" providerId="LiveId" clId="{49DBA457-EF7E-F642-B2EC-34B50E2FDC73}" dt="2020-10-11T07:19:52.074" v="1432" actId="12563"/>
        <pc:sldMkLst>
          <pc:docMk/>
          <pc:sldMk cId="1120655590" sldId="276"/>
        </pc:sldMkLst>
        <pc:picChg chg="add mod">
          <ac:chgData name="dilipkobi@gmail.com" userId="46538499844076fa" providerId="LiveId" clId="{49DBA457-EF7E-F642-B2EC-34B50E2FDC73}" dt="2020-10-11T05:24:30.404" v="826" actId="1440"/>
          <ac:picMkLst>
            <pc:docMk/>
            <pc:sldMk cId="1120655590" sldId="276"/>
            <ac:picMk id="2" creationId="{B605A69A-2D51-904D-8DA0-833BC6ACF437}"/>
          </ac:picMkLst>
        </pc:picChg>
        <pc:picChg chg="add mod">
          <ac:chgData name="dilipkobi@gmail.com" userId="46538499844076fa" providerId="LiveId" clId="{49DBA457-EF7E-F642-B2EC-34B50E2FDC73}" dt="2020-10-11T05:25:17.583" v="831" actId="1440"/>
          <ac:picMkLst>
            <pc:docMk/>
            <pc:sldMk cId="1120655590" sldId="276"/>
            <ac:picMk id="3" creationId="{895D352A-D1B1-2440-9D25-F2856391FCB2}"/>
          </ac:picMkLst>
        </pc:picChg>
      </pc:sldChg>
      <pc:sldChg chg="addSp modSp new modTransition">
        <pc:chgData name="dilipkobi@gmail.com" userId="46538499844076fa" providerId="LiveId" clId="{49DBA457-EF7E-F642-B2EC-34B50E2FDC73}" dt="2020-10-11T07:19:52.074" v="1432" actId="12563"/>
        <pc:sldMkLst>
          <pc:docMk/>
          <pc:sldMk cId="605827129" sldId="277"/>
        </pc:sldMkLst>
        <pc:picChg chg="add mod">
          <ac:chgData name="dilipkobi@gmail.com" userId="46538499844076fa" providerId="LiveId" clId="{49DBA457-EF7E-F642-B2EC-34B50E2FDC73}" dt="2020-10-11T05:25:58.255" v="837" actId="1440"/>
          <ac:picMkLst>
            <pc:docMk/>
            <pc:sldMk cId="605827129" sldId="277"/>
            <ac:picMk id="2" creationId="{F7E4B232-80D0-0544-9A08-4F91372CF5CC}"/>
          </ac:picMkLst>
        </pc:picChg>
        <pc:picChg chg="add mod modCrop">
          <ac:chgData name="dilipkobi@gmail.com" userId="46538499844076fa" providerId="LiveId" clId="{49DBA457-EF7E-F642-B2EC-34B50E2FDC73}" dt="2020-10-11T05:27:06.939" v="851" actId="1440"/>
          <ac:picMkLst>
            <pc:docMk/>
            <pc:sldMk cId="605827129" sldId="277"/>
            <ac:picMk id="3" creationId="{1CDCDDB7-6BC2-AF42-9AB3-06A17E1DC936}"/>
          </ac:picMkLst>
        </pc:picChg>
      </pc:sldChg>
      <pc:sldChg chg="addSp modSp new modTransition">
        <pc:chgData name="dilipkobi@gmail.com" userId="46538499844076fa" providerId="LiveId" clId="{49DBA457-EF7E-F642-B2EC-34B50E2FDC73}" dt="2020-10-11T07:19:52.074" v="1432" actId="12563"/>
        <pc:sldMkLst>
          <pc:docMk/>
          <pc:sldMk cId="1395538654" sldId="278"/>
        </pc:sldMkLst>
        <pc:spChg chg="add mod">
          <ac:chgData name="dilipkobi@gmail.com" userId="46538499844076fa" providerId="LiveId" clId="{49DBA457-EF7E-F642-B2EC-34B50E2FDC73}" dt="2020-10-11T05:30:57.285" v="894"/>
          <ac:spMkLst>
            <pc:docMk/>
            <pc:sldMk cId="1395538654" sldId="278"/>
            <ac:spMk id="3" creationId="{C40C7272-CB2A-7547-AEFE-386968C578E4}"/>
          </ac:spMkLst>
        </pc:spChg>
        <pc:picChg chg="add mod">
          <ac:chgData name="dilipkobi@gmail.com" userId="46538499844076fa" providerId="LiveId" clId="{49DBA457-EF7E-F642-B2EC-34B50E2FDC73}" dt="2020-10-11T05:28:14.993" v="859" actId="1440"/>
          <ac:picMkLst>
            <pc:docMk/>
            <pc:sldMk cId="1395538654" sldId="278"/>
            <ac:picMk id="2" creationId="{58748A6B-6750-004F-B9D8-3065FB209BFB}"/>
          </ac:picMkLst>
        </pc:picChg>
      </pc:sldChg>
      <pc:sldChg chg="addSp modSp new modTransition">
        <pc:chgData name="dilipkobi@gmail.com" userId="46538499844076fa" providerId="LiveId" clId="{49DBA457-EF7E-F642-B2EC-34B50E2FDC73}" dt="2020-10-11T07:19:52.074" v="1432" actId="12563"/>
        <pc:sldMkLst>
          <pc:docMk/>
          <pc:sldMk cId="3063089473" sldId="279"/>
        </pc:sldMkLst>
        <pc:spChg chg="add mod">
          <ac:chgData name="dilipkobi@gmail.com" userId="46538499844076fa" providerId="LiveId" clId="{49DBA457-EF7E-F642-B2EC-34B50E2FDC73}" dt="2020-10-11T05:38:47.933" v="1077" actId="20577"/>
          <ac:spMkLst>
            <pc:docMk/>
            <pc:sldMk cId="3063089473" sldId="279"/>
            <ac:spMk id="2" creationId="{6A98EDB0-191E-964A-9816-0E37D4C0E243}"/>
          </ac:spMkLst>
        </pc:spChg>
      </pc:sldChg>
      <pc:sldChg chg="addSp modSp new modTransition">
        <pc:chgData name="dilipkobi@gmail.com" userId="46538499844076fa" providerId="LiveId" clId="{49DBA457-EF7E-F642-B2EC-34B50E2FDC73}" dt="2020-10-11T07:19:52.074" v="1432" actId="12563"/>
        <pc:sldMkLst>
          <pc:docMk/>
          <pc:sldMk cId="4190797759" sldId="280"/>
        </pc:sldMkLst>
        <pc:spChg chg="add mod">
          <ac:chgData name="dilipkobi@gmail.com" userId="46538499844076fa" providerId="LiveId" clId="{49DBA457-EF7E-F642-B2EC-34B50E2FDC73}" dt="2020-10-11T05:42:58.994" v="1203" actId="20577"/>
          <ac:spMkLst>
            <pc:docMk/>
            <pc:sldMk cId="4190797759" sldId="280"/>
            <ac:spMk id="2" creationId="{3402DF27-8152-8F43-97D8-91F7B213F95F}"/>
          </ac:spMkLst>
        </pc:spChg>
      </pc:sldChg>
      <pc:sldChg chg="addSp modSp new modTransition">
        <pc:chgData name="dilipkobi@gmail.com" userId="46538499844076fa" providerId="LiveId" clId="{49DBA457-EF7E-F642-B2EC-34B50E2FDC73}" dt="2020-10-11T07:19:52.074" v="1432" actId="12563"/>
        <pc:sldMkLst>
          <pc:docMk/>
          <pc:sldMk cId="1578824592" sldId="281"/>
        </pc:sldMkLst>
        <pc:spChg chg="add mod">
          <ac:chgData name="dilipkobi@gmail.com" userId="46538499844076fa" providerId="LiveId" clId="{49DBA457-EF7E-F642-B2EC-34B50E2FDC73}" dt="2020-10-11T05:49:29.602" v="1256" actId="114"/>
          <ac:spMkLst>
            <pc:docMk/>
            <pc:sldMk cId="1578824592" sldId="281"/>
            <ac:spMk id="3" creationId="{0F895E08-CF0E-0C4E-8AFD-9DCF8AB04552}"/>
          </ac:spMkLst>
        </pc:spChg>
        <pc:picChg chg="add mod">
          <ac:chgData name="dilipkobi@gmail.com" userId="46538499844076fa" providerId="LiveId" clId="{49DBA457-EF7E-F642-B2EC-34B50E2FDC73}" dt="2020-10-11T05:47:30.553" v="1211" actId="1440"/>
          <ac:picMkLst>
            <pc:docMk/>
            <pc:sldMk cId="1578824592" sldId="281"/>
            <ac:picMk id="2" creationId="{EA1AF977-908B-414D-968C-A0CEA187FE52}"/>
          </ac:picMkLst>
        </pc:picChg>
      </pc:sldChg>
      <pc:sldChg chg="addSp modSp new modTransition">
        <pc:chgData name="dilipkobi@gmail.com" userId="46538499844076fa" providerId="LiveId" clId="{49DBA457-EF7E-F642-B2EC-34B50E2FDC73}" dt="2020-10-11T07:19:52.074" v="1432" actId="12563"/>
        <pc:sldMkLst>
          <pc:docMk/>
          <pc:sldMk cId="2828668638" sldId="282"/>
        </pc:sldMkLst>
        <pc:spChg chg="add mod">
          <ac:chgData name="dilipkobi@gmail.com" userId="46538499844076fa" providerId="LiveId" clId="{49DBA457-EF7E-F642-B2EC-34B50E2FDC73}" dt="2020-10-11T07:07:05.476" v="1332" actId="1076"/>
          <ac:spMkLst>
            <pc:docMk/>
            <pc:sldMk cId="2828668638" sldId="282"/>
            <ac:spMk id="4" creationId="{531D9080-968A-4841-B00F-AE2ACB7E68FD}"/>
          </ac:spMkLst>
        </pc:spChg>
        <pc:spChg chg="add mod">
          <ac:chgData name="dilipkobi@gmail.com" userId="46538499844076fa" providerId="LiveId" clId="{49DBA457-EF7E-F642-B2EC-34B50E2FDC73}" dt="2020-10-11T07:05:51.654" v="1329"/>
          <ac:spMkLst>
            <pc:docMk/>
            <pc:sldMk cId="2828668638" sldId="282"/>
            <ac:spMk id="5" creationId="{DB6DCE86-1E73-9849-919E-A51DBBB722A2}"/>
          </ac:spMkLst>
        </pc:spChg>
        <pc:spChg chg="add mod">
          <ac:chgData name="dilipkobi@gmail.com" userId="46538499844076fa" providerId="LiveId" clId="{49DBA457-EF7E-F642-B2EC-34B50E2FDC73}" dt="2020-10-11T07:03:39.997" v="1320" actId="14100"/>
          <ac:spMkLst>
            <pc:docMk/>
            <pc:sldMk cId="2828668638" sldId="282"/>
            <ac:spMk id="6" creationId="{39277E49-4675-BD4F-85B4-77B28BE847B5}"/>
          </ac:spMkLst>
        </pc:spChg>
        <pc:spChg chg="add mod">
          <ac:chgData name="dilipkobi@gmail.com" userId="46538499844076fa" providerId="LiveId" clId="{49DBA457-EF7E-F642-B2EC-34B50E2FDC73}" dt="2020-10-11T07:11:08.369" v="1373" actId="14100"/>
          <ac:spMkLst>
            <pc:docMk/>
            <pc:sldMk cId="2828668638" sldId="282"/>
            <ac:spMk id="7" creationId="{FE7EFE0B-DA37-C540-AB5F-A21CB30A37A6}"/>
          </ac:spMkLst>
        </pc:spChg>
        <pc:spChg chg="add mod">
          <ac:chgData name="dilipkobi@gmail.com" userId="46538499844076fa" providerId="LiveId" clId="{49DBA457-EF7E-F642-B2EC-34B50E2FDC73}" dt="2020-10-11T07:12:58.039" v="1394"/>
          <ac:spMkLst>
            <pc:docMk/>
            <pc:sldMk cId="2828668638" sldId="282"/>
            <ac:spMk id="8" creationId="{A3F706E8-64D9-8241-A9B2-672BE4997BCB}"/>
          </ac:spMkLst>
        </pc:spChg>
        <pc:spChg chg="add mod">
          <ac:chgData name="dilipkobi@gmail.com" userId="46538499844076fa" providerId="LiveId" clId="{49DBA457-EF7E-F642-B2EC-34B50E2FDC73}" dt="2020-10-11T07:16:03.707" v="1422" actId="1076"/>
          <ac:spMkLst>
            <pc:docMk/>
            <pc:sldMk cId="2828668638" sldId="282"/>
            <ac:spMk id="9" creationId="{1A0A1C73-3496-E544-80AC-AEA459D3EE92}"/>
          </ac:spMkLst>
        </pc:spChg>
        <pc:picChg chg="add mod">
          <ac:chgData name="dilipkobi@gmail.com" userId="46538499844076fa" providerId="LiveId" clId="{49DBA457-EF7E-F642-B2EC-34B50E2FDC73}" dt="2020-10-11T06:57:35.164" v="1271" actId="196"/>
          <ac:picMkLst>
            <pc:docMk/>
            <pc:sldMk cId="2828668638" sldId="282"/>
            <ac:picMk id="2" creationId="{C5003D3D-89BB-3E4B-A132-8C51617BDC5D}"/>
          </ac:picMkLst>
        </pc:picChg>
        <pc:picChg chg="add mod">
          <ac:chgData name="dilipkobi@gmail.com" userId="46538499844076fa" providerId="LiveId" clId="{49DBA457-EF7E-F642-B2EC-34B50E2FDC73}" dt="2020-10-11T07:05:58.683" v="1330" actId="1440"/>
          <ac:picMkLst>
            <pc:docMk/>
            <pc:sldMk cId="2828668638" sldId="282"/>
            <ac:picMk id="3" creationId="{0838C9E1-7EE0-8342-A486-4CC096AE8AFB}"/>
          </ac:picMkLst>
        </pc:picChg>
      </pc:sldChg>
      <pc:sldMasterChg chg="modTransition modSldLayout">
        <pc:chgData name="dilipkobi@gmail.com" userId="46538499844076fa" providerId="LiveId" clId="{49DBA457-EF7E-F642-B2EC-34B50E2FDC73}" dt="2020-10-11T07:19:52.074" v="1432" actId="12563"/>
        <pc:sldMasterMkLst>
          <pc:docMk/>
          <pc:sldMasterMk cId="2238332542" sldId="2147483648"/>
        </pc:sldMasterMkLst>
        <pc:sldLayoutChg chg="modTransition">
          <pc:chgData name="dilipkobi@gmail.com" userId="46538499844076fa" providerId="LiveId" clId="{49DBA457-EF7E-F642-B2EC-34B50E2FDC73}" dt="2020-10-11T07:19:52.074" v="1432" actId="12563"/>
          <pc:sldLayoutMkLst>
            <pc:docMk/>
            <pc:sldMasterMk cId="2238332542" sldId="2147483648"/>
            <pc:sldLayoutMk cId="4187113353" sldId="2147483649"/>
          </pc:sldLayoutMkLst>
        </pc:sldLayoutChg>
        <pc:sldLayoutChg chg="modTransition">
          <pc:chgData name="dilipkobi@gmail.com" userId="46538499844076fa" providerId="LiveId" clId="{49DBA457-EF7E-F642-B2EC-34B50E2FDC73}" dt="2020-10-11T07:19:52.074" v="1432" actId="12563"/>
          <pc:sldLayoutMkLst>
            <pc:docMk/>
            <pc:sldMasterMk cId="2238332542" sldId="2147483648"/>
            <pc:sldLayoutMk cId="3979259922" sldId="2147483650"/>
          </pc:sldLayoutMkLst>
        </pc:sldLayoutChg>
        <pc:sldLayoutChg chg="modTransition">
          <pc:chgData name="dilipkobi@gmail.com" userId="46538499844076fa" providerId="LiveId" clId="{49DBA457-EF7E-F642-B2EC-34B50E2FDC73}" dt="2020-10-11T07:19:52.074" v="1432" actId="12563"/>
          <pc:sldLayoutMkLst>
            <pc:docMk/>
            <pc:sldMasterMk cId="2238332542" sldId="2147483648"/>
            <pc:sldLayoutMk cId="1548003016" sldId="2147483651"/>
          </pc:sldLayoutMkLst>
        </pc:sldLayoutChg>
        <pc:sldLayoutChg chg="modTransition">
          <pc:chgData name="dilipkobi@gmail.com" userId="46538499844076fa" providerId="LiveId" clId="{49DBA457-EF7E-F642-B2EC-34B50E2FDC73}" dt="2020-10-11T07:19:52.074" v="1432" actId="12563"/>
          <pc:sldLayoutMkLst>
            <pc:docMk/>
            <pc:sldMasterMk cId="2238332542" sldId="2147483648"/>
            <pc:sldLayoutMk cId="104094079" sldId="2147483652"/>
          </pc:sldLayoutMkLst>
        </pc:sldLayoutChg>
        <pc:sldLayoutChg chg="modTransition">
          <pc:chgData name="dilipkobi@gmail.com" userId="46538499844076fa" providerId="LiveId" clId="{49DBA457-EF7E-F642-B2EC-34B50E2FDC73}" dt="2020-10-11T07:19:52.074" v="1432" actId="12563"/>
          <pc:sldLayoutMkLst>
            <pc:docMk/>
            <pc:sldMasterMk cId="2238332542" sldId="2147483648"/>
            <pc:sldLayoutMk cId="3670899482" sldId="2147483653"/>
          </pc:sldLayoutMkLst>
        </pc:sldLayoutChg>
        <pc:sldLayoutChg chg="modTransition">
          <pc:chgData name="dilipkobi@gmail.com" userId="46538499844076fa" providerId="LiveId" clId="{49DBA457-EF7E-F642-B2EC-34B50E2FDC73}" dt="2020-10-11T07:19:52.074" v="1432" actId="12563"/>
          <pc:sldLayoutMkLst>
            <pc:docMk/>
            <pc:sldMasterMk cId="2238332542" sldId="2147483648"/>
            <pc:sldLayoutMk cId="2067799511" sldId="2147483654"/>
          </pc:sldLayoutMkLst>
        </pc:sldLayoutChg>
        <pc:sldLayoutChg chg="modTransition">
          <pc:chgData name="dilipkobi@gmail.com" userId="46538499844076fa" providerId="LiveId" clId="{49DBA457-EF7E-F642-B2EC-34B50E2FDC73}" dt="2020-10-11T07:19:52.074" v="1432" actId="12563"/>
          <pc:sldLayoutMkLst>
            <pc:docMk/>
            <pc:sldMasterMk cId="2238332542" sldId="2147483648"/>
            <pc:sldLayoutMk cId="226236581" sldId="2147483655"/>
          </pc:sldLayoutMkLst>
        </pc:sldLayoutChg>
        <pc:sldLayoutChg chg="modTransition">
          <pc:chgData name="dilipkobi@gmail.com" userId="46538499844076fa" providerId="LiveId" clId="{49DBA457-EF7E-F642-B2EC-34B50E2FDC73}" dt="2020-10-11T07:19:52.074" v="1432" actId="12563"/>
          <pc:sldLayoutMkLst>
            <pc:docMk/>
            <pc:sldMasterMk cId="2238332542" sldId="2147483648"/>
            <pc:sldLayoutMk cId="2683870982" sldId="2147483656"/>
          </pc:sldLayoutMkLst>
        </pc:sldLayoutChg>
        <pc:sldLayoutChg chg="modTransition">
          <pc:chgData name="dilipkobi@gmail.com" userId="46538499844076fa" providerId="LiveId" clId="{49DBA457-EF7E-F642-B2EC-34B50E2FDC73}" dt="2020-10-11T07:19:52.074" v="1432" actId="12563"/>
          <pc:sldLayoutMkLst>
            <pc:docMk/>
            <pc:sldMasterMk cId="2238332542" sldId="2147483648"/>
            <pc:sldLayoutMk cId="2209931381" sldId="2147483657"/>
          </pc:sldLayoutMkLst>
        </pc:sldLayoutChg>
        <pc:sldLayoutChg chg="modTransition">
          <pc:chgData name="dilipkobi@gmail.com" userId="46538499844076fa" providerId="LiveId" clId="{49DBA457-EF7E-F642-B2EC-34B50E2FDC73}" dt="2020-10-11T07:19:52.074" v="1432" actId="12563"/>
          <pc:sldLayoutMkLst>
            <pc:docMk/>
            <pc:sldMasterMk cId="2238332542" sldId="2147483648"/>
            <pc:sldLayoutMk cId="2217059600" sldId="2147483658"/>
          </pc:sldLayoutMkLst>
        </pc:sldLayoutChg>
        <pc:sldLayoutChg chg="modTransition">
          <pc:chgData name="dilipkobi@gmail.com" userId="46538499844076fa" providerId="LiveId" clId="{49DBA457-EF7E-F642-B2EC-34B50E2FDC73}" dt="2020-10-11T07:19:52.074" v="1432" actId="12563"/>
          <pc:sldLayoutMkLst>
            <pc:docMk/>
            <pc:sldMasterMk cId="2238332542" sldId="2147483648"/>
            <pc:sldLayoutMk cId="132770962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71CE-15C7-624E-A646-E4E9621A9B9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D58A298-20DF-E949-9E59-24A56E3F7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10E95B5-6072-7F49-A562-B71EA2B7E95D}"/>
              </a:ext>
            </a:extLst>
          </p:cNvPr>
          <p:cNvSpPr>
            <a:spLocks noGrp="1"/>
          </p:cNvSpPr>
          <p:nvPr>
            <p:ph type="dt" sz="half" idx="10"/>
          </p:nvPr>
        </p:nvSpPr>
        <p:spPr/>
        <p:txBody>
          <a:bodyPr/>
          <a:lstStyle/>
          <a:p>
            <a:fld id="{EB8DEB19-B1EC-C44C-94AC-4A8F00517912}" type="datetimeFigureOut">
              <a:rPr lang="en-US"/>
              <a:t>10/11/2020</a:t>
            </a:fld>
            <a:endParaRPr lang="en-US"/>
          </a:p>
        </p:txBody>
      </p:sp>
      <p:sp>
        <p:nvSpPr>
          <p:cNvPr id="5" name="Footer Placeholder 4">
            <a:extLst>
              <a:ext uri="{FF2B5EF4-FFF2-40B4-BE49-F238E27FC236}">
                <a16:creationId xmlns:a16="http://schemas.microsoft.com/office/drawing/2014/main" id="{662F9B69-27D2-9241-84EA-33966D825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33000-D70D-7244-8337-D94F135D16BB}"/>
              </a:ext>
            </a:extLst>
          </p:cNvPr>
          <p:cNvSpPr>
            <a:spLocks noGrp="1"/>
          </p:cNvSpPr>
          <p:nvPr>
            <p:ph type="sldNum" sz="quarter" idx="12"/>
          </p:nvPr>
        </p:nvSpPr>
        <p:spPr/>
        <p:txBody>
          <a:bodyPr/>
          <a:lstStyle/>
          <a:p>
            <a:fld id="{A0D300AB-1C49-9A41-9858-F30C21B52369}" type="slidenum">
              <a:rPr lang="en-US"/>
              <a:t>‹#›</a:t>
            </a:fld>
            <a:endParaRPr lang="en-US"/>
          </a:p>
        </p:txBody>
      </p:sp>
    </p:spTree>
    <p:extLst>
      <p:ext uri="{BB962C8B-B14F-4D97-AF65-F5344CB8AC3E}">
        <p14:creationId xmlns:p14="http://schemas.microsoft.com/office/powerpoint/2010/main" val="4187113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02C9-A3ED-3345-8E73-FF83D8EDA6A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54B4CC-F3E7-C348-9085-E928291D19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6B516C-E534-1C4D-ABA8-2C81841B8D72}"/>
              </a:ext>
            </a:extLst>
          </p:cNvPr>
          <p:cNvSpPr>
            <a:spLocks noGrp="1"/>
          </p:cNvSpPr>
          <p:nvPr>
            <p:ph type="dt" sz="half" idx="10"/>
          </p:nvPr>
        </p:nvSpPr>
        <p:spPr/>
        <p:txBody>
          <a:bodyPr/>
          <a:lstStyle/>
          <a:p>
            <a:fld id="{EB8DEB19-B1EC-C44C-94AC-4A8F00517912}" type="datetimeFigureOut">
              <a:rPr lang="en-US"/>
              <a:t>10/11/2020</a:t>
            </a:fld>
            <a:endParaRPr lang="en-US"/>
          </a:p>
        </p:txBody>
      </p:sp>
      <p:sp>
        <p:nvSpPr>
          <p:cNvPr id="5" name="Footer Placeholder 4">
            <a:extLst>
              <a:ext uri="{FF2B5EF4-FFF2-40B4-BE49-F238E27FC236}">
                <a16:creationId xmlns:a16="http://schemas.microsoft.com/office/drawing/2014/main" id="{4475EF9F-09BE-A04B-A120-6AF5453D5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C1A75-6C64-4546-80B3-656FCD9735EC}"/>
              </a:ext>
            </a:extLst>
          </p:cNvPr>
          <p:cNvSpPr>
            <a:spLocks noGrp="1"/>
          </p:cNvSpPr>
          <p:nvPr>
            <p:ph type="sldNum" sz="quarter" idx="12"/>
          </p:nvPr>
        </p:nvSpPr>
        <p:spPr/>
        <p:txBody>
          <a:bodyPr/>
          <a:lstStyle/>
          <a:p>
            <a:fld id="{A0D300AB-1C49-9A41-9858-F30C21B52369}" type="slidenum">
              <a:rPr lang="en-US"/>
              <a:t>‹#›</a:t>
            </a:fld>
            <a:endParaRPr lang="en-US"/>
          </a:p>
        </p:txBody>
      </p:sp>
    </p:spTree>
    <p:extLst>
      <p:ext uri="{BB962C8B-B14F-4D97-AF65-F5344CB8AC3E}">
        <p14:creationId xmlns:p14="http://schemas.microsoft.com/office/powerpoint/2010/main" val="2217059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05B667-04C7-344C-B6A0-DE8E7AAACB9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7E03FD-4EE3-6044-8075-4DC5D74479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47D2ED-5FA8-0A45-B54E-FF905926499A}"/>
              </a:ext>
            </a:extLst>
          </p:cNvPr>
          <p:cNvSpPr>
            <a:spLocks noGrp="1"/>
          </p:cNvSpPr>
          <p:nvPr>
            <p:ph type="dt" sz="half" idx="10"/>
          </p:nvPr>
        </p:nvSpPr>
        <p:spPr/>
        <p:txBody>
          <a:bodyPr/>
          <a:lstStyle/>
          <a:p>
            <a:fld id="{EB8DEB19-B1EC-C44C-94AC-4A8F00517912}" type="datetimeFigureOut">
              <a:rPr lang="en-US"/>
              <a:t>10/11/2020</a:t>
            </a:fld>
            <a:endParaRPr lang="en-US"/>
          </a:p>
        </p:txBody>
      </p:sp>
      <p:sp>
        <p:nvSpPr>
          <p:cNvPr id="5" name="Footer Placeholder 4">
            <a:extLst>
              <a:ext uri="{FF2B5EF4-FFF2-40B4-BE49-F238E27FC236}">
                <a16:creationId xmlns:a16="http://schemas.microsoft.com/office/drawing/2014/main" id="{C58AF573-19BD-9940-AE5D-B13E6319F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B0135-3C4E-EC4C-80FE-CD0EAFEC34A6}"/>
              </a:ext>
            </a:extLst>
          </p:cNvPr>
          <p:cNvSpPr>
            <a:spLocks noGrp="1"/>
          </p:cNvSpPr>
          <p:nvPr>
            <p:ph type="sldNum" sz="quarter" idx="12"/>
          </p:nvPr>
        </p:nvSpPr>
        <p:spPr/>
        <p:txBody>
          <a:bodyPr/>
          <a:lstStyle/>
          <a:p>
            <a:fld id="{A0D300AB-1C49-9A41-9858-F30C21B52369}" type="slidenum">
              <a:rPr lang="en-US"/>
              <a:t>‹#›</a:t>
            </a:fld>
            <a:endParaRPr lang="en-US"/>
          </a:p>
        </p:txBody>
      </p:sp>
    </p:spTree>
    <p:extLst>
      <p:ext uri="{BB962C8B-B14F-4D97-AF65-F5344CB8AC3E}">
        <p14:creationId xmlns:p14="http://schemas.microsoft.com/office/powerpoint/2010/main" val="1327709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2939D-B2B1-4648-BA09-DE039F385A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A9E83C1-8FE2-FF4D-8015-A92F16B888A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B636F2-A769-BA49-BE8B-B0D894E8DE71}"/>
              </a:ext>
            </a:extLst>
          </p:cNvPr>
          <p:cNvSpPr>
            <a:spLocks noGrp="1"/>
          </p:cNvSpPr>
          <p:nvPr>
            <p:ph type="dt" sz="half" idx="10"/>
          </p:nvPr>
        </p:nvSpPr>
        <p:spPr/>
        <p:txBody>
          <a:bodyPr/>
          <a:lstStyle/>
          <a:p>
            <a:fld id="{EB8DEB19-B1EC-C44C-94AC-4A8F00517912}" type="datetimeFigureOut">
              <a:rPr lang="en-US"/>
              <a:t>10/11/2020</a:t>
            </a:fld>
            <a:endParaRPr lang="en-US"/>
          </a:p>
        </p:txBody>
      </p:sp>
      <p:sp>
        <p:nvSpPr>
          <p:cNvPr id="5" name="Footer Placeholder 4">
            <a:extLst>
              <a:ext uri="{FF2B5EF4-FFF2-40B4-BE49-F238E27FC236}">
                <a16:creationId xmlns:a16="http://schemas.microsoft.com/office/drawing/2014/main" id="{28B92E5C-D7DB-C641-BAF6-46B382BAD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96F38-8EA3-414B-A5C2-8CBD922609F5}"/>
              </a:ext>
            </a:extLst>
          </p:cNvPr>
          <p:cNvSpPr>
            <a:spLocks noGrp="1"/>
          </p:cNvSpPr>
          <p:nvPr>
            <p:ph type="sldNum" sz="quarter" idx="12"/>
          </p:nvPr>
        </p:nvSpPr>
        <p:spPr/>
        <p:txBody>
          <a:bodyPr/>
          <a:lstStyle/>
          <a:p>
            <a:fld id="{A0D300AB-1C49-9A41-9858-F30C21B52369}" type="slidenum">
              <a:rPr lang="en-US"/>
              <a:t>‹#›</a:t>
            </a:fld>
            <a:endParaRPr lang="en-US"/>
          </a:p>
        </p:txBody>
      </p:sp>
    </p:spTree>
    <p:extLst>
      <p:ext uri="{BB962C8B-B14F-4D97-AF65-F5344CB8AC3E}">
        <p14:creationId xmlns:p14="http://schemas.microsoft.com/office/powerpoint/2010/main" val="39792599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179E-C2F8-9A4D-B677-36D9564F19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2E70B7C-B91A-9843-B2F1-55F5B3000F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DB6D187-A30A-CC44-94ED-E71877967D65}"/>
              </a:ext>
            </a:extLst>
          </p:cNvPr>
          <p:cNvSpPr>
            <a:spLocks noGrp="1"/>
          </p:cNvSpPr>
          <p:nvPr>
            <p:ph type="dt" sz="half" idx="10"/>
          </p:nvPr>
        </p:nvSpPr>
        <p:spPr/>
        <p:txBody>
          <a:bodyPr/>
          <a:lstStyle/>
          <a:p>
            <a:fld id="{EB8DEB19-B1EC-C44C-94AC-4A8F00517912}" type="datetimeFigureOut">
              <a:rPr lang="en-US"/>
              <a:t>10/11/2020</a:t>
            </a:fld>
            <a:endParaRPr lang="en-US"/>
          </a:p>
        </p:txBody>
      </p:sp>
      <p:sp>
        <p:nvSpPr>
          <p:cNvPr id="5" name="Footer Placeholder 4">
            <a:extLst>
              <a:ext uri="{FF2B5EF4-FFF2-40B4-BE49-F238E27FC236}">
                <a16:creationId xmlns:a16="http://schemas.microsoft.com/office/drawing/2014/main" id="{3C414F6B-F5D0-3240-9B85-1B097BC67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29310-4C17-B445-8514-69EB917EF247}"/>
              </a:ext>
            </a:extLst>
          </p:cNvPr>
          <p:cNvSpPr>
            <a:spLocks noGrp="1"/>
          </p:cNvSpPr>
          <p:nvPr>
            <p:ph type="sldNum" sz="quarter" idx="12"/>
          </p:nvPr>
        </p:nvSpPr>
        <p:spPr/>
        <p:txBody>
          <a:bodyPr/>
          <a:lstStyle/>
          <a:p>
            <a:fld id="{A0D300AB-1C49-9A41-9858-F30C21B52369}" type="slidenum">
              <a:rPr lang="en-US"/>
              <a:t>‹#›</a:t>
            </a:fld>
            <a:endParaRPr lang="en-US"/>
          </a:p>
        </p:txBody>
      </p:sp>
    </p:spTree>
    <p:extLst>
      <p:ext uri="{BB962C8B-B14F-4D97-AF65-F5344CB8AC3E}">
        <p14:creationId xmlns:p14="http://schemas.microsoft.com/office/powerpoint/2010/main" val="15480030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6D14-C487-3F47-B5E6-7428750BA4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060F9E-88A3-AE4B-9C77-64EA1F1EDD2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172FC59-8013-9249-9DAC-A9DF2CF3E06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BD9C786-0B04-2143-B5E5-0E4495C36CB2}"/>
              </a:ext>
            </a:extLst>
          </p:cNvPr>
          <p:cNvSpPr>
            <a:spLocks noGrp="1"/>
          </p:cNvSpPr>
          <p:nvPr>
            <p:ph type="dt" sz="half" idx="10"/>
          </p:nvPr>
        </p:nvSpPr>
        <p:spPr/>
        <p:txBody>
          <a:bodyPr/>
          <a:lstStyle/>
          <a:p>
            <a:fld id="{EB8DEB19-B1EC-C44C-94AC-4A8F00517912}" type="datetimeFigureOut">
              <a:rPr lang="en-US"/>
              <a:t>10/11/2020</a:t>
            </a:fld>
            <a:endParaRPr lang="en-US"/>
          </a:p>
        </p:txBody>
      </p:sp>
      <p:sp>
        <p:nvSpPr>
          <p:cNvPr id="6" name="Footer Placeholder 5">
            <a:extLst>
              <a:ext uri="{FF2B5EF4-FFF2-40B4-BE49-F238E27FC236}">
                <a16:creationId xmlns:a16="http://schemas.microsoft.com/office/drawing/2014/main" id="{51065B09-0E3A-9648-91A9-683F8A3C2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CAAC0-8142-2B40-8AD4-651C6231AD80}"/>
              </a:ext>
            </a:extLst>
          </p:cNvPr>
          <p:cNvSpPr>
            <a:spLocks noGrp="1"/>
          </p:cNvSpPr>
          <p:nvPr>
            <p:ph type="sldNum" sz="quarter" idx="12"/>
          </p:nvPr>
        </p:nvSpPr>
        <p:spPr/>
        <p:txBody>
          <a:bodyPr/>
          <a:lstStyle/>
          <a:p>
            <a:fld id="{A0D300AB-1C49-9A41-9858-F30C21B52369}" type="slidenum">
              <a:rPr lang="en-US"/>
              <a:t>‹#›</a:t>
            </a:fld>
            <a:endParaRPr lang="en-US"/>
          </a:p>
        </p:txBody>
      </p:sp>
    </p:spTree>
    <p:extLst>
      <p:ext uri="{BB962C8B-B14F-4D97-AF65-F5344CB8AC3E}">
        <p14:creationId xmlns:p14="http://schemas.microsoft.com/office/powerpoint/2010/main" val="104094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226C-0770-8145-BCE6-8AD345D42F4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3933DE-B906-0B4D-8EEE-9178D4EF48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1D4F12-3757-0A47-9CC8-32D49FC66FA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CFE6FAE-A6D5-A34F-A72E-753108503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7B306-49BC-234C-A520-DE7FCB647B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9630B98-52FB-E14B-A2F5-78298208EF7C}"/>
              </a:ext>
            </a:extLst>
          </p:cNvPr>
          <p:cNvSpPr>
            <a:spLocks noGrp="1"/>
          </p:cNvSpPr>
          <p:nvPr>
            <p:ph type="dt" sz="half" idx="10"/>
          </p:nvPr>
        </p:nvSpPr>
        <p:spPr/>
        <p:txBody>
          <a:bodyPr/>
          <a:lstStyle/>
          <a:p>
            <a:fld id="{EB8DEB19-B1EC-C44C-94AC-4A8F00517912}" type="datetimeFigureOut">
              <a:rPr lang="en-US"/>
              <a:t>10/11/2020</a:t>
            </a:fld>
            <a:endParaRPr lang="en-US"/>
          </a:p>
        </p:txBody>
      </p:sp>
      <p:sp>
        <p:nvSpPr>
          <p:cNvPr id="8" name="Footer Placeholder 7">
            <a:extLst>
              <a:ext uri="{FF2B5EF4-FFF2-40B4-BE49-F238E27FC236}">
                <a16:creationId xmlns:a16="http://schemas.microsoft.com/office/drawing/2014/main" id="{CD4234C1-B4F6-CA47-981A-149AEF11E6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ED5EF2-B7D3-8241-AFC2-5E5D26639CA4}"/>
              </a:ext>
            </a:extLst>
          </p:cNvPr>
          <p:cNvSpPr>
            <a:spLocks noGrp="1"/>
          </p:cNvSpPr>
          <p:nvPr>
            <p:ph type="sldNum" sz="quarter" idx="12"/>
          </p:nvPr>
        </p:nvSpPr>
        <p:spPr/>
        <p:txBody>
          <a:bodyPr/>
          <a:lstStyle/>
          <a:p>
            <a:fld id="{A0D300AB-1C49-9A41-9858-F30C21B52369}" type="slidenum">
              <a:rPr lang="en-US"/>
              <a:t>‹#›</a:t>
            </a:fld>
            <a:endParaRPr lang="en-US"/>
          </a:p>
        </p:txBody>
      </p:sp>
    </p:spTree>
    <p:extLst>
      <p:ext uri="{BB962C8B-B14F-4D97-AF65-F5344CB8AC3E}">
        <p14:creationId xmlns:p14="http://schemas.microsoft.com/office/powerpoint/2010/main" val="36708994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1C2A-4750-5A4E-9E2F-B99F89B8AB3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90CF694-1EEA-8347-8393-D77DA048560D}"/>
              </a:ext>
            </a:extLst>
          </p:cNvPr>
          <p:cNvSpPr>
            <a:spLocks noGrp="1"/>
          </p:cNvSpPr>
          <p:nvPr>
            <p:ph type="dt" sz="half" idx="10"/>
          </p:nvPr>
        </p:nvSpPr>
        <p:spPr/>
        <p:txBody>
          <a:bodyPr/>
          <a:lstStyle/>
          <a:p>
            <a:fld id="{EB8DEB19-B1EC-C44C-94AC-4A8F00517912}" type="datetimeFigureOut">
              <a:rPr lang="en-US"/>
              <a:t>10/11/2020</a:t>
            </a:fld>
            <a:endParaRPr lang="en-US"/>
          </a:p>
        </p:txBody>
      </p:sp>
      <p:sp>
        <p:nvSpPr>
          <p:cNvPr id="4" name="Footer Placeholder 3">
            <a:extLst>
              <a:ext uri="{FF2B5EF4-FFF2-40B4-BE49-F238E27FC236}">
                <a16:creationId xmlns:a16="http://schemas.microsoft.com/office/drawing/2014/main" id="{25DBDE37-03CB-C14E-BB24-E15CAA36A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9E9965-ABDF-FE42-B313-BBB62AD95976}"/>
              </a:ext>
            </a:extLst>
          </p:cNvPr>
          <p:cNvSpPr>
            <a:spLocks noGrp="1"/>
          </p:cNvSpPr>
          <p:nvPr>
            <p:ph type="sldNum" sz="quarter" idx="12"/>
          </p:nvPr>
        </p:nvSpPr>
        <p:spPr/>
        <p:txBody>
          <a:bodyPr/>
          <a:lstStyle/>
          <a:p>
            <a:fld id="{A0D300AB-1C49-9A41-9858-F30C21B52369}" type="slidenum">
              <a:rPr lang="en-US"/>
              <a:t>‹#›</a:t>
            </a:fld>
            <a:endParaRPr lang="en-US"/>
          </a:p>
        </p:txBody>
      </p:sp>
    </p:spTree>
    <p:extLst>
      <p:ext uri="{BB962C8B-B14F-4D97-AF65-F5344CB8AC3E}">
        <p14:creationId xmlns:p14="http://schemas.microsoft.com/office/powerpoint/2010/main" val="20677995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CE0693-C142-FB4E-834B-263D88B828E9}"/>
              </a:ext>
            </a:extLst>
          </p:cNvPr>
          <p:cNvSpPr>
            <a:spLocks noGrp="1"/>
          </p:cNvSpPr>
          <p:nvPr>
            <p:ph type="dt" sz="half" idx="10"/>
          </p:nvPr>
        </p:nvSpPr>
        <p:spPr/>
        <p:txBody>
          <a:bodyPr/>
          <a:lstStyle/>
          <a:p>
            <a:fld id="{EB8DEB19-B1EC-C44C-94AC-4A8F00517912}" type="datetimeFigureOut">
              <a:rPr lang="en-US"/>
              <a:t>10/11/2020</a:t>
            </a:fld>
            <a:endParaRPr lang="en-US"/>
          </a:p>
        </p:txBody>
      </p:sp>
      <p:sp>
        <p:nvSpPr>
          <p:cNvPr id="3" name="Footer Placeholder 2">
            <a:extLst>
              <a:ext uri="{FF2B5EF4-FFF2-40B4-BE49-F238E27FC236}">
                <a16:creationId xmlns:a16="http://schemas.microsoft.com/office/drawing/2014/main" id="{DD95516E-B1B1-5648-B4B5-366E2E9572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57CAC-40F4-A643-86F7-C07AE24A3E6D}"/>
              </a:ext>
            </a:extLst>
          </p:cNvPr>
          <p:cNvSpPr>
            <a:spLocks noGrp="1"/>
          </p:cNvSpPr>
          <p:nvPr>
            <p:ph type="sldNum" sz="quarter" idx="12"/>
          </p:nvPr>
        </p:nvSpPr>
        <p:spPr/>
        <p:txBody>
          <a:bodyPr/>
          <a:lstStyle/>
          <a:p>
            <a:fld id="{A0D300AB-1C49-9A41-9858-F30C21B52369}" type="slidenum">
              <a:rPr lang="en-US"/>
              <a:t>‹#›</a:t>
            </a:fld>
            <a:endParaRPr lang="en-US"/>
          </a:p>
        </p:txBody>
      </p:sp>
    </p:spTree>
    <p:extLst>
      <p:ext uri="{BB962C8B-B14F-4D97-AF65-F5344CB8AC3E}">
        <p14:creationId xmlns:p14="http://schemas.microsoft.com/office/powerpoint/2010/main" val="2262365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75F3-BA97-954F-821E-99C1D1F373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666548C-29F0-EA4E-AF96-6F00D9F32B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97040DB-C97D-E448-9033-5A977F556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48FC9E-1A76-E743-88C5-4D744A79F35B}"/>
              </a:ext>
            </a:extLst>
          </p:cNvPr>
          <p:cNvSpPr>
            <a:spLocks noGrp="1"/>
          </p:cNvSpPr>
          <p:nvPr>
            <p:ph type="dt" sz="half" idx="10"/>
          </p:nvPr>
        </p:nvSpPr>
        <p:spPr/>
        <p:txBody>
          <a:bodyPr/>
          <a:lstStyle/>
          <a:p>
            <a:fld id="{EB8DEB19-B1EC-C44C-94AC-4A8F00517912}" type="datetimeFigureOut">
              <a:rPr lang="en-US"/>
              <a:t>10/11/2020</a:t>
            </a:fld>
            <a:endParaRPr lang="en-US"/>
          </a:p>
        </p:txBody>
      </p:sp>
      <p:sp>
        <p:nvSpPr>
          <p:cNvPr id="6" name="Footer Placeholder 5">
            <a:extLst>
              <a:ext uri="{FF2B5EF4-FFF2-40B4-BE49-F238E27FC236}">
                <a16:creationId xmlns:a16="http://schemas.microsoft.com/office/drawing/2014/main" id="{9C42FA29-6DF0-0D44-AC4C-8A7CDECAB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9988BF-EDAF-664C-BE84-BD59D0144737}"/>
              </a:ext>
            </a:extLst>
          </p:cNvPr>
          <p:cNvSpPr>
            <a:spLocks noGrp="1"/>
          </p:cNvSpPr>
          <p:nvPr>
            <p:ph type="sldNum" sz="quarter" idx="12"/>
          </p:nvPr>
        </p:nvSpPr>
        <p:spPr/>
        <p:txBody>
          <a:bodyPr/>
          <a:lstStyle/>
          <a:p>
            <a:fld id="{A0D300AB-1C49-9A41-9858-F30C21B52369}" type="slidenum">
              <a:rPr lang="en-US"/>
              <a:t>‹#›</a:t>
            </a:fld>
            <a:endParaRPr lang="en-US"/>
          </a:p>
        </p:txBody>
      </p:sp>
    </p:spTree>
    <p:extLst>
      <p:ext uri="{BB962C8B-B14F-4D97-AF65-F5344CB8AC3E}">
        <p14:creationId xmlns:p14="http://schemas.microsoft.com/office/powerpoint/2010/main" val="2683870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8B8E-966F-8B45-B834-3B83C6E4D7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13EE69D-B79B-6A4C-A724-6E037DC72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CCD432-8E5F-DC49-BDD2-35AAE995F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3996C0-BC26-5B44-ADEB-FC9E1DF60DEF}"/>
              </a:ext>
            </a:extLst>
          </p:cNvPr>
          <p:cNvSpPr>
            <a:spLocks noGrp="1"/>
          </p:cNvSpPr>
          <p:nvPr>
            <p:ph type="dt" sz="half" idx="10"/>
          </p:nvPr>
        </p:nvSpPr>
        <p:spPr/>
        <p:txBody>
          <a:bodyPr/>
          <a:lstStyle/>
          <a:p>
            <a:fld id="{EB8DEB19-B1EC-C44C-94AC-4A8F00517912}" type="datetimeFigureOut">
              <a:rPr lang="en-US"/>
              <a:t>10/11/2020</a:t>
            </a:fld>
            <a:endParaRPr lang="en-US"/>
          </a:p>
        </p:txBody>
      </p:sp>
      <p:sp>
        <p:nvSpPr>
          <p:cNvPr id="6" name="Footer Placeholder 5">
            <a:extLst>
              <a:ext uri="{FF2B5EF4-FFF2-40B4-BE49-F238E27FC236}">
                <a16:creationId xmlns:a16="http://schemas.microsoft.com/office/drawing/2014/main" id="{5C224D44-D1C9-E649-AF42-2F73645B2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2CB915-CC0C-214D-A18F-DEEDBD60D800}"/>
              </a:ext>
            </a:extLst>
          </p:cNvPr>
          <p:cNvSpPr>
            <a:spLocks noGrp="1"/>
          </p:cNvSpPr>
          <p:nvPr>
            <p:ph type="sldNum" sz="quarter" idx="12"/>
          </p:nvPr>
        </p:nvSpPr>
        <p:spPr/>
        <p:txBody>
          <a:bodyPr/>
          <a:lstStyle/>
          <a:p>
            <a:fld id="{A0D300AB-1C49-9A41-9858-F30C21B52369}" type="slidenum">
              <a:rPr lang="en-US"/>
              <a:t>‹#›</a:t>
            </a:fld>
            <a:endParaRPr lang="en-US"/>
          </a:p>
        </p:txBody>
      </p:sp>
    </p:spTree>
    <p:extLst>
      <p:ext uri="{BB962C8B-B14F-4D97-AF65-F5344CB8AC3E}">
        <p14:creationId xmlns:p14="http://schemas.microsoft.com/office/powerpoint/2010/main" val="2209931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CD7F5F-6E11-9846-8942-03395D3AA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60B6F4-076F-294A-A5BE-78E0D586D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B4FC50-6FC1-DF4C-A913-5584D60BE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DEB19-B1EC-C44C-94AC-4A8F00517912}" type="datetimeFigureOut">
              <a:rPr lang="en-US"/>
              <a:t>10/11/2020</a:t>
            </a:fld>
            <a:endParaRPr lang="en-US"/>
          </a:p>
        </p:txBody>
      </p:sp>
      <p:sp>
        <p:nvSpPr>
          <p:cNvPr id="5" name="Footer Placeholder 4">
            <a:extLst>
              <a:ext uri="{FF2B5EF4-FFF2-40B4-BE49-F238E27FC236}">
                <a16:creationId xmlns:a16="http://schemas.microsoft.com/office/drawing/2014/main" id="{12F5C11B-8558-EA4B-B450-BA96B60C9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5D66EC-8389-1440-A70C-161DB3FE7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300AB-1C49-9A41-9858-F30C21B52369}" type="slidenum">
              <a:rPr lang="en-US"/>
              <a:t>‹#›</a:t>
            </a:fld>
            <a:endParaRPr lang="en-US"/>
          </a:p>
        </p:txBody>
      </p:sp>
    </p:spTree>
    <p:extLst>
      <p:ext uri="{BB962C8B-B14F-4D97-AF65-F5344CB8AC3E}">
        <p14:creationId xmlns:p14="http://schemas.microsoft.com/office/powerpoint/2010/main" val="223833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hyperlink" Target="https://bn.m.wikipedia.org/wiki/%E0%A6%AE%E0%A6%B9%E0%A6%BE%E0%A6%AD%E0%A6%BE%E0%A6%B0%E0%A6%A4" TargetMode="External" /><Relationship Id="rId2" Type="http://schemas.openxmlformats.org/officeDocument/2006/relationships/hyperlink" Target="https://bn.m.wikipedia.org/wiki/%E0%A6%B0%E0%A6%BE%E0%A6%AE%E0%A6%BE%E0%A6%AF%E0%A6%BC%E0%A6%A3" TargetMode="External" /><Relationship Id="rId1" Type="http://schemas.openxmlformats.org/officeDocument/2006/relationships/slideLayout" Target="../slideLayouts/slideLayout7.xml" /><Relationship Id="rId4" Type="http://schemas.openxmlformats.org/officeDocument/2006/relationships/hyperlink" Target="https://bn.m.wikipedia.org/wiki/%E0%A6%AA%E0%A7%81%E0%A6%B0%E0%A6%BE%E0%A6%A3" TargetMode="External" /></Relationships>
</file>

<file path=ppt/slides/_rels/slide11.xml.rels><?xml version="1.0" encoding="UTF-8" standalone="yes"?>
<Relationships xmlns="http://schemas.openxmlformats.org/package/2006/relationships"><Relationship Id="rId8" Type="http://schemas.openxmlformats.org/officeDocument/2006/relationships/hyperlink" Target="https://bn.m.wikipedia.org/wiki/%E0%A6%AA%E0%A7%8D%E0%A6%AF%E0%A6%BE%E0%A6%B0%E0%A7%80%E0%A6%9A%E0%A6%B0%E0%A6%A3_%E0%A6%B8%E0%A6%B0%E0%A6%95%E0%A6%BE%E0%A6%B0" TargetMode="External" /><Relationship Id="rId3" Type="http://schemas.openxmlformats.org/officeDocument/2006/relationships/hyperlink" Target="https://bn.m.wikipedia.org/wiki/%E0%A6%AA%E0%A7%8D%E0%A6%B0%E0%A7%87%E0%A6%B8%E0%A6%BF%E0%A6%A1%E0%A7%87%E0%A6%A8%E0%A7%8D%E0%A6%B8%E0%A6%BF_%E0%A6%AC%E0%A6%BF%E0%A6%B6%E0%A7%8D%E0%A6%AC%E0%A6%AC%E0%A6%BF%E0%A6%A6%E0%A7%8D%E0%A6%AF%E0%A6%BE%E0%A6%B2%E0%A6%AF%E0%A6%BC" TargetMode="External" /><Relationship Id="rId7" Type="http://schemas.openxmlformats.org/officeDocument/2006/relationships/hyperlink" Target="https://bn.m.wikipedia.org/w/index.php?title=%E0%A6%97%E0%A7%8C%E0%A6%B0%E0%A6%A6%E0%A6%BE%E0%A6%B8_%E0%A6%AC%E0%A6%B8%E0%A6%BE%E0%A6%95&amp;action=edit&amp;redlink=1" TargetMode="External" /><Relationship Id="rId2" Type="http://schemas.openxmlformats.org/officeDocument/2006/relationships/image" Target="../media/image8.jpeg" /><Relationship Id="rId1" Type="http://schemas.openxmlformats.org/officeDocument/2006/relationships/slideLayout" Target="../slideLayouts/slideLayout7.xml" /><Relationship Id="rId6" Type="http://schemas.openxmlformats.org/officeDocument/2006/relationships/hyperlink" Target="https://bn.m.wikipedia.org/wiki/%E0%A6%B0%E0%A6%BE%E0%A6%9C%E0%A6%A8%E0%A6%BE%E0%A6%B0%E0%A6%BE%E0%A6%AF%E0%A6%BC%E0%A6%A3_%E0%A6%AC%E0%A6%B8%E0%A7%81" TargetMode="External" /><Relationship Id="rId5" Type="http://schemas.openxmlformats.org/officeDocument/2006/relationships/hyperlink" Target="https://bn.m.wikipedia.org/wiki/%E0%A6%AD%E0%A7%82%E0%A6%A6%E0%A7%87%E0%A6%AC_%E0%A6%AE%E0%A7%81%E0%A6%96%E0%A7%8B%E0%A6%AA%E0%A6%BE%E0%A6%A7%E0%A7%8D%E0%A6%AF%E0%A6%BE%E0%A6%AF%E0%A6%BC" TargetMode="External" /><Relationship Id="rId4" Type="http://schemas.openxmlformats.org/officeDocument/2006/relationships/hyperlink" Target="https://bn.m.wikipedia.org/wiki/%E0%A6%B9%E0%A7%87%E0%A6%A8%E0%A6%B0%E0%A6%BF_%E0%A6%B2%E0%A7%81%E0%A6%87_%E0%A6%AD%E0%A6%BF%E0%A6%AD%E0%A6%BF%E0%A6%AF%E0%A6%BC%E0%A6%BE%E0%A6%A8_%E0%A6%A1%E0%A6%BF%E0%A6%B0%E0%A7%8B%E0%A6%9C%E0%A6%BF%E0%A6%93" TargetMode="Externa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hyperlink" Target="https://bn.m.wikipedia.org/wiki/%E0%A6%AC%E0%A6%BF%E0%A6%AC%E0%A6%BE%E0%A6%B9" TargetMode="Externa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hyperlink" Target="https://bn.m.wikipedia.org/wiki/%E0%A6%B0%E0%A6%BE%E0%A6%AE%E0%A6%A8%E0%A6%BE%E0%A6%B0%E0%A6%BE%E0%A6%AF%E0%A6%BC%E0%A6%A3_%E0%A6%A4%E0%A6%B0%E0%A7%8D%E0%A6%95%E0%A6%B0%E0%A6%A4%E0%A7%8D%E0%A6%A8" TargetMode="Externa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hyperlink" Target="https://bn.m.wikipedia.org/wiki/%E0%A6%96%E0%A6%BF%E0%A6%A6%E0%A6%BF%E0%A6%B0%E0%A6%AA%E0%A7%81%E0%A6%B0" TargetMode="Externa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8DD4C93-A197-2648-94D0-61E8F2641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0000"/>
            </a:solidFill>
            <a:prstDash val="solid"/>
            <a:miter lim="800000"/>
          </a:ln>
          <a:effectLst/>
        </p:spPr>
      </p:pic>
      <p:sp>
        <p:nvSpPr>
          <p:cNvPr id="5" name="TextBox 4">
            <a:extLst>
              <a:ext uri="{FF2B5EF4-FFF2-40B4-BE49-F238E27FC236}">
                <a16:creationId xmlns:a16="http://schemas.microsoft.com/office/drawing/2014/main" id="{1FDB7A73-716A-E84A-A91C-6A36E124BCEF}"/>
              </a:ext>
            </a:extLst>
          </p:cNvPr>
          <p:cNvSpPr txBox="1"/>
          <p:nvPr/>
        </p:nvSpPr>
        <p:spPr>
          <a:xfrm>
            <a:off x="723654" y="1822491"/>
            <a:ext cx="11207336" cy="830997"/>
          </a:xfrm>
          <a:prstGeom prst="rect">
            <a:avLst/>
          </a:prstGeom>
          <a:noFill/>
        </p:spPr>
        <p:txBody>
          <a:bodyPr wrap="square" rtlCol="0">
            <a:spAutoFit/>
          </a:bodyPr>
          <a:lstStyle/>
          <a:p>
            <a:pPr algn="l"/>
            <a:r>
              <a:rPr lang="en-GB" sz="4800" b="1">
                <a:solidFill>
                  <a:srgbClr val="00B0F0"/>
                </a:solidFill>
              </a:rPr>
              <a:t>আজকের ক্লাসে সবাইকে শুভেচ্ছা ।   । </a:t>
            </a:r>
            <a:endParaRPr lang="en-US" sz="4800" b="1">
              <a:solidFill>
                <a:srgbClr val="00B0F0"/>
              </a:solidFill>
            </a:endParaRPr>
          </a:p>
        </p:txBody>
      </p:sp>
    </p:spTree>
    <p:extLst>
      <p:ext uri="{BB962C8B-B14F-4D97-AF65-F5344CB8AC3E}">
        <p14:creationId xmlns:p14="http://schemas.microsoft.com/office/powerpoint/2010/main" val="1572453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AD7338-AB74-E04C-AD06-0F94B70F0D25}"/>
              </a:ext>
            </a:extLst>
          </p:cNvPr>
          <p:cNvSpPr/>
          <p:nvPr/>
        </p:nvSpPr>
        <p:spPr>
          <a:xfrm>
            <a:off x="0" y="0"/>
            <a:ext cx="12191999" cy="6857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4000" b="1" i="0">
                <a:solidFill>
                  <a:srgbClr val="C00000"/>
                </a:solidFill>
                <a:effectLst/>
                <a:latin typeface="-apple-system"/>
              </a:rPr>
              <a:t>শিক্ষা জীবন:</a:t>
            </a:r>
          </a:p>
          <a:p>
            <a:pPr lvl="1"/>
            <a:r>
              <a:rPr lang="as-IN" sz="4000" b="1" i="0">
                <a:solidFill>
                  <a:srgbClr val="C00000"/>
                </a:solidFill>
                <a:effectLst/>
                <a:latin typeface="-apple-system"/>
              </a:rPr>
              <a:t>মধুসূদনের প্রাথমিক শিক্ষা শুরু হয় তার মা জাহ্নবী দেবীর কাছে। জাহ্নবী দেবীই তাকে </a:t>
            </a:r>
            <a:r>
              <a:rPr lang="as-IN" sz="4000" b="1" i="0" u="none" strike="noStrike">
                <a:solidFill>
                  <a:srgbClr val="C00000"/>
                </a:solidFill>
                <a:effectLst/>
                <a:latin typeface="-apple-system"/>
                <a:hlinkClick r:id="rId2" tooltip="রামায়ণ">
                  <a:extLst>
                    <a:ext uri="{A12FA001-AC4F-418D-AE19-62706E023703}">
                      <ahyp:hlinkClr xmlns:ahyp="http://schemas.microsoft.com/office/drawing/2018/hyperlinkcolor" val="tx"/>
                    </a:ext>
                  </a:extLst>
                </a:hlinkClick>
              </a:rPr>
              <a:t>রামায়ণ</a:t>
            </a:r>
            <a:r>
              <a:rPr lang="as-IN" sz="4000" b="1" i="0">
                <a:solidFill>
                  <a:srgbClr val="C00000"/>
                </a:solidFill>
                <a:effectLst/>
                <a:latin typeface="-apple-system"/>
              </a:rPr>
              <a:t>, </a:t>
            </a:r>
            <a:r>
              <a:rPr lang="as-IN" sz="4000" b="1" i="0" u="none" strike="noStrike">
                <a:solidFill>
                  <a:srgbClr val="C00000"/>
                </a:solidFill>
                <a:effectLst/>
                <a:latin typeface="-apple-system"/>
                <a:hlinkClick r:id="rId3" tooltip="মহাভারত">
                  <a:extLst>
                    <a:ext uri="{A12FA001-AC4F-418D-AE19-62706E023703}">
                      <ahyp:hlinkClr xmlns:ahyp="http://schemas.microsoft.com/office/drawing/2018/hyperlinkcolor" val="tx"/>
                    </a:ext>
                  </a:extLst>
                </a:hlinkClick>
              </a:rPr>
              <a:t>মহাভারত</a:t>
            </a:r>
            <a:r>
              <a:rPr lang="as-IN" sz="4000" b="1" i="0">
                <a:solidFill>
                  <a:srgbClr val="C00000"/>
                </a:solidFill>
                <a:effectLst/>
                <a:latin typeface="-apple-system"/>
              </a:rPr>
              <a:t>, </a:t>
            </a:r>
            <a:r>
              <a:rPr lang="as-IN" sz="4000" b="1" i="0" u="none" strike="noStrike">
                <a:solidFill>
                  <a:srgbClr val="C00000"/>
                </a:solidFill>
                <a:effectLst/>
                <a:latin typeface="-apple-system"/>
                <a:hlinkClick r:id="rId4" tooltip="পুরাণ">
                  <a:extLst>
                    <a:ext uri="{A12FA001-AC4F-418D-AE19-62706E023703}">
                      <ahyp:hlinkClr xmlns:ahyp="http://schemas.microsoft.com/office/drawing/2018/hyperlinkcolor" val="tx"/>
                    </a:ext>
                  </a:extLst>
                </a:hlinkClick>
              </a:rPr>
              <a:t>পুরাণ</a:t>
            </a:r>
            <a:r>
              <a:rPr lang="as-IN" sz="4000" b="1" i="0">
                <a:solidFill>
                  <a:srgbClr val="C00000"/>
                </a:solidFill>
                <a:effectLst/>
                <a:latin typeface="-apple-system"/>
              </a:rPr>
              <a:t> প্রভৃতির সঙ্গে সুপরিচিত করে তোলেন। সাগরদাঁড়ির পাশের গ্রামের শেখপুরা মসজিদের ইমাম মুফতি লুৎফুল হকের কাছে তার প্রাথমিক শিক্ষা শুরু হয়। বিদ্বান ইমামের কাছে তিনি বাংলা, ফারসি ও আরবি পড়েছেন। সাগরদাঁড়িতেই মধুসূদনের বাল্যকাল অতিবাহিত হয়।</a:t>
            </a:r>
            <a:endParaRPr lang="en-US" sz="4000" b="1">
              <a:solidFill>
                <a:srgbClr val="C00000"/>
              </a:solidFill>
            </a:endParaRPr>
          </a:p>
        </p:txBody>
      </p:sp>
    </p:spTree>
    <p:extLst>
      <p:ext uri="{BB962C8B-B14F-4D97-AF65-F5344CB8AC3E}">
        <p14:creationId xmlns:p14="http://schemas.microsoft.com/office/powerpoint/2010/main" val="935692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450DFC-49FE-254B-8E97-2D67980B8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41" y="18554"/>
            <a:ext cx="12192000" cy="7050975"/>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AF6A5F57-DA5F-794A-B0CD-3C5C4D26B48E}"/>
              </a:ext>
            </a:extLst>
          </p:cNvPr>
          <p:cNvSpPr txBox="1"/>
          <p:nvPr/>
        </p:nvSpPr>
        <p:spPr>
          <a:xfrm>
            <a:off x="-259772" y="-111331"/>
            <a:ext cx="12191999" cy="6186309"/>
          </a:xfrm>
          <a:prstGeom prst="rect">
            <a:avLst/>
          </a:prstGeom>
          <a:noFill/>
        </p:spPr>
        <p:txBody>
          <a:bodyPr wrap="square" rtlCol="0" anchor="t">
            <a:spAutoFit/>
          </a:bodyPr>
          <a:lstStyle/>
          <a:p>
            <a:pPr lvl="1"/>
            <a:r>
              <a:rPr lang="as-IN" sz="3600" b="1" i="0">
                <a:solidFill>
                  <a:srgbClr val="FF0000"/>
                </a:solidFill>
                <a:effectLst/>
                <a:latin typeface="-apple-system"/>
              </a:rPr>
              <a:t>তেরো বছর বয়সে মধুসূদন কলকাতায় আসেন। স্থানীয় একটি স্কুলে কিছুদিন পড়ার পর তিনি তদনীন্তন </a:t>
            </a:r>
            <a:r>
              <a:rPr lang="as-IN" sz="3600" b="1" i="0" u="none" strike="noStrike">
                <a:solidFill>
                  <a:srgbClr val="FF0000"/>
                </a:solidFill>
                <a:effectLst/>
                <a:latin typeface="-apple-system"/>
                <a:hlinkClick r:id="rId3" tooltip="প্রেসিডেন্সি বিশ্ববিদ্যালয়">
                  <a:extLst>
                    <a:ext uri="{A12FA001-AC4F-418D-AE19-62706E023703}">
                      <ahyp:hlinkClr xmlns:ahyp="http://schemas.microsoft.com/office/drawing/2018/hyperlinkcolor" val="tx"/>
                    </a:ext>
                  </a:extLst>
                </a:hlinkClick>
              </a:rPr>
              <a:t>হিন্দু কলেজে</a:t>
            </a:r>
            <a:r>
              <a:rPr lang="as-IN" sz="3600" b="1" i="0">
                <a:solidFill>
                  <a:srgbClr val="FF0000"/>
                </a:solidFill>
                <a:effectLst/>
                <a:latin typeface="-apple-system"/>
              </a:rPr>
              <a:t> (বর্তমানে </a:t>
            </a:r>
            <a:r>
              <a:rPr lang="as-IN" sz="3600" b="1" i="0" u="none" strike="noStrike">
                <a:solidFill>
                  <a:srgbClr val="FF0000"/>
                </a:solidFill>
                <a:effectLst/>
                <a:latin typeface="-apple-system"/>
                <a:hlinkClick r:id="rId3" tooltip="প্রেসিডেন্সি বিশ্ববিদ্যালয়">
                  <a:extLst>
                    <a:ext uri="{A12FA001-AC4F-418D-AE19-62706E023703}">
                      <ahyp:hlinkClr xmlns:ahyp="http://schemas.microsoft.com/office/drawing/2018/hyperlinkcolor" val="tx"/>
                    </a:ext>
                  </a:extLst>
                </a:hlinkClick>
              </a:rPr>
              <a:t>প্রেসিডেন্সি বিশ্ববিদ্যালয়</a:t>
            </a:r>
            <a:r>
              <a:rPr lang="as-IN" sz="3600" b="1" i="0">
                <a:solidFill>
                  <a:srgbClr val="FF0000"/>
                </a:solidFill>
                <a:effectLst/>
                <a:latin typeface="-apple-system"/>
              </a:rPr>
              <a:t>) ভর্তি হন। মধুসূদন মেধাবী ছাত্র ছিলেন। তাই অচিরেই কলেজের অধ্যক্ষ ক্যাপ্টেন ডি. এল. রিচার্ডসনের প্রিয় ছাত্র হয়ে ওঠেন। </a:t>
            </a:r>
            <a:r>
              <a:rPr lang="as-IN" sz="3600" b="1" i="0">
                <a:solidFill>
                  <a:srgbClr val="FFFF00"/>
                </a:solidFill>
                <a:effectLst/>
                <a:latin typeface="-apple-system"/>
              </a:rPr>
              <a:t>রিচার্ডসন মধুসূদনের মনে কাব্যপ্রীতি সঞ্চারিত করেছিলেন। হিন্দু কলেজের প্রাক্তন অধ্যাপক </a:t>
            </a:r>
            <a:r>
              <a:rPr lang="as-IN" sz="3600" b="1" i="0" u="none" strike="noStrike">
                <a:solidFill>
                  <a:srgbClr val="FFFF00"/>
                </a:solidFill>
                <a:effectLst/>
                <a:latin typeface="-apple-system"/>
                <a:hlinkClick r:id="rId4" tooltip="হেনরি লুই ভিভিয়ান ডিরোজিও">
                  <a:extLst>
                    <a:ext uri="{A12FA001-AC4F-418D-AE19-62706E023703}">
                      <ahyp:hlinkClr xmlns:ahyp="http://schemas.microsoft.com/office/drawing/2018/hyperlinkcolor" val="tx"/>
                    </a:ext>
                  </a:extLst>
                </a:hlinkClick>
              </a:rPr>
              <a:t>ডিরোজিওর</a:t>
            </a:r>
            <a:r>
              <a:rPr lang="as-IN" sz="3600" b="1" i="0">
                <a:solidFill>
                  <a:srgbClr val="FFFF00"/>
                </a:solidFill>
                <a:effectLst/>
                <a:latin typeface="-apple-system"/>
              </a:rPr>
              <a:t> স্বদেশানুরাগের স্মৃতিও তাকে বিশেষ উদ্বুদ্ধ করত। এছাড়া কলেজে তার সহপাঠী ছিলেন </a:t>
            </a:r>
            <a:r>
              <a:rPr lang="as-IN" sz="3600" b="1" i="0" u="none" strike="noStrike">
                <a:solidFill>
                  <a:srgbClr val="FFFF00"/>
                </a:solidFill>
                <a:effectLst/>
                <a:latin typeface="-apple-system"/>
                <a:hlinkClick r:id="rId5" tooltip="ভূদেব মুখোপাধ্যায়">
                  <a:extLst>
                    <a:ext uri="{A12FA001-AC4F-418D-AE19-62706E023703}">
                      <ahyp:hlinkClr xmlns:ahyp="http://schemas.microsoft.com/office/drawing/2018/hyperlinkcolor" val="tx"/>
                    </a:ext>
                  </a:extLst>
                </a:hlinkClick>
              </a:rPr>
              <a:t>ভূদেব মুখোপাধ্যায়</a:t>
            </a:r>
            <a:r>
              <a:rPr lang="as-IN" sz="3600" b="1" i="0">
                <a:solidFill>
                  <a:srgbClr val="FFFF00"/>
                </a:solidFill>
                <a:effectLst/>
                <a:latin typeface="-apple-system"/>
              </a:rPr>
              <a:t>, </a:t>
            </a:r>
            <a:r>
              <a:rPr lang="as-IN" sz="3600" b="1" i="0" u="none" strike="noStrike">
                <a:solidFill>
                  <a:srgbClr val="FFFF00"/>
                </a:solidFill>
                <a:effectLst/>
                <a:latin typeface="-apple-system"/>
                <a:hlinkClick r:id="rId6" tooltip="রাজনারায়ণ বসু">
                  <a:extLst>
                    <a:ext uri="{A12FA001-AC4F-418D-AE19-62706E023703}">
                      <ahyp:hlinkClr xmlns:ahyp="http://schemas.microsoft.com/office/drawing/2018/hyperlinkcolor" val="tx"/>
                    </a:ext>
                  </a:extLst>
                </a:hlinkClick>
              </a:rPr>
              <a:t>রাজনারায়ণ বসু</a:t>
            </a:r>
            <a:r>
              <a:rPr lang="as-IN" sz="3600" b="1" i="0">
                <a:solidFill>
                  <a:srgbClr val="FFFF00"/>
                </a:solidFill>
                <a:effectLst/>
                <a:latin typeface="-apple-system"/>
              </a:rPr>
              <a:t>, </a:t>
            </a:r>
            <a:r>
              <a:rPr lang="as-IN" sz="3600" b="1" i="0" u="none" strike="noStrike">
                <a:solidFill>
                  <a:srgbClr val="FFFF00"/>
                </a:solidFill>
                <a:effectLst/>
                <a:latin typeface="-apple-system"/>
                <a:hlinkClick r:id="rId7" tooltip="গৌরদাস বসাক (পাতার অস্তিত্ব নেই)">
                  <a:extLst>
                    <a:ext uri="{A12FA001-AC4F-418D-AE19-62706E023703}">
                      <ahyp:hlinkClr xmlns:ahyp="http://schemas.microsoft.com/office/drawing/2018/hyperlinkcolor" val="tx"/>
                    </a:ext>
                  </a:extLst>
                </a:hlinkClick>
              </a:rPr>
              <a:t>গৌরদাস বসাক</a:t>
            </a:r>
            <a:r>
              <a:rPr lang="as-IN" sz="3600" b="1" i="0">
                <a:solidFill>
                  <a:srgbClr val="FFFF00"/>
                </a:solidFill>
                <a:effectLst/>
                <a:latin typeface="-apple-system"/>
              </a:rPr>
              <a:t>, </a:t>
            </a:r>
            <a:r>
              <a:rPr lang="as-IN" sz="3600" b="1" i="0" u="none" strike="noStrike">
                <a:solidFill>
                  <a:srgbClr val="FFFF00"/>
                </a:solidFill>
                <a:effectLst/>
                <a:latin typeface="-apple-system"/>
                <a:hlinkClick r:id="rId8" tooltip="প্যারীচরণ সরকার">
                  <a:extLst>
                    <a:ext uri="{A12FA001-AC4F-418D-AE19-62706E023703}">
                      <ahyp:hlinkClr xmlns:ahyp="http://schemas.microsoft.com/office/drawing/2018/hyperlinkcolor" val="tx"/>
                    </a:ext>
                  </a:extLst>
                </a:hlinkClick>
              </a:rPr>
              <a:t>প্যারীচরণ সরকার</a:t>
            </a:r>
            <a:r>
              <a:rPr lang="as-IN" sz="3600" b="1" i="0">
                <a:solidFill>
                  <a:srgbClr val="FFFF00"/>
                </a:solidFill>
                <a:effectLst/>
                <a:latin typeface="-apple-system"/>
              </a:rPr>
              <a:t> প্রমুখ ঊনবিংশ শতাব্দীর বিশিষ্ট ব্যক্তিবর্গ। </a:t>
            </a:r>
            <a:r>
              <a:rPr lang="as-IN" b="0" i="0">
                <a:solidFill>
                  <a:srgbClr val="202122"/>
                </a:solidFill>
                <a:effectLst/>
                <a:latin typeface="-apple-system"/>
              </a:rPr>
              <a:t> বদ্ধমূল হয়ে যায়।</a:t>
            </a:r>
            <a:endParaRPr lang="en-US"/>
          </a:p>
        </p:txBody>
      </p:sp>
    </p:spTree>
    <p:extLst>
      <p:ext uri="{BB962C8B-B14F-4D97-AF65-F5344CB8AC3E}">
        <p14:creationId xmlns:p14="http://schemas.microsoft.com/office/powerpoint/2010/main" val="1990220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C555E1-DBD3-6D4D-AA13-C56E36980571}"/>
              </a:ext>
            </a:extLst>
          </p:cNvPr>
          <p:cNvSpPr/>
          <p:nvPr/>
        </p:nvSpPr>
        <p:spPr>
          <a:xfrm>
            <a:off x="0" y="1"/>
            <a:ext cx="1219199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endParaRPr lang="en-GB" sz="3600" b="1">
              <a:effectLst/>
              <a:latin typeface="inherit"/>
            </a:endParaRPr>
          </a:p>
          <a:p>
            <a:pPr lvl="1" fontAlgn="base"/>
            <a:r>
              <a:rPr lang="as-IN" sz="3600" b="1">
                <a:effectLst/>
                <a:latin typeface="inherit"/>
              </a:rPr>
              <a:t>স্থানীয় খ্রিষ্টান ও ইংরেজদের সহায়তায় তিনি একটি স্কুলে ইংরেজি শিক্ষকের চাকরি পান। তবে বেতন যা পেতেন, তাতে তার ব্যয়সংকুলান হত না। এই সময় তাই তিনি ইংরেজি পত্রপত্রিকায় লিখতে শুরু করেন। </a:t>
            </a:r>
            <a:r>
              <a:rPr lang="as-IN" sz="3600" b="1" i="1">
                <a:effectLst/>
                <a:latin typeface="inherit"/>
              </a:rPr>
              <a:t>মাদ্রাজ ক্রনিকল</a:t>
            </a:r>
            <a:r>
              <a:rPr lang="as-IN" sz="3600" b="1">
                <a:effectLst/>
                <a:latin typeface="inherit"/>
              </a:rPr>
              <a:t> পত্রিকায় ছদ্মনামে তার কবিতা প্রকাশিত হতে থাকে। </a:t>
            </a:r>
            <a:r>
              <a:rPr lang="as-IN" sz="3600" b="1" i="1">
                <a:effectLst/>
                <a:latin typeface="inherit"/>
              </a:rPr>
              <a:t>হিন্দু ক্রনিকল</a:t>
            </a:r>
            <a:r>
              <a:rPr lang="as-IN" sz="3600" b="1">
                <a:effectLst/>
                <a:latin typeface="inherit"/>
              </a:rPr>
              <a:t> নামে একটি পত্রিকাও সম্পাদনা করেছিলেন তিনি। কিন্তু অল্পকালের মধ্যেই অর্থাভাবে পত্রিকাটি বন্ধ করে দিতে হয়। পঁচিশ বছর বয়সে নিদারুণ দারিদ্র্যের মধ্যেই তিনি </a:t>
            </a:r>
            <a:r>
              <a:rPr lang="as-IN" sz="3600" b="1" i="1">
                <a:effectLst/>
                <a:latin typeface="inherit"/>
              </a:rPr>
              <a:t>দ্য ক্যাপটিভ লেডি</a:t>
            </a:r>
            <a:r>
              <a:rPr lang="as-IN" sz="3600" b="1">
                <a:effectLst/>
                <a:latin typeface="inherit"/>
              </a:rPr>
              <a:t> তার প্রথম কাব্যটির রচনা করেন। কবি ও দক্ষ ইংরেজি লেখক হিসেবে তার সুনাম ছড়িয়ে পড়ে।</a:t>
            </a:r>
          </a:p>
          <a:p>
            <a:pPr lvl="1"/>
            <a:br>
              <a:rPr lang="as-IN" sz="3600" b="1"/>
            </a:br>
            <a:endParaRPr lang="en-US" sz="3600" b="1"/>
          </a:p>
        </p:txBody>
      </p:sp>
    </p:spTree>
    <p:extLst>
      <p:ext uri="{BB962C8B-B14F-4D97-AF65-F5344CB8AC3E}">
        <p14:creationId xmlns:p14="http://schemas.microsoft.com/office/powerpoint/2010/main" val="19820545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E9182-260B-F84C-BC9B-94AFC30A75BE}"/>
              </a:ext>
            </a:extLst>
          </p:cNvPr>
          <p:cNvSpPr/>
          <p:nvPr/>
        </p:nvSpPr>
        <p:spPr>
          <a:xfrm>
            <a:off x="0" y="0"/>
            <a:ext cx="12192000" cy="6902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sz="4000" b="1" i="0">
              <a:solidFill>
                <a:srgbClr val="FFC000"/>
              </a:solidFill>
              <a:effectLst/>
              <a:latin typeface="-apple-system"/>
            </a:endParaRPr>
          </a:p>
          <a:p>
            <a:pPr lvl="1"/>
            <a:r>
              <a:rPr lang="en-GB" sz="4000" b="1">
                <a:solidFill>
                  <a:srgbClr val="FFC000"/>
                </a:solidFill>
                <a:latin typeface="-apple-system"/>
              </a:rPr>
              <a:t>বিবাহ জীবন:</a:t>
            </a:r>
          </a:p>
          <a:p>
            <a:pPr lvl="1"/>
            <a:r>
              <a:rPr lang="as-IN" sz="4000" b="1" i="0">
                <a:solidFill>
                  <a:srgbClr val="FFC000"/>
                </a:solidFill>
                <a:effectLst/>
                <a:latin typeface="-apple-system"/>
              </a:rPr>
              <a:t>মাদ্রাজে আসার কিছুকাল পরেই মধুসূদন রেবেকা ম্যাকটিভিস নামে এক ইংরেজ যুবতীকে </a:t>
            </a:r>
            <a:r>
              <a:rPr lang="as-IN" sz="4000" b="1" i="0" u="none" strike="noStrike">
                <a:solidFill>
                  <a:srgbClr val="FFC000"/>
                </a:solidFill>
                <a:effectLst/>
                <a:latin typeface="-apple-system"/>
                <a:hlinkClick r:id="rId2" tooltip="বিবাহ">
                  <a:extLst>
                    <a:ext uri="{A12FA001-AC4F-418D-AE19-62706E023703}">
                      <ahyp:hlinkClr xmlns:ahyp="http://schemas.microsoft.com/office/drawing/2018/hyperlinkcolor" val="tx"/>
                    </a:ext>
                  </a:extLst>
                </a:hlinkClick>
              </a:rPr>
              <a:t>বিবাহ</a:t>
            </a:r>
            <a:r>
              <a:rPr lang="as-IN" sz="4000" b="1" i="0">
                <a:solidFill>
                  <a:srgbClr val="FFC000"/>
                </a:solidFill>
                <a:effectLst/>
                <a:latin typeface="-apple-system"/>
              </a:rPr>
              <a:t> করেন। উভয়ের দাম্পত্যজীবন আট বছর স্থায়ী হয়েছিল। রেবেকার গর্ভে মধুসূদনের দুই পুত্র ও দুই কন্যার জন্ম হয়। মাদ্রাজ জীবনের শেষ পর্বে রেবেকার সঙ্গে বিবাহ বিচ্ছেদ হওয়ার অল্পকাল পরে মধুসূদন এমিলিয়া হেনরিয়েটা সোফিয়া নামে এক ফরাসি তরুণীকে বিবাহ করেন। আঁরিয়েতা মধুসূদনের সারাজীবনের সঙ্গিনী ছিলেন। </a:t>
            </a:r>
            <a:endParaRPr lang="en-US" sz="4000" b="1">
              <a:solidFill>
                <a:srgbClr val="FFC000"/>
              </a:solidFill>
            </a:endParaRPr>
          </a:p>
        </p:txBody>
      </p:sp>
    </p:spTree>
    <p:extLst>
      <p:ext uri="{BB962C8B-B14F-4D97-AF65-F5344CB8AC3E}">
        <p14:creationId xmlns:p14="http://schemas.microsoft.com/office/powerpoint/2010/main" val="1229793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E7DA3-320C-4A49-9A6A-D55F2C08AB90}"/>
              </a:ext>
            </a:extLst>
          </p:cNvPr>
          <p:cNvPicPr>
            <a:picLocks noChangeAspect="1"/>
          </p:cNvPicPr>
          <p:nvPr/>
        </p:nvPicPr>
        <p:blipFill>
          <a:blip r:embed="rId2"/>
          <a:stretch>
            <a:fillRect/>
          </a:stretch>
        </p:blipFill>
        <p:spPr>
          <a:xfrm>
            <a:off x="-191447" y="-3710"/>
            <a:ext cx="12383447" cy="686171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07C2DBD4-FAC7-6242-B504-85D1CAB96F0E}"/>
              </a:ext>
            </a:extLst>
          </p:cNvPr>
          <p:cNvSpPr txBox="1"/>
          <p:nvPr/>
        </p:nvSpPr>
        <p:spPr>
          <a:xfrm>
            <a:off x="263855" y="5180981"/>
            <a:ext cx="7103794" cy="1323439"/>
          </a:xfrm>
          <a:prstGeom prst="rect">
            <a:avLst/>
          </a:prstGeom>
          <a:noFill/>
        </p:spPr>
        <p:txBody>
          <a:bodyPr wrap="square" rtlCol="0">
            <a:spAutoFit/>
          </a:bodyPr>
          <a:lstStyle/>
          <a:p>
            <a:pPr algn="l"/>
            <a:r>
              <a:rPr lang="en-GB" sz="4000" b="1">
                <a:solidFill>
                  <a:srgbClr val="FFFF00"/>
                </a:solidFill>
              </a:rPr>
              <a:t>ফ্রান্সের ভার্সাই শহরের এই ভবনে থাকতেন মাইকেল মধুসদন দত্ত   </a:t>
            </a:r>
            <a:endParaRPr lang="en-US" sz="4000" b="1">
              <a:solidFill>
                <a:srgbClr val="FFFF00"/>
              </a:solidFill>
            </a:endParaRPr>
          </a:p>
        </p:txBody>
      </p:sp>
    </p:spTree>
    <p:extLst>
      <p:ext uri="{BB962C8B-B14F-4D97-AF65-F5344CB8AC3E}">
        <p14:creationId xmlns:p14="http://schemas.microsoft.com/office/powerpoint/2010/main" val="1389762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754FF3-E149-8A4E-8AAE-1474AF9AE4D2}"/>
              </a:ext>
            </a:extLst>
          </p:cNvPr>
          <p:cNvSpPr/>
          <p:nvPr/>
        </p:nvSpPr>
        <p:spPr>
          <a:xfrm>
            <a:off x="0" y="0"/>
            <a:ext cx="12192000" cy="7013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4000" i="0">
                <a:solidFill>
                  <a:srgbClr val="FFC000"/>
                </a:solidFill>
                <a:effectLst/>
                <a:latin typeface="-apple-system"/>
              </a:rPr>
              <a:t>সাহিত্য জীবন:</a:t>
            </a:r>
          </a:p>
          <a:p>
            <a:pPr lvl="1"/>
            <a:r>
              <a:rPr lang="as-IN" sz="4000" i="0">
                <a:solidFill>
                  <a:srgbClr val="FFC000"/>
                </a:solidFill>
                <a:effectLst/>
                <a:latin typeface="-apple-system"/>
              </a:rPr>
              <a:t>মধুসূদন দত্ত নাট্যকার হিসেবেই প্রথম বাংলা সাহিত্যের অঙ্গনে পদার্পণ করেন। </a:t>
            </a:r>
            <a:r>
              <a:rPr lang="as-IN" sz="4000" i="0" u="none" strike="noStrike">
                <a:solidFill>
                  <a:srgbClr val="FFC000"/>
                </a:solidFill>
                <a:effectLst/>
                <a:latin typeface="-apple-system"/>
                <a:hlinkClick r:id="rId2" tooltip="রামনারায়ণ তর্করত্ন">
                  <a:extLst>
                    <a:ext uri="{A12FA001-AC4F-418D-AE19-62706E023703}">
                      <ahyp:hlinkClr xmlns:ahyp="http://schemas.microsoft.com/office/drawing/2018/hyperlinkcolor" val="tx"/>
                    </a:ext>
                  </a:extLst>
                </a:hlinkClick>
              </a:rPr>
              <a:t>রামনারায়ণ তর্করত্ন</a:t>
            </a:r>
            <a:r>
              <a:rPr lang="as-IN" sz="4000" i="0">
                <a:solidFill>
                  <a:srgbClr val="FFC000"/>
                </a:solidFill>
                <a:effectLst/>
                <a:latin typeface="-apple-system"/>
              </a:rPr>
              <a:t> বিরচিত 'রত্নাবলী' নাটকের ইংরেজি অনুবাদ করতে গিয়ে তিনি বাংলা নাট্যসাহিত্যে উপযুক্ত নাটকের অভাব বোধ করেন। এই অভাব পূরণের লক্ষ্য নিয়েই তিনি নাটক লেখায় আগ্রহী হয়েছিলেন। ১৮৫৯ খ্রিষ্টাব্দে তিনি রচনা করেন ‘শর্মিষ্ঠা' নাটক। এটিই প্রকৃত অর্থে বাংলা ভাষায় রচিত প্রথম মৌলিক </a:t>
            </a:r>
            <a:r>
              <a:rPr lang="en-GB" sz="4000">
                <a:solidFill>
                  <a:srgbClr val="FFC000"/>
                </a:solidFill>
                <a:latin typeface="-apple-system"/>
              </a:rPr>
              <a:t> নাটক।</a:t>
            </a:r>
            <a:endParaRPr lang="en-US" sz="4000">
              <a:solidFill>
                <a:srgbClr val="FFC000"/>
              </a:solidFill>
            </a:endParaRPr>
          </a:p>
        </p:txBody>
      </p:sp>
    </p:spTree>
    <p:extLst>
      <p:ext uri="{BB962C8B-B14F-4D97-AF65-F5344CB8AC3E}">
        <p14:creationId xmlns:p14="http://schemas.microsoft.com/office/powerpoint/2010/main" val="38890130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06B5C9F-65EC-1E47-9F7F-0078BAC7C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52110" cy="68580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3">
            <a:extLst>
              <a:ext uri="{FF2B5EF4-FFF2-40B4-BE49-F238E27FC236}">
                <a16:creationId xmlns:a16="http://schemas.microsoft.com/office/drawing/2014/main" id="{7B71BDB7-8FF9-0B4C-892F-EED096F65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
            <a:ext cx="6095999"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683485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605A69A-2D51-904D-8DA0-833BC6ACF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6218" cy="68580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3">
            <a:extLst>
              <a:ext uri="{FF2B5EF4-FFF2-40B4-BE49-F238E27FC236}">
                <a16:creationId xmlns:a16="http://schemas.microsoft.com/office/drawing/2014/main" id="{895D352A-D1B1-2440-9D25-F2856391F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784" y="-1"/>
            <a:ext cx="5956216" cy="685800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20655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E4B232-80D0-0544-9A08-4F91372CF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6218" cy="68580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3">
            <a:extLst>
              <a:ext uri="{FF2B5EF4-FFF2-40B4-BE49-F238E27FC236}">
                <a16:creationId xmlns:a16="http://schemas.microsoft.com/office/drawing/2014/main" id="{1CDCDDB7-6BC2-AF42-9AB3-06A17E1DC936}"/>
              </a:ext>
            </a:extLst>
          </p:cNvPr>
          <p:cNvPicPr>
            <a:picLocks noChangeAspect="1"/>
          </p:cNvPicPr>
          <p:nvPr/>
        </p:nvPicPr>
        <p:blipFill rotWithShape="1">
          <a:blip r:embed="rId3">
            <a:extLst>
              <a:ext uri="{28A0092B-C50C-407E-A947-70E740481C1C}">
                <a14:useLocalDpi xmlns:a14="http://schemas.microsoft.com/office/drawing/2010/main" val="0"/>
              </a:ext>
            </a:extLst>
          </a:blip>
          <a:srcRect l="20419" t="6616" r="13214" b="7237"/>
          <a:stretch/>
        </p:blipFill>
        <p:spPr>
          <a:xfrm>
            <a:off x="6096001" y="0"/>
            <a:ext cx="6095999" cy="685799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05827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8748A6B-6750-004F-B9D8-3065FB209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C40C7272-CB2A-7547-AEFE-386968C578E4}"/>
              </a:ext>
            </a:extLst>
          </p:cNvPr>
          <p:cNvSpPr txBox="1"/>
          <p:nvPr/>
        </p:nvSpPr>
        <p:spPr>
          <a:xfrm>
            <a:off x="4263735" y="4281054"/>
            <a:ext cx="6035635" cy="830997"/>
          </a:xfrm>
          <a:prstGeom prst="rect">
            <a:avLst/>
          </a:prstGeom>
          <a:noFill/>
        </p:spPr>
        <p:txBody>
          <a:bodyPr wrap="square" rtlCol="0">
            <a:spAutoFit/>
          </a:bodyPr>
          <a:lstStyle/>
          <a:p>
            <a:pPr algn="l"/>
            <a:r>
              <a:rPr lang="en-GB" sz="4800" b="1">
                <a:solidFill>
                  <a:schemeClr val="accent4">
                    <a:lumMod val="60000"/>
                    <a:lumOff val="40000"/>
                  </a:schemeClr>
                </a:solidFill>
              </a:rPr>
              <a:t>মৃত্যু:  ২৯ জুন ,  ১৮৭৩</a:t>
            </a:r>
            <a:endParaRPr lang="en-US" sz="4800" b="1">
              <a:solidFill>
                <a:schemeClr val="accent4">
                  <a:lumMod val="60000"/>
                  <a:lumOff val="40000"/>
                </a:schemeClr>
              </a:solidFill>
            </a:endParaRPr>
          </a:p>
        </p:txBody>
      </p:sp>
    </p:spTree>
    <p:extLst>
      <p:ext uri="{BB962C8B-B14F-4D97-AF65-F5344CB8AC3E}">
        <p14:creationId xmlns:p14="http://schemas.microsoft.com/office/powerpoint/2010/main" val="1395538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5003D3D-89BB-3E4B-A132-8C51617BD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095999" cy="6857999"/>
          </a:xfrm>
          <a:prstGeom prst="rect">
            <a:avLst/>
          </a:prstGeom>
        </p:spPr>
      </p:pic>
      <p:pic>
        <p:nvPicPr>
          <p:cNvPr id="3" name="Picture 3">
            <a:extLst>
              <a:ext uri="{FF2B5EF4-FFF2-40B4-BE49-F238E27FC236}">
                <a16:creationId xmlns:a16="http://schemas.microsoft.com/office/drawing/2014/main" id="{0838C9E1-7EE0-8342-A486-4CC096AE8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105" y="-1"/>
            <a:ext cx="6096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531D9080-968A-4841-B00F-AE2ACB7E68FD}"/>
              </a:ext>
            </a:extLst>
          </p:cNvPr>
          <p:cNvSpPr txBox="1"/>
          <p:nvPr/>
        </p:nvSpPr>
        <p:spPr>
          <a:xfrm>
            <a:off x="6065896" y="4694654"/>
            <a:ext cx="4588329" cy="707886"/>
          </a:xfrm>
          <a:prstGeom prst="rect">
            <a:avLst/>
          </a:prstGeom>
          <a:noFill/>
        </p:spPr>
        <p:txBody>
          <a:bodyPr wrap="square" rtlCol="0">
            <a:spAutoFit/>
          </a:bodyPr>
          <a:lstStyle/>
          <a:p>
            <a:pPr algn="l"/>
            <a:r>
              <a:rPr lang="en-GB" sz="4000" b="1">
                <a:solidFill>
                  <a:srgbClr val="FF0000"/>
                </a:solidFill>
              </a:rPr>
              <a:t>বিভীষণ </a:t>
            </a:r>
            <a:endParaRPr lang="en-US" sz="4000" b="1">
              <a:solidFill>
                <a:srgbClr val="FF0000"/>
              </a:solidFill>
            </a:endParaRPr>
          </a:p>
        </p:txBody>
      </p:sp>
      <p:sp>
        <p:nvSpPr>
          <p:cNvPr id="5" name="Flowchart: Terminator 4">
            <a:extLst>
              <a:ext uri="{FF2B5EF4-FFF2-40B4-BE49-F238E27FC236}">
                <a16:creationId xmlns:a16="http://schemas.microsoft.com/office/drawing/2014/main" id="{DB6DCE86-1E73-9849-919E-A51DBBB722A2}"/>
              </a:ext>
            </a:extLst>
          </p:cNvPr>
          <p:cNvSpPr/>
          <p:nvPr/>
        </p:nvSpPr>
        <p:spPr>
          <a:xfrm>
            <a:off x="9063061" y="4823049"/>
            <a:ext cx="2793709" cy="1244499"/>
          </a:xfrm>
          <a:prstGeom prst="flowChartTermina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rgbClr val="7030A0"/>
                </a:solidFill>
              </a:rPr>
              <a:t>লক্ষ্মণ </a:t>
            </a:r>
            <a:endParaRPr lang="en-US" sz="4000" b="1">
              <a:solidFill>
                <a:srgbClr val="7030A0"/>
              </a:solidFill>
            </a:endParaRPr>
          </a:p>
        </p:txBody>
      </p:sp>
      <p:sp>
        <p:nvSpPr>
          <p:cNvPr id="6" name="Flowchart: Terminator 5">
            <a:extLst>
              <a:ext uri="{FF2B5EF4-FFF2-40B4-BE49-F238E27FC236}">
                <a16:creationId xmlns:a16="http://schemas.microsoft.com/office/drawing/2014/main" id="{39277E49-4675-BD4F-85B4-77B28BE847B5}"/>
              </a:ext>
            </a:extLst>
          </p:cNvPr>
          <p:cNvSpPr/>
          <p:nvPr/>
        </p:nvSpPr>
        <p:spPr>
          <a:xfrm>
            <a:off x="143245" y="4548321"/>
            <a:ext cx="3827566" cy="982616"/>
          </a:xfrm>
          <a:prstGeom prst="flowChartTerminator">
            <a:avLst/>
          </a:prstGeom>
          <a:ln>
            <a:solidFill>
              <a:schemeClr val="accent4">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b="1">
                <a:solidFill>
                  <a:srgbClr val="7030A0"/>
                </a:solidFill>
              </a:rPr>
              <a:t>মেঘনাদ </a:t>
            </a:r>
            <a:endParaRPr lang="en-US" sz="4000" b="1">
              <a:solidFill>
                <a:srgbClr val="7030A0"/>
              </a:solidFill>
            </a:endParaRPr>
          </a:p>
        </p:txBody>
      </p:sp>
      <p:sp>
        <p:nvSpPr>
          <p:cNvPr id="7" name="TextBox 6">
            <a:extLst>
              <a:ext uri="{FF2B5EF4-FFF2-40B4-BE49-F238E27FC236}">
                <a16:creationId xmlns:a16="http://schemas.microsoft.com/office/drawing/2014/main" id="{FE7EFE0B-DA37-C540-AB5F-A21CB30A37A6}"/>
              </a:ext>
            </a:extLst>
          </p:cNvPr>
          <p:cNvSpPr txBox="1"/>
          <p:nvPr/>
        </p:nvSpPr>
        <p:spPr>
          <a:xfrm>
            <a:off x="2985638" y="436509"/>
            <a:ext cx="9206362" cy="830997"/>
          </a:xfrm>
          <a:prstGeom prst="rect">
            <a:avLst/>
          </a:prstGeom>
          <a:noFill/>
        </p:spPr>
        <p:txBody>
          <a:bodyPr wrap="square" rtlCol="0">
            <a:spAutoFit/>
          </a:bodyPr>
          <a:lstStyle/>
          <a:p>
            <a:pPr algn="l"/>
            <a:r>
              <a:rPr lang="en-GB" sz="4800" b="1">
                <a:solidFill>
                  <a:srgbClr val="FFFF00"/>
                </a:solidFill>
              </a:rPr>
              <a:t>বিভীষণের প্রতি মেঘনাদ</a:t>
            </a:r>
          </a:p>
        </p:txBody>
      </p:sp>
      <p:sp>
        <p:nvSpPr>
          <p:cNvPr id="8" name="TextBox 7">
            <a:extLst>
              <a:ext uri="{FF2B5EF4-FFF2-40B4-BE49-F238E27FC236}">
                <a16:creationId xmlns:a16="http://schemas.microsoft.com/office/drawing/2014/main" id="{A3F706E8-64D9-8241-A9B2-672BE4997BCB}"/>
              </a:ext>
            </a:extLst>
          </p:cNvPr>
          <p:cNvSpPr txBox="1"/>
          <p:nvPr/>
        </p:nvSpPr>
        <p:spPr>
          <a:xfrm>
            <a:off x="3260519" y="1358611"/>
            <a:ext cx="5942858" cy="707886"/>
          </a:xfrm>
          <a:prstGeom prst="rect">
            <a:avLst/>
          </a:prstGeom>
          <a:noFill/>
        </p:spPr>
        <p:txBody>
          <a:bodyPr wrap="square" rtlCol="0">
            <a:spAutoFit/>
          </a:bodyPr>
          <a:lstStyle/>
          <a:p>
            <a:pPr algn="l"/>
            <a:r>
              <a:rPr lang="en-GB" sz="4000" b="1">
                <a:solidFill>
                  <a:schemeClr val="accent4">
                    <a:lumMod val="20000"/>
                    <a:lumOff val="80000"/>
                  </a:schemeClr>
                </a:solidFill>
              </a:rPr>
              <a:t>মাইকেল মধুসূদন দত্ত   </a:t>
            </a:r>
            <a:endParaRPr lang="en-US" sz="4000" b="1">
              <a:solidFill>
                <a:schemeClr val="accent4">
                  <a:lumMod val="20000"/>
                  <a:lumOff val="80000"/>
                </a:schemeClr>
              </a:solidFill>
            </a:endParaRPr>
          </a:p>
        </p:txBody>
      </p:sp>
      <p:sp>
        <p:nvSpPr>
          <p:cNvPr id="9" name="TextBox 8">
            <a:extLst>
              <a:ext uri="{FF2B5EF4-FFF2-40B4-BE49-F238E27FC236}">
                <a16:creationId xmlns:a16="http://schemas.microsoft.com/office/drawing/2014/main" id="{1A0A1C73-3496-E544-80AC-AEA459D3EE92}"/>
              </a:ext>
            </a:extLst>
          </p:cNvPr>
          <p:cNvSpPr txBox="1"/>
          <p:nvPr/>
        </p:nvSpPr>
        <p:spPr>
          <a:xfrm>
            <a:off x="10248900" y="516619"/>
            <a:ext cx="1817759" cy="584775"/>
          </a:xfrm>
          <a:prstGeom prst="rect">
            <a:avLst/>
          </a:prstGeom>
          <a:noFill/>
        </p:spPr>
        <p:txBody>
          <a:bodyPr wrap="square" rtlCol="0">
            <a:spAutoFit/>
          </a:bodyPr>
          <a:lstStyle/>
          <a:p>
            <a:pPr algn="l"/>
            <a:r>
              <a:rPr lang="en-GB" sz="3200" b="1">
                <a:solidFill>
                  <a:schemeClr val="accent2">
                    <a:lumMod val="20000"/>
                    <a:lumOff val="80000"/>
                  </a:schemeClr>
                </a:solidFill>
              </a:rPr>
              <a:t>পাঠ - ১ </a:t>
            </a:r>
            <a:endParaRPr lang="en-US" sz="3200" b="1">
              <a:solidFill>
                <a:schemeClr val="accent2">
                  <a:lumMod val="20000"/>
                  <a:lumOff val="80000"/>
                </a:schemeClr>
              </a:solidFill>
            </a:endParaRPr>
          </a:p>
        </p:txBody>
      </p:sp>
    </p:spTree>
    <p:extLst>
      <p:ext uri="{BB962C8B-B14F-4D97-AF65-F5344CB8AC3E}">
        <p14:creationId xmlns:p14="http://schemas.microsoft.com/office/powerpoint/2010/main" val="28286686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8EDB0-191E-964A-9816-0E37D4C0E243}"/>
              </a:ext>
            </a:extLst>
          </p:cNvPr>
          <p:cNvSpPr/>
          <p:nvPr/>
        </p:nvSpPr>
        <p:spPr>
          <a:xfrm>
            <a:off x="0" y="0"/>
            <a:ext cx="1219199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2" algn="just"/>
            <a:endParaRPr lang="en-GB" sz="4000" b="1"/>
          </a:p>
          <a:p>
            <a:pPr lvl="2" algn="just"/>
            <a:endParaRPr lang="en-GB" sz="4000" b="1"/>
          </a:p>
          <a:p>
            <a:pPr lvl="2" algn="just"/>
            <a:r>
              <a:rPr lang="en-GB" sz="4000" b="1"/>
              <a:t>  মূল্যায়ন:</a:t>
            </a:r>
          </a:p>
          <a:p>
            <a:pPr lvl="2" algn="just"/>
            <a:r>
              <a:rPr lang="en-GB" sz="4000" b="1"/>
              <a:t>১।  মাইকেল মধুসূদন দত্ত কোথায় জন্ম গ্রহণ করেন?</a:t>
            </a:r>
          </a:p>
          <a:p>
            <a:pPr lvl="2" algn="just"/>
            <a:r>
              <a:rPr lang="en-GB" sz="4000" b="1"/>
              <a:t>২। তিনি কোথায় পড়াশোনা করেন?</a:t>
            </a:r>
          </a:p>
          <a:p>
            <a:pPr lvl="2" algn="just"/>
            <a:r>
              <a:rPr lang="en-GB" sz="4000" b="1"/>
              <a:t>৩।  মেঘনাদবধ - কোন ধরনের রচনা?     </a:t>
            </a:r>
          </a:p>
          <a:p>
            <a:pPr lvl="2" algn="just"/>
            <a:r>
              <a:rPr lang="en-GB" sz="4000" b="1"/>
              <a:t>৪।  তিনি ফ্রান্সের কোন শহরে থাকতেন?      </a:t>
            </a:r>
            <a:endParaRPr lang="en-US" sz="4000" b="1"/>
          </a:p>
        </p:txBody>
      </p:sp>
    </p:spTree>
    <p:extLst>
      <p:ext uri="{BB962C8B-B14F-4D97-AF65-F5344CB8AC3E}">
        <p14:creationId xmlns:p14="http://schemas.microsoft.com/office/powerpoint/2010/main" val="3063089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02DF27-8152-8F43-97D8-91F7B213F95F}"/>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4000" b="1">
                <a:solidFill>
                  <a:schemeClr val="accent6"/>
                </a:solidFill>
              </a:rPr>
              <a:t>বাড়ির কাজ:</a:t>
            </a:r>
          </a:p>
          <a:p>
            <a:pPr lvl="2"/>
            <a:r>
              <a:rPr lang="en-GB" sz="4000" b="1">
                <a:solidFill>
                  <a:schemeClr val="accent6"/>
                </a:solidFill>
              </a:rPr>
              <a:t>১।  মাইকেল মধুসূদন দত্তের বিবাহিত জীবন সম্পর্কে পড়বে। </a:t>
            </a:r>
          </a:p>
          <a:p>
            <a:pPr lvl="2"/>
            <a:r>
              <a:rPr lang="en-GB" sz="4000" b="1">
                <a:solidFill>
                  <a:schemeClr val="accent6"/>
                </a:solidFill>
              </a:rPr>
              <a:t>২। তাঁর সাহিত্য জীবন সম্পর্কে পড়ব।    </a:t>
            </a:r>
            <a:endParaRPr lang="en-US" sz="4000" b="1">
              <a:solidFill>
                <a:schemeClr val="accent6"/>
              </a:solidFill>
            </a:endParaRPr>
          </a:p>
        </p:txBody>
      </p:sp>
    </p:spTree>
    <p:extLst>
      <p:ext uri="{BB962C8B-B14F-4D97-AF65-F5344CB8AC3E}">
        <p14:creationId xmlns:p14="http://schemas.microsoft.com/office/powerpoint/2010/main" val="4190797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A1AF977-908B-414D-968C-A0CEA187F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0F895E08-CF0E-0C4E-8AFD-9DCF8AB04552}"/>
              </a:ext>
            </a:extLst>
          </p:cNvPr>
          <p:cNvSpPr txBox="1"/>
          <p:nvPr/>
        </p:nvSpPr>
        <p:spPr>
          <a:xfrm>
            <a:off x="946315" y="597848"/>
            <a:ext cx="6067549" cy="2308324"/>
          </a:xfrm>
          <a:prstGeom prst="rect">
            <a:avLst/>
          </a:prstGeom>
          <a:noFill/>
        </p:spPr>
        <p:txBody>
          <a:bodyPr wrap="square" rtlCol="0">
            <a:spAutoFit/>
          </a:bodyPr>
          <a:lstStyle/>
          <a:p>
            <a:pPr algn="l"/>
            <a:r>
              <a:rPr lang="en-GB" sz="4800" b="1" i="1">
                <a:solidFill>
                  <a:srgbClr val="FF0000"/>
                </a:solidFill>
              </a:rPr>
              <a:t>ক্লাসে থাকার জন্য সকলকে অসংখ্য ধন্যবাদ</a:t>
            </a:r>
            <a:r>
              <a:rPr lang="en-GB" sz="4800" b="1">
                <a:solidFill>
                  <a:srgbClr val="FF0000"/>
                </a:solidFill>
              </a:rPr>
              <a:t>   </a:t>
            </a:r>
            <a:endParaRPr lang="en-US" sz="4800" b="1">
              <a:solidFill>
                <a:srgbClr val="FF0000"/>
              </a:solidFill>
            </a:endParaRPr>
          </a:p>
        </p:txBody>
      </p:sp>
    </p:spTree>
    <p:extLst>
      <p:ext uri="{BB962C8B-B14F-4D97-AF65-F5344CB8AC3E}">
        <p14:creationId xmlns:p14="http://schemas.microsoft.com/office/powerpoint/2010/main" val="15788245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2C40F68-4C61-8042-AACF-2B7CAEE36579}"/>
              </a:ext>
            </a:extLst>
          </p:cNvPr>
          <p:cNvSpPr/>
          <p:nvPr/>
        </p:nvSpPr>
        <p:spPr>
          <a:xfrm>
            <a:off x="-55666" y="-166996"/>
            <a:ext cx="12058032" cy="7032419"/>
          </a:xfrm>
          <a:prstGeom prst="rect">
            <a:avLst/>
          </a:prstGeom>
          <a:solidFill>
            <a:schemeClr val="accent4"/>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Picture 12">
            <a:extLst>
              <a:ext uri="{FF2B5EF4-FFF2-40B4-BE49-F238E27FC236}">
                <a16:creationId xmlns:a16="http://schemas.microsoft.com/office/drawing/2014/main" id="{C49F926A-E5C5-FA4C-98B7-6C467E88C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37" y="823389"/>
            <a:ext cx="3811009" cy="4899869"/>
          </a:xfrm>
          <a:prstGeom prst="rect">
            <a:avLst/>
          </a:prstGeom>
          <a:ln w="127000" cap="sq">
            <a:solidFill>
              <a:srgbClr val="000000"/>
            </a:solidFill>
            <a:miter lim="800000"/>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2625B990-E6CB-B54E-ADF8-4D8A5F824B66}"/>
              </a:ext>
            </a:extLst>
          </p:cNvPr>
          <p:cNvSpPr txBox="1"/>
          <p:nvPr/>
        </p:nvSpPr>
        <p:spPr>
          <a:xfrm>
            <a:off x="5316683" y="3175035"/>
            <a:ext cx="4053691" cy="1569660"/>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l"/>
            <a:r>
              <a:rPr lang="en-GB" sz="2400" b="1">
                <a:solidFill>
                  <a:schemeClr val="bg1">
                    <a:lumMod val="10000"/>
                  </a:schemeClr>
                </a:solidFill>
              </a:rPr>
              <a:t>দীলিপ কুমার রায়</a:t>
            </a:r>
          </a:p>
          <a:p>
            <a:pPr algn="l"/>
            <a:r>
              <a:rPr lang="en-GB" sz="2400" b="1">
                <a:solidFill>
                  <a:schemeClr val="bg1">
                    <a:lumMod val="10000"/>
                  </a:schemeClr>
                </a:solidFill>
              </a:rPr>
              <a:t>প্রভাষক, বাংলা বিভাগ,</a:t>
            </a:r>
          </a:p>
          <a:p>
            <a:pPr algn="l"/>
            <a:r>
              <a:rPr lang="en-GB" sz="2400" b="1">
                <a:solidFill>
                  <a:schemeClr val="bg1">
                    <a:lumMod val="10000"/>
                  </a:schemeClr>
                </a:solidFill>
              </a:rPr>
              <a:t>হারাগাছ সরকারি কলেজ </a:t>
            </a:r>
          </a:p>
          <a:p>
            <a:pPr algn="l"/>
            <a:r>
              <a:rPr lang="en-GB" sz="2400" b="1">
                <a:solidFill>
                  <a:schemeClr val="bg1">
                    <a:lumMod val="10000"/>
                  </a:schemeClr>
                </a:solidFill>
              </a:rPr>
              <a:t>কাউনিয়া,  রংপুর ।       </a:t>
            </a:r>
            <a:endParaRPr lang="en-US" sz="2400" b="1">
              <a:solidFill>
                <a:schemeClr val="bg1">
                  <a:lumMod val="10000"/>
                </a:schemeClr>
              </a:solidFill>
            </a:endParaRPr>
          </a:p>
        </p:txBody>
      </p:sp>
      <p:sp>
        <p:nvSpPr>
          <p:cNvPr id="18" name="Speech Bubble: Rectangle 17">
            <a:extLst>
              <a:ext uri="{FF2B5EF4-FFF2-40B4-BE49-F238E27FC236}">
                <a16:creationId xmlns:a16="http://schemas.microsoft.com/office/drawing/2014/main" id="{30F4EA6E-5714-534F-9D02-C59E6858560F}"/>
              </a:ext>
            </a:extLst>
          </p:cNvPr>
          <p:cNvSpPr/>
          <p:nvPr/>
        </p:nvSpPr>
        <p:spPr>
          <a:xfrm>
            <a:off x="5316683" y="1240590"/>
            <a:ext cx="3811009" cy="134328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rgbClr val="FFFF00"/>
                </a:solidFill>
              </a:rPr>
              <a:t>পরিচিতি</a:t>
            </a:r>
            <a:r>
              <a:rPr lang="en-GB"/>
              <a:t> </a:t>
            </a:r>
            <a:endParaRPr lang="en-US"/>
          </a:p>
        </p:txBody>
      </p:sp>
    </p:spTree>
    <p:extLst>
      <p:ext uri="{BB962C8B-B14F-4D97-AF65-F5344CB8AC3E}">
        <p14:creationId xmlns:p14="http://schemas.microsoft.com/office/powerpoint/2010/main" val="31034895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D489501-F99B-134D-848D-7646B5A3C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3539" cy="6858000"/>
          </a:xfrm>
          <a:prstGeom prst="rect">
            <a:avLst/>
          </a:prstGeom>
        </p:spPr>
      </p:pic>
      <p:sp>
        <p:nvSpPr>
          <p:cNvPr id="3" name="TextBox 2">
            <a:extLst>
              <a:ext uri="{FF2B5EF4-FFF2-40B4-BE49-F238E27FC236}">
                <a16:creationId xmlns:a16="http://schemas.microsoft.com/office/drawing/2014/main" id="{BEDE208C-5ECE-6B41-A688-D296E4D5874D}"/>
              </a:ext>
            </a:extLst>
          </p:cNvPr>
          <p:cNvSpPr txBox="1"/>
          <p:nvPr/>
        </p:nvSpPr>
        <p:spPr>
          <a:xfrm>
            <a:off x="226742" y="5739492"/>
            <a:ext cx="7260277" cy="830997"/>
          </a:xfrm>
          <a:prstGeom prst="rect">
            <a:avLst/>
          </a:prstGeom>
          <a:noFill/>
        </p:spPr>
        <p:txBody>
          <a:bodyPr wrap="square" rtlCol="0">
            <a:spAutoFit/>
          </a:bodyPr>
          <a:lstStyle/>
          <a:p>
            <a:pPr algn="l"/>
            <a:r>
              <a:rPr lang="en-GB" sz="4800" b="1">
                <a:solidFill>
                  <a:srgbClr val="FF0000"/>
                </a:solidFill>
              </a:rPr>
              <a:t>ছবি দেখে বল  </a:t>
            </a:r>
            <a:endParaRPr lang="en-US" sz="4800" b="1">
              <a:solidFill>
                <a:srgbClr val="FF0000"/>
              </a:solidFill>
            </a:endParaRPr>
          </a:p>
        </p:txBody>
      </p:sp>
    </p:spTree>
    <p:extLst>
      <p:ext uri="{BB962C8B-B14F-4D97-AF65-F5344CB8AC3E}">
        <p14:creationId xmlns:p14="http://schemas.microsoft.com/office/powerpoint/2010/main" val="19550150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075280-03A0-E744-B206-20F0884A4F08}"/>
              </a:ext>
            </a:extLst>
          </p:cNvPr>
          <p:cNvSpPr/>
          <p:nvPr/>
        </p:nvSpPr>
        <p:spPr>
          <a:xfrm>
            <a:off x="-72984" y="-135082"/>
            <a:ext cx="12264984" cy="699308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7030A0"/>
                </a:solidFill>
              </a:rPr>
              <a:t>পাঠ শিরোনাম:</a:t>
            </a:r>
          </a:p>
          <a:p>
            <a:pPr algn="ctr"/>
            <a:r>
              <a:rPr lang="en-GB" sz="4800" b="1">
                <a:solidFill>
                  <a:srgbClr val="7030A0"/>
                </a:solidFill>
              </a:rPr>
              <a:t>বিভীষণের প্রতি মেঘনাদ কবিতার </a:t>
            </a:r>
          </a:p>
          <a:p>
            <a:pPr algn="ctr"/>
            <a:r>
              <a:rPr lang="en-GB" sz="4800" b="1">
                <a:solidFill>
                  <a:srgbClr val="7030A0"/>
                </a:solidFill>
              </a:rPr>
              <a:t>লেখক  - মাইকেল মধুসূদন দত্ত</a:t>
            </a:r>
            <a:r>
              <a:rPr lang="en-GB"/>
              <a:t>   </a:t>
            </a:r>
            <a:endParaRPr lang="en-US"/>
          </a:p>
        </p:txBody>
      </p:sp>
    </p:spTree>
    <p:extLst>
      <p:ext uri="{BB962C8B-B14F-4D97-AF65-F5344CB8AC3E}">
        <p14:creationId xmlns:p14="http://schemas.microsoft.com/office/powerpoint/2010/main" val="1076288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B81896-4DAC-534F-A6F7-6A2FB93934D1}"/>
              </a:ext>
            </a:extLst>
          </p:cNvPr>
          <p:cNvSpPr/>
          <p:nvPr/>
        </p:nvSpPr>
        <p:spPr>
          <a:xfrm>
            <a:off x="-129886" y="0"/>
            <a:ext cx="12321885" cy="68579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a:solidFill>
                <a:srgbClr val="002060"/>
              </a:solidFill>
            </a:endParaRPr>
          </a:p>
          <a:p>
            <a:pPr algn="ctr"/>
            <a:r>
              <a:rPr lang="en-GB" sz="4800" b="1">
                <a:solidFill>
                  <a:srgbClr val="002060"/>
                </a:solidFill>
              </a:rPr>
              <a:t>শিখন ফল</a:t>
            </a:r>
          </a:p>
          <a:p>
            <a:pPr algn="ctr"/>
            <a:r>
              <a:rPr lang="en-GB" sz="4800" b="1">
                <a:solidFill>
                  <a:srgbClr val="002060"/>
                </a:solidFill>
              </a:rPr>
              <a:t>১। মাইকেল মধুসূদন দত্তের জন্ম সাল সম্পর্কে বলতে পারবে । </a:t>
            </a:r>
          </a:p>
          <a:p>
            <a:pPr algn="ctr"/>
            <a:r>
              <a:rPr lang="en-GB" sz="4800" b="1">
                <a:solidFill>
                  <a:srgbClr val="002060"/>
                </a:solidFill>
              </a:rPr>
              <a:t>২।  মাইকেল মধুসূদন দত্তের ভাষাজ্ঞান সম্পর্কে বলতে পারবে । </a:t>
            </a:r>
          </a:p>
          <a:p>
            <a:pPr algn="ctr"/>
            <a:r>
              <a:rPr lang="en-GB" sz="4800" b="1">
                <a:solidFill>
                  <a:srgbClr val="002060"/>
                </a:solidFill>
              </a:rPr>
              <a:t>৩। মাইকেল মধুসূদন দত্তের ছন্দ সম্পর্কে বলতে পারবে । </a:t>
            </a:r>
          </a:p>
          <a:p>
            <a:pPr algn="ctr"/>
            <a:r>
              <a:rPr lang="en-GB" sz="4800" b="1">
                <a:solidFill>
                  <a:srgbClr val="002060"/>
                </a:solidFill>
              </a:rPr>
              <a:t>৪।  মাইকেল মধুসূদন দত্তের কর্মজীবন সম্পর্কে বলতে পারবে ।          </a:t>
            </a:r>
          </a:p>
          <a:p>
            <a:pPr algn="ctr"/>
            <a:r>
              <a:rPr lang="en-GB" sz="4800" b="1">
                <a:solidFill>
                  <a:srgbClr val="002060"/>
                </a:solidFill>
              </a:rPr>
              <a:t>          </a:t>
            </a:r>
            <a:endParaRPr lang="en-US" sz="4800" b="1">
              <a:solidFill>
                <a:srgbClr val="002060"/>
              </a:solidFill>
            </a:endParaRPr>
          </a:p>
        </p:txBody>
      </p:sp>
    </p:spTree>
    <p:extLst>
      <p:ext uri="{BB962C8B-B14F-4D97-AF65-F5344CB8AC3E}">
        <p14:creationId xmlns:p14="http://schemas.microsoft.com/office/powerpoint/2010/main" val="33665273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03CC146-738A-AA48-A84E-C863399D1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5" y="-137309"/>
            <a:ext cx="12340442" cy="6921088"/>
          </a:xfrm>
          <a:prstGeom prst="rect">
            <a:avLst/>
          </a:prstGeom>
        </p:spPr>
      </p:pic>
      <p:sp>
        <p:nvSpPr>
          <p:cNvPr id="3" name="TextBox 2">
            <a:extLst>
              <a:ext uri="{FF2B5EF4-FFF2-40B4-BE49-F238E27FC236}">
                <a16:creationId xmlns:a16="http://schemas.microsoft.com/office/drawing/2014/main" id="{72C12E05-9E01-DE48-B615-8E9FCFCE27DF}"/>
              </a:ext>
            </a:extLst>
          </p:cNvPr>
          <p:cNvSpPr txBox="1"/>
          <p:nvPr/>
        </p:nvSpPr>
        <p:spPr>
          <a:xfrm>
            <a:off x="6405624" y="607126"/>
            <a:ext cx="6360350" cy="707886"/>
          </a:xfrm>
          <a:prstGeom prst="rect">
            <a:avLst/>
          </a:prstGeom>
          <a:noFill/>
        </p:spPr>
        <p:txBody>
          <a:bodyPr wrap="square" rtlCol="0">
            <a:spAutoFit/>
          </a:bodyPr>
          <a:lstStyle/>
          <a:p>
            <a:pPr algn="l"/>
            <a:r>
              <a:rPr lang="en-GB" sz="4000" b="1">
                <a:solidFill>
                  <a:srgbClr val="C00000"/>
                </a:solidFill>
              </a:rPr>
              <a:t>জন্ম: ২৫ জানুয়ারি ,  ১৮২৪</a:t>
            </a:r>
            <a:endParaRPr lang="en-US" sz="4000" b="1">
              <a:solidFill>
                <a:srgbClr val="C00000"/>
              </a:solidFill>
            </a:endParaRPr>
          </a:p>
        </p:txBody>
      </p:sp>
    </p:spTree>
    <p:extLst>
      <p:ext uri="{BB962C8B-B14F-4D97-AF65-F5344CB8AC3E}">
        <p14:creationId xmlns:p14="http://schemas.microsoft.com/office/powerpoint/2010/main" val="17579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D9AA8B2-65AF-8946-AB5D-8CCDAC157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73334"/>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5BAB3C5F-9DF3-C443-88B3-132481150724}"/>
              </a:ext>
            </a:extLst>
          </p:cNvPr>
          <p:cNvSpPr txBox="1"/>
          <p:nvPr/>
        </p:nvSpPr>
        <p:spPr>
          <a:xfrm>
            <a:off x="5180981" y="178538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4897E1FA-F544-CE43-B9D5-A4754C3E49AA}"/>
              </a:ext>
            </a:extLst>
          </p:cNvPr>
          <p:cNvSpPr txBox="1"/>
          <p:nvPr/>
        </p:nvSpPr>
        <p:spPr>
          <a:xfrm>
            <a:off x="4824350" y="-76805"/>
            <a:ext cx="8813718" cy="1938992"/>
          </a:xfrm>
          <a:prstGeom prst="rect">
            <a:avLst/>
          </a:prstGeom>
          <a:noFill/>
        </p:spPr>
        <p:txBody>
          <a:bodyPr wrap="square" rtlCol="0">
            <a:spAutoFit/>
          </a:bodyPr>
          <a:lstStyle/>
          <a:p>
            <a:pPr algn="l"/>
            <a:r>
              <a:rPr lang="en-GB" sz="4000" b="1">
                <a:solidFill>
                  <a:srgbClr val="FF0000"/>
                </a:solidFill>
              </a:rPr>
              <a:t>জন্ম স্থান</a:t>
            </a:r>
            <a:r>
              <a:rPr lang="en-GB">
                <a:solidFill>
                  <a:srgbClr val="FF0000"/>
                </a:solidFill>
              </a:rPr>
              <a:t>: </a:t>
            </a:r>
          </a:p>
          <a:p>
            <a:pPr algn="l"/>
            <a:r>
              <a:rPr lang="en-GB" sz="4000" b="1">
                <a:solidFill>
                  <a:srgbClr val="FF0000"/>
                </a:solidFill>
              </a:rPr>
              <a:t>পৈতৃক নিবাস</a:t>
            </a:r>
            <a:r>
              <a:rPr lang="en-GB">
                <a:solidFill>
                  <a:srgbClr val="FF0000"/>
                </a:solidFill>
              </a:rPr>
              <a:t>, </a:t>
            </a:r>
          </a:p>
          <a:p>
            <a:pPr algn="l"/>
            <a:r>
              <a:rPr lang="en-GB" sz="4000" b="1">
                <a:solidFill>
                  <a:srgbClr val="FF0000"/>
                </a:solidFill>
              </a:rPr>
              <a:t>সাগর দাঁড়ি, কেশবপুর, যশোর৷  </a:t>
            </a:r>
          </a:p>
        </p:txBody>
      </p:sp>
    </p:spTree>
    <p:extLst>
      <p:ext uri="{BB962C8B-B14F-4D97-AF65-F5344CB8AC3E}">
        <p14:creationId xmlns:p14="http://schemas.microsoft.com/office/powerpoint/2010/main" val="3576057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AF861A-F5C5-9B4F-83D5-8B06715F6292}"/>
              </a:ext>
            </a:extLst>
          </p:cNvPr>
          <p:cNvSpPr/>
          <p:nvPr/>
        </p:nvSpPr>
        <p:spPr>
          <a:xfrm>
            <a:off x="-92775" y="-92775"/>
            <a:ext cx="12358996" cy="7024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as-IN" sz="4000" b="1" i="0">
                <a:solidFill>
                  <a:schemeClr val="bg1"/>
                </a:solidFill>
                <a:effectLst/>
                <a:latin typeface="-apple-system"/>
              </a:rPr>
              <a:t>সাগরদাঁড়ি গ্রামের এক সম্ভ্রান্ত হিন্দু কায়স্থ পরিবারে মধুসূদন দত্তের জন্ম হয়। তিনি ছিলেন রাজনারায়ণ দত্ত ও তার প্রথমা পত্নী জাহ্নবী দেবীর একমাত্র সন্তান। রাজনারায়ণ দত্ত ছিলেন কলকাতার সদর দেওয়ানি আদালতের এক খ্যাতনামা উকিল। মধুসূদনের যখন তেরো বছর বয়স, সেই সময় থেকেই তাকে কলকাতায় বসবাস করতে হত। </a:t>
            </a:r>
            <a:r>
              <a:rPr lang="as-IN" sz="4000" b="1" i="0" u="none" strike="noStrike">
                <a:solidFill>
                  <a:schemeClr val="bg1"/>
                </a:solidFill>
                <a:effectLst/>
                <a:latin typeface="-apple-system"/>
                <a:hlinkClick r:id="rId2" tooltip="খিদিরপুর">
                  <a:extLst>
                    <a:ext uri="{A12FA001-AC4F-418D-AE19-62706E023703}">
                      <ahyp:hlinkClr xmlns:ahyp="http://schemas.microsoft.com/office/drawing/2018/hyperlinkcolor" val="tx"/>
                    </a:ext>
                  </a:extLst>
                </a:hlinkClick>
              </a:rPr>
              <a:t>খিদিরপুর</a:t>
            </a:r>
            <a:r>
              <a:rPr lang="as-IN" sz="4000" b="1" i="0">
                <a:solidFill>
                  <a:schemeClr val="bg1"/>
                </a:solidFill>
                <a:effectLst/>
                <a:latin typeface="-apple-system"/>
              </a:rPr>
              <a:t> সার্কুলার গার্ডেন রিচ রোডে (বর্তমানে কার্ল মার্কস সরণী) অঞ্চলে তিনি এক বিরাট অট্টালিকা নির্মাণ করেছিলেন।</a:t>
            </a:r>
            <a:endParaRPr lang="en-US" sz="4000" b="1">
              <a:solidFill>
                <a:schemeClr val="bg1"/>
              </a:solidFill>
            </a:endParaRPr>
          </a:p>
        </p:txBody>
      </p:sp>
    </p:spTree>
    <p:extLst>
      <p:ext uri="{BB962C8B-B14F-4D97-AF65-F5344CB8AC3E}">
        <p14:creationId xmlns:p14="http://schemas.microsoft.com/office/powerpoint/2010/main" val="17166345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dilipkobi@gmail.com</dc:creator>
  <cp:lastModifiedBy>dilipkobi@gmail.com</cp:lastModifiedBy>
  <cp:revision>7</cp:revision>
  <dcterms:created xsi:type="dcterms:W3CDTF">2020-10-08T05:49:59Z</dcterms:created>
  <dcterms:modified xsi:type="dcterms:W3CDTF">2020-10-11T07:28:07Z</dcterms:modified>
</cp:coreProperties>
</file>