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86" r:id="rId6"/>
    <p:sldId id="263" r:id="rId7"/>
    <p:sldId id="260" r:id="rId8"/>
    <p:sldId id="283" r:id="rId9"/>
    <p:sldId id="262" r:id="rId10"/>
    <p:sldId id="269" r:id="rId11"/>
    <p:sldId id="285" r:id="rId12"/>
    <p:sldId id="271" r:id="rId13"/>
    <p:sldId id="287" r:id="rId14"/>
    <p:sldId id="273" r:id="rId15"/>
    <p:sldId id="274" r:id="rId16"/>
    <p:sldId id="275" r:id="rId17"/>
    <p:sldId id="280" r:id="rId18"/>
    <p:sldId id="278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2" d="100"/>
          <a:sy n="52" d="100"/>
        </p:scale>
        <p:origin x="5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999B5-AD28-46A7-8D58-2871612A271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20660-4747-4448-8378-D945543DA980}">
      <dgm:prSet phldrT="[Text]" custT="1"/>
      <dgm:spPr/>
      <dgm:t>
        <a:bodyPr/>
        <a:lstStyle/>
        <a:p>
          <a:r>
            <a:rPr lang="bn-BD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বায়ু দূষণের কারণ</a:t>
          </a:r>
          <a:endParaRPr 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FB8813-0B8D-4842-A50A-3B6E0B5156D0}" type="parTrans" cxnId="{BF270A8F-6A00-490B-AD8A-07F4E98D6955}">
      <dgm:prSet/>
      <dgm:spPr/>
      <dgm:t>
        <a:bodyPr/>
        <a:lstStyle/>
        <a:p>
          <a:endParaRPr lang="en-US"/>
        </a:p>
      </dgm:t>
    </dgm:pt>
    <dgm:pt modelId="{2808BA19-2934-45C6-85B8-F8D2D7E4FF87}" type="sibTrans" cxnId="{BF270A8F-6A00-490B-AD8A-07F4E98D6955}">
      <dgm:prSet/>
      <dgm:spPr/>
      <dgm:t>
        <a:bodyPr/>
        <a:lstStyle/>
        <a:p>
          <a:endParaRPr lang="en-US"/>
        </a:p>
      </dgm:t>
    </dgm:pt>
    <dgm:pt modelId="{483556C5-C927-4BB5-9BF6-F39D68EF09A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345652B-B1F9-46AE-A0FA-CF67EB0F1F07}" type="parTrans" cxnId="{28505303-CBA0-462A-94C1-3CB83F8C1CB0}">
      <dgm:prSet/>
      <dgm:spPr/>
      <dgm:t>
        <a:bodyPr/>
        <a:lstStyle/>
        <a:p>
          <a:endParaRPr lang="en-US"/>
        </a:p>
      </dgm:t>
    </dgm:pt>
    <dgm:pt modelId="{E2EFCFDC-D1BA-4812-B6B0-117578ADD6BE}" type="sibTrans" cxnId="{28505303-CBA0-462A-94C1-3CB83F8C1CB0}">
      <dgm:prSet/>
      <dgm:spPr/>
      <dgm:t>
        <a:bodyPr/>
        <a:lstStyle/>
        <a:p>
          <a:endParaRPr lang="en-US"/>
        </a:p>
      </dgm:t>
    </dgm:pt>
    <dgm:pt modelId="{CB5406A0-5E02-459B-98FC-AA0890B4274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FF349D4-4013-40EF-AC65-CF85492C24D2}" type="parTrans" cxnId="{00B2138A-1E36-4866-BD41-C9FCAF52FFE9}">
      <dgm:prSet/>
      <dgm:spPr/>
      <dgm:t>
        <a:bodyPr/>
        <a:lstStyle/>
        <a:p>
          <a:endParaRPr lang="en-US"/>
        </a:p>
      </dgm:t>
    </dgm:pt>
    <dgm:pt modelId="{564052D4-6609-426A-9532-396B27DD3C5A}" type="sibTrans" cxnId="{00B2138A-1E36-4866-BD41-C9FCAF52FFE9}">
      <dgm:prSet/>
      <dgm:spPr/>
      <dgm:t>
        <a:bodyPr/>
        <a:lstStyle/>
        <a:p>
          <a:endParaRPr lang="en-US"/>
        </a:p>
      </dgm:t>
    </dgm:pt>
    <dgm:pt modelId="{720D4DA6-206D-4F6D-8D17-56A99D7A69E7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54CC686-581B-4664-BC93-4ABCC1B742C8}" type="parTrans" cxnId="{2DDE6130-B3F8-4DAB-8457-42B0CF57085F}">
      <dgm:prSet/>
      <dgm:spPr/>
      <dgm:t>
        <a:bodyPr/>
        <a:lstStyle/>
        <a:p>
          <a:endParaRPr lang="en-US"/>
        </a:p>
      </dgm:t>
    </dgm:pt>
    <dgm:pt modelId="{A0BB352D-3E28-44CD-9EBA-BA61E3C2D021}" type="sibTrans" cxnId="{2DDE6130-B3F8-4DAB-8457-42B0CF57085F}">
      <dgm:prSet/>
      <dgm:spPr/>
      <dgm:t>
        <a:bodyPr/>
        <a:lstStyle/>
        <a:p>
          <a:endParaRPr lang="en-US"/>
        </a:p>
      </dgm:t>
    </dgm:pt>
    <dgm:pt modelId="{AB0410BB-02A4-4ADD-B5F2-1D07A3C4C2A1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B4ED75D-DB5D-4B2E-8BC6-8F1059F2857C}" type="parTrans" cxnId="{AC3E6877-D458-4AD3-9848-90965F70DE04}">
      <dgm:prSet/>
      <dgm:spPr/>
      <dgm:t>
        <a:bodyPr/>
        <a:lstStyle/>
        <a:p>
          <a:endParaRPr lang="en-US"/>
        </a:p>
      </dgm:t>
    </dgm:pt>
    <dgm:pt modelId="{CA34461D-A8C1-4CDE-976C-0281C926442C}" type="sibTrans" cxnId="{AC3E6877-D458-4AD3-9848-90965F70DE04}">
      <dgm:prSet/>
      <dgm:spPr/>
      <dgm:t>
        <a:bodyPr/>
        <a:lstStyle/>
        <a:p>
          <a:endParaRPr lang="en-US"/>
        </a:p>
      </dgm:t>
    </dgm:pt>
    <dgm:pt modelId="{59F5C5E9-3683-4312-9510-E7DAF639AFA5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2BF6F24-2F7D-487F-AD43-D932947A422F}" type="parTrans" cxnId="{ED570D99-CC16-402C-9C28-CCB4A157642B}">
      <dgm:prSet/>
      <dgm:spPr/>
      <dgm:t>
        <a:bodyPr/>
        <a:lstStyle/>
        <a:p>
          <a:endParaRPr lang="en-US"/>
        </a:p>
      </dgm:t>
    </dgm:pt>
    <dgm:pt modelId="{50A1862A-C6AF-435F-81B0-D21026F781C8}" type="sibTrans" cxnId="{ED570D99-CC16-402C-9C28-CCB4A157642B}">
      <dgm:prSet/>
      <dgm:spPr/>
      <dgm:t>
        <a:bodyPr/>
        <a:lstStyle/>
        <a:p>
          <a:endParaRPr lang="en-US"/>
        </a:p>
      </dgm:t>
    </dgm:pt>
    <dgm:pt modelId="{D0DDA7C4-C1A5-4D75-AB8A-52008D71D553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C1FBF83-F7E7-4B07-8F54-042DC4255823}" type="sibTrans" cxnId="{2616AC7F-F962-4813-9B99-95F1C1F26A3E}">
      <dgm:prSet/>
      <dgm:spPr/>
      <dgm:t>
        <a:bodyPr/>
        <a:lstStyle/>
        <a:p>
          <a:endParaRPr lang="en-US"/>
        </a:p>
      </dgm:t>
    </dgm:pt>
    <dgm:pt modelId="{B9444474-0DEF-4B9C-B29B-5E9A37C23EC3}" type="parTrans" cxnId="{2616AC7F-F962-4813-9B99-95F1C1F26A3E}">
      <dgm:prSet/>
      <dgm:spPr/>
      <dgm:t>
        <a:bodyPr/>
        <a:lstStyle/>
        <a:p>
          <a:endParaRPr lang="en-US"/>
        </a:p>
      </dgm:t>
    </dgm:pt>
    <dgm:pt modelId="{FDE6D8C8-A9C8-456D-8E45-F43ECA0625E0}">
      <dgm:prSet phldrT="[Text]" phldr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575067D-1ED9-4042-85DF-9BC6D5D8FE08}" type="sibTrans" cxnId="{02203D8A-012C-4937-8551-073F675E58BA}">
      <dgm:prSet/>
      <dgm:spPr/>
      <dgm:t>
        <a:bodyPr/>
        <a:lstStyle/>
        <a:p>
          <a:endParaRPr lang="en-US"/>
        </a:p>
      </dgm:t>
    </dgm:pt>
    <dgm:pt modelId="{A9E73651-84F8-41C9-BA15-8FC72CFC45A7}" type="parTrans" cxnId="{02203D8A-012C-4937-8551-073F675E58BA}">
      <dgm:prSet/>
      <dgm:spPr/>
      <dgm:t>
        <a:bodyPr/>
        <a:lstStyle/>
        <a:p>
          <a:endParaRPr lang="en-US"/>
        </a:p>
      </dgm:t>
    </dgm:pt>
    <dgm:pt modelId="{FBC26604-7266-46C1-9D83-C0AC2832743B}">
      <dgm:prSet/>
      <dgm:spPr/>
      <dgm:t>
        <a:bodyPr/>
        <a:lstStyle/>
        <a:p>
          <a:endParaRPr lang="en-US"/>
        </a:p>
      </dgm:t>
    </dgm:pt>
    <dgm:pt modelId="{DF4256ED-78FC-419C-A6FF-934719BF0107}" type="parTrans" cxnId="{B029AF3D-954F-451F-9B20-832E9F9E9B59}">
      <dgm:prSet/>
      <dgm:spPr/>
      <dgm:t>
        <a:bodyPr/>
        <a:lstStyle/>
        <a:p>
          <a:endParaRPr lang="en-US"/>
        </a:p>
      </dgm:t>
    </dgm:pt>
    <dgm:pt modelId="{F68A5BDB-1488-4CA6-B4FC-CF854F2A3DA4}" type="sibTrans" cxnId="{B029AF3D-954F-451F-9B20-832E9F9E9B59}">
      <dgm:prSet/>
      <dgm:spPr/>
      <dgm:t>
        <a:bodyPr/>
        <a:lstStyle/>
        <a:p>
          <a:endParaRPr lang="en-US"/>
        </a:p>
      </dgm:t>
    </dgm:pt>
    <dgm:pt modelId="{EB053A2A-2867-4989-BA36-3B89864277C0}">
      <dgm:prSet/>
      <dgm:spPr/>
      <dgm:t>
        <a:bodyPr/>
        <a:lstStyle/>
        <a:p>
          <a:endParaRPr lang="en-US"/>
        </a:p>
      </dgm:t>
    </dgm:pt>
    <dgm:pt modelId="{693526B8-3F9E-4EDD-A401-8B468AFD0FAE}" type="parTrans" cxnId="{9FC6B9E8-BE85-4269-8493-6820725795FA}">
      <dgm:prSet/>
      <dgm:spPr/>
      <dgm:t>
        <a:bodyPr/>
        <a:lstStyle/>
        <a:p>
          <a:endParaRPr lang="en-US"/>
        </a:p>
      </dgm:t>
    </dgm:pt>
    <dgm:pt modelId="{0A1DF882-F416-423A-85CD-2AEEF87AF242}" type="sibTrans" cxnId="{9FC6B9E8-BE85-4269-8493-6820725795FA}">
      <dgm:prSet/>
      <dgm:spPr/>
      <dgm:t>
        <a:bodyPr/>
        <a:lstStyle/>
        <a:p>
          <a:endParaRPr lang="en-US"/>
        </a:p>
      </dgm:t>
    </dgm:pt>
    <dgm:pt modelId="{374C745A-F433-480D-A28C-2D481D3833FC}" type="pres">
      <dgm:prSet presAssocID="{5C9999B5-AD28-46A7-8D58-2871612A27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4DA947-D4ED-4C9B-BC83-8A6B0332A240}" type="pres">
      <dgm:prSet presAssocID="{81420660-4747-4448-8378-D945543DA980}" presName="centerShape" presStyleLbl="node0" presStyleIdx="0" presStyleCnt="1"/>
      <dgm:spPr/>
      <dgm:t>
        <a:bodyPr/>
        <a:lstStyle/>
        <a:p>
          <a:endParaRPr lang="en-US"/>
        </a:p>
      </dgm:t>
    </dgm:pt>
    <dgm:pt modelId="{DEF08F8E-E72B-460C-AFBD-ABF739465D77}" type="pres">
      <dgm:prSet presAssocID="{1345652B-B1F9-46AE-A0FA-CF67EB0F1F07}" presName="parTrans" presStyleLbl="sibTrans2D1" presStyleIdx="0" presStyleCnt="7"/>
      <dgm:spPr/>
      <dgm:t>
        <a:bodyPr/>
        <a:lstStyle/>
        <a:p>
          <a:endParaRPr lang="en-US"/>
        </a:p>
      </dgm:t>
    </dgm:pt>
    <dgm:pt modelId="{BA1CF361-E111-4593-A37B-413CD8264F27}" type="pres">
      <dgm:prSet presAssocID="{1345652B-B1F9-46AE-A0FA-CF67EB0F1F07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31A89E7-1D4E-4B8A-8804-0CFFF845A38A}" type="pres">
      <dgm:prSet presAssocID="{483556C5-C927-4BB5-9BF6-F39D68EF09A8}" presName="node" presStyleLbl="node1" presStyleIdx="0" presStyleCnt="7" custScaleX="118817" custScaleY="118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5C09C-5EA1-4F9C-AE9C-FB51D54933FA}" type="pres">
      <dgm:prSet presAssocID="{9FF349D4-4013-40EF-AC65-CF85492C24D2}" presName="parTrans" presStyleLbl="sibTrans2D1" presStyleIdx="1" presStyleCnt="7"/>
      <dgm:spPr/>
      <dgm:t>
        <a:bodyPr/>
        <a:lstStyle/>
        <a:p>
          <a:endParaRPr lang="en-US"/>
        </a:p>
      </dgm:t>
    </dgm:pt>
    <dgm:pt modelId="{0EA2DBC7-7D0D-43E8-8A39-D8EBC2D6577B}" type="pres">
      <dgm:prSet presAssocID="{9FF349D4-4013-40EF-AC65-CF85492C24D2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86B30271-EF75-4353-A687-4391C24C13AE}" type="pres">
      <dgm:prSet presAssocID="{CB5406A0-5E02-459B-98FC-AA0890B42749}" presName="node" presStyleLbl="node1" presStyleIdx="1" presStyleCnt="7" custScaleX="118817" custScaleY="118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50B39-368D-4B3F-A991-205675B88B71}" type="pres">
      <dgm:prSet presAssocID="{CB4ED75D-DB5D-4B2E-8BC6-8F1059F2857C}" presName="parTrans" presStyleLbl="sibTrans2D1" presStyleIdx="2" presStyleCnt="7"/>
      <dgm:spPr/>
      <dgm:t>
        <a:bodyPr/>
        <a:lstStyle/>
        <a:p>
          <a:endParaRPr lang="en-US"/>
        </a:p>
      </dgm:t>
    </dgm:pt>
    <dgm:pt modelId="{C8584EE5-B279-4ED0-9EC7-2FA959F23FA2}" type="pres">
      <dgm:prSet presAssocID="{CB4ED75D-DB5D-4B2E-8BC6-8F1059F2857C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ADB99E4F-C88D-44A7-AB41-09EA7A138D5B}" type="pres">
      <dgm:prSet presAssocID="{AB0410BB-02A4-4ADD-B5F2-1D07A3C4C2A1}" presName="node" presStyleLbl="node1" presStyleIdx="2" presStyleCnt="7" custScaleX="118817" custScaleY="118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B051A-09DB-49E3-99B7-6CC972176397}" type="pres">
      <dgm:prSet presAssocID="{A9E73651-84F8-41C9-BA15-8FC72CFC45A7}" presName="parTrans" presStyleLbl="sibTrans2D1" presStyleIdx="3" presStyleCnt="7"/>
      <dgm:spPr/>
      <dgm:t>
        <a:bodyPr/>
        <a:lstStyle/>
        <a:p>
          <a:endParaRPr lang="en-US"/>
        </a:p>
      </dgm:t>
    </dgm:pt>
    <dgm:pt modelId="{87D2C602-B46A-49C0-B0E0-5587B752E7ED}" type="pres">
      <dgm:prSet presAssocID="{A9E73651-84F8-41C9-BA15-8FC72CFC45A7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20A9EF75-2CDE-43DE-B0A1-6797D059AD0B}" type="pres">
      <dgm:prSet presAssocID="{FDE6D8C8-A9C8-456D-8E45-F43ECA0625E0}" presName="node" presStyleLbl="node1" presStyleIdx="3" presStyleCnt="7" custScaleX="118817" custScaleY="118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3C826-5B13-46DE-BE54-976A6D59DD65}" type="pres">
      <dgm:prSet presAssocID="{E2BF6F24-2F7D-487F-AD43-D932947A422F}" presName="parTrans" presStyleLbl="sibTrans2D1" presStyleIdx="4" presStyleCnt="7"/>
      <dgm:spPr/>
      <dgm:t>
        <a:bodyPr/>
        <a:lstStyle/>
        <a:p>
          <a:endParaRPr lang="en-US"/>
        </a:p>
      </dgm:t>
    </dgm:pt>
    <dgm:pt modelId="{8AA65948-F9EE-4A98-BE94-16411078A3D3}" type="pres">
      <dgm:prSet presAssocID="{E2BF6F24-2F7D-487F-AD43-D932947A422F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F76CC76-A2E6-4E13-93B5-DE0F6BCE08FD}" type="pres">
      <dgm:prSet presAssocID="{59F5C5E9-3683-4312-9510-E7DAF639AFA5}" presName="node" presStyleLbl="node1" presStyleIdx="4" presStyleCnt="7" custScaleX="118817" custScaleY="118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F0A5C-A4E2-4776-93C8-601418889AE1}" type="pres">
      <dgm:prSet presAssocID="{B9444474-0DEF-4B9C-B29B-5E9A37C23EC3}" presName="parTrans" presStyleLbl="sibTrans2D1" presStyleIdx="5" presStyleCnt="7"/>
      <dgm:spPr/>
      <dgm:t>
        <a:bodyPr/>
        <a:lstStyle/>
        <a:p>
          <a:endParaRPr lang="en-US"/>
        </a:p>
      </dgm:t>
    </dgm:pt>
    <dgm:pt modelId="{D9B5DA0B-C859-468E-A278-2AEC48520687}" type="pres">
      <dgm:prSet presAssocID="{B9444474-0DEF-4B9C-B29B-5E9A37C23EC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B8FD9D6-8597-4900-9D64-9B216DA23078}" type="pres">
      <dgm:prSet presAssocID="{D0DDA7C4-C1A5-4D75-AB8A-52008D71D553}" presName="node" presStyleLbl="node1" presStyleIdx="5" presStyleCnt="7" custScaleX="118817" custScaleY="118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B84E8-2F0D-4ACB-BB92-9E34B26B26BD}" type="pres">
      <dgm:prSet presAssocID="{454CC686-581B-4664-BC93-4ABCC1B742C8}" presName="parTrans" presStyleLbl="sibTrans2D1" presStyleIdx="6" presStyleCnt="7"/>
      <dgm:spPr/>
      <dgm:t>
        <a:bodyPr/>
        <a:lstStyle/>
        <a:p>
          <a:endParaRPr lang="en-US"/>
        </a:p>
      </dgm:t>
    </dgm:pt>
    <dgm:pt modelId="{A33A622C-7C47-4665-A752-BB4F34F9BABC}" type="pres">
      <dgm:prSet presAssocID="{454CC686-581B-4664-BC93-4ABCC1B742C8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1D0E6FAF-FC80-4AA8-A9B7-E44C4B5E7C54}" type="pres">
      <dgm:prSet presAssocID="{720D4DA6-206D-4F6D-8D17-56A99D7A69E7}" presName="node" presStyleLbl="node1" presStyleIdx="6" presStyleCnt="7" custScaleX="118817" custScaleY="118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225E0A-0ED1-4E86-AE89-579FE62C5D77}" type="presOf" srcId="{E2BF6F24-2F7D-487F-AD43-D932947A422F}" destId="{DB73C826-5B13-46DE-BE54-976A6D59DD65}" srcOrd="0" destOrd="0" presId="urn:microsoft.com/office/officeart/2005/8/layout/radial5"/>
    <dgm:cxn modelId="{57769711-E337-4CF8-ADEE-8E99F4C46812}" type="presOf" srcId="{CB4ED75D-DB5D-4B2E-8BC6-8F1059F2857C}" destId="{C8584EE5-B279-4ED0-9EC7-2FA959F23FA2}" srcOrd="1" destOrd="0" presId="urn:microsoft.com/office/officeart/2005/8/layout/radial5"/>
    <dgm:cxn modelId="{BF270A8F-6A00-490B-AD8A-07F4E98D6955}" srcId="{5C9999B5-AD28-46A7-8D58-2871612A271B}" destId="{81420660-4747-4448-8378-D945543DA980}" srcOrd="0" destOrd="0" parTransId="{31FB8813-0B8D-4842-A50A-3B6E0B5156D0}" sibTransId="{2808BA19-2934-45C6-85B8-F8D2D7E4FF87}"/>
    <dgm:cxn modelId="{9FC6B9E8-BE85-4269-8493-6820725795FA}" srcId="{5C9999B5-AD28-46A7-8D58-2871612A271B}" destId="{EB053A2A-2867-4989-BA36-3B89864277C0}" srcOrd="2" destOrd="0" parTransId="{693526B8-3F9E-4EDD-A401-8B468AFD0FAE}" sibTransId="{0A1DF882-F416-423A-85CD-2AEEF87AF242}"/>
    <dgm:cxn modelId="{96DC3E48-E979-477A-8807-ECE439B2E196}" type="presOf" srcId="{A9E73651-84F8-41C9-BA15-8FC72CFC45A7}" destId="{206B051A-09DB-49E3-99B7-6CC972176397}" srcOrd="0" destOrd="0" presId="urn:microsoft.com/office/officeart/2005/8/layout/radial5"/>
    <dgm:cxn modelId="{64257291-EC26-46F1-A9C0-FF7DE45D6F04}" type="presOf" srcId="{5C9999B5-AD28-46A7-8D58-2871612A271B}" destId="{374C745A-F433-480D-A28C-2D481D3833FC}" srcOrd="0" destOrd="0" presId="urn:microsoft.com/office/officeart/2005/8/layout/radial5"/>
    <dgm:cxn modelId="{00B2138A-1E36-4866-BD41-C9FCAF52FFE9}" srcId="{81420660-4747-4448-8378-D945543DA980}" destId="{CB5406A0-5E02-459B-98FC-AA0890B42749}" srcOrd="1" destOrd="0" parTransId="{9FF349D4-4013-40EF-AC65-CF85492C24D2}" sibTransId="{564052D4-6609-426A-9532-396B27DD3C5A}"/>
    <dgm:cxn modelId="{086D7B5A-999C-4155-95C5-2C5E5236CC7D}" type="presOf" srcId="{D0DDA7C4-C1A5-4D75-AB8A-52008D71D553}" destId="{7B8FD9D6-8597-4900-9D64-9B216DA23078}" srcOrd="0" destOrd="0" presId="urn:microsoft.com/office/officeart/2005/8/layout/radial5"/>
    <dgm:cxn modelId="{CC1E8DA4-6F63-4396-8405-26B337B13AAC}" type="presOf" srcId="{9FF349D4-4013-40EF-AC65-CF85492C24D2}" destId="{B055C09C-5EA1-4F9C-AE9C-FB51D54933FA}" srcOrd="0" destOrd="0" presId="urn:microsoft.com/office/officeart/2005/8/layout/radial5"/>
    <dgm:cxn modelId="{0CC5AD9F-1823-4F41-9A7C-6C09A981CB98}" type="presOf" srcId="{B9444474-0DEF-4B9C-B29B-5E9A37C23EC3}" destId="{6ABF0A5C-A4E2-4776-93C8-601418889AE1}" srcOrd="0" destOrd="0" presId="urn:microsoft.com/office/officeart/2005/8/layout/radial5"/>
    <dgm:cxn modelId="{2616AC7F-F962-4813-9B99-95F1C1F26A3E}" srcId="{81420660-4747-4448-8378-D945543DA980}" destId="{D0DDA7C4-C1A5-4D75-AB8A-52008D71D553}" srcOrd="5" destOrd="0" parTransId="{B9444474-0DEF-4B9C-B29B-5E9A37C23EC3}" sibTransId="{DC1FBF83-F7E7-4B07-8F54-042DC4255823}"/>
    <dgm:cxn modelId="{02203D8A-012C-4937-8551-073F675E58BA}" srcId="{81420660-4747-4448-8378-D945543DA980}" destId="{FDE6D8C8-A9C8-456D-8E45-F43ECA0625E0}" srcOrd="3" destOrd="0" parTransId="{A9E73651-84F8-41C9-BA15-8FC72CFC45A7}" sibTransId="{0575067D-1ED9-4042-85DF-9BC6D5D8FE08}"/>
    <dgm:cxn modelId="{AC3E6877-D458-4AD3-9848-90965F70DE04}" srcId="{81420660-4747-4448-8378-D945543DA980}" destId="{AB0410BB-02A4-4ADD-B5F2-1D07A3C4C2A1}" srcOrd="2" destOrd="0" parTransId="{CB4ED75D-DB5D-4B2E-8BC6-8F1059F2857C}" sibTransId="{CA34461D-A8C1-4CDE-976C-0281C926442C}"/>
    <dgm:cxn modelId="{53E01EC7-10DB-48CF-BF00-5455816D6FD1}" type="presOf" srcId="{E2BF6F24-2F7D-487F-AD43-D932947A422F}" destId="{8AA65948-F9EE-4A98-BE94-16411078A3D3}" srcOrd="1" destOrd="0" presId="urn:microsoft.com/office/officeart/2005/8/layout/radial5"/>
    <dgm:cxn modelId="{F70695AD-AF9A-459B-AD5D-0173C28905CF}" type="presOf" srcId="{81420660-4747-4448-8378-D945543DA980}" destId="{064DA947-D4ED-4C9B-BC83-8A6B0332A240}" srcOrd="0" destOrd="0" presId="urn:microsoft.com/office/officeart/2005/8/layout/radial5"/>
    <dgm:cxn modelId="{64D66BB8-941F-4AA9-8963-F15B7ACD92AB}" type="presOf" srcId="{CB4ED75D-DB5D-4B2E-8BC6-8F1059F2857C}" destId="{8E650B39-368D-4B3F-A991-205675B88B71}" srcOrd="0" destOrd="0" presId="urn:microsoft.com/office/officeart/2005/8/layout/radial5"/>
    <dgm:cxn modelId="{6D0A1E67-6095-409A-AFDB-3F80883B21DC}" type="presOf" srcId="{59F5C5E9-3683-4312-9510-E7DAF639AFA5}" destId="{4F76CC76-A2E6-4E13-93B5-DE0F6BCE08FD}" srcOrd="0" destOrd="0" presId="urn:microsoft.com/office/officeart/2005/8/layout/radial5"/>
    <dgm:cxn modelId="{3CBACD3A-5185-4855-8597-80F322635EDC}" type="presOf" srcId="{1345652B-B1F9-46AE-A0FA-CF67EB0F1F07}" destId="{DEF08F8E-E72B-460C-AFBD-ABF739465D77}" srcOrd="0" destOrd="0" presId="urn:microsoft.com/office/officeart/2005/8/layout/radial5"/>
    <dgm:cxn modelId="{5122C20D-FCE7-4CDC-8C47-CD6A5D38548E}" type="presOf" srcId="{B9444474-0DEF-4B9C-B29B-5E9A37C23EC3}" destId="{D9B5DA0B-C859-468E-A278-2AEC48520687}" srcOrd="1" destOrd="0" presId="urn:microsoft.com/office/officeart/2005/8/layout/radial5"/>
    <dgm:cxn modelId="{B029AF3D-954F-451F-9B20-832E9F9E9B59}" srcId="{5C9999B5-AD28-46A7-8D58-2871612A271B}" destId="{FBC26604-7266-46C1-9D83-C0AC2832743B}" srcOrd="1" destOrd="0" parTransId="{DF4256ED-78FC-419C-A6FF-934719BF0107}" sibTransId="{F68A5BDB-1488-4CA6-B4FC-CF854F2A3DA4}"/>
    <dgm:cxn modelId="{ED570D99-CC16-402C-9C28-CCB4A157642B}" srcId="{81420660-4747-4448-8378-D945543DA980}" destId="{59F5C5E9-3683-4312-9510-E7DAF639AFA5}" srcOrd="4" destOrd="0" parTransId="{E2BF6F24-2F7D-487F-AD43-D932947A422F}" sibTransId="{50A1862A-C6AF-435F-81B0-D21026F781C8}"/>
    <dgm:cxn modelId="{28505303-CBA0-462A-94C1-3CB83F8C1CB0}" srcId="{81420660-4747-4448-8378-D945543DA980}" destId="{483556C5-C927-4BB5-9BF6-F39D68EF09A8}" srcOrd="0" destOrd="0" parTransId="{1345652B-B1F9-46AE-A0FA-CF67EB0F1F07}" sibTransId="{E2EFCFDC-D1BA-4812-B6B0-117578ADD6BE}"/>
    <dgm:cxn modelId="{3A51FCA7-888A-42E9-ADDC-DE045D3EB34F}" type="presOf" srcId="{9FF349D4-4013-40EF-AC65-CF85492C24D2}" destId="{0EA2DBC7-7D0D-43E8-8A39-D8EBC2D6577B}" srcOrd="1" destOrd="0" presId="urn:microsoft.com/office/officeart/2005/8/layout/radial5"/>
    <dgm:cxn modelId="{6E299B9D-FB8A-4E96-B06C-01453C298A84}" type="presOf" srcId="{1345652B-B1F9-46AE-A0FA-CF67EB0F1F07}" destId="{BA1CF361-E111-4593-A37B-413CD8264F27}" srcOrd="1" destOrd="0" presId="urn:microsoft.com/office/officeart/2005/8/layout/radial5"/>
    <dgm:cxn modelId="{78D136CF-BD4C-44BC-AEF3-AD24240B1BFF}" type="presOf" srcId="{454CC686-581B-4664-BC93-4ABCC1B742C8}" destId="{A33A622C-7C47-4665-A752-BB4F34F9BABC}" srcOrd="1" destOrd="0" presId="urn:microsoft.com/office/officeart/2005/8/layout/radial5"/>
    <dgm:cxn modelId="{9304FEC3-8196-4C58-BA46-AF93B75B8407}" type="presOf" srcId="{720D4DA6-206D-4F6D-8D17-56A99D7A69E7}" destId="{1D0E6FAF-FC80-4AA8-A9B7-E44C4B5E7C54}" srcOrd="0" destOrd="0" presId="urn:microsoft.com/office/officeart/2005/8/layout/radial5"/>
    <dgm:cxn modelId="{E0ED60FC-03C1-4685-A5F2-21198E053CD3}" type="presOf" srcId="{AB0410BB-02A4-4ADD-B5F2-1D07A3C4C2A1}" destId="{ADB99E4F-C88D-44A7-AB41-09EA7A138D5B}" srcOrd="0" destOrd="0" presId="urn:microsoft.com/office/officeart/2005/8/layout/radial5"/>
    <dgm:cxn modelId="{E3B844CE-8FF6-45B0-A9D0-78CF067698AE}" type="presOf" srcId="{454CC686-581B-4664-BC93-4ABCC1B742C8}" destId="{994B84E8-2F0D-4ACB-BB92-9E34B26B26BD}" srcOrd="0" destOrd="0" presId="urn:microsoft.com/office/officeart/2005/8/layout/radial5"/>
    <dgm:cxn modelId="{956CFFDC-5288-48F4-BD41-434CEC7482C0}" type="presOf" srcId="{CB5406A0-5E02-459B-98FC-AA0890B42749}" destId="{86B30271-EF75-4353-A687-4391C24C13AE}" srcOrd="0" destOrd="0" presId="urn:microsoft.com/office/officeart/2005/8/layout/radial5"/>
    <dgm:cxn modelId="{2DDE6130-B3F8-4DAB-8457-42B0CF57085F}" srcId="{81420660-4747-4448-8378-D945543DA980}" destId="{720D4DA6-206D-4F6D-8D17-56A99D7A69E7}" srcOrd="6" destOrd="0" parTransId="{454CC686-581B-4664-BC93-4ABCC1B742C8}" sibTransId="{A0BB352D-3E28-44CD-9EBA-BA61E3C2D021}"/>
    <dgm:cxn modelId="{E063C5B2-2129-463A-BEBF-FD929ECFCF53}" type="presOf" srcId="{483556C5-C927-4BB5-9BF6-F39D68EF09A8}" destId="{631A89E7-1D4E-4B8A-8804-0CFFF845A38A}" srcOrd="0" destOrd="0" presId="urn:microsoft.com/office/officeart/2005/8/layout/radial5"/>
    <dgm:cxn modelId="{3E395A6D-33FA-482A-8774-03400706621C}" type="presOf" srcId="{A9E73651-84F8-41C9-BA15-8FC72CFC45A7}" destId="{87D2C602-B46A-49C0-B0E0-5587B752E7ED}" srcOrd="1" destOrd="0" presId="urn:microsoft.com/office/officeart/2005/8/layout/radial5"/>
    <dgm:cxn modelId="{6C9601D6-5E4B-4E55-B4D6-D08E74C78A1E}" type="presOf" srcId="{FDE6D8C8-A9C8-456D-8E45-F43ECA0625E0}" destId="{20A9EF75-2CDE-43DE-B0A1-6797D059AD0B}" srcOrd="0" destOrd="0" presId="urn:microsoft.com/office/officeart/2005/8/layout/radial5"/>
    <dgm:cxn modelId="{F06578E2-A4BC-4A5D-9A8C-4201946DA062}" type="presParOf" srcId="{374C745A-F433-480D-A28C-2D481D3833FC}" destId="{064DA947-D4ED-4C9B-BC83-8A6B0332A240}" srcOrd="0" destOrd="0" presId="urn:microsoft.com/office/officeart/2005/8/layout/radial5"/>
    <dgm:cxn modelId="{84B9DE97-D225-43A4-AA24-7DB89A2545C3}" type="presParOf" srcId="{374C745A-F433-480D-A28C-2D481D3833FC}" destId="{DEF08F8E-E72B-460C-AFBD-ABF739465D77}" srcOrd="1" destOrd="0" presId="urn:microsoft.com/office/officeart/2005/8/layout/radial5"/>
    <dgm:cxn modelId="{6C39D9BB-ED88-4A3A-9BDE-D3016FAC31C6}" type="presParOf" srcId="{DEF08F8E-E72B-460C-AFBD-ABF739465D77}" destId="{BA1CF361-E111-4593-A37B-413CD8264F27}" srcOrd="0" destOrd="0" presId="urn:microsoft.com/office/officeart/2005/8/layout/radial5"/>
    <dgm:cxn modelId="{A5740FBA-7903-4A0E-A572-D10578BC3710}" type="presParOf" srcId="{374C745A-F433-480D-A28C-2D481D3833FC}" destId="{631A89E7-1D4E-4B8A-8804-0CFFF845A38A}" srcOrd="2" destOrd="0" presId="urn:microsoft.com/office/officeart/2005/8/layout/radial5"/>
    <dgm:cxn modelId="{D7B3E6EC-A7B7-488D-91F9-2ACD85BCBCC6}" type="presParOf" srcId="{374C745A-F433-480D-A28C-2D481D3833FC}" destId="{B055C09C-5EA1-4F9C-AE9C-FB51D54933FA}" srcOrd="3" destOrd="0" presId="urn:microsoft.com/office/officeart/2005/8/layout/radial5"/>
    <dgm:cxn modelId="{6C7E2FC8-F3DF-4613-AE0E-82B15C485959}" type="presParOf" srcId="{B055C09C-5EA1-4F9C-AE9C-FB51D54933FA}" destId="{0EA2DBC7-7D0D-43E8-8A39-D8EBC2D6577B}" srcOrd="0" destOrd="0" presId="urn:microsoft.com/office/officeart/2005/8/layout/radial5"/>
    <dgm:cxn modelId="{FD9030B9-5F84-4D93-B294-D983820751D6}" type="presParOf" srcId="{374C745A-F433-480D-A28C-2D481D3833FC}" destId="{86B30271-EF75-4353-A687-4391C24C13AE}" srcOrd="4" destOrd="0" presId="urn:microsoft.com/office/officeart/2005/8/layout/radial5"/>
    <dgm:cxn modelId="{9D1FDA07-D6AD-4A3F-8ED7-34AC2CA20839}" type="presParOf" srcId="{374C745A-F433-480D-A28C-2D481D3833FC}" destId="{8E650B39-368D-4B3F-A991-205675B88B71}" srcOrd="5" destOrd="0" presId="urn:microsoft.com/office/officeart/2005/8/layout/radial5"/>
    <dgm:cxn modelId="{C73934A2-C6CC-4617-92BB-0CF93D7AF754}" type="presParOf" srcId="{8E650B39-368D-4B3F-A991-205675B88B71}" destId="{C8584EE5-B279-4ED0-9EC7-2FA959F23FA2}" srcOrd="0" destOrd="0" presId="urn:microsoft.com/office/officeart/2005/8/layout/radial5"/>
    <dgm:cxn modelId="{22D3CCF6-8100-4608-9D69-BD74DC736FA8}" type="presParOf" srcId="{374C745A-F433-480D-A28C-2D481D3833FC}" destId="{ADB99E4F-C88D-44A7-AB41-09EA7A138D5B}" srcOrd="6" destOrd="0" presId="urn:microsoft.com/office/officeart/2005/8/layout/radial5"/>
    <dgm:cxn modelId="{13FD1611-5049-4D22-B2BD-C92D34A4CF82}" type="presParOf" srcId="{374C745A-F433-480D-A28C-2D481D3833FC}" destId="{206B051A-09DB-49E3-99B7-6CC972176397}" srcOrd="7" destOrd="0" presId="urn:microsoft.com/office/officeart/2005/8/layout/radial5"/>
    <dgm:cxn modelId="{DE26F3A7-627C-43E1-AFD5-53C28A2B3781}" type="presParOf" srcId="{206B051A-09DB-49E3-99B7-6CC972176397}" destId="{87D2C602-B46A-49C0-B0E0-5587B752E7ED}" srcOrd="0" destOrd="0" presId="urn:microsoft.com/office/officeart/2005/8/layout/radial5"/>
    <dgm:cxn modelId="{9430D0BE-B82C-4377-8711-AD6E36F60311}" type="presParOf" srcId="{374C745A-F433-480D-A28C-2D481D3833FC}" destId="{20A9EF75-2CDE-43DE-B0A1-6797D059AD0B}" srcOrd="8" destOrd="0" presId="urn:microsoft.com/office/officeart/2005/8/layout/radial5"/>
    <dgm:cxn modelId="{3510155F-A0B1-42A3-939E-32DB3EA85941}" type="presParOf" srcId="{374C745A-F433-480D-A28C-2D481D3833FC}" destId="{DB73C826-5B13-46DE-BE54-976A6D59DD65}" srcOrd="9" destOrd="0" presId="urn:microsoft.com/office/officeart/2005/8/layout/radial5"/>
    <dgm:cxn modelId="{F4AD0D1E-8646-4AB1-88BE-AAC75ED3DF89}" type="presParOf" srcId="{DB73C826-5B13-46DE-BE54-976A6D59DD65}" destId="{8AA65948-F9EE-4A98-BE94-16411078A3D3}" srcOrd="0" destOrd="0" presId="urn:microsoft.com/office/officeart/2005/8/layout/radial5"/>
    <dgm:cxn modelId="{D7EF98E3-5259-422C-9A2B-7994EB34B8C4}" type="presParOf" srcId="{374C745A-F433-480D-A28C-2D481D3833FC}" destId="{4F76CC76-A2E6-4E13-93B5-DE0F6BCE08FD}" srcOrd="10" destOrd="0" presId="urn:microsoft.com/office/officeart/2005/8/layout/radial5"/>
    <dgm:cxn modelId="{0B114DAF-02CD-4586-A50F-BB48247BB27C}" type="presParOf" srcId="{374C745A-F433-480D-A28C-2D481D3833FC}" destId="{6ABF0A5C-A4E2-4776-93C8-601418889AE1}" srcOrd="11" destOrd="0" presId="urn:microsoft.com/office/officeart/2005/8/layout/radial5"/>
    <dgm:cxn modelId="{0D623EAE-DAA4-4CE5-AF25-0635A1AA8C81}" type="presParOf" srcId="{6ABF0A5C-A4E2-4776-93C8-601418889AE1}" destId="{D9B5DA0B-C859-468E-A278-2AEC48520687}" srcOrd="0" destOrd="0" presId="urn:microsoft.com/office/officeart/2005/8/layout/radial5"/>
    <dgm:cxn modelId="{E3E01829-B89C-47C1-8992-7344FCCD460E}" type="presParOf" srcId="{374C745A-F433-480D-A28C-2D481D3833FC}" destId="{7B8FD9D6-8597-4900-9D64-9B216DA23078}" srcOrd="12" destOrd="0" presId="urn:microsoft.com/office/officeart/2005/8/layout/radial5"/>
    <dgm:cxn modelId="{1F6BFD67-7DEE-4158-9FE9-A422016A5BD1}" type="presParOf" srcId="{374C745A-F433-480D-A28C-2D481D3833FC}" destId="{994B84E8-2F0D-4ACB-BB92-9E34B26B26BD}" srcOrd="13" destOrd="0" presId="urn:microsoft.com/office/officeart/2005/8/layout/radial5"/>
    <dgm:cxn modelId="{95A2A67F-4E1A-4410-9AE1-68A21E9DFB8C}" type="presParOf" srcId="{994B84E8-2F0D-4ACB-BB92-9E34B26B26BD}" destId="{A33A622C-7C47-4665-A752-BB4F34F9BABC}" srcOrd="0" destOrd="0" presId="urn:microsoft.com/office/officeart/2005/8/layout/radial5"/>
    <dgm:cxn modelId="{BC301AA2-E2C0-417B-9D3A-1308578D643E}" type="presParOf" srcId="{374C745A-F433-480D-A28C-2D481D3833FC}" destId="{1D0E6FAF-FC80-4AA8-A9B7-E44C4B5E7C5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999B5-AD28-46A7-8D58-2871612A271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20660-4747-4448-8378-D945543DA980}">
      <dgm:prSet phldrT="[Text]" custT="1"/>
      <dgm:spPr/>
      <dgm:t>
        <a:bodyPr/>
        <a:lstStyle/>
        <a:p>
          <a:r>
            <a:rPr lang="bn-BD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পানি দূষণের কারণ</a:t>
          </a:r>
          <a:endParaRPr 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FB8813-0B8D-4842-A50A-3B6E0B5156D0}" type="parTrans" cxnId="{BF270A8F-6A00-490B-AD8A-07F4E98D6955}">
      <dgm:prSet/>
      <dgm:spPr/>
      <dgm:t>
        <a:bodyPr/>
        <a:lstStyle/>
        <a:p>
          <a:endParaRPr lang="en-US"/>
        </a:p>
      </dgm:t>
    </dgm:pt>
    <dgm:pt modelId="{2808BA19-2934-45C6-85B8-F8D2D7E4FF87}" type="sibTrans" cxnId="{BF270A8F-6A00-490B-AD8A-07F4E98D6955}">
      <dgm:prSet/>
      <dgm:spPr/>
      <dgm:t>
        <a:bodyPr/>
        <a:lstStyle/>
        <a:p>
          <a:endParaRPr lang="en-US"/>
        </a:p>
      </dgm:t>
    </dgm:pt>
    <dgm:pt modelId="{483556C5-C927-4BB5-9BF6-F39D68EF09A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345652B-B1F9-46AE-A0FA-CF67EB0F1F07}" type="parTrans" cxnId="{28505303-CBA0-462A-94C1-3CB83F8C1CB0}">
      <dgm:prSet/>
      <dgm:spPr/>
      <dgm:t>
        <a:bodyPr/>
        <a:lstStyle/>
        <a:p>
          <a:endParaRPr lang="en-US"/>
        </a:p>
      </dgm:t>
    </dgm:pt>
    <dgm:pt modelId="{E2EFCFDC-D1BA-4812-B6B0-117578ADD6BE}" type="sibTrans" cxnId="{28505303-CBA0-462A-94C1-3CB83F8C1CB0}">
      <dgm:prSet/>
      <dgm:spPr/>
      <dgm:t>
        <a:bodyPr/>
        <a:lstStyle/>
        <a:p>
          <a:endParaRPr lang="en-US"/>
        </a:p>
      </dgm:t>
    </dgm:pt>
    <dgm:pt modelId="{CB5406A0-5E02-459B-98FC-AA0890B4274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FF349D4-4013-40EF-AC65-CF85492C24D2}" type="parTrans" cxnId="{00B2138A-1E36-4866-BD41-C9FCAF52FFE9}">
      <dgm:prSet/>
      <dgm:spPr/>
      <dgm:t>
        <a:bodyPr/>
        <a:lstStyle/>
        <a:p>
          <a:endParaRPr lang="en-US"/>
        </a:p>
      </dgm:t>
    </dgm:pt>
    <dgm:pt modelId="{564052D4-6609-426A-9532-396B27DD3C5A}" type="sibTrans" cxnId="{00B2138A-1E36-4866-BD41-C9FCAF52FFE9}">
      <dgm:prSet/>
      <dgm:spPr/>
      <dgm:t>
        <a:bodyPr/>
        <a:lstStyle/>
        <a:p>
          <a:endParaRPr lang="en-US"/>
        </a:p>
      </dgm:t>
    </dgm:pt>
    <dgm:pt modelId="{720D4DA6-206D-4F6D-8D17-56A99D7A69E7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54CC686-581B-4664-BC93-4ABCC1B742C8}" type="parTrans" cxnId="{2DDE6130-B3F8-4DAB-8457-42B0CF57085F}">
      <dgm:prSet/>
      <dgm:spPr/>
      <dgm:t>
        <a:bodyPr/>
        <a:lstStyle/>
        <a:p>
          <a:endParaRPr lang="en-US"/>
        </a:p>
      </dgm:t>
    </dgm:pt>
    <dgm:pt modelId="{A0BB352D-3E28-44CD-9EBA-BA61E3C2D021}" type="sibTrans" cxnId="{2DDE6130-B3F8-4DAB-8457-42B0CF57085F}">
      <dgm:prSet/>
      <dgm:spPr/>
      <dgm:t>
        <a:bodyPr/>
        <a:lstStyle/>
        <a:p>
          <a:endParaRPr lang="en-US"/>
        </a:p>
      </dgm:t>
    </dgm:pt>
    <dgm:pt modelId="{AB0410BB-02A4-4ADD-B5F2-1D07A3C4C2A1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/>
            <a:t>[</a:t>
          </a:r>
          <a:endParaRPr lang="en-US" dirty="0"/>
        </a:p>
      </dgm:t>
    </dgm:pt>
    <dgm:pt modelId="{CB4ED75D-DB5D-4B2E-8BC6-8F1059F2857C}" type="parTrans" cxnId="{AC3E6877-D458-4AD3-9848-90965F70DE04}">
      <dgm:prSet/>
      <dgm:spPr/>
      <dgm:t>
        <a:bodyPr/>
        <a:lstStyle/>
        <a:p>
          <a:endParaRPr lang="en-US"/>
        </a:p>
      </dgm:t>
    </dgm:pt>
    <dgm:pt modelId="{CA34461D-A8C1-4CDE-976C-0281C926442C}" type="sibTrans" cxnId="{AC3E6877-D458-4AD3-9848-90965F70DE04}">
      <dgm:prSet/>
      <dgm:spPr/>
      <dgm:t>
        <a:bodyPr/>
        <a:lstStyle/>
        <a:p>
          <a:endParaRPr lang="en-US"/>
        </a:p>
      </dgm:t>
    </dgm:pt>
    <dgm:pt modelId="{D0DDA7C4-C1A5-4D75-AB8A-52008D71D553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C1FBF83-F7E7-4B07-8F54-042DC4255823}" type="sibTrans" cxnId="{2616AC7F-F962-4813-9B99-95F1C1F26A3E}">
      <dgm:prSet/>
      <dgm:spPr/>
      <dgm:t>
        <a:bodyPr/>
        <a:lstStyle/>
        <a:p>
          <a:endParaRPr lang="en-US"/>
        </a:p>
      </dgm:t>
    </dgm:pt>
    <dgm:pt modelId="{B9444474-0DEF-4B9C-B29B-5E9A37C23EC3}" type="parTrans" cxnId="{2616AC7F-F962-4813-9B99-95F1C1F26A3E}">
      <dgm:prSet/>
      <dgm:spPr/>
      <dgm:t>
        <a:bodyPr/>
        <a:lstStyle/>
        <a:p>
          <a:endParaRPr lang="en-US"/>
        </a:p>
      </dgm:t>
    </dgm:pt>
    <dgm:pt modelId="{FBC26604-7266-46C1-9D83-C0AC2832743B}">
      <dgm:prSet/>
      <dgm:spPr/>
      <dgm:t>
        <a:bodyPr/>
        <a:lstStyle/>
        <a:p>
          <a:endParaRPr lang="en-US"/>
        </a:p>
      </dgm:t>
    </dgm:pt>
    <dgm:pt modelId="{DF4256ED-78FC-419C-A6FF-934719BF0107}" type="parTrans" cxnId="{B029AF3D-954F-451F-9B20-832E9F9E9B59}">
      <dgm:prSet/>
      <dgm:spPr/>
      <dgm:t>
        <a:bodyPr/>
        <a:lstStyle/>
        <a:p>
          <a:endParaRPr lang="en-US"/>
        </a:p>
      </dgm:t>
    </dgm:pt>
    <dgm:pt modelId="{F68A5BDB-1488-4CA6-B4FC-CF854F2A3DA4}" type="sibTrans" cxnId="{B029AF3D-954F-451F-9B20-832E9F9E9B59}">
      <dgm:prSet/>
      <dgm:spPr/>
      <dgm:t>
        <a:bodyPr/>
        <a:lstStyle/>
        <a:p>
          <a:endParaRPr lang="en-US"/>
        </a:p>
      </dgm:t>
    </dgm:pt>
    <dgm:pt modelId="{EB053A2A-2867-4989-BA36-3B89864277C0}">
      <dgm:prSet/>
      <dgm:spPr/>
      <dgm:t>
        <a:bodyPr/>
        <a:lstStyle/>
        <a:p>
          <a:endParaRPr lang="en-US"/>
        </a:p>
      </dgm:t>
    </dgm:pt>
    <dgm:pt modelId="{693526B8-3F9E-4EDD-A401-8B468AFD0FAE}" type="parTrans" cxnId="{9FC6B9E8-BE85-4269-8493-6820725795FA}">
      <dgm:prSet/>
      <dgm:spPr/>
      <dgm:t>
        <a:bodyPr/>
        <a:lstStyle/>
        <a:p>
          <a:endParaRPr lang="en-US"/>
        </a:p>
      </dgm:t>
    </dgm:pt>
    <dgm:pt modelId="{0A1DF882-F416-423A-85CD-2AEEF87AF242}" type="sibTrans" cxnId="{9FC6B9E8-BE85-4269-8493-6820725795FA}">
      <dgm:prSet/>
      <dgm:spPr/>
      <dgm:t>
        <a:bodyPr/>
        <a:lstStyle/>
        <a:p>
          <a:endParaRPr lang="en-US"/>
        </a:p>
      </dgm:t>
    </dgm:pt>
    <dgm:pt modelId="{374C745A-F433-480D-A28C-2D481D3833FC}" type="pres">
      <dgm:prSet presAssocID="{5C9999B5-AD28-46A7-8D58-2871612A27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4DA947-D4ED-4C9B-BC83-8A6B0332A240}" type="pres">
      <dgm:prSet presAssocID="{81420660-4747-4448-8378-D945543DA980}" presName="centerShape" presStyleLbl="node0" presStyleIdx="0" presStyleCnt="1"/>
      <dgm:spPr/>
      <dgm:t>
        <a:bodyPr/>
        <a:lstStyle/>
        <a:p>
          <a:endParaRPr lang="en-US"/>
        </a:p>
      </dgm:t>
    </dgm:pt>
    <dgm:pt modelId="{DEF08F8E-E72B-460C-AFBD-ABF739465D77}" type="pres">
      <dgm:prSet presAssocID="{1345652B-B1F9-46AE-A0FA-CF67EB0F1F07}" presName="parTrans" presStyleLbl="sibTrans2D1" presStyleIdx="0" presStyleCnt="5"/>
      <dgm:spPr/>
      <dgm:t>
        <a:bodyPr/>
        <a:lstStyle/>
        <a:p>
          <a:endParaRPr lang="en-US"/>
        </a:p>
      </dgm:t>
    </dgm:pt>
    <dgm:pt modelId="{BA1CF361-E111-4593-A37B-413CD8264F27}" type="pres">
      <dgm:prSet presAssocID="{1345652B-B1F9-46AE-A0FA-CF67EB0F1F0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31A89E7-1D4E-4B8A-8804-0CFFF845A38A}" type="pres">
      <dgm:prSet presAssocID="{483556C5-C927-4BB5-9BF6-F39D68EF09A8}" presName="node" presStyleLbl="node1" presStyleIdx="0" presStyleCnt="5" custScaleX="118817" custScaleY="118817" custRadScaleRad="101360" custRadScaleInc="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5C09C-5EA1-4F9C-AE9C-FB51D54933FA}" type="pres">
      <dgm:prSet presAssocID="{9FF349D4-4013-40EF-AC65-CF85492C24D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0EA2DBC7-7D0D-43E8-8A39-D8EBC2D6577B}" type="pres">
      <dgm:prSet presAssocID="{9FF349D4-4013-40EF-AC65-CF85492C24D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6B30271-EF75-4353-A687-4391C24C13AE}" type="pres">
      <dgm:prSet presAssocID="{CB5406A0-5E02-459B-98FC-AA0890B42749}" presName="node" presStyleLbl="node1" presStyleIdx="1" presStyleCnt="5" custScaleX="118817" custScaleY="118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50B39-368D-4B3F-A991-205675B88B71}" type="pres">
      <dgm:prSet presAssocID="{CB4ED75D-DB5D-4B2E-8BC6-8F1059F2857C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8584EE5-B279-4ED0-9EC7-2FA959F23FA2}" type="pres">
      <dgm:prSet presAssocID="{CB4ED75D-DB5D-4B2E-8BC6-8F1059F2857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DB99E4F-C88D-44A7-AB41-09EA7A138D5B}" type="pres">
      <dgm:prSet presAssocID="{AB0410BB-02A4-4ADD-B5F2-1D07A3C4C2A1}" presName="node" presStyleLbl="node1" presStyleIdx="2" presStyleCnt="5" custScaleX="118817" custScaleY="118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F0A5C-A4E2-4776-93C8-601418889AE1}" type="pres">
      <dgm:prSet presAssocID="{B9444474-0DEF-4B9C-B29B-5E9A37C23EC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D9B5DA0B-C859-468E-A278-2AEC48520687}" type="pres">
      <dgm:prSet presAssocID="{B9444474-0DEF-4B9C-B29B-5E9A37C23EC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B8FD9D6-8597-4900-9D64-9B216DA23078}" type="pres">
      <dgm:prSet presAssocID="{D0DDA7C4-C1A5-4D75-AB8A-52008D71D553}" presName="node" presStyleLbl="node1" presStyleIdx="3" presStyleCnt="5" custScaleX="118817" custScaleY="118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B84E8-2F0D-4ACB-BB92-9E34B26B26BD}" type="pres">
      <dgm:prSet presAssocID="{454CC686-581B-4664-BC93-4ABCC1B742C8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33A622C-7C47-4665-A752-BB4F34F9BABC}" type="pres">
      <dgm:prSet presAssocID="{454CC686-581B-4664-BC93-4ABCC1B742C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D0E6FAF-FC80-4AA8-A9B7-E44C4B5E7C54}" type="pres">
      <dgm:prSet presAssocID="{720D4DA6-206D-4F6D-8D17-56A99D7A69E7}" presName="node" presStyleLbl="node1" presStyleIdx="4" presStyleCnt="5" custScaleX="118817" custScaleY="118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75E330-ED68-4BE9-BC10-78B20B5D96B2}" type="presOf" srcId="{B9444474-0DEF-4B9C-B29B-5E9A37C23EC3}" destId="{D9B5DA0B-C859-468E-A278-2AEC48520687}" srcOrd="1" destOrd="0" presId="urn:microsoft.com/office/officeart/2005/8/layout/radial5"/>
    <dgm:cxn modelId="{C0879F9E-ABCE-434F-B584-08A83649CB48}" type="presOf" srcId="{B9444474-0DEF-4B9C-B29B-5E9A37C23EC3}" destId="{6ABF0A5C-A4E2-4776-93C8-601418889AE1}" srcOrd="0" destOrd="0" presId="urn:microsoft.com/office/officeart/2005/8/layout/radial5"/>
    <dgm:cxn modelId="{E0208124-05E7-4369-96BE-C6D8FB03F60B}" type="presOf" srcId="{CB4ED75D-DB5D-4B2E-8BC6-8F1059F2857C}" destId="{8E650B39-368D-4B3F-A991-205675B88B71}" srcOrd="0" destOrd="0" presId="urn:microsoft.com/office/officeart/2005/8/layout/radial5"/>
    <dgm:cxn modelId="{4B038D94-466B-4FC5-BB90-A53EA05294BF}" type="presOf" srcId="{720D4DA6-206D-4F6D-8D17-56A99D7A69E7}" destId="{1D0E6FAF-FC80-4AA8-A9B7-E44C4B5E7C54}" srcOrd="0" destOrd="0" presId="urn:microsoft.com/office/officeart/2005/8/layout/radial5"/>
    <dgm:cxn modelId="{28505303-CBA0-462A-94C1-3CB83F8C1CB0}" srcId="{81420660-4747-4448-8378-D945543DA980}" destId="{483556C5-C927-4BB5-9BF6-F39D68EF09A8}" srcOrd="0" destOrd="0" parTransId="{1345652B-B1F9-46AE-A0FA-CF67EB0F1F07}" sibTransId="{E2EFCFDC-D1BA-4812-B6B0-117578ADD6BE}"/>
    <dgm:cxn modelId="{8AA8866D-0EDC-43A1-BBB4-68C00674778E}" type="presOf" srcId="{483556C5-C927-4BB5-9BF6-F39D68EF09A8}" destId="{631A89E7-1D4E-4B8A-8804-0CFFF845A38A}" srcOrd="0" destOrd="0" presId="urn:microsoft.com/office/officeart/2005/8/layout/radial5"/>
    <dgm:cxn modelId="{EB8A980C-1734-46CF-9329-4D4F4E763AE4}" type="presOf" srcId="{AB0410BB-02A4-4ADD-B5F2-1D07A3C4C2A1}" destId="{ADB99E4F-C88D-44A7-AB41-09EA7A138D5B}" srcOrd="0" destOrd="0" presId="urn:microsoft.com/office/officeart/2005/8/layout/radial5"/>
    <dgm:cxn modelId="{431F0404-A51E-48D9-B74A-F13AC97B1FEB}" type="presOf" srcId="{454CC686-581B-4664-BC93-4ABCC1B742C8}" destId="{A33A622C-7C47-4665-A752-BB4F34F9BABC}" srcOrd="1" destOrd="0" presId="urn:microsoft.com/office/officeart/2005/8/layout/radial5"/>
    <dgm:cxn modelId="{B029AF3D-954F-451F-9B20-832E9F9E9B59}" srcId="{5C9999B5-AD28-46A7-8D58-2871612A271B}" destId="{FBC26604-7266-46C1-9D83-C0AC2832743B}" srcOrd="1" destOrd="0" parTransId="{DF4256ED-78FC-419C-A6FF-934719BF0107}" sibTransId="{F68A5BDB-1488-4CA6-B4FC-CF854F2A3DA4}"/>
    <dgm:cxn modelId="{7E079B91-C53A-4623-ACC4-593B78259EF3}" type="presOf" srcId="{1345652B-B1F9-46AE-A0FA-CF67EB0F1F07}" destId="{BA1CF361-E111-4593-A37B-413CD8264F27}" srcOrd="1" destOrd="0" presId="urn:microsoft.com/office/officeart/2005/8/layout/radial5"/>
    <dgm:cxn modelId="{2316B793-5287-4C72-AD49-1270860F8903}" type="presOf" srcId="{D0DDA7C4-C1A5-4D75-AB8A-52008D71D553}" destId="{7B8FD9D6-8597-4900-9D64-9B216DA23078}" srcOrd="0" destOrd="0" presId="urn:microsoft.com/office/officeart/2005/8/layout/radial5"/>
    <dgm:cxn modelId="{2A1E76AB-A7AB-487E-957D-19E7E8614691}" type="presOf" srcId="{5C9999B5-AD28-46A7-8D58-2871612A271B}" destId="{374C745A-F433-480D-A28C-2D481D3833FC}" srcOrd="0" destOrd="0" presId="urn:microsoft.com/office/officeart/2005/8/layout/radial5"/>
    <dgm:cxn modelId="{CE893A77-4062-4CC4-9EF9-8865B2F19A72}" type="presOf" srcId="{1345652B-B1F9-46AE-A0FA-CF67EB0F1F07}" destId="{DEF08F8E-E72B-460C-AFBD-ABF739465D77}" srcOrd="0" destOrd="0" presId="urn:microsoft.com/office/officeart/2005/8/layout/radial5"/>
    <dgm:cxn modelId="{9FC6B9E8-BE85-4269-8493-6820725795FA}" srcId="{5C9999B5-AD28-46A7-8D58-2871612A271B}" destId="{EB053A2A-2867-4989-BA36-3B89864277C0}" srcOrd="2" destOrd="0" parTransId="{693526B8-3F9E-4EDD-A401-8B468AFD0FAE}" sibTransId="{0A1DF882-F416-423A-85CD-2AEEF87AF242}"/>
    <dgm:cxn modelId="{9C17B3FC-0D86-4DCF-8CE8-EBBEB5AA806B}" type="presOf" srcId="{81420660-4747-4448-8378-D945543DA980}" destId="{064DA947-D4ED-4C9B-BC83-8A6B0332A240}" srcOrd="0" destOrd="0" presId="urn:microsoft.com/office/officeart/2005/8/layout/radial5"/>
    <dgm:cxn modelId="{AC3E6877-D458-4AD3-9848-90965F70DE04}" srcId="{81420660-4747-4448-8378-D945543DA980}" destId="{AB0410BB-02A4-4ADD-B5F2-1D07A3C4C2A1}" srcOrd="2" destOrd="0" parTransId="{CB4ED75D-DB5D-4B2E-8BC6-8F1059F2857C}" sibTransId="{CA34461D-A8C1-4CDE-976C-0281C926442C}"/>
    <dgm:cxn modelId="{29DB5E90-B0A3-4CBB-B584-5C58217A09BE}" type="presOf" srcId="{454CC686-581B-4664-BC93-4ABCC1B742C8}" destId="{994B84E8-2F0D-4ACB-BB92-9E34B26B26BD}" srcOrd="0" destOrd="0" presId="urn:microsoft.com/office/officeart/2005/8/layout/radial5"/>
    <dgm:cxn modelId="{744EE8A9-B050-4B1B-AEDE-4146A423F042}" type="presOf" srcId="{9FF349D4-4013-40EF-AC65-CF85492C24D2}" destId="{0EA2DBC7-7D0D-43E8-8A39-D8EBC2D6577B}" srcOrd="1" destOrd="0" presId="urn:microsoft.com/office/officeart/2005/8/layout/radial5"/>
    <dgm:cxn modelId="{2BDD6759-6B88-4222-ACF1-A7815A2E568C}" type="presOf" srcId="{CB5406A0-5E02-459B-98FC-AA0890B42749}" destId="{86B30271-EF75-4353-A687-4391C24C13AE}" srcOrd="0" destOrd="0" presId="urn:microsoft.com/office/officeart/2005/8/layout/radial5"/>
    <dgm:cxn modelId="{C5A3F6A2-BB29-4379-B598-063E3ECD4334}" type="presOf" srcId="{CB4ED75D-DB5D-4B2E-8BC6-8F1059F2857C}" destId="{C8584EE5-B279-4ED0-9EC7-2FA959F23FA2}" srcOrd="1" destOrd="0" presId="urn:microsoft.com/office/officeart/2005/8/layout/radial5"/>
    <dgm:cxn modelId="{2DDE6130-B3F8-4DAB-8457-42B0CF57085F}" srcId="{81420660-4747-4448-8378-D945543DA980}" destId="{720D4DA6-206D-4F6D-8D17-56A99D7A69E7}" srcOrd="4" destOrd="0" parTransId="{454CC686-581B-4664-BC93-4ABCC1B742C8}" sibTransId="{A0BB352D-3E28-44CD-9EBA-BA61E3C2D021}"/>
    <dgm:cxn modelId="{00B2138A-1E36-4866-BD41-C9FCAF52FFE9}" srcId="{81420660-4747-4448-8378-D945543DA980}" destId="{CB5406A0-5E02-459B-98FC-AA0890B42749}" srcOrd="1" destOrd="0" parTransId="{9FF349D4-4013-40EF-AC65-CF85492C24D2}" sibTransId="{564052D4-6609-426A-9532-396B27DD3C5A}"/>
    <dgm:cxn modelId="{1E8F6D36-39C7-4A0E-B247-E163D1F2D7E4}" type="presOf" srcId="{9FF349D4-4013-40EF-AC65-CF85492C24D2}" destId="{B055C09C-5EA1-4F9C-AE9C-FB51D54933FA}" srcOrd="0" destOrd="0" presId="urn:microsoft.com/office/officeart/2005/8/layout/radial5"/>
    <dgm:cxn modelId="{2616AC7F-F962-4813-9B99-95F1C1F26A3E}" srcId="{81420660-4747-4448-8378-D945543DA980}" destId="{D0DDA7C4-C1A5-4D75-AB8A-52008D71D553}" srcOrd="3" destOrd="0" parTransId="{B9444474-0DEF-4B9C-B29B-5E9A37C23EC3}" sibTransId="{DC1FBF83-F7E7-4B07-8F54-042DC4255823}"/>
    <dgm:cxn modelId="{BF270A8F-6A00-490B-AD8A-07F4E98D6955}" srcId="{5C9999B5-AD28-46A7-8D58-2871612A271B}" destId="{81420660-4747-4448-8378-D945543DA980}" srcOrd="0" destOrd="0" parTransId="{31FB8813-0B8D-4842-A50A-3B6E0B5156D0}" sibTransId="{2808BA19-2934-45C6-85B8-F8D2D7E4FF87}"/>
    <dgm:cxn modelId="{9C67C5A1-DB41-4BCD-966A-8F59AEDEAC56}" type="presParOf" srcId="{374C745A-F433-480D-A28C-2D481D3833FC}" destId="{064DA947-D4ED-4C9B-BC83-8A6B0332A240}" srcOrd="0" destOrd="0" presId="urn:microsoft.com/office/officeart/2005/8/layout/radial5"/>
    <dgm:cxn modelId="{2F41573F-A05B-46C4-A3F8-87358FAB5C14}" type="presParOf" srcId="{374C745A-F433-480D-A28C-2D481D3833FC}" destId="{DEF08F8E-E72B-460C-AFBD-ABF739465D77}" srcOrd="1" destOrd="0" presId="urn:microsoft.com/office/officeart/2005/8/layout/radial5"/>
    <dgm:cxn modelId="{1283026F-3B53-406A-A96C-86FD483A5BFA}" type="presParOf" srcId="{DEF08F8E-E72B-460C-AFBD-ABF739465D77}" destId="{BA1CF361-E111-4593-A37B-413CD8264F27}" srcOrd="0" destOrd="0" presId="urn:microsoft.com/office/officeart/2005/8/layout/radial5"/>
    <dgm:cxn modelId="{42512142-E2AA-4FC1-85EE-3109CC159629}" type="presParOf" srcId="{374C745A-F433-480D-A28C-2D481D3833FC}" destId="{631A89E7-1D4E-4B8A-8804-0CFFF845A38A}" srcOrd="2" destOrd="0" presId="urn:microsoft.com/office/officeart/2005/8/layout/radial5"/>
    <dgm:cxn modelId="{3EDA01AF-2D48-4119-AE33-2112BF021253}" type="presParOf" srcId="{374C745A-F433-480D-A28C-2D481D3833FC}" destId="{B055C09C-5EA1-4F9C-AE9C-FB51D54933FA}" srcOrd="3" destOrd="0" presId="urn:microsoft.com/office/officeart/2005/8/layout/radial5"/>
    <dgm:cxn modelId="{C2719FD2-4A76-4F96-8D24-F578E2C7F81A}" type="presParOf" srcId="{B055C09C-5EA1-4F9C-AE9C-FB51D54933FA}" destId="{0EA2DBC7-7D0D-43E8-8A39-D8EBC2D6577B}" srcOrd="0" destOrd="0" presId="urn:microsoft.com/office/officeart/2005/8/layout/radial5"/>
    <dgm:cxn modelId="{11A18114-F73C-4F16-947B-AF7B721A3556}" type="presParOf" srcId="{374C745A-F433-480D-A28C-2D481D3833FC}" destId="{86B30271-EF75-4353-A687-4391C24C13AE}" srcOrd="4" destOrd="0" presId="urn:microsoft.com/office/officeart/2005/8/layout/radial5"/>
    <dgm:cxn modelId="{5B85011A-4A7B-4996-B4C5-E9DE043DAE35}" type="presParOf" srcId="{374C745A-F433-480D-A28C-2D481D3833FC}" destId="{8E650B39-368D-4B3F-A991-205675B88B71}" srcOrd="5" destOrd="0" presId="urn:microsoft.com/office/officeart/2005/8/layout/radial5"/>
    <dgm:cxn modelId="{00C5D88A-4763-42A7-8F11-C63422ED6BF5}" type="presParOf" srcId="{8E650B39-368D-4B3F-A991-205675B88B71}" destId="{C8584EE5-B279-4ED0-9EC7-2FA959F23FA2}" srcOrd="0" destOrd="0" presId="urn:microsoft.com/office/officeart/2005/8/layout/radial5"/>
    <dgm:cxn modelId="{876F7ED2-3507-4409-AE36-91730153A9FC}" type="presParOf" srcId="{374C745A-F433-480D-A28C-2D481D3833FC}" destId="{ADB99E4F-C88D-44A7-AB41-09EA7A138D5B}" srcOrd="6" destOrd="0" presId="urn:microsoft.com/office/officeart/2005/8/layout/radial5"/>
    <dgm:cxn modelId="{CC86756E-6518-493B-83C6-19B6985D7B20}" type="presParOf" srcId="{374C745A-F433-480D-A28C-2D481D3833FC}" destId="{6ABF0A5C-A4E2-4776-93C8-601418889AE1}" srcOrd="7" destOrd="0" presId="urn:microsoft.com/office/officeart/2005/8/layout/radial5"/>
    <dgm:cxn modelId="{1BA0B621-36A0-4957-91F4-58D4321A8550}" type="presParOf" srcId="{6ABF0A5C-A4E2-4776-93C8-601418889AE1}" destId="{D9B5DA0B-C859-468E-A278-2AEC48520687}" srcOrd="0" destOrd="0" presId="urn:microsoft.com/office/officeart/2005/8/layout/radial5"/>
    <dgm:cxn modelId="{911EE494-5B86-4364-9D47-958325293505}" type="presParOf" srcId="{374C745A-F433-480D-A28C-2D481D3833FC}" destId="{7B8FD9D6-8597-4900-9D64-9B216DA23078}" srcOrd="8" destOrd="0" presId="urn:microsoft.com/office/officeart/2005/8/layout/radial5"/>
    <dgm:cxn modelId="{17DED944-6EEE-4F30-BD82-11B8E0BBB6F0}" type="presParOf" srcId="{374C745A-F433-480D-A28C-2D481D3833FC}" destId="{994B84E8-2F0D-4ACB-BB92-9E34B26B26BD}" srcOrd="9" destOrd="0" presId="urn:microsoft.com/office/officeart/2005/8/layout/radial5"/>
    <dgm:cxn modelId="{2EA85B0F-253E-4407-935C-D8D2E98A938B}" type="presParOf" srcId="{994B84E8-2F0D-4ACB-BB92-9E34B26B26BD}" destId="{A33A622C-7C47-4665-A752-BB4F34F9BABC}" srcOrd="0" destOrd="0" presId="urn:microsoft.com/office/officeart/2005/8/layout/radial5"/>
    <dgm:cxn modelId="{2189868B-2EA9-4162-B5D3-BD004010451C}" type="presParOf" srcId="{374C745A-F433-480D-A28C-2D481D3833FC}" destId="{1D0E6FAF-FC80-4AA8-A9B7-E44C4B5E7C5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DA947-D4ED-4C9B-BC83-8A6B0332A240}">
      <dsp:nvSpPr>
        <dsp:cNvPr id="0" name=""/>
        <dsp:cNvSpPr/>
      </dsp:nvSpPr>
      <dsp:spPr>
        <a:xfrm>
          <a:off x="3283148" y="2032800"/>
          <a:ext cx="1561703" cy="1561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বায়ু দূষণের কারণ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1854" y="2261506"/>
        <a:ext cx="1104291" cy="1104291"/>
      </dsp:txXfrm>
    </dsp:sp>
    <dsp:sp modelId="{DEF08F8E-E72B-460C-AFBD-ABF739465D77}">
      <dsp:nvSpPr>
        <dsp:cNvPr id="0" name=""/>
        <dsp:cNvSpPr/>
      </dsp:nvSpPr>
      <dsp:spPr>
        <a:xfrm rot="16200000">
          <a:off x="3933902" y="1529208"/>
          <a:ext cx="260194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972931" y="1674433"/>
        <a:ext cx="182136" cy="318587"/>
      </dsp:txXfrm>
    </dsp:sp>
    <dsp:sp modelId="{631A89E7-1D4E-4B8A-8804-0CFFF845A38A}">
      <dsp:nvSpPr>
        <dsp:cNvPr id="0" name=""/>
        <dsp:cNvSpPr/>
      </dsp:nvSpPr>
      <dsp:spPr>
        <a:xfrm>
          <a:off x="3228994" y="-128144"/>
          <a:ext cx="1670011" cy="16700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3473561" y="116423"/>
        <a:ext cx="1180877" cy="1180877"/>
      </dsp:txXfrm>
    </dsp:sp>
    <dsp:sp modelId="{B055C09C-5EA1-4F9C-AE9C-FB51D54933FA}">
      <dsp:nvSpPr>
        <dsp:cNvPr id="0" name=""/>
        <dsp:cNvSpPr/>
      </dsp:nvSpPr>
      <dsp:spPr>
        <a:xfrm rot="19285714">
          <a:off x="4730553" y="1912855"/>
          <a:ext cx="260194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739068" y="2043385"/>
        <a:ext cx="182136" cy="318587"/>
      </dsp:txXfrm>
    </dsp:sp>
    <dsp:sp modelId="{86B30271-EF75-4353-A687-4391C24C13AE}">
      <dsp:nvSpPr>
        <dsp:cNvPr id="0" name=""/>
        <dsp:cNvSpPr/>
      </dsp:nvSpPr>
      <dsp:spPr>
        <a:xfrm>
          <a:off x="4876149" y="665083"/>
          <a:ext cx="1670011" cy="16700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5120716" y="909650"/>
        <a:ext cx="1180877" cy="1180877"/>
      </dsp:txXfrm>
    </dsp:sp>
    <dsp:sp modelId="{8E650B39-368D-4B3F-A991-205675B88B71}">
      <dsp:nvSpPr>
        <dsp:cNvPr id="0" name=""/>
        <dsp:cNvSpPr/>
      </dsp:nvSpPr>
      <dsp:spPr>
        <a:xfrm rot="771429">
          <a:off x="4927309" y="2774901"/>
          <a:ext cx="260194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928288" y="2872412"/>
        <a:ext cx="182136" cy="318587"/>
      </dsp:txXfrm>
    </dsp:sp>
    <dsp:sp modelId="{ADB99E4F-C88D-44A7-AB41-09EA7A138D5B}">
      <dsp:nvSpPr>
        <dsp:cNvPr id="0" name=""/>
        <dsp:cNvSpPr/>
      </dsp:nvSpPr>
      <dsp:spPr>
        <a:xfrm>
          <a:off x="5282963" y="2447451"/>
          <a:ext cx="1670011" cy="16700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527530" y="2692018"/>
        <a:ext cx="1180877" cy="1180877"/>
      </dsp:txXfrm>
    </dsp:sp>
    <dsp:sp modelId="{206B051A-09DB-49E3-99B7-6CC972176397}">
      <dsp:nvSpPr>
        <dsp:cNvPr id="0" name=""/>
        <dsp:cNvSpPr/>
      </dsp:nvSpPr>
      <dsp:spPr>
        <a:xfrm rot="3857143">
          <a:off x="4376010" y="3466208"/>
          <a:ext cx="260194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398105" y="3537240"/>
        <a:ext cx="182136" cy="318587"/>
      </dsp:txXfrm>
    </dsp:sp>
    <dsp:sp modelId="{20A9EF75-2CDE-43DE-B0A1-6797D059AD0B}">
      <dsp:nvSpPr>
        <dsp:cNvPr id="0" name=""/>
        <dsp:cNvSpPr/>
      </dsp:nvSpPr>
      <dsp:spPr>
        <a:xfrm>
          <a:off x="4143096" y="3876799"/>
          <a:ext cx="1670011" cy="167001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387663" y="4121366"/>
        <a:ext cx="1180877" cy="1180877"/>
      </dsp:txXfrm>
    </dsp:sp>
    <dsp:sp modelId="{DB73C826-5B13-46DE-BE54-976A6D59DD65}">
      <dsp:nvSpPr>
        <dsp:cNvPr id="0" name=""/>
        <dsp:cNvSpPr/>
      </dsp:nvSpPr>
      <dsp:spPr>
        <a:xfrm rot="6942857">
          <a:off x="3491794" y="3466208"/>
          <a:ext cx="260194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547757" y="3537240"/>
        <a:ext cx="182136" cy="318587"/>
      </dsp:txXfrm>
    </dsp:sp>
    <dsp:sp modelId="{4F76CC76-A2E6-4E13-93B5-DE0F6BCE08FD}">
      <dsp:nvSpPr>
        <dsp:cNvPr id="0" name=""/>
        <dsp:cNvSpPr/>
      </dsp:nvSpPr>
      <dsp:spPr>
        <a:xfrm>
          <a:off x="2314891" y="3876799"/>
          <a:ext cx="1670011" cy="167001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559458" y="4121366"/>
        <a:ext cx="1180877" cy="1180877"/>
      </dsp:txXfrm>
    </dsp:sp>
    <dsp:sp modelId="{6ABF0A5C-A4E2-4776-93C8-601418889AE1}">
      <dsp:nvSpPr>
        <dsp:cNvPr id="0" name=""/>
        <dsp:cNvSpPr/>
      </dsp:nvSpPr>
      <dsp:spPr>
        <a:xfrm rot="10028571">
          <a:off x="2940495" y="2774901"/>
          <a:ext cx="260194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017574" y="2872412"/>
        <a:ext cx="182136" cy="318587"/>
      </dsp:txXfrm>
    </dsp:sp>
    <dsp:sp modelId="{7B8FD9D6-8597-4900-9D64-9B216DA23078}">
      <dsp:nvSpPr>
        <dsp:cNvPr id="0" name=""/>
        <dsp:cNvSpPr/>
      </dsp:nvSpPr>
      <dsp:spPr>
        <a:xfrm>
          <a:off x="1175024" y="2447451"/>
          <a:ext cx="1670011" cy="167001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1419591" y="2692018"/>
        <a:ext cx="1180877" cy="1180877"/>
      </dsp:txXfrm>
    </dsp:sp>
    <dsp:sp modelId="{994B84E8-2F0D-4ACB-BB92-9E34B26B26BD}">
      <dsp:nvSpPr>
        <dsp:cNvPr id="0" name=""/>
        <dsp:cNvSpPr/>
      </dsp:nvSpPr>
      <dsp:spPr>
        <a:xfrm rot="13114286">
          <a:off x="3137252" y="1912855"/>
          <a:ext cx="260194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206795" y="2043385"/>
        <a:ext cx="182136" cy="318587"/>
      </dsp:txXfrm>
    </dsp:sp>
    <dsp:sp modelId="{1D0E6FAF-FC80-4AA8-A9B7-E44C4B5E7C54}">
      <dsp:nvSpPr>
        <dsp:cNvPr id="0" name=""/>
        <dsp:cNvSpPr/>
      </dsp:nvSpPr>
      <dsp:spPr>
        <a:xfrm>
          <a:off x="1581838" y="665083"/>
          <a:ext cx="1670011" cy="1670011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1826405" y="909650"/>
        <a:ext cx="1180877" cy="1180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DA947-D4ED-4C9B-BC83-8A6B0332A240}">
      <dsp:nvSpPr>
        <dsp:cNvPr id="0" name=""/>
        <dsp:cNvSpPr/>
      </dsp:nvSpPr>
      <dsp:spPr>
        <a:xfrm>
          <a:off x="3298031" y="2148196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পানি দূষণের কারণ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2378" y="2372543"/>
        <a:ext cx="1083243" cy="1083243"/>
      </dsp:txXfrm>
    </dsp:sp>
    <dsp:sp modelId="{DEF08F8E-E72B-460C-AFBD-ABF739465D77}">
      <dsp:nvSpPr>
        <dsp:cNvPr id="0" name=""/>
        <dsp:cNvSpPr/>
      </dsp:nvSpPr>
      <dsp:spPr>
        <a:xfrm rot="16217537">
          <a:off x="3944786" y="1660322"/>
          <a:ext cx="248562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981880" y="1801778"/>
        <a:ext cx="173993" cy="312514"/>
      </dsp:txXfrm>
    </dsp:sp>
    <dsp:sp modelId="{631A89E7-1D4E-4B8A-8804-0CFFF845A38A}">
      <dsp:nvSpPr>
        <dsp:cNvPr id="0" name=""/>
        <dsp:cNvSpPr/>
      </dsp:nvSpPr>
      <dsp:spPr>
        <a:xfrm>
          <a:off x="3164841" y="-140963"/>
          <a:ext cx="1820202" cy="18202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431403" y="125599"/>
        <a:ext cx="1287078" cy="1287078"/>
      </dsp:txXfrm>
    </dsp:sp>
    <dsp:sp modelId="{B055C09C-5EA1-4F9C-AE9C-FB51D54933FA}">
      <dsp:nvSpPr>
        <dsp:cNvPr id="0" name=""/>
        <dsp:cNvSpPr/>
      </dsp:nvSpPr>
      <dsp:spPr>
        <a:xfrm rot="20520000">
          <a:off x="4884518" y="2346754"/>
          <a:ext cx="24854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886343" y="2462447"/>
        <a:ext cx="173983" cy="312514"/>
      </dsp:txXfrm>
    </dsp:sp>
    <dsp:sp modelId="{86B30271-EF75-4353-A687-4391C24C13AE}">
      <dsp:nvSpPr>
        <dsp:cNvPr id="0" name=""/>
        <dsp:cNvSpPr/>
      </dsp:nvSpPr>
      <dsp:spPr>
        <a:xfrm>
          <a:off x="5193941" y="1341214"/>
          <a:ext cx="1820202" cy="182020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460503" y="1607776"/>
        <a:ext cx="1287078" cy="1287078"/>
      </dsp:txXfrm>
    </dsp:sp>
    <dsp:sp modelId="{8E650B39-368D-4B3F-A991-205675B88B71}">
      <dsp:nvSpPr>
        <dsp:cNvPr id="0" name=""/>
        <dsp:cNvSpPr/>
      </dsp:nvSpPr>
      <dsp:spPr>
        <a:xfrm rot="3240000">
          <a:off x="4523639" y="3457424"/>
          <a:ext cx="24854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539007" y="3531434"/>
        <a:ext cx="173983" cy="312514"/>
      </dsp:txXfrm>
    </dsp:sp>
    <dsp:sp modelId="{ADB99E4F-C88D-44A7-AB41-09EA7A138D5B}">
      <dsp:nvSpPr>
        <dsp:cNvPr id="0" name=""/>
        <dsp:cNvSpPr/>
      </dsp:nvSpPr>
      <dsp:spPr>
        <a:xfrm>
          <a:off x="4414714" y="3739428"/>
          <a:ext cx="1820202" cy="182020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[</a:t>
          </a:r>
          <a:endParaRPr lang="en-US" sz="6500" kern="1200" dirty="0"/>
        </a:p>
      </dsp:txBody>
      <dsp:txXfrm>
        <a:off x="4681276" y="4005990"/>
        <a:ext cx="1287078" cy="1287078"/>
      </dsp:txXfrm>
    </dsp:sp>
    <dsp:sp modelId="{6ABF0A5C-A4E2-4776-93C8-601418889AE1}">
      <dsp:nvSpPr>
        <dsp:cNvPr id="0" name=""/>
        <dsp:cNvSpPr/>
      </dsp:nvSpPr>
      <dsp:spPr>
        <a:xfrm rot="7560000">
          <a:off x="3355812" y="3457424"/>
          <a:ext cx="24854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415008" y="3531434"/>
        <a:ext cx="173983" cy="312514"/>
      </dsp:txXfrm>
    </dsp:sp>
    <dsp:sp modelId="{7B8FD9D6-8597-4900-9D64-9B216DA23078}">
      <dsp:nvSpPr>
        <dsp:cNvPr id="0" name=""/>
        <dsp:cNvSpPr/>
      </dsp:nvSpPr>
      <dsp:spPr>
        <a:xfrm>
          <a:off x="1893083" y="3739428"/>
          <a:ext cx="1820202" cy="182020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159645" y="4005990"/>
        <a:ext cx="1287078" cy="1287078"/>
      </dsp:txXfrm>
    </dsp:sp>
    <dsp:sp modelId="{994B84E8-2F0D-4ACB-BB92-9E34B26B26BD}">
      <dsp:nvSpPr>
        <dsp:cNvPr id="0" name=""/>
        <dsp:cNvSpPr/>
      </dsp:nvSpPr>
      <dsp:spPr>
        <a:xfrm rot="11880000">
          <a:off x="2994934" y="2346754"/>
          <a:ext cx="24854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067673" y="2462447"/>
        <a:ext cx="173983" cy="312514"/>
      </dsp:txXfrm>
    </dsp:sp>
    <dsp:sp modelId="{1D0E6FAF-FC80-4AA8-A9B7-E44C4B5E7C54}">
      <dsp:nvSpPr>
        <dsp:cNvPr id="0" name=""/>
        <dsp:cNvSpPr/>
      </dsp:nvSpPr>
      <dsp:spPr>
        <a:xfrm>
          <a:off x="1113856" y="1341214"/>
          <a:ext cx="1820202" cy="182020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380418" y="1607776"/>
        <a:ext cx="1287078" cy="128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56B55-4305-4DED-A626-355E4D32E586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382D0-21C5-4470-BDA9-6C1009DCE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8" y="4019107"/>
            <a:ext cx="12192148" cy="181817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5899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098856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1949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1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2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0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8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8528-7C5C-415D-A10A-5D9467E539E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8271688" y="2330761"/>
            <a:ext cx="2091789" cy="2248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</a:t>
            </a:r>
            <a:endParaRPr lang="en-US" sz="25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4" name="Text Placeholder 1"/>
          <p:cNvSpPr txBox="1">
            <a:spLocks/>
          </p:cNvSpPr>
          <p:nvPr/>
        </p:nvSpPr>
        <p:spPr>
          <a:xfrm>
            <a:off x="6345206" y="2330761"/>
            <a:ext cx="2091789" cy="2248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</a:t>
            </a:r>
            <a:endParaRPr lang="en-US" sz="25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5" name="Text Placeholder 1"/>
          <p:cNvSpPr txBox="1">
            <a:spLocks/>
          </p:cNvSpPr>
          <p:nvPr/>
        </p:nvSpPr>
        <p:spPr>
          <a:xfrm>
            <a:off x="4582500" y="2330761"/>
            <a:ext cx="2091789" cy="2248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</a:t>
            </a:r>
            <a:endParaRPr lang="en-US" sz="2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6" name="Text Placeholder 1"/>
          <p:cNvSpPr txBox="1">
            <a:spLocks/>
          </p:cNvSpPr>
          <p:nvPr/>
        </p:nvSpPr>
        <p:spPr>
          <a:xfrm>
            <a:off x="2205634" y="2330761"/>
            <a:ext cx="2091789" cy="2248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</a:t>
            </a:r>
            <a:endParaRPr lang="en-US" sz="25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5B0598D-5F68-E44F-9901-97C133C78893}"/>
              </a:ext>
            </a:extLst>
          </p:cNvPr>
          <p:cNvGrpSpPr/>
          <p:nvPr/>
        </p:nvGrpSpPr>
        <p:grpSpPr>
          <a:xfrm rot="10800000">
            <a:off x="-957944" y="3628572"/>
            <a:ext cx="13425325" cy="4412484"/>
            <a:chOff x="-376460" y="3023098"/>
            <a:chExt cx="10608478" cy="3760831"/>
          </a:xfrm>
        </p:grpSpPr>
        <p:grpSp>
          <p:nvGrpSpPr>
            <p:cNvPr id="7" name="Group 15">
              <a:extLst>
                <a:ext uri="{FF2B5EF4-FFF2-40B4-BE49-F238E27FC236}">
                  <a16:creationId xmlns="" xmlns:a16="http://schemas.microsoft.com/office/drawing/2014/main" id="{081B1617-378F-2E47-9035-DBE3E761574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037556" y="1112155"/>
              <a:ext cx="1792500" cy="6122342"/>
              <a:chOff x="4381500" y="3044825"/>
              <a:chExt cx="1165225" cy="3979863"/>
            </a:xfrm>
          </p:grpSpPr>
          <p:sp>
            <p:nvSpPr>
              <p:cNvPr id="447" name="Freeform 82">
                <a:extLst>
                  <a:ext uri="{FF2B5EF4-FFF2-40B4-BE49-F238E27FC236}">
                    <a16:creationId xmlns="" xmlns:a16="http://schemas.microsoft.com/office/drawing/2014/main" id="{443A1D13-FD91-3544-85CD-EFCC49E92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1413" y="3211513"/>
                <a:ext cx="130175" cy="68262"/>
              </a:xfrm>
              <a:custGeom>
                <a:avLst/>
                <a:gdLst>
                  <a:gd name="T0" fmla="*/ 0 w 360"/>
                  <a:gd name="T1" fmla="*/ 20729 h 191"/>
                  <a:gd name="T2" fmla="*/ 0 w 360"/>
                  <a:gd name="T3" fmla="*/ 20729 h 191"/>
                  <a:gd name="T4" fmla="*/ 362 w 360"/>
                  <a:gd name="T5" fmla="*/ 20371 h 191"/>
                  <a:gd name="T6" fmla="*/ 362 w 360"/>
                  <a:gd name="T7" fmla="*/ 20371 h 191"/>
                  <a:gd name="T8" fmla="*/ 362 w 360"/>
                  <a:gd name="T9" fmla="*/ 20014 h 191"/>
                  <a:gd name="T10" fmla="*/ 362 w 360"/>
                  <a:gd name="T11" fmla="*/ 20014 h 191"/>
                  <a:gd name="T12" fmla="*/ 1085 w 360"/>
                  <a:gd name="T13" fmla="*/ 19657 h 191"/>
                  <a:gd name="T14" fmla="*/ 1085 w 360"/>
                  <a:gd name="T15" fmla="*/ 19657 h 191"/>
                  <a:gd name="T16" fmla="*/ 1085 w 360"/>
                  <a:gd name="T17" fmla="*/ 19657 h 191"/>
                  <a:gd name="T18" fmla="*/ 1085 w 360"/>
                  <a:gd name="T19" fmla="*/ 19657 h 191"/>
                  <a:gd name="T20" fmla="*/ 1085 w 360"/>
                  <a:gd name="T21" fmla="*/ 19299 h 191"/>
                  <a:gd name="T22" fmla="*/ 1085 w 360"/>
                  <a:gd name="T23" fmla="*/ 19299 h 191"/>
                  <a:gd name="T24" fmla="*/ 1446 w 360"/>
                  <a:gd name="T25" fmla="*/ 18942 h 191"/>
                  <a:gd name="T26" fmla="*/ 1446 w 360"/>
                  <a:gd name="T27" fmla="*/ 18942 h 191"/>
                  <a:gd name="T28" fmla="*/ 2170 w 360"/>
                  <a:gd name="T29" fmla="*/ 18584 h 191"/>
                  <a:gd name="T30" fmla="*/ 2170 w 360"/>
                  <a:gd name="T31" fmla="*/ 18584 h 191"/>
                  <a:gd name="T32" fmla="*/ 2170 w 360"/>
                  <a:gd name="T33" fmla="*/ 18584 h 191"/>
                  <a:gd name="T34" fmla="*/ 2170 w 360"/>
                  <a:gd name="T35" fmla="*/ 18584 h 191"/>
                  <a:gd name="T36" fmla="*/ 2893 w 360"/>
                  <a:gd name="T37" fmla="*/ 17870 h 191"/>
                  <a:gd name="T38" fmla="*/ 2893 w 360"/>
                  <a:gd name="T39" fmla="*/ 17870 h 191"/>
                  <a:gd name="T40" fmla="*/ 3254 w 360"/>
                  <a:gd name="T41" fmla="*/ 17870 h 191"/>
                  <a:gd name="T42" fmla="*/ 3254 w 360"/>
                  <a:gd name="T43" fmla="*/ 17870 h 191"/>
                  <a:gd name="T44" fmla="*/ 88953 w 360"/>
                  <a:gd name="T45" fmla="*/ 11437 h 191"/>
                  <a:gd name="T46" fmla="*/ 88953 w 360"/>
                  <a:gd name="T47" fmla="*/ 11437 h 191"/>
                  <a:gd name="T48" fmla="*/ 129813 w 360"/>
                  <a:gd name="T49" fmla="*/ 64331 h 191"/>
                  <a:gd name="T50" fmla="*/ 129813 w 360"/>
                  <a:gd name="T51" fmla="*/ 64331 h 191"/>
                  <a:gd name="T52" fmla="*/ 129813 w 360"/>
                  <a:gd name="T53" fmla="*/ 64688 h 191"/>
                  <a:gd name="T54" fmla="*/ 129813 w 360"/>
                  <a:gd name="T55" fmla="*/ 64688 h 191"/>
                  <a:gd name="T56" fmla="*/ 129813 w 360"/>
                  <a:gd name="T57" fmla="*/ 64688 h 191"/>
                  <a:gd name="T58" fmla="*/ 129813 w 360"/>
                  <a:gd name="T59" fmla="*/ 64688 h 191"/>
                  <a:gd name="T60" fmla="*/ 129813 w 360"/>
                  <a:gd name="T61" fmla="*/ 64688 h 191"/>
                  <a:gd name="T62" fmla="*/ 129813 w 360"/>
                  <a:gd name="T63" fmla="*/ 64688 h 191"/>
                  <a:gd name="T64" fmla="*/ 129813 w 360"/>
                  <a:gd name="T65" fmla="*/ 66475 h 191"/>
                  <a:gd name="T66" fmla="*/ 129813 w 360"/>
                  <a:gd name="T67" fmla="*/ 66475 h 191"/>
                  <a:gd name="T68" fmla="*/ 129813 w 360"/>
                  <a:gd name="T69" fmla="*/ 66475 h 191"/>
                  <a:gd name="T70" fmla="*/ 129813 w 360"/>
                  <a:gd name="T71" fmla="*/ 66475 h 191"/>
                  <a:gd name="T72" fmla="*/ 129452 w 360"/>
                  <a:gd name="T73" fmla="*/ 67905 h 191"/>
                  <a:gd name="T74" fmla="*/ 0 w 360"/>
                  <a:gd name="T75" fmla="*/ 20729 h 1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60" h="191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57"/>
                      <a:pt x="1" y="57"/>
                      <a:pt x="1" y="5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2" y="55"/>
                      <a:pt x="2" y="55"/>
                      <a:pt x="3" y="55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4"/>
                      <a:pt x="4" y="54"/>
                      <a:pt x="4" y="53"/>
                    </a:cubicBezTo>
                    <a:cubicBezTo>
                      <a:pt x="4" y="53"/>
                      <a:pt x="5" y="52"/>
                      <a:pt x="6" y="52"/>
                    </a:cubicBezTo>
                    <a:cubicBezTo>
                      <a:pt x="7" y="51"/>
                      <a:pt x="7" y="51"/>
                      <a:pt x="8" y="50"/>
                    </a:cubicBezTo>
                    <a:cubicBezTo>
                      <a:pt x="8" y="50"/>
                      <a:pt x="8" y="50"/>
                      <a:pt x="9" y="50"/>
                    </a:cubicBezTo>
                    <a:cubicBezTo>
                      <a:pt x="102" y="6"/>
                      <a:pt x="182" y="0"/>
                      <a:pt x="246" y="32"/>
                    </a:cubicBezTo>
                    <a:cubicBezTo>
                      <a:pt x="334" y="75"/>
                      <a:pt x="358" y="176"/>
                      <a:pt x="359" y="180"/>
                    </a:cubicBezTo>
                    <a:cubicBezTo>
                      <a:pt x="359" y="180"/>
                      <a:pt x="359" y="180"/>
                      <a:pt x="359" y="181"/>
                    </a:cubicBezTo>
                    <a:cubicBezTo>
                      <a:pt x="359" y="183"/>
                      <a:pt x="359" y="184"/>
                      <a:pt x="359" y="186"/>
                    </a:cubicBezTo>
                    <a:cubicBezTo>
                      <a:pt x="359" y="187"/>
                      <a:pt x="359" y="188"/>
                      <a:pt x="358" y="190"/>
                    </a:cubicBezTo>
                    <a:lnTo>
                      <a:pt x="0" y="5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448" name="Group 14">
                <a:extLst>
                  <a:ext uri="{FF2B5EF4-FFF2-40B4-BE49-F238E27FC236}">
                    <a16:creationId xmlns="" xmlns:a16="http://schemas.microsoft.com/office/drawing/2014/main" id="{8091F179-C888-F547-9741-F1CBE8603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1500" y="3044825"/>
                <a:ext cx="1165225" cy="3979863"/>
                <a:chOff x="4381500" y="3044825"/>
                <a:chExt cx="1165225" cy="3979863"/>
              </a:xfrm>
            </p:grpSpPr>
            <p:grpSp>
              <p:nvGrpSpPr>
                <p:cNvPr id="449" name="Group 13">
                  <a:extLst>
                    <a:ext uri="{FF2B5EF4-FFF2-40B4-BE49-F238E27FC236}">
                      <a16:creationId xmlns="" xmlns:a16="http://schemas.microsoft.com/office/drawing/2014/main" id="{F61E39E7-D946-FB45-A2E6-2302C063A3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81500" y="3044825"/>
                  <a:ext cx="1165225" cy="3979863"/>
                  <a:chOff x="4381500" y="3044825"/>
                  <a:chExt cx="1165225" cy="3979863"/>
                </a:xfrm>
              </p:grpSpPr>
              <p:sp>
                <p:nvSpPr>
                  <p:cNvPr id="451" name="Freeform 7">
                    <a:extLst>
                      <a:ext uri="{FF2B5EF4-FFF2-40B4-BE49-F238E27FC236}">
                        <a16:creationId xmlns="" xmlns:a16="http://schemas.microsoft.com/office/drawing/2014/main" id="{AF502220-DC10-A94A-A3E3-0764335EB4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25963" y="3432175"/>
                    <a:ext cx="431800" cy="3592513"/>
                  </a:xfrm>
                  <a:custGeom>
                    <a:avLst/>
                    <a:gdLst>
                      <a:gd name="T0" fmla="*/ 232286 w 1199"/>
                      <a:gd name="T1" fmla="*/ 0 h 9978"/>
                      <a:gd name="T2" fmla="*/ 232286 w 1199"/>
                      <a:gd name="T3" fmla="*/ 0 h 9978"/>
                      <a:gd name="T4" fmla="*/ 263978 w 1199"/>
                      <a:gd name="T5" fmla="*/ 776614 h 9978"/>
                      <a:gd name="T6" fmla="*/ 263978 w 1199"/>
                      <a:gd name="T7" fmla="*/ 776614 h 9978"/>
                      <a:gd name="T8" fmla="*/ 428199 w 1199"/>
                      <a:gd name="T9" fmla="*/ 1442334 h 9978"/>
                      <a:gd name="T10" fmla="*/ 428199 w 1199"/>
                      <a:gd name="T11" fmla="*/ 1442334 h 9978"/>
                      <a:gd name="T12" fmla="*/ 243090 w 1199"/>
                      <a:gd name="T13" fmla="*/ 2209946 h 9978"/>
                      <a:gd name="T14" fmla="*/ 243090 w 1199"/>
                      <a:gd name="T15" fmla="*/ 2209946 h 9978"/>
                      <a:gd name="T16" fmla="*/ 187990 w 1199"/>
                      <a:gd name="T17" fmla="*/ 3004202 h 9978"/>
                      <a:gd name="T18" fmla="*/ 187990 w 1199"/>
                      <a:gd name="T19" fmla="*/ 3004202 h 9978"/>
                      <a:gd name="T20" fmla="*/ 377060 w 1199"/>
                      <a:gd name="T21" fmla="*/ 3592153 h 997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99" h="9978">
                        <a:moveTo>
                          <a:pt x="645" y="0"/>
                        </a:moveTo>
                        <a:lnTo>
                          <a:pt x="645" y="0"/>
                        </a:lnTo>
                        <a:cubicBezTo>
                          <a:pt x="645" y="0"/>
                          <a:pt x="0" y="689"/>
                          <a:pt x="733" y="2157"/>
                        </a:cubicBezTo>
                        <a:cubicBezTo>
                          <a:pt x="1016" y="2724"/>
                          <a:pt x="1198" y="3368"/>
                          <a:pt x="1189" y="4006"/>
                        </a:cubicBezTo>
                        <a:cubicBezTo>
                          <a:pt x="1179" y="4744"/>
                          <a:pt x="821" y="5424"/>
                          <a:pt x="675" y="6138"/>
                        </a:cubicBezTo>
                        <a:cubicBezTo>
                          <a:pt x="525" y="6870"/>
                          <a:pt x="451" y="7597"/>
                          <a:pt x="522" y="8344"/>
                        </a:cubicBezTo>
                        <a:cubicBezTo>
                          <a:pt x="566" y="8801"/>
                          <a:pt x="855" y="9559"/>
                          <a:pt x="1047" y="9977"/>
                        </a:cubicBezTo>
                      </a:path>
                    </a:pathLst>
                  </a:custGeom>
                  <a:noFill/>
                  <a:ln w="16920" cap="flat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452" name="Freeform 8">
                    <a:extLst>
                      <a:ext uri="{FF2B5EF4-FFF2-40B4-BE49-F238E27FC236}">
                        <a16:creationId xmlns="" xmlns:a16="http://schemas.microsoft.com/office/drawing/2014/main" id="{AC27DBCC-4542-BA48-B65E-24D8BEF7DC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57700" y="6394450"/>
                    <a:ext cx="227013" cy="155575"/>
                  </a:xfrm>
                  <a:custGeom>
                    <a:avLst/>
                    <a:gdLst>
                      <a:gd name="T0" fmla="*/ 224851 w 630"/>
                      <a:gd name="T1" fmla="*/ 155214 h 431"/>
                      <a:gd name="T2" fmla="*/ 224851 w 630"/>
                      <a:gd name="T3" fmla="*/ 155214 h 431"/>
                      <a:gd name="T4" fmla="*/ 225932 w 630"/>
                      <a:gd name="T5" fmla="*/ 152687 h 431"/>
                      <a:gd name="T6" fmla="*/ 225932 w 630"/>
                      <a:gd name="T7" fmla="*/ 152687 h 431"/>
                      <a:gd name="T8" fmla="*/ 226292 w 630"/>
                      <a:gd name="T9" fmla="*/ 152687 h 431"/>
                      <a:gd name="T10" fmla="*/ 226292 w 630"/>
                      <a:gd name="T11" fmla="*/ 152687 h 431"/>
                      <a:gd name="T12" fmla="*/ 226653 w 630"/>
                      <a:gd name="T13" fmla="*/ 149800 h 431"/>
                      <a:gd name="T14" fmla="*/ 226653 w 630"/>
                      <a:gd name="T15" fmla="*/ 149800 h 431"/>
                      <a:gd name="T16" fmla="*/ 226653 w 630"/>
                      <a:gd name="T17" fmla="*/ 149439 h 431"/>
                      <a:gd name="T18" fmla="*/ 226653 w 630"/>
                      <a:gd name="T19" fmla="*/ 149439 h 431"/>
                      <a:gd name="T20" fmla="*/ 226653 w 630"/>
                      <a:gd name="T21" fmla="*/ 149439 h 431"/>
                      <a:gd name="T22" fmla="*/ 226653 w 630"/>
                      <a:gd name="T23" fmla="*/ 149439 h 431"/>
                      <a:gd name="T24" fmla="*/ 226653 w 630"/>
                      <a:gd name="T25" fmla="*/ 149078 h 431"/>
                      <a:gd name="T26" fmla="*/ 226653 w 630"/>
                      <a:gd name="T27" fmla="*/ 149078 h 431"/>
                      <a:gd name="T28" fmla="*/ 169719 w 630"/>
                      <a:gd name="T29" fmla="*/ 35013 h 431"/>
                      <a:gd name="T30" fmla="*/ 169719 w 630"/>
                      <a:gd name="T31" fmla="*/ 35013 h 431"/>
                      <a:gd name="T32" fmla="*/ 8288 w 630"/>
                      <a:gd name="T33" fmla="*/ 17326 h 431"/>
                      <a:gd name="T34" fmla="*/ 8288 w 630"/>
                      <a:gd name="T35" fmla="*/ 17326 h 431"/>
                      <a:gd name="T36" fmla="*/ 7567 w 630"/>
                      <a:gd name="T37" fmla="*/ 17687 h 431"/>
                      <a:gd name="T38" fmla="*/ 7567 w 630"/>
                      <a:gd name="T39" fmla="*/ 17687 h 431"/>
                      <a:gd name="T40" fmla="*/ 6846 w 630"/>
                      <a:gd name="T41" fmla="*/ 18048 h 431"/>
                      <a:gd name="T42" fmla="*/ 6846 w 630"/>
                      <a:gd name="T43" fmla="*/ 18048 h 431"/>
                      <a:gd name="T44" fmla="*/ 6126 w 630"/>
                      <a:gd name="T45" fmla="*/ 18409 h 431"/>
                      <a:gd name="T46" fmla="*/ 6126 w 630"/>
                      <a:gd name="T47" fmla="*/ 18409 h 431"/>
                      <a:gd name="T48" fmla="*/ 5045 w 630"/>
                      <a:gd name="T49" fmla="*/ 18770 h 431"/>
                      <a:gd name="T50" fmla="*/ 5045 w 630"/>
                      <a:gd name="T51" fmla="*/ 18770 h 431"/>
                      <a:gd name="T52" fmla="*/ 4324 w 630"/>
                      <a:gd name="T53" fmla="*/ 19131 h 431"/>
                      <a:gd name="T54" fmla="*/ 4324 w 630"/>
                      <a:gd name="T55" fmla="*/ 19131 h 431"/>
                      <a:gd name="T56" fmla="*/ 3964 w 630"/>
                      <a:gd name="T57" fmla="*/ 19492 h 431"/>
                      <a:gd name="T58" fmla="*/ 3964 w 630"/>
                      <a:gd name="T59" fmla="*/ 19492 h 431"/>
                      <a:gd name="T60" fmla="*/ 3603 w 630"/>
                      <a:gd name="T61" fmla="*/ 19853 h 431"/>
                      <a:gd name="T62" fmla="*/ 3603 w 630"/>
                      <a:gd name="T63" fmla="*/ 19853 h 431"/>
                      <a:gd name="T64" fmla="*/ 3243 w 630"/>
                      <a:gd name="T65" fmla="*/ 20575 h 431"/>
                      <a:gd name="T66" fmla="*/ 3243 w 630"/>
                      <a:gd name="T67" fmla="*/ 20575 h 431"/>
                      <a:gd name="T68" fmla="*/ 2522 w 630"/>
                      <a:gd name="T69" fmla="*/ 20936 h 431"/>
                      <a:gd name="T70" fmla="*/ 2522 w 630"/>
                      <a:gd name="T71" fmla="*/ 20936 h 431"/>
                      <a:gd name="T72" fmla="*/ 1802 w 630"/>
                      <a:gd name="T73" fmla="*/ 21658 h 431"/>
                      <a:gd name="T74" fmla="*/ 1802 w 630"/>
                      <a:gd name="T75" fmla="*/ 21658 h 431"/>
                      <a:gd name="T76" fmla="*/ 1441 w 630"/>
                      <a:gd name="T77" fmla="*/ 22380 h 431"/>
                      <a:gd name="T78" fmla="*/ 1441 w 630"/>
                      <a:gd name="T79" fmla="*/ 22380 h 431"/>
                      <a:gd name="T80" fmla="*/ 721 w 630"/>
                      <a:gd name="T81" fmla="*/ 23102 h 431"/>
                      <a:gd name="T82" fmla="*/ 721 w 630"/>
                      <a:gd name="T83" fmla="*/ 23102 h 431"/>
                      <a:gd name="T84" fmla="*/ 360 w 630"/>
                      <a:gd name="T85" fmla="*/ 23824 h 431"/>
                      <a:gd name="T86" fmla="*/ 360 w 630"/>
                      <a:gd name="T87" fmla="*/ 23824 h 431"/>
                      <a:gd name="T88" fmla="*/ 0 w 630"/>
                      <a:gd name="T89" fmla="*/ 24545 h 431"/>
                      <a:gd name="T90" fmla="*/ 224851 w 630"/>
                      <a:gd name="T91" fmla="*/ 155214 h 43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630" h="431">
                        <a:moveTo>
                          <a:pt x="624" y="430"/>
                        </a:moveTo>
                        <a:lnTo>
                          <a:pt x="624" y="430"/>
                        </a:lnTo>
                        <a:cubicBezTo>
                          <a:pt x="625" y="428"/>
                          <a:pt x="626" y="425"/>
                          <a:pt x="627" y="423"/>
                        </a:cubicBezTo>
                        <a:lnTo>
                          <a:pt x="628" y="423"/>
                        </a:lnTo>
                        <a:cubicBezTo>
                          <a:pt x="628" y="420"/>
                          <a:pt x="629" y="417"/>
                          <a:pt x="629" y="415"/>
                        </a:cubicBezTo>
                        <a:lnTo>
                          <a:pt x="629" y="414"/>
                        </a:lnTo>
                        <a:cubicBezTo>
                          <a:pt x="629" y="413"/>
                          <a:pt x="629" y="413"/>
                          <a:pt x="629" y="413"/>
                        </a:cubicBezTo>
                        <a:cubicBezTo>
                          <a:pt x="629" y="404"/>
                          <a:pt x="621" y="209"/>
                          <a:pt x="471" y="97"/>
                        </a:cubicBezTo>
                        <a:cubicBezTo>
                          <a:pt x="363" y="16"/>
                          <a:pt x="212" y="0"/>
                          <a:pt x="23" y="48"/>
                        </a:cubicBezTo>
                        <a:cubicBezTo>
                          <a:pt x="22" y="48"/>
                          <a:pt x="22" y="49"/>
                          <a:pt x="21" y="49"/>
                        </a:cubicBezTo>
                        <a:cubicBezTo>
                          <a:pt x="20" y="49"/>
                          <a:pt x="20" y="50"/>
                          <a:pt x="19" y="50"/>
                        </a:cubicBezTo>
                        <a:cubicBezTo>
                          <a:pt x="18" y="50"/>
                          <a:pt x="17" y="50"/>
                          <a:pt x="17" y="51"/>
                        </a:cubicBezTo>
                        <a:cubicBezTo>
                          <a:pt x="16" y="51"/>
                          <a:pt x="15" y="51"/>
                          <a:pt x="14" y="52"/>
                        </a:cubicBezTo>
                        <a:cubicBezTo>
                          <a:pt x="14" y="53"/>
                          <a:pt x="13" y="53"/>
                          <a:pt x="12" y="53"/>
                        </a:cubicBezTo>
                        <a:cubicBezTo>
                          <a:pt x="12" y="54"/>
                          <a:pt x="11" y="54"/>
                          <a:pt x="11" y="54"/>
                        </a:cubicBezTo>
                        <a:cubicBezTo>
                          <a:pt x="11" y="54"/>
                          <a:pt x="11" y="54"/>
                          <a:pt x="10" y="55"/>
                        </a:cubicBezTo>
                        <a:cubicBezTo>
                          <a:pt x="10" y="56"/>
                          <a:pt x="9" y="56"/>
                          <a:pt x="9" y="57"/>
                        </a:cubicBezTo>
                        <a:cubicBezTo>
                          <a:pt x="8" y="57"/>
                          <a:pt x="7" y="57"/>
                          <a:pt x="7" y="58"/>
                        </a:cubicBezTo>
                        <a:cubicBezTo>
                          <a:pt x="6" y="58"/>
                          <a:pt x="6" y="59"/>
                          <a:pt x="5" y="60"/>
                        </a:cubicBezTo>
                        <a:cubicBezTo>
                          <a:pt x="4" y="61"/>
                          <a:pt x="4" y="61"/>
                          <a:pt x="4" y="62"/>
                        </a:cubicBezTo>
                        <a:cubicBezTo>
                          <a:pt x="3" y="63"/>
                          <a:pt x="3" y="63"/>
                          <a:pt x="2" y="64"/>
                        </a:cubicBezTo>
                        <a:cubicBezTo>
                          <a:pt x="2" y="65"/>
                          <a:pt x="1" y="66"/>
                          <a:pt x="1" y="66"/>
                        </a:cubicBezTo>
                        <a:cubicBezTo>
                          <a:pt x="1" y="67"/>
                          <a:pt x="0" y="67"/>
                          <a:pt x="0" y="68"/>
                        </a:cubicBezTo>
                        <a:lnTo>
                          <a:pt x="624" y="43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53" name="Freeform 9">
                    <a:extLst>
                      <a:ext uri="{FF2B5EF4-FFF2-40B4-BE49-F238E27FC236}">
                        <a16:creationId xmlns="" xmlns:a16="http://schemas.microsoft.com/office/drawing/2014/main" id="{FE2E9256-26D2-AF4C-A998-1D8A9C7D5E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57700" y="6419850"/>
                    <a:ext cx="225425" cy="168275"/>
                  </a:xfrm>
                  <a:custGeom>
                    <a:avLst/>
                    <a:gdLst>
                      <a:gd name="T0" fmla="*/ 719 w 627"/>
                      <a:gd name="T1" fmla="*/ 0 h 468"/>
                      <a:gd name="T2" fmla="*/ 719 w 627"/>
                      <a:gd name="T3" fmla="*/ 0 h 468"/>
                      <a:gd name="T4" fmla="*/ 360 w 627"/>
                      <a:gd name="T5" fmla="*/ 1079 h 468"/>
                      <a:gd name="T6" fmla="*/ 360 w 627"/>
                      <a:gd name="T7" fmla="*/ 1079 h 468"/>
                      <a:gd name="T8" fmla="*/ 360 w 627"/>
                      <a:gd name="T9" fmla="*/ 1798 h 468"/>
                      <a:gd name="T10" fmla="*/ 360 w 627"/>
                      <a:gd name="T11" fmla="*/ 1798 h 468"/>
                      <a:gd name="T12" fmla="*/ 0 w 627"/>
                      <a:gd name="T13" fmla="*/ 2876 h 468"/>
                      <a:gd name="T14" fmla="*/ 0 w 627"/>
                      <a:gd name="T15" fmla="*/ 2876 h 468"/>
                      <a:gd name="T16" fmla="*/ 0 w 627"/>
                      <a:gd name="T17" fmla="*/ 2876 h 468"/>
                      <a:gd name="T18" fmla="*/ 0 w 627"/>
                      <a:gd name="T19" fmla="*/ 2876 h 468"/>
                      <a:gd name="T20" fmla="*/ 0 w 627"/>
                      <a:gd name="T21" fmla="*/ 3596 h 468"/>
                      <a:gd name="T22" fmla="*/ 0 w 627"/>
                      <a:gd name="T23" fmla="*/ 3596 h 468"/>
                      <a:gd name="T24" fmla="*/ 0 w 627"/>
                      <a:gd name="T25" fmla="*/ 4315 h 468"/>
                      <a:gd name="T26" fmla="*/ 0 w 627"/>
                      <a:gd name="T27" fmla="*/ 4315 h 468"/>
                      <a:gd name="T28" fmla="*/ 0 w 627"/>
                      <a:gd name="T29" fmla="*/ 5393 h 468"/>
                      <a:gd name="T30" fmla="*/ 0 w 627"/>
                      <a:gd name="T31" fmla="*/ 5393 h 468"/>
                      <a:gd name="T32" fmla="*/ 0 w 627"/>
                      <a:gd name="T33" fmla="*/ 6472 h 468"/>
                      <a:gd name="T34" fmla="*/ 0 w 627"/>
                      <a:gd name="T35" fmla="*/ 6472 h 468"/>
                      <a:gd name="T36" fmla="*/ 360 w 627"/>
                      <a:gd name="T37" fmla="*/ 7191 h 468"/>
                      <a:gd name="T38" fmla="*/ 360 w 627"/>
                      <a:gd name="T39" fmla="*/ 7191 h 468"/>
                      <a:gd name="T40" fmla="*/ 360 w 627"/>
                      <a:gd name="T41" fmla="*/ 7551 h 468"/>
                      <a:gd name="T42" fmla="*/ 360 w 627"/>
                      <a:gd name="T43" fmla="*/ 7551 h 468"/>
                      <a:gd name="T44" fmla="*/ 93478 w 627"/>
                      <a:gd name="T45" fmla="*/ 140589 h 468"/>
                      <a:gd name="T46" fmla="*/ 93478 w 627"/>
                      <a:gd name="T47" fmla="*/ 140589 h 468"/>
                      <a:gd name="T48" fmla="*/ 220032 w 627"/>
                      <a:gd name="T49" fmla="*/ 134836 h 468"/>
                      <a:gd name="T50" fmla="*/ 220032 w 627"/>
                      <a:gd name="T51" fmla="*/ 134836 h 468"/>
                      <a:gd name="T52" fmla="*/ 220751 w 627"/>
                      <a:gd name="T53" fmla="*/ 134836 h 468"/>
                      <a:gd name="T54" fmla="*/ 220751 w 627"/>
                      <a:gd name="T55" fmla="*/ 134836 h 468"/>
                      <a:gd name="T56" fmla="*/ 220751 w 627"/>
                      <a:gd name="T57" fmla="*/ 134476 h 468"/>
                      <a:gd name="T58" fmla="*/ 220751 w 627"/>
                      <a:gd name="T59" fmla="*/ 134476 h 468"/>
                      <a:gd name="T60" fmla="*/ 221111 w 627"/>
                      <a:gd name="T61" fmla="*/ 134476 h 468"/>
                      <a:gd name="T62" fmla="*/ 221111 w 627"/>
                      <a:gd name="T63" fmla="*/ 134476 h 468"/>
                      <a:gd name="T64" fmla="*/ 223268 w 627"/>
                      <a:gd name="T65" fmla="*/ 132678 h 468"/>
                      <a:gd name="T66" fmla="*/ 223268 w 627"/>
                      <a:gd name="T67" fmla="*/ 132678 h 468"/>
                      <a:gd name="T68" fmla="*/ 223268 w 627"/>
                      <a:gd name="T69" fmla="*/ 132678 h 468"/>
                      <a:gd name="T70" fmla="*/ 223268 w 627"/>
                      <a:gd name="T71" fmla="*/ 132678 h 468"/>
                      <a:gd name="T72" fmla="*/ 225065 w 627"/>
                      <a:gd name="T73" fmla="*/ 130161 h 468"/>
                      <a:gd name="T74" fmla="*/ 719 w 627"/>
                      <a:gd name="T75" fmla="*/ 0 h 46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627" h="468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2" y="1"/>
                          <a:pt x="2" y="1"/>
                          <a:pt x="1" y="3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1" y="6"/>
                          <a:pt x="1" y="6"/>
                          <a:pt x="0" y="8"/>
                        </a:cubicBezTo>
                        <a:cubicBezTo>
                          <a:pt x="0" y="9"/>
                          <a:pt x="0" y="9"/>
                          <a:pt x="0" y="10"/>
                        </a:cubicBezTo>
                        <a:cubicBezTo>
                          <a:pt x="0" y="10"/>
                          <a:pt x="0" y="11"/>
                          <a:pt x="0" y="12"/>
                        </a:cubicBezTo>
                        <a:cubicBezTo>
                          <a:pt x="0" y="13"/>
                          <a:pt x="0" y="14"/>
                          <a:pt x="0" y="15"/>
                        </a:cubicBezTo>
                        <a:cubicBezTo>
                          <a:pt x="0" y="16"/>
                          <a:pt x="0" y="16"/>
                          <a:pt x="0" y="18"/>
                        </a:cubicBezTo>
                        <a:cubicBezTo>
                          <a:pt x="0" y="18"/>
                          <a:pt x="1" y="19"/>
                          <a:pt x="1" y="20"/>
                        </a:cubicBezTo>
                        <a:lnTo>
                          <a:pt x="1" y="21"/>
                        </a:lnTo>
                        <a:cubicBezTo>
                          <a:pt x="50" y="211"/>
                          <a:pt x="137" y="335"/>
                          <a:pt x="260" y="391"/>
                        </a:cubicBezTo>
                        <a:cubicBezTo>
                          <a:pt x="431" y="467"/>
                          <a:pt x="605" y="379"/>
                          <a:pt x="612" y="375"/>
                        </a:cubicBezTo>
                        <a:cubicBezTo>
                          <a:pt x="613" y="375"/>
                          <a:pt x="613" y="375"/>
                          <a:pt x="614" y="375"/>
                        </a:cubicBezTo>
                        <a:lnTo>
                          <a:pt x="614" y="374"/>
                        </a:lnTo>
                        <a:lnTo>
                          <a:pt x="615" y="374"/>
                        </a:lnTo>
                        <a:cubicBezTo>
                          <a:pt x="617" y="372"/>
                          <a:pt x="619" y="371"/>
                          <a:pt x="621" y="369"/>
                        </a:cubicBezTo>
                        <a:cubicBezTo>
                          <a:pt x="623" y="366"/>
                          <a:pt x="625" y="365"/>
                          <a:pt x="626" y="362"/>
                        </a:cubicBezTo>
                        <a:lnTo>
                          <a:pt x="2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54" name="Freeform 10">
                    <a:extLst>
                      <a:ext uri="{FF2B5EF4-FFF2-40B4-BE49-F238E27FC236}">
                        <a16:creationId xmlns="" xmlns:a16="http://schemas.microsoft.com/office/drawing/2014/main" id="{E7769D8E-A252-6C4F-9EFB-6BBB77B922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78375" y="6407150"/>
                    <a:ext cx="223838" cy="174625"/>
                  </a:xfrm>
                  <a:custGeom>
                    <a:avLst/>
                    <a:gdLst>
                      <a:gd name="T0" fmla="*/ 0 w 620"/>
                      <a:gd name="T1" fmla="*/ 138185 h 484"/>
                      <a:gd name="T2" fmla="*/ 0 w 620"/>
                      <a:gd name="T3" fmla="*/ 138185 h 484"/>
                      <a:gd name="T4" fmla="*/ 1444 w 620"/>
                      <a:gd name="T5" fmla="*/ 139989 h 484"/>
                      <a:gd name="T6" fmla="*/ 1444 w 620"/>
                      <a:gd name="T7" fmla="*/ 139989 h 484"/>
                      <a:gd name="T8" fmla="*/ 1805 w 620"/>
                      <a:gd name="T9" fmla="*/ 140349 h 484"/>
                      <a:gd name="T10" fmla="*/ 1805 w 620"/>
                      <a:gd name="T11" fmla="*/ 140349 h 484"/>
                      <a:gd name="T12" fmla="*/ 3971 w 620"/>
                      <a:gd name="T13" fmla="*/ 142153 h 484"/>
                      <a:gd name="T14" fmla="*/ 3971 w 620"/>
                      <a:gd name="T15" fmla="*/ 142153 h 484"/>
                      <a:gd name="T16" fmla="*/ 4332 w 620"/>
                      <a:gd name="T17" fmla="*/ 142153 h 484"/>
                      <a:gd name="T18" fmla="*/ 4332 w 620"/>
                      <a:gd name="T19" fmla="*/ 142153 h 484"/>
                      <a:gd name="T20" fmla="*/ 4332 w 620"/>
                      <a:gd name="T21" fmla="*/ 142153 h 484"/>
                      <a:gd name="T22" fmla="*/ 4332 w 620"/>
                      <a:gd name="T23" fmla="*/ 142153 h 484"/>
                      <a:gd name="T24" fmla="*/ 4693 w 620"/>
                      <a:gd name="T25" fmla="*/ 142514 h 484"/>
                      <a:gd name="T26" fmla="*/ 4693 w 620"/>
                      <a:gd name="T27" fmla="*/ 142514 h 484"/>
                      <a:gd name="T28" fmla="*/ 132137 w 620"/>
                      <a:gd name="T29" fmla="*/ 145401 h 484"/>
                      <a:gd name="T30" fmla="*/ 132137 w 620"/>
                      <a:gd name="T31" fmla="*/ 145401 h 484"/>
                      <a:gd name="T32" fmla="*/ 223116 w 620"/>
                      <a:gd name="T33" fmla="*/ 10824 h 484"/>
                      <a:gd name="T34" fmla="*/ 223116 w 620"/>
                      <a:gd name="T35" fmla="*/ 10824 h 484"/>
                      <a:gd name="T36" fmla="*/ 223116 w 620"/>
                      <a:gd name="T37" fmla="*/ 10102 h 484"/>
                      <a:gd name="T38" fmla="*/ 223116 w 620"/>
                      <a:gd name="T39" fmla="*/ 10102 h 484"/>
                      <a:gd name="T40" fmla="*/ 223477 w 620"/>
                      <a:gd name="T41" fmla="*/ 9020 h 484"/>
                      <a:gd name="T42" fmla="*/ 223477 w 620"/>
                      <a:gd name="T43" fmla="*/ 9020 h 484"/>
                      <a:gd name="T44" fmla="*/ 223477 w 620"/>
                      <a:gd name="T45" fmla="*/ 8298 h 484"/>
                      <a:gd name="T46" fmla="*/ 223477 w 620"/>
                      <a:gd name="T47" fmla="*/ 8298 h 484"/>
                      <a:gd name="T48" fmla="*/ 223477 w 620"/>
                      <a:gd name="T49" fmla="*/ 7216 h 484"/>
                      <a:gd name="T50" fmla="*/ 223477 w 620"/>
                      <a:gd name="T51" fmla="*/ 7216 h 484"/>
                      <a:gd name="T52" fmla="*/ 223477 w 620"/>
                      <a:gd name="T53" fmla="*/ 6494 h 484"/>
                      <a:gd name="T54" fmla="*/ 223477 w 620"/>
                      <a:gd name="T55" fmla="*/ 6494 h 484"/>
                      <a:gd name="T56" fmla="*/ 223477 w 620"/>
                      <a:gd name="T57" fmla="*/ 5773 h 484"/>
                      <a:gd name="T58" fmla="*/ 223477 w 620"/>
                      <a:gd name="T59" fmla="*/ 5773 h 484"/>
                      <a:gd name="T60" fmla="*/ 223116 w 620"/>
                      <a:gd name="T61" fmla="*/ 5412 h 484"/>
                      <a:gd name="T62" fmla="*/ 223116 w 620"/>
                      <a:gd name="T63" fmla="*/ 5412 h 484"/>
                      <a:gd name="T64" fmla="*/ 223116 w 620"/>
                      <a:gd name="T65" fmla="*/ 4690 h 484"/>
                      <a:gd name="T66" fmla="*/ 223116 w 620"/>
                      <a:gd name="T67" fmla="*/ 4690 h 484"/>
                      <a:gd name="T68" fmla="*/ 222755 w 620"/>
                      <a:gd name="T69" fmla="*/ 3969 h 484"/>
                      <a:gd name="T70" fmla="*/ 222755 w 620"/>
                      <a:gd name="T71" fmla="*/ 3969 h 484"/>
                      <a:gd name="T72" fmla="*/ 222755 w 620"/>
                      <a:gd name="T73" fmla="*/ 2886 h 484"/>
                      <a:gd name="T74" fmla="*/ 222755 w 620"/>
                      <a:gd name="T75" fmla="*/ 2886 h 484"/>
                      <a:gd name="T76" fmla="*/ 222033 w 620"/>
                      <a:gd name="T77" fmla="*/ 2165 h 484"/>
                      <a:gd name="T78" fmla="*/ 222033 w 620"/>
                      <a:gd name="T79" fmla="*/ 2165 h 484"/>
                      <a:gd name="T80" fmla="*/ 221672 w 620"/>
                      <a:gd name="T81" fmla="*/ 1443 h 484"/>
                      <a:gd name="T82" fmla="*/ 221672 w 620"/>
                      <a:gd name="T83" fmla="*/ 1443 h 484"/>
                      <a:gd name="T84" fmla="*/ 221311 w 620"/>
                      <a:gd name="T85" fmla="*/ 722 h 484"/>
                      <a:gd name="T86" fmla="*/ 221311 w 620"/>
                      <a:gd name="T87" fmla="*/ 722 h 484"/>
                      <a:gd name="T88" fmla="*/ 220589 w 620"/>
                      <a:gd name="T89" fmla="*/ 0 h 484"/>
                      <a:gd name="T90" fmla="*/ 0 w 620"/>
                      <a:gd name="T91" fmla="*/ 138185 h 48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620" h="484">
                        <a:moveTo>
                          <a:pt x="0" y="383"/>
                        </a:moveTo>
                        <a:lnTo>
                          <a:pt x="0" y="383"/>
                        </a:lnTo>
                        <a:cubicBezTo>
                          <a:pt x="1" y="385"/>
                          <a:pt x="3" y="387"/>
                          <a:pt x="4" y="388"/>
                        </a:cubicBezTo>
                        <a:lnTo>
                          <a:pt x="5" y="389"/>
                        </a:lnTo>
                        <a:cubicBezTo>
                          <a:pt x="7" y="391"/>
                          <a:pt x="9" y="392"/>
                          <a:pt x="11" y="394"/>
                        </a:cubicBezTo>
                        <a:lnTo>
                          <a:pt x="12" y="394"/>
                        </a:lnTo>
                        <a:cubicBezTo>
                          <a:pt x="13" y="394"/>
                          <a:pt x="13" y="395"/>
                          <a:pt x="13" y="395"/>
                        </a:cubicBezTo>
                        <a:cubicBezTo>
                          <a:pt x="21" y="398"/>
                          <a:pt x="197" y="483"/>
                          <a:pt x="366" y="403"/>
                        </a:cubicBezTo>
                        <a:cubicBezTo>
                          <a:pt x="488" y="346"/>
                          <a:pt x="573" y="220"/>
                          <a:pt x="618" y="30"/>
                        </a:cubicBezTo>
                        <a:cubicBezTo>
                          <a:pt x="618" y="29"/>
                          <a:pt x="618" y="28"/>
                          <a:pt x="618" y="28"/>
                        </a:cubicBezTo>
                        <a:cubicBezTo>
                          <a:pt x="619" y="27"/>
                          <a:pt x="619" y="26"/>
                          <a:pt x="619" y="25"/>
                        </a:cubicBezTo>
                        <a:cubicBezTo>
                          <a:pt x="619" y="24"/>
                          <a:pt x="619" y="24"/>
                          <a:pt x="619" y="23"/>
                        </a:cubicBezTo>
                        <a:cubicBezTo>
                          <a:pt x="619" y="22"/>
                          <a:pt x="619" y="21"/>
                          <a:pt x="619" y="20"/>
                        </a:cubicBezTo>
                        <a:lnTo>
                          <a:pt x="619" y="18"/>
                        </a:lnTo>
                        <a:cubicBezTo>
                          <a:pt x="619" y="17"/>
                          <a:pt x="619" y="17"/>
                          <a:pt x="619" y="16"/>
                        </a:cubicBezTo>
                        <a:cubicBezTo>
                          <a:pt x="619" y="16"/>
                          <a:pt x="619" y="16"/>
                          <a:pt x="618" y="15"/>
                        </a:cubicBezTo>
                        <a:cubicBezTo>
                          <a:pt x="618" y="15"/>
                          <a:pt x="618" y="14"/>
                          <a:pt x="618" y="13"/>
                        </a:cubicBezTo>
                        <a:cubicBezTo>
                          <a:pt x="618" y="12"/>
                          <a:pt x="618" y="11"/>
                          <a:pt x="617" y="11"/>
                        </a:cubicBezTo>
                        <a:cubicBezTo>
                          <a:pt x="617" y="10"/>
                          <a:pt x="617" y="9"/>
                          <a:pt x="617" y="8"/>
                        </a:cubicBezTo>
                        <a:cubicBezTo>
                          <a:pt x="616" y="7"/>
                          <a:pt x="616" y="7"/>
                          <a:pt x="615" y="6"/>
                        </a:cubicBezTo>
                        <a:cubicBezTo>
                          <a:pt x="615" y="5"/>
                          <a:pt x="615" y="5"/>
                          <a:pt x="614" y="4"/>
                        </a:cubicBezTo>
                        <a:cubicBezTo>
                          <a:pt x="614" y="3"/>
                          <a:pt x="613" y="3"/>
                          <a:pt x="613" y="2"/>
                        </a:cubicBezTo>
                        <a:cubicBezTo>
                          <a:pt x="612" y="1"/>
                          <a:pt x="612" y="1"/>
                          <a:pt x="611" y="0"/>
                        </a:cubicBezTo>
                        <a:lnTo>
                          <a:pt x="0" y="383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55" name="Freeform 11">
                    <a:extLst>
                      <a:ext uri="{FF2B5EF4-FFF2-40B4-BE49-F238E27FC236}">
                        <a16:creationId xmlns="" xmlns:a16="http://schemas.microsoft.com/office/drawing/2014/main" id="{F9E1B4B4-0215-3D4F-BAEA-E7133FF867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76788" y="6386513"/>
                    <a:ext cx="222250" cy="158750"/>
                  </a:xfrm>
                  <a:custGeom>
                    <a:avLst/>
                    <a:gdLst>
                      <a:gd name="T0" fmla="*/ 221890 w 617"/>
                      <a:gd name="T1" fmla="*/ 20205 h 440"/>
                      <a:gd name="T2" fmla="*/ 221890 w 617"/>
                      <a:gd name="T3" fmla="*/ 20205 h 440"/>
                      <a:gd name="T4" fmla="*/ 221530 w 617"/>
                      <a:gd name="T5" fmla="*/ 19483 h 440"/>
                      <a:gd name="T6" fmla="*/ 221530 w 617"/>
                      <a:gd name="T7" fmla="*/ 19483 h 440"/>
                      <a:gd name="T8" fmla="*/ 220809 w 617"/>
                      <a:gd name="T9" fmla="*/ 19122 h 440"/>
                      <a:gd name="T10" fmla="*/ 220809 w 617"/>
                      <a:gd name="T11" fmla="*/ 19122 h 440"/>
                      <a:gd name="T12" fmla="*/ 220089 w 617"/>
                      <a:gd name="T13" fmla="*/ 18401 h 440"/>
                      <a:gd name="T14" fmla="*/ 220089 w 617"/>
                      <a:gd name="T15" fmla="*/ 18401 h 440"/>
                      <a:gd name="T16" fmla="*/ 219729 w 617"/>
                      <a:gd name="T17" fmla="*/ 18040 h 440"/>
                      <a:gd name="T18" fmla="*/ 219729 w 617"/>
                      <a:gd name="T19" fmla="*/ 18040 h 440"/>
                      <a:gd name="T20" fmla="*/ 219368 w 617"/>
                      <a:gd name="T21" fmla="*/ 18040 h 440"/>
                      <a:gd name="T22" fmla="*/ 219368 w 617"/>
                      <a:gd name="T23" fmla="*/ 18040 h 440"/>
                      <a:gd name="T24" fmla="*/ 218648 w 617"/>
                      <a:gd name="T25" fmla="*/ 17318 h 440"/>
                      <a:gd name="T26" fmla="*/ 218648 w 617"/>
                      <a:gd name="T27" fmla="*/ 17318 h 440"/>
                      <a:gd name="T28" fmla="*/ 217927 w 617"/>
                      <a:gd name="T29" fmla="*/ 16957 h 440"/>
                      <a:gd name="T30" fmla="*/ 217927 w 617"/>
                      <a:gd name="T31" fmla="*/ 16957 h 440"/>
                      <a:gd name="T32" fmla="*/ 216847 w 617"/>
                      <a:gd name="T33" fmla="*/ 16597 h 440"/>
                      <a:gd name="T34" fmla="*/ 216847 w 617"/>
                      <a:gd name="T35" fmla="*/ 16597 h 440"/>
                      <a:gd name="T36" fmla="*/ 216126 w 617"/>
                      <a:gd name="T37" fmla="*/ 16597 h 440"/>
                      <a:gd name="T38" fmla="*/ 216126 w 617"/>
                      <a:gd name="T39" fmla="*/ 16597 h 440"/>
                      <a:gd name="T40" fmla="*/ 215766 w 617"/>
                      <a:gd name="T41" fmla="*/ 16236 h 440"/>
                      <a:gd name="T42" fmla="*/ 215766 w 617"/>
                      <a:gd name="T43" fmla="*/ 16236 h 440"/>
                      <a:gd name="T44" fmla="*/ 54392 w 617"/>
                      <a:gd name="T45" fmla="*/ 36440 h 440"/>
                      <a:gd name="T46" fmla="*/ 54392 w 617"/>
                      <a:gd name="T47" fmla="*/ 36440 h 440"/>
                      <a:gd name="T48" fmla="*/ 0 w 617"/>
                      <a:gd name="T49" fmla="*/ 151534 h 440"/>
                      <a:gd name="T50" fmla="*/ 0 w 617"/>
                      <a:gd name="T51" fmla="*/ 151534 h 440"/>
                      <a:gd name="T52" fmla="*/ 0 w 617"/>
                      <a:gd name="T53" fmla="*/ 152256 h 440"/>
                      <a:gd name="T54" fmla="*/ 0 w 617"/>
                      <a:gd name="T55" fmla="*/ 152256 h 440"/>
                      <a:gd name="T56" fmla="*/ 0 w 617"/>
                      <a:gd name="T57" fmla="*/ 152616 h 440"/>
                      <a:gd name="T58" fmla="*/ 0 w 617"/>
                      <a:gd name="T59" fmla="*/ 152616 h 440"/>
                      <a:gd name="T60" fmla="*/ 0 w 617"/>
                      <a:gd name="T61" fmla="*/ 152616 h 440"/>
                      <a:gd name="T62" fmla="*/ 0 w 617"/>
                      <a:gd name="T63" fmla="*/ 152616 h 440"/>
                      <a:gd name="T64" fmla="*/ 360 w 617"/>
                      <a:gd name="T65" fmla="*/ 155142 h 440"/>
                      <a:gd name="T66" fmla="*/ 360 w 617"/>
                      <a:gd name="T67" fmla="*/ 155142 h 440"/>
                      <a:gd name="T68" fmla="*/ 360 w 617"/>
                      <a:gd name="T69" fmla="*/ 155864 h 440"/>
                      <a:gd name="T70" fmla="*/ 360 w 617"/>
                      <a:gd name="T71" fmla="*/ 155864 h 440"/>
                      <a:gd name="T72" fmla="*/ 1801 w 617"/>
                      <a:gd name="T73" fmla="*/ 158389 h 440"/>
                      <a:gd name="T74" fmla="*/ 221890 w 617"/>
                      <a:gd name="T75" fmla="*/ 20205 h 44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617" h="440">
                        <a:moveTo>
                          <a:pt x="616" y="56"/>
                        </a:moveTo>
                        <a:lnTo>
                          <a:pt x="616" y="56"/>
                        </a:lnTo>
                        <a:cubicBezTo>
                          <a:pt x="616" y="56"/>
                          <a:pt x="615" y="55"/>
                          <a:pt x="615" y="54"/>
                        </a:cubicBezTo>
                        <a:cubicBezTo>
                          <a:pt x="614" y="54"/>
                          <a:pt x="613" y="53"/>
                          <a:pt x="613" y="53"/>
                        </a:cubicBezTo>
                        <a:cubicBezTo>
                          <a:pt x="612" y="52"/>
                          <a:pt x="612" y="51"/>
                          <a:pt x="611" y="51"/>
                        </a:cubicBezTo>
                        <a:cubicBezTo>
                          <a:pt x="610" y="51"/>
                          <a:pt x="610" y="50"/>
                          <a:pt x="610" y="50"/>
                        </a:cubicBezTo>
                        <a:cubicBezTo>
                          <a:pt x="610" y="50"/>
                          <a:pt x="610" y="50"/>
                          <a:pt x="609" y="50"/>
                        </a:cubicBezTo>
                        <a:cubicBezTo>
                          <a:pt x="609" y="49"/>
                          <a:pt x="607" y="49"/>
                          <a:pt x="607" y="48"/>
                        </a:cubicBezTo>
                        <a:cubicBezTo>
                          <a:pt x="606" y="48"/>
                          <a:pt x="605" y="47"/>
                          <a:pt x="605" y="47"/>
                        </a:cubicBezTo>
                        <a:cubicBezTo>
                          <a:pt x="604" y="47"/>
                          <a:pt x="603" y="47"/>
                          <a:pt x="602" y="46"/>
                        </a:cubicBezTo>
                        <a:lnTo>
                          <a:pt x="600" y="46"/>
                        </a:lnTo>
                        <a:cubicBezTo>
                          <a:pt x="599" y="45"/>
                          <a:pt x="599" y="45"/>
                          <a:pt x="599" y="45"/>
                        </a:cubicBezTo>
                        <a:cubicBezTo>
                          <a:pt x="408" y="0"/>
                          <a:pt x="258" y="19"/>
                          <a:pt x="151" y="101"/>
                        </a:cubicBezTo>
                        <a:cubicBezTo>
                          <a:pt x="3" y="217"/>
                          <a:pt x="0" y="412"/>
                          <a:pt x="0" y="420"/>
                        </a:cubicBezTo>
                        <a:cubicBezTo>
                          <a:pt x="0" y="421"/>
                          <a:pt x="0" y="422"/>
                          <a:pt x="0" y="422"/>
                        </a:cubicBezTo>
                        <a:cubicBezTo>
                          <a:pt x="0" y="422"/>
                          <a:pt x="0" y="422"/>
                          <a:pt x="0" y="423"/>
                        </a:cubicBezTo>
                        <a:cubicBezTo>
                          <a:pt x="0" y="426"/>
                          <a:pt x="0" y="428"/>
                          <a:pt x="1" y="430"/>
                        </a:cubicBezTo>
                        <a:cubicBezTo>
                          <a:pt x="1" y="431"/>
                          <a:pt x="1" y="431"/>
                          <a:pt x="1" y="432"/>
                        </a:cubicBezTo>
                        <a:cubicBezTo>
                          <a:pt x="3" y="434"/>
                          <a:pt x="3" y="436"/>
                          <a:pt x="5" y="439"/>
                        </a:cubicBezTo>
                        <a:lnTo>
                          <a:pt x="616" y="56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56" name="Freeform 12">
                    <a:extLst>
                      <a:ext uri="{FF2B5EF4-FFF2-40B4-BE49-F238E27FC236}">
                        <a16:creationId xmlns="" xmlns:a16="http://schemas.microsoft.com/office/drawing/2014/main" id="{B62AB3D6-173B-F94F-B3DC-B02A2FF74B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41838" y="6680200"/>
                    <a:ext cx="201612" cy="103188"/>
                  </a:xfrm>
                  <a:custGeom>
                    <a:avLst/>
                    <a:gdLst>
                      <a:gd name="T0" fmla="*/ 200892 w 560"/>
                      <a:gd name="T1" fmla="*/ 102828 h 287"/>
                      <a:gd name="T2" fmla="*/ 200892 w 560"/>
                      <a:gd name="T3" fmla="*/ 102828 h 287"/>
                      <a:gd name="T4" fmla="*/ 201252 w 560"/>
                      <a:gd name="T5" fmla="*/ 100671 h 287"/>
                      <a:gd name="T6" fmla="*/ 201252 w 560"/>
                      <a:gd name="T7" fmla="*/ 100671 h 287"/>
                      <a:gd name="T8" fmla="*/ 201252 w 560"/>
                      <a:gd name="T9" fmla="*/ 100312 h 287"/>
                      <a:gd name="T10" fmla="*/ 201252 w 560"/>
                      <a:gd name="T11" fmla="*/ 100312 h 287"/>
                      <a:gd name="T12" fmla="*/ 200892 w 560"/>
                      <a:gd name="T13" fmla="*/ 98154 h 287"/>
                      <a:gd name="T14" fmla="*/ 200892 w 560"/>
                      <a:gd name="T15" fmla="*/ 98154 h 287"/>
                      <a:gd name="T16" fmla="*/ 200892 w 560"/>
                      <a:gd name="T17" fmla="*/ 97795 h 287"/>
                      <a:gd name="T18" fmla="*/ 200892 w 560"/>
                      <a:gd name="T19" fmla="*/ 97795 h 287"/>
                      <a:gd name="T20" fmla="*/ 200892 w 560"/>
                      <a:gd name="T21" fmla="*/ 97795 h 287"/>
                      <a:gd name="T22" fmla="*/ 200892 w 560"/>
                      <a:gd name="T23" fmla="*/ 97795 h 287"/>
                      <a:gd name="T24" fmla="*/ 200892 w 560"/>
                      <a:gd name="T25" fmla="*/ 97435 h 287"/>
                      <a:gd name="T26" fmla="*/ 200892 w 560"/>
                      <a:gd name="T27" fmla="*/ 97435 h 287"/>
                      <a:gd name="T28" fmla="*/ 136448 w 560"/>
                      <a:gd name="T29" fmla="*/ 16539 h 287"/>
                      <a:gd name="T30" fmla="*/ 136448 w 560"/>
                      <a:gd name="T31" fmla="*/ 16539 h 287"/>
                      <a:gd name="T32" fmla="*/ 5400 w 560"/>
                      <a:gd name="T33" fmla="*/ 30201 h 287"/>
                      <a:gd name="T34" fmla="*/ 5400 w 560"/>
                      <a:gd name="T35" fmla="*/ 30201 h 287"/>
                      <a:gd name="T36" fmla="*/ 5040 w 560"/>
                      <a:gd name="T37" fmla="*/ 30561 h 287"/>
                      <a:gd name="T38" fmla="*/ 5040 w 560"/>
                      <a:gd name="T39" fmla="*/ 30561 h 287"/>
                      <a:gd name="T40" fmla="*/ 4320 w 560"/>
                      <a:gd name="T41" fmla="*/ 30920 h 287"/>
                      <a:gd name="T42" fmla="*/ 4320 w 560"/>
                      <a:gd name="T43" fmla="*/ 30920 h 287"/>
                      <a:gd name="T44" fmla="*/ 3960 w 560"/>
                      <a:gd name="T45" fmla="*/ 30920 h 287"/>
                      <a:gd name="T46" fmla="*/ 3960 w 560"/>
                      <a:gd name="T47" fmla="*/ 30920 h 287"/>
                      <a:gd name="T48" fmla="*/ 3240 w 560"/>
                      <a:gd name="T49" fmla="*/ 31640 h 287"/>
                      <a:gd name="T50" fmla="*/ 3240 w 560"/>
                      <a:gd name="T51" fmla="*/ 31640 h 287"/>
                      <a:gd name="T52" fmla="*/ 2520 w 560"/>
                      <a:gd name="T53" fmla="*/ 31999 h 287"/>
                      <a:gd name="T54" fmla="*/ 2520 w 560"/>
                      <a:gd name="T55" fmla="*/ 31999 h 287"/>
                      <a:gd name="T56" fmla="*/ 2520 w 560"/>
                      <a:gd name="T57" fmla="*/ 32359 h 287"/>
                      <a:gd name="T58" fmla="*/ 2520 w 560"/>
                      <a:gd name="T59" fmla="*/ 32359 h 287"/>
                      <a:gd name="T60" fmla="*/ 2160 w 560"/>
                      <a:gd name="T61" fmla="*/ 32359 h 287"/>
                      <a:gd name="T62" fmla="*/ 2160 w 560"/>
                      <a:gd name="T63" fmla="*/ 32359 h 287"/>
                      <a:gd name="T64" fmla="*/ 1800 w 560"/>
                      <a:gd name="T65" fmla="*/ 33437 h 287"/>
                      <a:gd name="T66" fmla="*/ 1800 w 560"/>
                      <a:gd name="T67" fmla="*/ 33437 h 287"/>
                      <a:gd name="T68" fmla="*/ 1080 w 560"/>
                      <a:gd name="T69" fmla="*/ 33797 h 287"/>
                      <a:gd name="T70" fmla="*/ 1080 w 560"/>
                      <a:gd name="T71" fmla="*/ 33797 h 287"/>
                      <a:gd name="T72" fmla="*/ 1080 w 560"/>
                      <a:gd name="T73" fmla="*/ 34516 h 287"/>
                      <a:gd name="T74" fmla="*/ 1080 w 560"/>
                      <a:gd name="T75" fmla="*/ 34516 h 287"/>
                      <a:gd name="T76" fmla="*/ 720 w 560"/>
                      <a:gd name="T77" fmla="*/ 34875 h 287"/>
                      <a:gd name="T78" fmla="*/ 720 w 560"/>
                      <a:gd name="T79" fmla="*/ 34875 h 287"/>
                      <a:gd name="T80" fmla="*/ 360 w 560"/>
                      <a:gd name="T81" fmla="*/ 35594 h 287"/>
                      <a:gd name="T82" fmla="*/ 360 w 560"/>
                      <a:gd name="T83" fmla="*/ 35594 h 287"/>
                      <a:gd name="T84" fmla="*/ 360 w 560"/>
                      <a:gd name="T85" fmla="*/ 36314 h 287"/>
                      <a:gd name="T86" fmla="*/ 360 w 560"/>
                      <a:gd name="T87" fmla="*/ 36314 h 287"/>
                      <a:gd name="T88" fmla="*/ 0 w 560"/>
                      <a:gd name="T89" fmla="*/ 37033 h 287"/>
                      <a:gd name="T90" fmla="*/ 200892 w 560"/>
                      <a:gd name="T91" fmla="*/ 102828 h 28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560" h="287">
                        <a:moveTo>
                          <a:pt x="558" y="286"/>
                        </a:moveTo>
                        <a:lnTo>
                          <a:pt x="558" y="286"/>
                        </a:lnTo>
                        <a:cubicBezTo>
                          <a:pt x="558" y="284"/>
                          <a:pt x="558" y="282"/>
                          <a:pt x="559" y="280"/>
                        </a:cubicBezTo>
                        <a:cubicBezTo>
                          <a:pt x="559" y="279"/>
                          <a:pt x="559" y="279"/>
                          <a:pt x="559" y="279"/>
                        </a:cubicBezTo>
                        <a:cubicBezTo>
                          <a:pt x="559" y="277"/>
                          <a:pt x="559" y="275"/>
                          <a:pt x="558" y="273"/>
                        </a:cubicBezTo>
                        <a:lnTo>
                          <a:pt x="558" y="272"/>
                        </a:lnTo>
                        <a:lnTo>
                          <a:pt x="558" y="271"/>
                        </a:lnTo>
                        <a:cubicBezTo>
                          <a:pt x="557" y="264"/>
                          <a:pt x="518" y="110"/>
                          <a:pt x="379" y="46"/>
                        </a:cubicBezTo>
                        <a:cubicBezTo>
                          <a:pt x="280" y="0"/>
                          <a:pt x="157" y="13"/>
                          <a:pt x="15" y="84"/>
                        </a:cubicBezTo>
                        <a:cubicBezTo>
                          <a:pt x="15" y="84"/>
                          <a:pt x="14" y="84"/>
                          <a:pt x="14" y="85"/>
                        </a:cubicBezTo>
                        <a:cubicBezTo>
                          <a:pt x="13" y="85"/>
                          <a:pt x="12" y="85"/>
                          <a:pt x="12" y="86"/>
                        </a:cubicBezTo>
                        <a:cubicBezTo>
                          <a:pt x="11" y="86"/>
                          <a:pt x="11" y="86"/>
                          <a:pt x="11" y="86"/>
                        </a:cubicBezTo>
                        <a:cubicBezTo>
                          <a:pt x="10" y="87"/>
                          <a:pt x="9" y="87"/>
                          <a:pt x="9" y="88"/>
                        </a:cubicBezTo>
                        <a:cubicBezTo>
                          <a:pt x="8" y="88"/>
                          <a:pt x="8" y="88"/>
                          <a:pt x="7" y="89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6" y="90"/>
                        </a:cubicBezTo>
                        <a:cubicBezTo>
                          <a:pt x="5" y="91"/>
                          <a:pt x="5" y="92"/>
                          <a:pt x="5" y="93"/>
                        </a:cubicBezTo>
                        <a:cubicBezTo>
                          <a:pt x="4" y="93"/>
                          <a:pt x="4" y="93"/>
                          <a:pt x="3" y="94"/>
                        </a:cubicBezTo>
                        <a:cubicBezTo>
                          <a:pt x="3" y="95"/>
                          <a:pt x="3" y="95"/>
                          <a:pt x="3" y="96"/>
                        </a:cubicBezTo>
                        <a:cubicBezTo>
                          <a:pt x="2" y="96"/>
                          <a:pt x="2" y="97"/>
                          <a:pt x="2" y="97"/>
                        </a:cubicBezTo>
                        <a:cubicBezTo>
                          <a:pt x="2" y="98"/>
                          <a:pt x="1" y="98"/>
                          <a:pt x="1" y="99"/>
                        </a:cubicBezTo>
                        <a:cubicBezTo>
                          <a:pt x="1" y="100"/>
                          <a:pt x="1" y="100"/>
                          <a:pt x="1" y="101"/>
                        </a:cubicBezTo>
                        <a:cubicBezTo>
                          <a:pt x="1" y="102"/>
                          <a:pt x="1" y="103"/>
                          <a:pt x="0" y="103"/>
                        </a:cubicBezTo>
                        <a:lnTo>
                          <a:pt x="558" y="286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57" name="Freeform 13">
                    <a:extLst>
                      <a:ext uri="{FF2B5EF4-FFF2-40B4-BE49-F238E27FC236}">
                        <a16:creationId xmlns="" xmlns:a16="http://schemas.microsoft.com/office/drawing/2014/main" id="{1ECE2E4A-3D34-1047-942A-C7DA4493A6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41838" y="6716713"/>
                    <a:ext cx="201612" cy="107950"/>
                  </a:xfrm>
                  <a:custGeom>
                    <a:avLst/>
                    <a:gdLst>
                      <a:gd name="T0" fmla="*/ 0 w 559"/>
                      <a:gd name="T1" fmla="*/ 0 h 300"/>
                      <a:gd name="T2" fmla="*/ 0 w 559"/>
                      <a:gd name="T3" fmla="*/ 0 h 300"/>
                      <a:gd name="T4" fmla="*/ 0 w 559"/>
                      <a:gd name="T5" fmla="*/ 720 h 300"/>
                      <a:gd name="T6" fmla="*/ 0 w 559"/>
                      <a:gd name="T7" fmla="*/ 720 h 300"/>
                      <a:gd name="T8" fmla="*/ 0 w 559"/>
                      <a:gd name="T9" fmla="*/ 1439 h 300"/>
                      <a:gd name="T10" fmla="*/ 0 w 559"/>
                      <a:gd name="T11" fmla="*/ 1439 h 300"/>
                      <a:gd name="T12" fmla="*/ 0 w 559"/>
                      <a:gd name="T13" fmla="*/ 2159 h 300"/>
                      <a:gd name="T14" fmla="*/ 0 w 559"/>
                      <a:gd name="T15" fmla="*/ 2159 h 300"/>
                      <a:gd name="T16" fmla="*/ 0 w 559"/>
                      <a:gd name="T17" fmla="*/ 2519 h 300"/>
                      <a:gd name="T18" fmla="*/ 0 w 559"/>
                      <a:gd name="T19" fmla="*/ 2519 h 300"/>
                      <a:gd name="T20" fmla="*/ 0 w 559"/>
                      <a:gd name="T21" fmla="*/ 2879 h 300"/>
                      <a:gd name="T22" fmla="*/ 0 w 559"/>
                      <a:gd name="T23" fmla="*/ 2879 h 300"/>
                      <a:gd name="T24" fmla="*/ 0 w 559"/>
                      <a:gd name="T25" fmla="*/ 3598 h 300"/>
                      <a:gd name="T26" fmla="*/ 0 w 559"/>
                      <a:gd name="T27" fmla="*/ 3598 h 300"/>
                      <a:gd name="T28" fmla="*/ 361 w 559"/>
                      <a:gd name="T29" fmla="*/ 4318 h 300"/>
                      <a:gd name="T30" fmla="*/ 361 w 559"/>
                      <a:gd name="T31" fmla="*/ 4318 h 300"/>
                      <a:gd name="T32" fmla="*/ 361 w 559"/>
                      <a:gd name="T33" fmla="*/ 5038 h 300"/>
                      <a:gd name="T34" fmla="*/ 361 w 559"/>
                      <a:gd name="T35" fmla="*/ 5038 h 300"/>
                      <a:gd name="T36" fmla="*/ 721 w 559"/>
                      <a:gd name="T37" fmla="*/ 5757 h 300"/>
                      <a:gd name="T38" fmla="*/ 721 w 559"/>
                      <a:gd name="T39" fmla="*/ 5757 h 300"/>
                      <a:gd name="T40" fmla="*/ 721 w 559"/>
                      <a:gd name="T41" fmla="*/ 6117 h 300"/>
                      <a:gd name="T42" fmla="*/ 721 w 559"/>
                      <a:gd name="T43" fmla="*/ 6117 h 300"/>
                      <a:gd name="T44" fmla="*/ 97740 w 559"/>
                      <a:gd name="T45" fmla="*/ 96076 h 300"/>
                      <a:gd name="T46" fmla="*/ 97740 w 559"/>
                      <a:gd name="T47" fmla="*/ 96076 h 300"/>
                      <a:gd name="T48" fmla="*/ 198005 w 559"/>
                      <a:gd name="T49" fmla="*/ 70168 h 300"/>
                      <a:gd name="T50" fmla="*/ 198005 w 559"/>
                      <a:gd name="T51" fmla="*/ 70168 h 300"/>
                      <a:gd name="T52" fmla="*/ 198366 w 559"/>
                      <a:gd name="T53" fmla="*/ 70168 h 300"/>
                      <a:gd name="T54" fmla="*/ 198366 w 559"/>
                      <a:gd name="T55" fmla="*/ 70168 h 300"/>
                      <a:gd name="T56" fmla="*/ 198366 w 559"/>
                      <a:gd name="T57" fmla="*/ 69808 h 300"/>
                      <a:gd name="T58" fmla="*/ 198366 w 559"/>
                      <a:gd name="T59" fmla="*/ 69808 h 300"/>
                      <a:gd name="T60" fmla="*/ 198727 w 559"/>
                      <a:gd name="T61" fmla="*/ 69808 h 300"/>
                      <a:gd name="T62" fmla="*/ 198727 w 559"/>
                      <a:gd name="T63" fmla="*/ 69808 h 300"/>
                      <a:gd name="T64" fmla="*/ 200169 w 559"/>
                      <a:gd name="T65" fmla="*/ 68009 h 300"/>
                      <a:gd name="T66" fmla="*/ 200169 w 559"/>
                      <a:gd name="T67" fmla="*/ 68009 h 300"/>
                      <a:gd name="T68" fmla="*/ 200169 w 559"/>
                      <a:gd name="T69" fmla="*/ 68009 h 300"/>
                      <a:gd name="T70" fmla="*/ 200169 w 559"/>
                      <a:gd name="T71" fmla="*/ 68009 h 300"/>
                      <a:gd name="T72" fmla="*/ 201251 w 559"/>
                      <a:gd name="T73" fmla="*/ 65850 h 300"/>
                      <a:gd name="T74" fmla="*/ 0 w 559"/>
                      <a:gd name="T75" fmla="*/ 0 h 3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559" h="30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0" y="4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lnTo>
                          <a:pt x="0" y="8"/>
                        </a:lnTo>
                        <a:lnTo>
                          <a:pt x="0" y="10"/>
                        </a:lnTo>
                        <a:cubicBezTo>
                          <a:pt x="1" y="11"/>
                          <a:pt x="1" y="12"/>
                          <a:pt x="1" y="12"/>
                        </a:cubicBezTo>
                        <a:cubicBezTo>
                          <a:pt x="1" y="13"/>
                          <a:pt x="1" y="13"/>
                          <a:pt x="1" y="14"/>
                        </a:cubicBezTo>
                        <a:cubicBezTo>
                          <a:pt x="2" y="15"/>
                          <a:pt x="2" y="15"/>
                          <a:pt x="2" y="16"/>
                        </a:cubicBezTo>
                        <a:lnTo>
                          <a:pt x="2" y="17"/>
                        </a:lnTo>
                        <a:cubicBezTo>
                          <a:pt x="73" y="160"/>
                          <a:pt x="164" y="244"/>
                          <a:pt x="271" y="267"/>
                        </a:cubicBezTo>
                        <a:cubicBezTo>
                          <a:pt x="421" y="299"/>
                          <a:pt x="544" y="199"/>
                          <a:pt x="549" y="195"/>
                        </a:cubicBezTo>
                        <a:lnTo>
                          <a:pt x="550" y="195"/>
                        </a:lnTo>
                        <a:cubicBezTo>
                          <a:pt x="550" y="195"/>
                          <a:pt x="550" y="195"/>
                          <a:pt x="550" y="194"/>
                        </a:cubicBezTo>
                        <a:cubicBezTo>
                          <a:pt x="550" y="194"/>
                          <a:pt x="550" y="194"/>
                          <a:pt x="551" y="194"/>
                        </a:cubicBezTo>
                        <a:cubicBezTo>
                          <a:pt x="552" y="192"/>
                          <a:pt x="553" y="191"/>
                          <a:pt x="555" y="189"/>
                        </a:cubicBezTo>
                        <a:cubicBezTo>
                          <a:pt x="556" y="187"/>
                          <a:pt x="557" y="185"/>
                          <a:pt x="558" y="183"/>
                        </a:cubicBez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58" name="Freeform 14">
                    <a:extLst>
                      <a:ext uri="{FF2B5EF4-FFF2-40B4-BE49-F238E27FC236}">
                        <a16:creationId xmlns="" xmlns:a16="http://schemas.microsoft.com/office/drawing/2014/main" id="{E6E804AC-AC14-8A41-91B4-50603B7EB4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48225" y="6615113"/>
                    <a:ext cx="155575" cy="163512"/>
                  </a:xfrm>
                  <a:custGeom>
                    <a:avLst/>
                    <a:gdLst>
                      <a:gd name="T0" fmla="*/ 0 w 434"/>
                      <a:gd name="T1" fmla="*/ 146262 h 455"/>
                      <a:gd name="T2" fmla="*/ 0 w 434"/>
                      <a:gd name="T3" fmla="*/ 146262 h 455"/>
                      <a:gd name="T4" fmla="*/ 1792 w 434"/>
                      <a:gd name="T5" fmla="*/ 147700 h 455"/>
                      <a:gd name="T6" fmla="*/ 1792 w 434"/>
                      <a:gd name="T7" fmla="*/ 147700 h 455"/>
                      <a:gd name="T8" fmla="*/ 2151 w 434"/>
                      <a:gd name="T9" fmla="*/ 147700 h 455"/>
                      <a:gd name="T10" fmla="*/ 2151 w 434"/>
                      <a:gd name="T11" fmla="*/ 147700 h 455"/>
                      <a:gd name="T12" fmla="*/ 3943 w 434"/>
                      <a:gd name="T13" fmla="*/ 148778 h 455"/>
                      <a:gd name="T14" fmla="*/ 3943 w 434"/>
                      <a:gd name="T15" fmla="*/ 148778 h 455"/>
                      <a:gd name="T16" fmla="*/ 4302 w 434"/>
                      <a:gd name="T17" fmla="*/ 149137 h 455"/>
                      <a:gd name="T18" fmla="*/ 4302 w 434"/>
                      <a:gd name="T19" fmla="*/ 149137 h 455"/>
                      <a:gd name="T20" fmla="*/ 4302 w 434"/>
                      <a:gd name="T21" fmla="*/ 149137 h 455"/>
                      <a:gd name="T22" fmla="*/ 4302 w 434"/>
                      <a:gd name="T23" fmla="*/ 149137 h 455"/>
                      <a:gd name="T24" fmla="*/ 4660 w 434"/>
                      <a:gd name="T25" fmla="*/ 149137 h 455"/>
                      <a:gd name="T26" fmla="*/ 4660 w 434"/>
                      <a:gd name="T27" fmla="*/ 149137 h 455"/>
                      <a:gd name="T28" fmla="*/ 106106 w 434"/>
                      <a:gd name="T29" fmla="*/ 130091 h 455"/>
                      <a:gd name="T30" fmla="*/ 106106 w 434"/>
                      <a:gd name="T31" fmla="*/ 130091 h 455"/>
                      <a:gd name="T32" fmla="*/ 155217 w 434"/>
                      <a:gd name="T33" fmla="*/ 7547 h 455"/>
                      <a:gd name="T34" fmla="*/ 155217 w 434"/>
                      <a:gd name="T35" fmla="*/ 7547 h 455"/>
                      <a:gd name="T36" fmla="*/ 155217 w 434"/>
                      <a:gd name="T37" fmla="*/ 7187 h 455"/>
                      <a:gd name="T38" fmla="*/ 155217 w 434"/>
                      <a:gd name="T39" fmla="*/ 7187 h 455"/>
                      <a:gd name="T40" fmla="*/ 155217 w 434"/>
                      <a:gd name="T41" fmla="*/ 6469 h 455"/>
                      <a:gd name="T42" fmla="*/ 155217 w 434"/>
                      <a:gd name="T43" fmla="*/ 6469 h 455"/>
                      <a:gd name="T44" fmla="*/ 155217 w 434"/>
                      <a:gd name="T45" fmla="*/ 5750 h 455"/>
                      <a:gd name="T46" fmla="*/ 155217 w 434"/>
                      <a:gd name="T47" fmla="*/ 5750 h 455"/>
                      <a:gd name="T48" fmla="*/ 154858 w 434"/>
                      <a:gd name="T49" fmla="*/ 5031 h 455"/>
                      <a:gd name="T50" fmla="*/ 154858 w 434"/>
                      <a:gd name="T51" fmla="*/ 5031 h 455"/>
                      <a:gd name="T52" fmla="*/ 154500 w 434"/>
                      <a:gd name="T53" fmla="*/ 4312 h 455"/>
                      <a:gd name="T54" fmla="*/ 154500 w 434"/>
                      <a:gd name="T55" fmla="*/ 4312 h 455"/>
                      <a:gd name="T56" fmla="*/ 154500 w 434"/>
                      <a:gd name="T57" fmla="*/ 3953 h 455"/>
                      <a:gd name="T58" fmla="*/ 154500 w 434"/>
                      <a:gd name="T59" fmla="*/ 3953 h 455"/>
                      <a:gd name="T60" fmla="*/ 154500 w 434"/>
                      <a:gd name="T61" fmla="*/ 3594 h 455"/>
                      <a:gd name="T62" fmla="*/ 154500 w 434"/>
                      <a:gd name="T63" fmla="*/ 3594 h 455"/>
                      <a:gd name="T64" fmla="*/ 153783 w 434"/>
                      <a:gd name="T65" fmla="*/ 3234 h 455"/>
                      <a:gd name="T66" fmla="*/ 153783 w 434"/>
                      <a:gd name="T67" fmla="*/ 3234 h 455"/>
                      <a:gd name="T68" fmla="*/ 153783 w 434"/>
                      <a:gd name="T69" fmla="*/ 2516 h 455"/>
                      <a:gd name="T70" fmla="*/ 153783 w 434"/>
                      <a:gd name="T71" fmla="*/ 2516 h 455"/>
                      <a:gd name="T72" fmla="*/ 153424 w 434"/>
                      <a:gd name="T73" fmla="*/ 1797 h 455"/>
                      <a:gd name="T74" fmla="*/ 153424 w 434"/>
                      <a:gd name="T75" fmla="*/ 1797 h 455"/>
                      <a:gd name="T76" fmla="*/ 153066 w 434"/>
                      <a:gd name="T77" fmla="*/ 1437 h 455"/>
                      <a:gd name="T78" fmla="*/ 153066 w 434"/>
                      <a:gd name="T79" fmla="*/ 1437 h 455"/>
                      <a:gd name="T80" fmla="*/ 152707 w 434"/>
                      <a:gd name="T81" fmla="*/ 719 h 455"/>
                      <a:gd name="T82" fmla="*/ 152707 w 434"/>
                      <a:gd name="T83" fmla="*/ 719 h 455"/>
                      <a:gd name="T84" fmla="*/ 151990 w 434"/>
                      <a:gd name="T85" fmla="*/ 359 h 455"/>
                      <a:gd name="T86" fmla="*/ 151990 w 434"/>
                      <a:gd name="T87" fmla="*/ 359 h 455"/>
                      <a:gd name="T88" fmla="*/ 151632 w 434"/>
                      <a:gd name="T89" fmla="*/ 0 h 455"/>
                      <a:gd name="T90" fmla="*/ 0 w 434"/>
                      <a:gd name="T91" fmla="*/ 146262 h 455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434" h="455">
                        <a:moveTo>
                          <a:pt x="0" y="407"/>
                        </a:moveTo>
                        <a:lnTo>
                          <a:pt x="0" y="407"/>
                        </a:lnTo>
                        <a:cubicBezTo>
                          <a:pt x="1" y="408"/>
                          <a:pt x="3" y="410"/>
                          <a:pt x="5" y="411"/>
                        </a:cubicBezTo>
                        <a:lnTo>
                          <a:pt x="6" y="411"/>
                        </a:lnTo>
                        <a:cubicBezTo>
                          <a:pt x="7" y="413"/>
                          <a:pt x="9" y="413"/>
                          <a:pt x="11" y="414"/>
                        </a:cubicBezTo>
                        <a:cubicBezTo>
                          <a:pt x="11" y="414"/>
                          <a:pt x="11" y="414"/>
                          <a:pt x="12" y="415"/>
                        </a:cubicBezTo>
                        <a:cubicBezTo>
                          <a:pt x="13" y="415"/>
                          <a:pt x="13" y="415"/>
                          <a:pt x="13" y="415"/>
                        </a:cubicBezTo>
                        <a:cubicBezTo>
                          <a:pt x="20" y="416"/>
                          <a:pt x="174" y="454"/>
                          <a:pt x="296" y="362"/>
                        </a:cubicBezTo>
                        <a:cubicBezTo>
                          <a:pt x="383" y="295"/>
                          <a:pt x="429" y="181"/>
                          <a:pt x="433" y="21"/>
                        </a:cubicBezTo>
                        <a:cubicBezTo>
                          <a:pt x="433" y="21"/>
                          <a:pt x="433" y="21"/>
                          <a:pt x="433" y="20"/>
                        </a:cubicBezTo>
                        <a:cubicBezTo>
                          <a:pt x="433" y="20"/>
                          <a:pt x="433" y="19"/>
                          <a:pt x="433" y="18"/>
                        </a:cubicBezTo>
                        <a:cubicBezTo>
                          <a:pt x="433" y="17"/>
                          <a:pt x="433" y="17"/>
                          <a:pt x="433" y="16"/>
                        </a:cubicBezTo>
                        <a:cubicBezTo>
                          <a:pt x="433" y="16"/>
                          <a:pt x="432" y="15"/>
                          <a:pt x="432" y="14"/>
                        </a:cubicBezTo>
                        <a:cubicBezTo>
                          <a:pt x="432" y="14"/>
                          <a:pt x="431" y="13"/>
                          <a:pt x="431" y="12"/>
                        </a:cubicBezTo>
                        <a:lnTo>
                          <a:pt x="431" y="11"/>
                        </a:lnTo>
                        <a:cubicBezTo>
                          <a:pt x="431" y="11"/>
                          <a:pt x="431" y="11"/>
                          <a:pt x="431" y="10"/>
                        </a:cubicBezTo>
                        <a:cubicBezTo>
                          <a:pt x="430" y="10"/>
                          <a:pt x="430" y="9"/>
                          <a:pt x="429" y="9"/>
                        </a:cubicBezTo>
                        <a:cubicBezTo>
                          <a:pt x="429" y="8"/>
                          <a:pt x="429" y="7"/>
                          <a:pt x="429" y="7"/>
                        </a:cubicBezTo>
                        <a:cubicBezTo>
                          <a:pt x="428" y="6"/>
                          <a:pt x="428" y="6"/>
                          <a:pt x="428" y="5"/>
                        </a:cubicBezTo>
                        <a:cubicBezTo>
                          <a:pt x="427" y="4"/>
                          <a:pt x="427" y="4"/>
                          <a:pt x="427" y="4"/>
                        </a:cubicBezTo>
                        <a:cubicBezTo>
                          <a:pt x="426" y="3"/>
                          <a:pt x="426" y="3"/>
                          <a:pt x="426" y="2"/>
                        </a:cubicBezTo>
                        <a:cubicBezTo>
                          <a:pt x="425" y="2"/>
                          <a:pt x="424" y="2"/>
                          <a:pt x="424" y="1"/>
                        </a:cubicBezTo>
                        <a:cubicBezTo>
                          <a:pt x="423" y="0"/>
                          <a:pt x="423" y="0"/>
                          <a:pt x="423" y="0"/>
                        </a:cubicBezTo>
                        <a:lnTo>
                          <a:pt x="0" y="407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59" name="Freeform 15">
                    <a:extLst>
                      <a:ext uri="{FF2B5EF4-FFF2-40B4-BE49-F238E27FC236}">
                        <a16:creationId xmlns="" xmlns:a16="http://schemas.microsoft.com/office/drawing/2014/main" id="{19ADCD07-12BC-774E-B004-9B0DCFD53B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33938" y="6611937"/>
                    <a:ext cx="166687" cy="150812"/>
                  </a:xfrm>
                  <a:custGeom>
                    <a:avLst/>
                    <a:gdLst>
                      <a:gd name="T0" fmla="*/ 166326 w 462"/>
                      <a:gd name="T1" fmla="*/ 3608 h 418"/>
                      <a:gd name="T2" fmla="*/ 166326 w 462"/>
                      <a:gd name="T3" fmla="*/ 3608 h 418"/>
                      <a:gd name="T4" fmla="*/ 165605 w 462"/>
                      <a:gd name="T5" fmla="*/ 3247 h 418"/>
                      <a:gd name="T6" fmla="*/ 165605 w 462"/>
                      <a:gd name="T7" fmla="*/ 3247 h 418"/>
                      <a:gd name="T8" fmla="*/ 164883 w 462"/>
                      <a:gd name="T9" fmla="*/ 2526 h 418"/>
                      <a:gd name="T10" fmla="*/ 164883 w 462"/>
                      <a:gd name="T11" fmla="*/ 2526 h 418"/>
                      <a:gd name="T12" fmla="*/ 164161 w 462"/>
                      <a:gd name="T13" fmla="*/ 2165 h 418"/>
                      <a:gd name="T14" fmla="*/ 164161 w 462"/>
                      <a:gd name="T15" fmla="*/ 2165 h 418"/>
                      <a:gd name="T16" fmla="*/ 164161 w 462"/>
                      <a:gd name="T17" fmla="*/ 2165 h 418"/>
                      <a:gd name="T18" fmla="*/ 164161 w 462"/>
                      <a:gd name="T19" fmla="*/ 2165 h 418"/>
                      <a:gd name="T20" fmla="*/ 163801 w 462"/>
                      <a:gd name="T21" fmla="*/ 2165 h 418"/>
                      <a:gd name="T22" fmla="*/ 163801 w 462"/>
                      <a:gd name="T23" fmla="*/ 2165 h 418"/>
                      <a:gd name="T24" fmla="*/ 162718 w 462"/>
                      <a:gd name="T25" fmla="*/ 1804 h 418"/>
                      <a:gd name="T26" fmla="*/ 162718 w 462"/>
                      <a:gd name="T27" fmla="*/ 1804 h 418"/>
                      <a:gd name="T28" fmla="*/ 161997 w 462"/>
                      <a:gd name="T29" fmla="*/ 1443 h 418"/>
                      <a:gd name="T30" fmla="*/ 161997 w 462"/>
                      <a:gd name="T31" fmla="*/ 1443 h 418"/>
                      <a:gd name="T32" fmla="*/ 161636 w 462"/>
                      <a:gd name="T33" fmla="*/ 1443 h 418"/>
                      <a:gd name="T34" fmla="*/ 161636 w 462"/>
                      <a:gd name="T35" fmla="*/ 1443 h 418"/>
                      <a:gd name="T36" fmla="*/ 160553 w 462"/>
                      <a:gd name="T37" fmla="*/ 1443 h 418"/>
                      <a:gd name="T38" fmla="*/ 160553 w 462"/>
                      <a:gd name="T39" fmla="*/ 1443 h 418"/>
                      <a:gd name="T40" fmla="*/ 160193 w 462"/>
                      <a:gd name="T41" fmla="*/ 1443 h 418"/>
                      <a:gd name="T42" fmla="*/ 160193 w 462"/>
                      <a:gd name="T43" fmla="*/ 1443 h 418"/>
                      <a:gd name="T44" fmla="*/ 35358 w 462"/>
                      <a:gd name="T45" fmla="*/ 44738 h 418"/>
                      <a:gd name="T46" fmla="*/ 35358 w 462"/>
                      <a:gd name="T47" fmla="*/ 44738 h 418"/>
                      <a:gd name="T48" fmla="*/ 11185 w 462"/>
                      <a:gd name="T49" fmla="*/ 145400 h 418"/>
                      <a:gd name="T50" fmla="*/ 11185 w 462"/>
                      <a:gd name="T51" fmla="*/ 145400 h 418"/>
                      <a:gd name="T52" fmla="*/ 11185 w 462"/>
                      <a:gd name="T53" fmla="*/ 146122 h 418"/>
                      <a:gd name="T54" fmla="*/ 11185 w 462"/>
                      <a:gd name="T55" fmla="*/ 146122 h 418"/>
                      <a:gd name="T56" fmla="*/ 11545 w 462"/>
                      <a:gd name="T57" fmla="*/ 146122 h 418"/>
                      <a:gd name="T58" fmla="*/ 11545 w 462"/>
                      <a:gd name="T59" fmla="*/ 146122 h 418"/>
                      <a:gd name="T60" fmla="*/ 11545 w 462"/>
                      <a:gd name="T61" fmla="*/ 146482 h 418"/>
                      <a:gd name="T62" fmla="*/ 11545 w 462"/>
                      <a:gd name="T63" fmla="*/ 146482 h 418"/>
                      <a:gd name="T64" fmla="*/ 12267 w 462"/>
                      <a:gd name="T65" fmla="*/ 148286 h 418"/>
                      <a:gd name="T66" fmla="*/ 12267 w 462"/>
                      <a:gd name="T67" fmla="*/ 148286 h 418"/>
                      <a:gd name="T68" fmla="*/ 12267 w 462"/>
                      <a:gd name="T69" fmla="*/ 148647 h 418"/>
                      <a:gd name="T70" fmla="*/ 12267 w 462"/>
                      <a:gd name="T71" fmla="*/ 148647 h 418"/>
                      <a:gd name="T72" fmla="*/ 13710 w 462"/>
                      <a:gd name="T73" fmla="*/ 150451 h 418"/>
                      <a:gd name="T74" fmla="*/ 166326 w 462"/>
                      <a:gd name="T75" fmla="*/ 3608 h 41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62" h="418">
                        <a:moveTo>
                          <a:pt x="461" y="10"/>
                        </a:moveTo>
                        <a:lnTo>
                          <a:pt x="461" y="10"/>
                        </a:lnTo>
                        <a:cubicBezTo>
                          <a:pt x="460" y="9"/>
                          <a:pt x="459" y="9"/>
                          <a:pt x="459" y="9"/>
                        </a:cubicBezTo>
                        <a:cubicBezTo>
                          <a:pt x="458" y="8"/>
                          <a:pt x="458" y="8"/>
                          <a:pt x="457" y="7"/>
                        </a:cubicBezTo>
                        <a:cubicBezTo>
                          <a:pt x="456" y="7"/>
                          <a:pt x="456" y="7"/>
                          <a:pt x="455" y="6"/>
                        </a:cubicBezTo>
                        <a:cubicBezTo>
                          <a:pt x="454" y="6"/>
                          <a:pt x="454" y="6"/>
                          <a:pt x="454" y="6"/>
                        </a:cubicBezTo>
                        <a:cubicBezTo>
                          <a:pt x="453" y="6"/>
                          <a:pt x="452" y="5"/>
                          <a:pt x="451" y="5"/>
                        </a:cubicBezTo>
                        <a:cubicBezTo>
                          <a:pt x="451" y="4"/>
                          <a:pt x="450" y="4"/>
                          <a:pt x="449" y="4"/>
                        </a:cubicBezTo>
                        <a:lnTo>
                          <a:pt x="448" y="4"/>
                        </a:lnTo>
                        <a:cubicBezTo>
                          <a:pt x="447" y="4"/>
                          <a:pt x="446" y="4"/>
                          <a:pt x="445" y="4"/>
                        </a:cubicBezTo>
                        <a:cubicBezTo>
                          <a:pt x="445" y="4"/>
                          <a:pt x="445" y="4"/>
                          <a:pt x="444" y="4"/>
                        </a:cubicBezTo>
                        <a:cubicBezTo>
                          <a:pt x="285" y="0"/>
                          <a:pt x="169" y="40"/>
                          <a:pt x="98" y="124"/>
                        </a:cubicBezTo>
                        <a:cubicBezTo>
                          <a:pt x="0" y="241"/>
                          <a:pt x="30" y="397"/>
                          <a:pt x="31" y="403"/>
                        </a:cubicBezTo>
                        <a:cubicBezTo>
                          <a:pt x="31" y="404"/>
                          <a:pt x="31" y="405"/>
                          <a:pt x="31" y="405"/>
                        </a:cubicBezTo>
                        <a:cubicBezTo>
                          <a:pt x="32" y="405"/>
                          <a:pt x="32" y="405"/>
                          <a:pt x="32" y="405"/>
                        </a:cubicBezTo>
                        <a:lnTo>
                          <a:pt x="32" y="406"/>
                        </a:lnTo>
                        <a:cubicBezTo>
                          <a:pt x="32" y="407"/>
                          <a:pt x="33" y="410"/>
                          <a:pt x="34" y="411"/>
                        </a:cubicBezTo>
                        <a:cubicBezTo>
                          <a:pt x="34" y="411"/>
                          <a:pt x="34" y="411"/>
                          <a:pt x="34" y="412"/>
                        </a:cubicBezTo>
                        <a:cubicBezTo>
                          <a:pt x="35" y="414"/>
                          <a:pt x="37" y="416"/>
                          <a:pt x="38" y="417"/>
                        </a:cubicBezTo>
                        <a:lnTo>
                          <a:pt x="461" y="1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60" name="Freeform 16">
                    <a:extLst>
                      <a:ext uri="{FF2B5EF4-FFF2-40B4-BE49-F238E27FC236}">
                        <a16:creationId xmlns="" xmlns:a16="http://schemas.microsoft.com/office/drawing/2014/main" id="{34450CC7-460E-474F-8C1B-5322D328CB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5950" y="6140450"/>
                    <a:ext cx="228600" cy="153988"/>
                  </a:xfrm>
                  <a:custGeom>
                    <a:avLst/>
                    <a:gdLst>
                      <a:gd name="T0" fmla="*/ 226794 w 633"/>
                      <a:gd name="T1" fmla="*/ 153627 h 427"/>
                      <a:gd name="T2" fmla="*/ 226794 w 633"/>
                      <a:gd name="T3" fmla="*/ 153627 h 427"/>
                      <a:gd name="T4" fmla="*/ 227878 w 633"/>
                      <a:gd name="T5" fmla="*/ 151103 h 427"/>
                      <a:gd name="T6" fmla="*/ 227878 w 633"/>
                      <a:gd name="T7" fmla="*/ 151103 h 427"/>
                      <a:gd name="T8" fmla="*/ 227878 w 633"/>
                      <a:gd name="T9" fmla="*/ 150742 h 427"/>
                      <a:gd name="T10" fmla="*/ 227878 w 633"/>
                      <a:gd name="T11" fmla="*/ 150742 h 427"/>
                      <a:gd name="T12" fmla="*/ 228239 w 633"/>
                      <a:gd name="T13" fmla="*/ 147857 h 427"/>
                      <a:gd name="T14" fmla="*/ 228239 w 633"/>
                      <a:gd name="T15" fmla="*/ 147857 h 427"/>
                      <a:gd name="T16" fmla="*/ 228239 w 633"/>
                      <a:gd name="T17" fmla="*/ 147857 h 427"/>
                      <a:gd name="T18" fmla="*/ 228239 w 633"/>
                      <a:gd name="T19" fmla="*/ 147857 h 427"/>
                      <a:gd name="T20" fmla="*/ 228239 w 633"/>
                      <a:gd name="T21" fmla="*/ 147497 h 427"/>
                      <a:gd name="T22" fmla="*/ 228239 w 633"/>
                      <a:gd name="T23" fmla="*/ 147497 h 427"/>
                      <a:gd name="T24" fmla="*/ 228239 w 633"/>
                      <a:gd name="T25" fmla="*/ 147136 h 427"/>
                      <a:gd name="T26" fmla="*/ 228239 w 633"/>
                      <a:gd name="T27" fmla="*/ 147136 h 427"/>
                      <a:gd name="T28" fmla="*/ 170096 w 633"/>
                      <a:gd name="T29" fmla="*/ 33899 h 427"/>
                      <a:gd name="T30" fmla="*/ 170096 w 633"/>
                      <a:gd name="T31" fmla="*/ 33899 h 427"/>
                      <a:gd name="T32" fmla="*/ 7945 w 633"/>
                      <a:gd name="T33" fmla="*/ 18753 h 427"/>
                      <a:gd name="T34" fmla="*/ 7945 w 633"/>
                      <a:gd name="T35" fmla="*/ 18753 h 427"/>
                      <a:gd name="T36" fmla="*/ 7223 w 633"/>
                      <a:gd name="T37" fmla="*/ 18753 h 427"/>
                      <a:gd name="T38" fmla="*/ 7223 w 633"/>
                      <a:gd name="T39" fmla="*/ 18753 h 427"/>
                      <a:gd name="T40" fmla="*/ 6500 w 633"/>
                      <a:gd name="T41" fmla="*/ 19113 h 427"/>
                      <a:gd name="T42" fmla="*/ 6500 w 633"/>
                      <a:gd name="T43" fmla="*/ 19113 h 427"/>
                      <a:gd name="T44" fmla="*/ 5778 w 633"/>
                      <a:gd name="T45" fmla="*/ 19474 h 427"/>
                      <a:gd name="T46" fmla="*/ 5778 w 633"/>
                      <a:gd name="T47" fmla="*/ 19474 h 427"/>
                      <a:gd name="T48" fmla="*/ 5056 w 633"/>
                      <a:gd name="T49" fmla="*/ 19835 h 427"/>
                      <a:gd name="T50" fmla="*/ 5056 w 633"/>
                      <a:gd name="T51" fmla="*/ 19835 h 427"/>
                      <a:gd name="T52" fmla="*/ 3973 w 633"/>
                      <a:gd name="T53" fmla="*/ 20556 h 427"/>
                      <a:gd name="T54" fmla="*/ 3973 w 633"/>
                      <a:gd name="T55" fmla="*/ 20556 h 427"/>
                      <a:gd name="T56" fmla="*/ 3611 w 633"/>
                      <a:gd name="T57" fmla="*/ 20556 h 427"/>
                      <a:gd name="T58" fmla="*/ 3611 w 633"/>
                      <a:gd name="T59" fmla="*/ 20556 h 427"/>
                      <a:gd name="T60" fmla="*/ 3611 w 633"/>
                      <a:gd name="T61" fmla="*/ 20916 h 427"/>
                      <a:gd name="T62" fmla="*/ 3611 w 633"/>
                      <a:gd name="T63" fmla="*/ 20916 h 427"/>
                      <a:gd name="T64" fmla="*/ 2528 w 633"/>
                      <a:gd name="T65" fmla="*/ 21638 h 427"/>
                      <a:gd name="T66" fmla="*/ 2528 w 633"/>
                      <a:gd name="T67" fmla="*/ 21638 h 427"/>
                      <a:gd name="T68" fmla="*/ 2167 w 633"/>
                      <a:gd name="T69" fmla="*/ 22359 h 427"/>
                      <a:gd name="T70" fmla="*/ 2167 w 633"/>
                      <a:gd name="T71" fmla="*/ 22359 h 427"/>
                      <a:gd name="T72" fmla="*/ 1806 w 633"/>
                      <a:gd name="T73" fmla="*/ 22720 h 427"/>
                      <a:gd name="T74" fmla="*/ 1806 w 633"/>
                      <a:gd name="T75" fmla="*/ 22720 h 427"/>
                      <a:gd name="T76" fmla="*/ 1083 w 633"/>
                      <a:gd name="T77" fmla="*/ 23441 h 427"/>
                      <a:gd name="T78" fmla="*/ 1083 w 633"/>
                      <a:gd name="T79" fmla="*/ 23441 h 427"/>
                      <a:gd name="T80" fmla="*/ 361 w 633"/>
                      <a:gd name="T81" fmla="*/ 24162 h 427"/>
                      <a:gd name="T82" fmla="*/ 361 w 633"/>
                      <a:gd name="T83" fmla="*/ 24162 h 427"/>
                      <a:gd name="T84" fmla="*/ 0 w 633"/>
                      <a:gd name="T85" fmla="*/ 25244 h 427"/>
                      <a:gd name="T86" fmla="*/ 0 w 633"/>
                      <a:gd name="T87" fmla="*/ 25244 h 427"/>
                      <a:gd name="T88" fmla="*/ 0 w 633"/>
                      <a:gd name="T89" fmla="*/ 25965 h 427"/>
                      <a:gd name="T90" fmla="*/ 226794 w 633"/>
                      <a:gd name="T91" fmla="*/ 153627 h 42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633" h="427">
                        <a:moveTo>
                          <a:pt x="628" y="426"/>
                        </a:moveTo>
                        <a:lnTo>
                          <a:pt x="628" y="426"/>
                        </a:lnTo>
                        <a:cubicBezTo>
                          <a:pt x="629" y="424"/>
                          <a:pt x="631" y="421"/>
                          <a:pt x="631" y="419"/>
                        </a:cubicBezTo>
                        <a:lnTo>
                          <a:pt x="631" y="418"/>
                        </a:lnTo>
                        <a:cubicBezTo>
                          <a:pt x="632" y="416"/>
                          <a:pt x="632" y="413"/>
                          <a:pt x="632" y="410"/>
                        </a:cubicBezTo>
                        <a:lnTo>
                          <a:pt x="632" y="409"/>
                        </a:lnTo>
                        <a:cubicBezTo>
                          <a:pt x="632" y="409"/>
                          <a:pt x="632" y="409"/>
                          <a:pt x="632" y="408"/>
                        </a:cubicBezTo>
                        <a:cubicBezTo>
                          <a:pt x="632" y="400"/>
                          <a:pt x="622" y="205"/>
                          <a:pt x="471" y="94"/>
                        </a:cubicBezTo>
                        <a:cubicBezTo>
                          <a:pt x="362" y="14"/>
                          <a:pt x="211" y="0"/>
                          <a:pt x="22" y="52"/>
                        </a:cubicBezTo>
                        <a:cubicBezTo>
                          <a:pt x="21" y="52"/>
                          <a:pt x="21" y="52"/>
                          <a:pt x="20" y="52"/>
                        </a:cubicBezTo>
                        <a:cubicBezTo>
                          <a:pt x="20" y="53"/>
                          <a:pt x="18" y="53"/>
                          <a:pt x="18" y="53"/>
                        </a:cubicBezTo>
                        <a:cubicBezTo>
                          <a:pt x="17" y="53"/>
                          <a:pt x="16" y="54"/>
                          <a:pt x="16" y="54"/>
                        </a:cubicBezTo>
                        <a:cubicBezTo>
                          <a:pt x="15" y="54"/>
                          <a:pt x="15" y="55"/>
                          <a:pt x="14" y="55"/>
                        </a:cubicBezTo>
                        <a:cubicBezTo>
                          <a:pt x="13" y="55"/>
                          <a:pt x="12" y="56"/>
                          <a:pt x="11" y="57"/>
                        </a:cubicBezTo>
                        <a:lnTo>
                          <a:pt x="10" y="57"/>
                        </a:lnTo>
                        <a:cubicBezTo>
                          <a:pt x="10" y="58"/>
                          <a:pt x="10" y="58"/>
                          <a:pt x="10" y="58"/>
                        </a:cubicBezTo>
                        <a:cubicBezTo>
                          <a:pt x="8" y="58"/>
                          <a:pt x="8" y="59"/>
                          <a:pt x="7" y="60"/>
                        </a:cubicBezTo>
                        <a:cubicBezTo>
                          <a:pt x="7" y="60"/>
                          <a:pt x="6" y="61"/>
                          <a:pt x="6" y="62"/>
                        </a:cubicBezTo>
                        <a:cubicBezTo>
                          <a:pt x="5" y="62"/>
                          <a:pt x="5" y="63"/>
                          <a:pt x="5" y="63"/>
                        </a:cubicBezTo>
                        <a:cubicBezTo>
                          <a:pt x="4" y="64"/>
                          <a:pt x="3" y="65"/>
                          <a:pt x="3" y="65"/>
                        </a:cubicBezTo>
                        <a:cubicBezTo>
                          <a:pt x="3" y="66"/>
                          <a:pt x="2" y="67"/>
                          <a:pt x="1" y="67"/>
                        </a:cubicBezTo>
                        <a:cubicBezTo>
                          <a:pt x="1" y="68"/>
                          <a:pt x="1" y="69"/>
                          <a:pt x="0" y="70"/>
                        </a:cubicBezTo>
                        <a:cubicBezTo>
                          <a:pt x="0" y="70"/>
                          <a:pt x="0" y="71"/>
                          <a:pt x="0" y="72"/>
                        </a:cubicBezTo>
                        <a:lnTo>
                          <a:pt x="628" y="426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61" name="Freeform 17">
                    <a:extLst>
                      <a:ext uri="{FF2B5EF4-FFF2-40B4-BE49-F238E27FC236}">
                        <a16:creationId xmlns="" xmlns:a16="http://schemas.microsoft.com/office/drawing/2014/main" id="{BC6952E1-D732-B84B-9F8D-90177C0791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5950" y="6167438"/>
                    <a:ext cx="227013" cy="166687"/>
                  </a:xfrm>
                  <a:custGeom>
                    <a:avLst/>
                    <a:gdLst>
                      <a:gd name="T0" fmla="*/ 1078 w 632"/>
                      <a:gd name="T1" fmla="*/ 0 h 462"/>
                      <a:gd name="T2" fmla="*/ 1078 w 632"/>
                      <a:gd name="T3" fmla="*/ 0 h 462"/>
                      <a:gd name="T4" fmla="*/ 718 w 632"/>
                      <a:gd name="T5" fmla="*/ 722 h 462"/>
                      <a:gd name="T6" fmla="*/ 718 w 632"/>
                      <a:gd name="T7" fmla="*/ 722 h 462"/>
                      <a:gd name="T8" fmla="*/ 359 w 632"/>
                      <a:gd name="T9" fmla="*/ 1443 h 462"/>
                      <a:gd name="T10" fmla="*/ 359 w 632"/>
                      <a:gd name="T11" fmla="*/ 1443 h 462"/>
                      <a:gd name="T12" fmla="*/ 0 w 632"/>
                      <a:gd name="T13" fmla="*/ 2526 h 462"/>
                      <a:gd name="T14" fmla="*/ 0 w 632"/>
                      <a:gd name="T15" fmla="*/ 2526 h 462"/>
                      <a:gd name="T16" fmla="*/ 0 w 632"/>
                      <a:gd name="T17" fmla="*/ 2886 h 462"/>
                      <a:gd name="T18" fmla="*/ 0 w 632"/>
                      <a:gd name="T19" fmla="*/ 2886 h 462"/>
                      <a:gd name="T20" fmla="*/ 0 w 632"/>
                      <a:gd name="T21" fmla="*/ 3608 h 462"/>
                      <a:gd name="T22" fmla="*/ 0 w 632"/>
                      <a:gd name="T23" fmla="*/ 3608 h 462"/>
                      <a:gd name="T24" fmla="*/ 0 w 632"/>
                      <a:gd name="T25" fmla="*/ 4330 h 462"/>
                      <a:gd name="T26" fmla="*/ 0 w 632"/>
                      <a:gd name="T27" fmla="*/ 4330 h 462"/>
                      <a:gd name="T28" fmla="*/ 0 w 632"/>
                      <a:gd name="T29" fmla="*/ 5051 h 462"/>
                      <a:gd name="T30" fmla="*/ 0 w 632"/>
                      <a:gd name="T31" fmla="*/ 5051 h 462"/>
                      <a:gd name="T32" fmla="*/ 0 w 632"/>
                      <a:gd name="T33" fmla="*/ 6134 h 462"/>
                      <a:gd name="T34" fmla="*/ 0 w 632"/>
                      <a:gd name="T35" fmla="*/ 6134 h 462"/>
                      <a:gd name="T36" fmla="*/ 359 w 632"/>
                      <a:gd name="T37" fmla="*/ 7216 h 462"/>
                      <a:gd name="T38" fmla="*/ 359 w 632"/>
                      <a:gd name="T39" fmla="*/ 7216 h 462"/>
                      <a:gd name="T40" fmla="*/ 718 w 632"/>
                      <a:gd name="T41" fmla="*/ 7577 h 462"/>
                      <a:gd name="T42" fmla="*/ 718 w 632"/>
                      <a:gd name="T43" fmla="*/ 7577 h 462"/>
                      <a:gd name="T44" fmla="*/ 95187 w 632"/>
                      <a:gd name="T45" fmla="*/ 139267 h 462"/>
                      <a:gd name="T46" fmla="*/ 95187 w 632"/>
                      <a:gd name="T47" fmla="*/ 139267 h 462"/>
                      <a:gd name="T48" fmla="*/ 221984 w 632"/>
                      <a:gd name="T49" fmla="*/ 132051 h 462"/>
                      <a:gd name="T50" fmla="*/ 221984 w 632"/>
                      <a:gd name="T51" fmla="*/ 132051 h 462"/>
                      <a:gd name="T52" fmla="*/ 222343 w 632"/>
                      <a:gd name="T53" fmla="*/ 132051 h 462"/>
                      <a:gd name="T54" fmla="*/ 222343 w 632"/>
                      <a:gd name="T55" fmla="*/ 132051 h 462"/>
                      <a:gd name="T56" fmla="*/ 222343 w 632"/>
                      <a:gd name="T57" fmla="*/ 132051 h 462"/>
                      <a:gd name="T58" fmla="*/ 222343 w 632"/>
                      <a:gd name="T59" fmla="*/ 132051 h 462"/>
                      <a:gd name="T60" fmla="*/ 222703 w 632"/>
                      <a:gd name="T61" fmla="*/ 131690 h 462"/>
                      <a:gd name="T62" fmla="*/ 222703 w 632"/>
                      <a:gd name="T63" fmla="*/ 131690 h 462"/>
                      <a:gd name="T64" fmla="*/ 224858 w 632"/>
                      <a:gd name="T65" fmla="*/ 130247 h 462"/>
                      <a:gd name="T66" fmla="*/ 224858 w 632"/>
                      <a:gd name="T67" fmla="*/ 130247 h 462"/>
                      <a:gd name="T68" fmla="*/ 225217 w 632"/>
                      <a:gd name="T69" fmla="*/ 129886 h 462"/>
                      <a:gd name="T70" fmla="*/ 225217 w 632"/>
                      <a:gd name="T71" fmla="*/ 129886 h 462"/>
                      <a:gd name="T72" fmla="*/ 226654 w 632"/>
                      <a:gd name="T73" fmla="*/ 127721 h 462"/>
                      <a:gd name="T74" fmla="*/ 1078 w 632"/>
                      <a:gd name="T75" fmla="*/ 0 h 46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632" h="462">
                        <a:moveTo>
                          <a:pt x="3" y="0"/>
                        </a:moveTo>
                        <a:lnTo>
                          <a:pt x="3" y="0"/>
                        </a:lnTo>
                        <a:cubicBezTo>
                          <a:pt x="2" y="1"/>
                          <a:pt x="2" y="1"/>
                          <a:pt x="2" y="2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1" y="5"/>
                          <a:pt x="0" y="6"/>
                          <a:pt x="0" y="7"/>
                        </a:cubicBezTo>
                        <a:lnTo>
                          <a:pt x="0" y="8"/>
                        </a:lnTo>
                        <a:cubicBezTo>
                          <a:pt x="0" y="8"/>
                          <a:pt x="0" y="9"/>
                          <a:pt x="0" y="10"/>
                        </a:cubicBezTo>
                        <a:cubicBezTo>
                          <a:pt x="0" y="10"/>
                          <a:pt x="0" y="11"/>
                          <a:pt x="0" y="12"/>
                        </a:cubicBezTo>
                        <a:cubicBezTo>
                          <a:pt x="0" y="13"/>
                          <a:pt x="0" y="13"/>
                          <a:pt x="0" y="14"/>
                        </a:cubicBezTo>
                        <a:cubicBezTo>
                          <a:pt x="0" y="15"/>
                          <a:pt x="0" y="16"/>
                          <a:pt x="0" y="17"/>
                        </a:cubicBezTo>
                        <a:cubicBezTo>
                          <a:pt x="0" y="18"/>
                          <a:pt x="1" y="19"/>
                          <a:pt x="1" y="20"/>
                        </a:cubicBezTo>
                        <a:cubicBezTo>
                          <a:pt x="1" y="20"/>
                          <a:pt x="1" y="21"/>
                          <a:pt x="2" y="21"/>
                        </a:cubicBezTo>
                        <a:cubicBezTo>
                          <a:pt x="53" y="210"/>
                          <a:pt x="141" y="333"/>
                          <a:pt x="265" y="386"/>
                        </a:cubicBezTo>
                        <a:cubicBezTo>
                          <a:pt x="437" y="461"/>
                          <a:pt x="611" y="371"/>
                          <a:pt x="618" y="366"/>
                        </a:cubicBezTo>
                        <a:cubicBezTo>
                          <a:pt x="618" y="366"/>
                          <a:pt x="618" y="366"/>
                          <a:pt x="619" y="366"/>
                        </a:cubicBezTo>
                        <a:cubicBezTo>
                          <a:pt x="619" y="366"/>
                          <a:pt x="619" y="365"/>
                          <a:pt x="620" y="365"/>
                        </a:cubicBezTo>
                        <a:cubicBezTo>
                          <a:pt x="622" y="364"/>
                          <a:pt x="624" y="362"/>
                          <a:pt x="626" y="361"/>
                        </a:cubicBezTo>
                        <a:cubicBezTo>
                          <a:pt x="626" y="361"/>
                          <a:pt x="626" y="360"/>
                          <a:pt x="627" y="360"/>
                        </a:cubicBezTo>
                        <a:cubicBezTo>
                          <a:pt x="628" y="358"/>
                          <a:pt x="630" y="356"/>
                          <a:pt x="631" y="354"/>
                        </a:cubicBezTo>
                        <a:lnTo>
                          <a:pt x="3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62" name="Freeform 18">
                    <a:extLst>
                      <a:ext uri="{FF2B5EF4-FFF2-40B4-BE49-F238E27FC236}">
                        <a16:creationId xmlns="" xmlns:a16="http://schemas.microsoft.com/office/drawing/2014/main" id="{E77D6588-06BE-7D48-B554-4F7CBF60CA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48213" y="6146800"/>
                    <a:ext cx="222250" cy="176213"/>
                  </a:xfrm>
                  <a:custGeom>
                    <a:avLst/>
                    <a:gdLst>
                      <a:gd name="T0" fmla="*/ 0 w 616"/>
                      <a:gd name="T1" fmla="*/ 140251 h 490"/>
                      <a:gd name="T2" fmla="*/ 0 w 616"/>
                      <a:gd name="T3" fmla="*/ 140251 h 490"/>
                      <a:gd name="T4" fmla="*/ 1804 w 616"/>
                      <a:gd name="T5" fmla="*/ 142409 h 490"/>
                      <a:gd name="T6" fmla="*/ 1804 w 616"/>
                      <a:gd name="T7" fmla="*/ 142409 h 490"/>
                      <a:gd name="T8" fmla="*/ 2165 w 616"/>
                      <a:gd name="T9" fmla="*/ 142768 h 490"/>
                      <a:gd name="T10" fmla="*/ 2165 w 616"/>
                      <a:gd name="T11" fmla="*/ 142768 h 490"/>
                      <a:gd name="T12" fmla="*/ 4330 w 616"/>
                      <a:gd name="T13" fmla="*/ 144567 h 490"/>
                      <a:gd name="T14" fmla="*/ 4330 w 616"/>
                      <a:gd name="T15" fmla="*/ 144567 h 490"/>
                      <a:gd name="T16" fmla="*/ 4690 w 616"/>
                      <a:gd name="T17" fmla="*/ 144567 h 490"/>
                      <a:gd name="T18" fmla="*/ 4690 w 616"/>
                      <a:gd name="T19" fmla="*/ 144567 h 490"/>
                      <a:gd name="T20" fmla="*/ 4690 w 616"/>
                      <a:gd name="T21" fmla="*/ 144567 h 490"/>
                      <a:gd name="T22" fmla="*/ 4690 w 616"/>
                      <a:gd name="T23" fmla="*/ 144567 h 490"/>
                      <a:gd name="T24" fmla="*/ 5412 w 616"/>
                      <a:gd name="T25" fmla="*/ 144926 h 490"/>
                      <a:gd name="T26" fmla="*/ 5412 w 616"/>
                      <a:gd name="T27" fmla="*/ 144926 h 490"/>
                      <a:gd name="T28" fmla="*/ 132412 w 616"/>
                      <a:gd name="T29" fmla="*/ 146005 h 490"/>
                      <a:gd name="T30" fmla="*/ 132412 w 616"/>
                      <a:gd name="T31" fmla="*/ 146005 h 490"/>
                      <a:gd name="T32" fmla="*/ 221528 w 616"/>
                      <a:gd name="T33" fmla="*/ 10429 h 490"/>
                      <a:gd name="T34" fmla="*/ 221528 w 616"/>
                      <a:gd name="T35" fmla="*/ 10429 h 490"/>
                      <a:gd name="T36" fmla="*/ 221889 w 616"/>
                      <a:gd name="T37" fmla="*/ 10069 h 490"/>
                      <a:gd name="T38" fmla="*/ 221889 w 616"/>
                      <a:gd name="T39" fmla="*/ 10069 h 490"/>
                      <a:gd name="T40" fmla="*/ 221889 w 616"/>
                      <a:gd name="T41" fmla="*/ 8990 h 490"/>
                      <a:gd name="T42" fmla="*/ 221889 w 616"/>
                      <a:gd name="T43" fmla="*/ 8990 h 490"/>
                      <a:gd name="T44" fmla="*/ 221889 w 616"/>
                      <a:gd name="T45" fmla="*/ 8271 h 490"/>
                      <a:gd name="T46" fmla="*/ 221889 w 616"/>
                      <a:gd name="T47" fmla="*/ 8271 h 490"/>
                      <a:gd name="T48" fmla="*/ 221889 w 616"/>
                      <a:gd name="T49" fmla="*/ 7192 h 490"/>
                      <a:gd name="T50" fmla="*/ 221889 w 616"/>
                      <a:gd name="T51" fmla="*/ 7192 h 490"/>
                      <a:gd name="T52" fmla="*/ 221889 w 616"/>
                      <a:gd name="T53" fmla="*/ 6473 h 490"/>
                      <a:gd name="T54" fmla="*/ 221889 w 616"/>
                      <a:gd name="T55" fmla="*/ 6473 h 490"/>
                      <a:gd name="T56" fmla="*/ 221889 w 616"/>
                      <a:gd name="T57" fmla="*/ 5754 h 490"/>
                      <a:gd name="T58" fmla="*/ 221889 w 616"/>
                      <a:gd name="T59" fmla="*/ 5754 h 490"/>
                      <a:gd name="T60" fmla="*/ 221889 w 616"/>
                      <a:gd name="T61" fmla="*/ 5754 h 490"/>
                      <a:gd name="T62" fmla="*/ 221889 w 616"/>
                      <a:gd name="T63" fmla="*/ 5754 h 490"/>
                      <a:gd name="T64" fmla="*/ 221528 w 616"/>
                      <a:gd name="T65" fmla="*/ 4675 h 490"/>
                      <a:gd name="T66" fmla="*/ 221528 w 616"/>
                      <a:gd name="T67" fmla="*/ 4675 h 490"/>
                      <a:gd name="T68" fmla="*/ 221168 w 616"/>
                      <a:gd name="T69" fmla="*/ 3956 h 490"/>
                      <a:gd name="T70" fmla="*/ 221168 w 616"/>
                      <a:gd name="T71" fmla="*/ 3956 h 490"/>
                      <a:gd name="T72" fmla="*/ 220807 w 616"/>
                      <a:gd name="T73" fmla="*/ 2877 h 490"/>
                      <a:gd name="T74" fmla="*/ 220807 w 616"/>
                      <a:gd name="T75" fmla="*/ 2877 h 490"/>
                      <a:gd name="T76" fmla="*/ 220446 w 616"/>
                      <a:gd name="T77" fmla="*/ 2158 h 490"/>
                      <a:gd name="T78" fmla="*/ 220446 w 616"/>
                      <a:gd name="T79" fmla="*/ 2158 h 490"/>
                      <a:gd name="T80" fmla="*/ 220085 w 616"/>
                      <a:gd name="T81" fmla="*/ 1438 h 490"/>
                      <a:gd name="T82" fmla="*/ 220085 w 616"/>
                      <a:gd name="T83" fmla="*/ 1438 h 490"/>
                      <a:gd name="T84" fmla="*/ 219364 w 616"/>
                      <a:gd name="T85" fmla="*/ 719 h 490"/>
                      <a:gd name="T86" fmla="*/ 219364 w 616"/>
                      <a:gd name="T87" fmla="*/ 719 h 490"/>
                      <a:gd name="T88" fmla="*/ 219003 w 616"/>
                      <a:gd name="T89" fmla="*/ 0 h 490"/>
                      <a:gd name="T90" fmla="*/ 0 w 616"/>
                      <a:gd name="T91" fmla="*/ 140251 h 49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616" h="490">
                        <a:moveTo>
                          <a:pt x="0" y="390"/>
                        </a:moveTo>
                        <a:lnTo>
                          <a:pt x="0" y="390"/>
                        </a:lnTo>
                        <a:cubicBezTo>
                          <a:pt x="2" y="393"/>
                          <a:pt x="4" y="394"/>
                          <a:pt x="5" y="396"/>
                        </a:cubicBezTo>
                        <a:cubicBezTo>
                          <a:pt x="6" y="397"/>
                          <a:pt x="6" y="397"/>
                          <a:pt x="6" y="397"/>
                        </a:cubicBezTo>
                        <a:cubicBezTo>
                          <a:pt x="7" y="399"/>
                          <a:pt x="10" y="400"/>
                          <a:pt x="12" y="402"/>
                        </a:cubicBezTo>
                        <a:cubicBezTo>
                          <a:pt x="12" y="402"/>
                          <a:pt x="12" y="402"/>
                          <a:pt x="13" y="402"/>
                        </a:cubicBezTo>
                        <a:cubicBezTo>
                          <a:pt x="14" y="402"/>
                          <a:pt x="14" y="403"/>
                          <a:pt x="15" y="403"/>
                        </a:cubicBezTo>
                        <a:cubicBezTo>
                          <a:pt x="22" y="406"/>
                          <a:pt x="198" y="489"/>
                          <a:pt x="367" y="406"/>
                        </a:cubicBezTo>
                        <a:cubicBezTo>
                          <a:pt x="489" y="348"/>
                          <a:pt x="571" y="221"/>
                          <a:pt x="614" y="29"/>
                        </a:cubicBezTo>
                        <a:cubicBezTo>
                          <a:pt x="615" y="29"/>
                          <a:pt x="615" y="28"/>
                          <a:pt x="615" y="28"/>
                        </a:cubicBezTo>
                        <a:cubicBezTo>
                          <a:pt x="615" y="27"/>
                          <a:pt x="615" y="26"/>
                          <a:pt x="615" y="25"/>
                        </a:cubicBezTo>
                        <a:cubicBezTo>
                          <a:pt x="615" y="25"/>
                          <a:pt x="615" y="24"/>
                          <a:pt x="615" y="23"/>
                        </a:cubicBezTo>
                        <a:cubicBezTo>
                          <a:pt x="615" y="22"/>
                          <a:pt x="615" y="22"/>
                          <a:pt x="615" y="20"/>
                        </a:cubicBezTo>
                        <a:lnTo>
                          <a:pt x="615" y="18"/>
                        </a:lnTo>
                        <a:cubicBezTo>
                          <a:pt x="615" y="17"/>
                          <a:pt x="615" y="17"/>
                          <a:pt x="615" y="16"/>
                        </a:cubicBezTo>
                        <a:cubicBezTo>
                          <a:pt x="614" y="15"/>
                          <a:pt x="614" y="14"/>
                          <a:pt x="614" y="13"/>
                        </a:cubicBezTo>
                        <a:cubicBezTo>
                          <a:pt x="614" y="12"/>
                          <a:pt x="614" y="12"/>
                          <a:pt x="613" y="11"/>
                        </a:cubicBezTo>
                        <a:cubicBezTo>
                          <a:pt x="613" y="10"/>
                          <a:pt x="612" y="9"/>
                          <a:pt x="612" y="8"/>
                        </a:cubicBezTo>
                        <a:cubicBezTo>
                          <a:pt x="612" y="7"/>
                          <a:pt x="612" y="7"/>
                          <a:pt x="611" y="6"/>
                        </a:cubicBezTo>
                        <a:cubicBezTo>
                          <a:pt x="611" y="6"/>
                          <a:pt x="611" y="5"/>
                          <a:pt x="610" y="4"/>
                        </a:cubicBezTo>
                        <a:cubicBezTo>
                          <a:pt x="610" y="3"/>
                          <a:pt x="609" y="3"/>
                          <a:pt x="608" y="2"/>
                        </a:cubicBezTo>
                        <a:cubicBezTo>
                          <a:pt x="608" y="2"/>
                          <a:pt x="608" y="1"/>
                          <a:pt x="607" y="0"/>
                        </a:cubicBezTo>
                        <a:lnTo>
                          <a:pt x="0" y="39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63" name="Freeform 19">
                    <a:extLst>
                      <a:ext uri="{FF2B5EF4-FFF2-40B4-BE49-F238E27FC236}">
                        <a16:creationId xmlns="" xmlns:a16="http://schemas.microsoft.com/office/drawing/2014/main" id="{C831E226-7B56-7A48-8B7B-20F0950870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46625" y="6127750"/>
                    <a:ext cx="220663" cy="160338"/>
                  </a:xfrm>
                  <a:custGeom>
                    <a:avLst/>
                    <a:gdLst>
                      <a:gd name="T0" fmla="*/ 220303 w 613"/>
                      <a:gd name="T1" fmla="*/ 19457 h 445"/>
                      <a:gd name="T2" fmla="*/ 220303 w 613"/>
                      <a:gd name="T3" fmla="*/ 19457 h 445"/>
                      <a:gd name="T4" fmla="*/ 219583 w 613"/>
                      <a:gd name="T5" fmla="*/ 18736 h 445"/>
                      <a:gd name="T6" fmla="*/ 219583 w 613"/>
                      <a:gd name="T7" fmla="*/ 18736 h 445"/>
                      <a:gd name="T8" fmla="*/ 219223 w 613"/>
                      <a:gd name="T9" fmla="*/ 18376 h 445"/>
                      <a:gd name="T10" fmla="*/ 219223 w 613"/>
                      <a:gd name="T11" fmla="*/ 18376 h 445"/>
                      <a:gd name="T12" fmla="*/ 218143 w 613"/>
                      <a:gd name="T13" fmla="*/ 17655 h 445"/>
                      <a:gd name="T14" fmla="*/ 218143 w 613"/>
                      <a:gd name="T15" fmla="*/ 17655 h 445"/>
                      <a:gd name="T16" fmla="*/ 218143 w 613"/>
                      <a:gd name="T17" fmla="*/ 17655 h 445"/>
                      <a:gd name="T18" fmla="*/ 218143 w 613"/>
                      <a:gd name="T19" fmla="*/ 17655 h 445"/>
                      <a:gd name="T20" fmla="*/ 217783 w 613"/>
                      <a:gd name="T21" fmla="*/ 17295 h 445"/>
                      <a:gd name="T22" fmla="*/ 217783 w 613"/>
                      <a:gd name="T23" fmla="*/ 17295 h 445"/>
                      <a:gd name="T24" fmla="*/ 216703 w 613"/>
                      <a:gd name="T25" fmla="*/ 16935 h 445"/>
                      <a:gd name="T26" fmla="*/ 216703 w 613"/>
                      <a:gd name="T27" fmla="*/ 16935 h 445"/>
                      <a:gd name="T28" fmla="*/ 215983 w 613"/>
                      <a:gd name="T29" fmla="*/ 16574 h 445"/>
                      <a:gd name="T30" fmla="*/ 215983 w 613"/>
                      <a:gd name="T31" fmla="*/ 16574 h 445"/>
                      <a:gd name="T32" fmla="*/ 215263 w 613"/>
                      <a:gd name="T33" fmla="*/ 15854 h 445"/>
                      <a:gd name="T34" fmla="*/ 215263 w 613"/>
                      <a:gd name="T35" fmla="*/ 15854 h 445"/>
                      <a:gd name="T36" fmla="*/ 214543 w 613"/>
                      <a:gd name="T37" fmla="*/ 15854 h 445"/>
                      <a:gd name="T38" fmla="*/ 214543 w 613"/>
                      <a:gd name="T39" fmla="*/ 15854 h 445"/>
                      <a:gd name="T40" fmla="*/ 213824 w 613"/>
                      <a:gd name="T41" fmla="*/ 15493 h 445"/>
                      <a:gd name="T42" fmla="*/ 213824 w 613"/>
                      <a:gd name="T43" fmla="*/ 15493 h 445"/>
                      <a:gd name="T44" fmla="*/ 53276 w 613"/>
                      <a:gd name="T45" fmla="*/ 38193 h 445"/>
                      <a:gd name="T46" fmla="*/ 53276 w 613"/>
                      <a:gd name="T47" fmla="*/ 38193 h 445"/>
                      <a:gd name="T48" fmla="*/ 0 w 613"/>
                      <a:gd name="T49" fmla="*/ 153852 h 445"/>
                      <a:gd name="T50" fmla="*/ 0 w 613"/>
                      <a:gd name="T51" fmla="*/ 153852 h 445"/>
                      <a:gd name="T52" fmla="*/ 0 w 613"/>
                      <a:gd name="T53" fmla="*/ 154213 h 445"/>
                      <a:gd name="T54" fmla="*/ 0 w 613"/>
                      <a:gd name="T55" fmla="*/ 154213 h 445"/>
                      <a:gd name="T56" fmla="*/ 0 w 613"/>
                      <a:gd name="T57" fmla="*/ 154213 h 445"/>
                      <a:gd name="T58" fmla="*/ 0 w 613"/>
                      <a:gd name="T59" fmla="*/ 154213 h 445"/>
                      <a:gd name="T60" fmla="*/ 0 w 613"/>
                      <a:gd name="T61" fmla="*/ 154573 h 445"/>
                      <a:gd name="T62" fmla="*/ 0 w 613"/>
                      <a:gd name="T63" fmla="*/ 154573 h 445"/>
                      <a:gd name="T64" fmla="*/ 720 w 613"/>
                      <a:gd name="T65" fmla="*/ 157456 h 445"/>
                      <a:gd name="T66" fmla="*/ 720 w 613"/>
                      <a:gd name="T67" fmla="*/ 157456 h 445"/>
                      <a:gd name="T68" fmla="*/ 720 w 613"/>
                      <a:gd name="T69" fmla="*/ 157456 h 445"/>
                      <a:gd name="T70" fmla="*/ 720 w 613"/>
                      <a:gd name="T71" fmla="*/ 157456 h 445"/>
                      <a:gd name="T72" fmla="*/ 1800 w 613"/>
                      <a:gd name="T73" fmla="*/ 159978 h 445"/>
                      <a:gd name="T74" fmla="*/ 220303 w 613"/>
                      <a:gd name="T75" fmla="*/ 19457 h 445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613" h="445">
                        <a:moveTo>
                          <a:pt x="612" y="54"/>
                        </a:moveTo>
                        <a:lnTo>
                          <a:pt x="612" y="54"/>
                        </a:lnTo>
                        <a:cubicBezTo>
                          <a:pt x="611" y="54"/>
                          <a:pt x="611" y="53"/>
                          <a:pt x="610" y="52"/>
                        </a:cubicBezTo>
                        <a:lnTo>
                          <a:pt x="609" y="51"/>
                        </a:lnTo>
                        <a:cubicBezTo>
                          <a:pt x="608" y="50"/>
                          <a:pt x="608" y="50"/>
                          <a:pt x="606" y="49"/>
                        </a:cubicBezTo>
                        <a:cubicBezTo>
                          <a:pt x="606" y="49"/>
                          <a:pt x="605" y="49"/>
                          <a:pt x="605" y="48"/>
                        </a:cubicBezTo>
                        <a:cubicBezTo>
                          <a:pt x="604" y="47"/>
                          <a:pt x="603" y="47"/>
                          <a:pt x="602" y="47"/>
                        </a:cubicBezTo>
                        <a:cubicBezTo>
                          <a:pt x="602" y="46"/>
                          <a:pt x="601" y="46"/>
                          <a:pt x="600" y="46"/>
                        </a:cubicBezTo>
                        <a:cubicBezTo>
                          <a:pt x="600" y="45"/>
                          <a:pt x="599" y="45"/>
                          <a:pt x="598" y="44"/>
                        </a:cubicBezTo>
                        <a:lnTo>
                          <a:pt x="596" y="44"/>
                        </a:lnTo>
                        <a:cubicBezTo>
                          <a:pt x="595" y="44"/>
                          <a:pt x="595" y="43"/>
                          <a:pt x="594" y="43"/>
                        </a:cubicBezTo>
                        <a:cubicBezTo>
                          <a:pt x="403" y="0"/>
                          <a:pt x="253" y="21"/>
                          <a:pt x="148" y="106"/>
                        </a:cubicBezTo>
                        <a:cubicBezTo>
                          <a:pt x="1" y="223"/>
                          <a:pt x="0" y="418"/>
                          <a:pt x="0" y="427"/>
                        </a:cubicBezTo>
                        <a:cubicBezTo>
                          <a:pt x="0" y="427"/>
                          <a:pt x="0" y="427"/>
                          <a:pt x="0" y="428"/>
                        </a:cubicBezTo>
                        <a:cubicBezTo>
                          <a:pt x="0" y="429"/>
                          <a:pt x="0" y="429"/>
                          <a:pt x="0" y="429"/>
                        </a:cubicBezTo>
                        <a:cubicBezTo>
                          <a:pt x="1" y="432"/>
                          <a:pt x="1" y="434"/>
                          <a:pt x="2" y="437"/>
                        </a:cubicBezTo>
                        <a:cubicBezTo>
                          <a:pt x="3" y="440"/>
                          <a:pt x="4" y="442"/>
                          <a:pt x="5" y="444"/>
                        </a:cubicBezTo>
                        <a:lnTo>
                          <a:pt x="612" y="54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64" name="Freeform 20">
                    <a:extLst>
                      <a:ext uri="{FF2B5EF4-FFF2-40B4-BE49-F238E27FC236}">
                        <a16:creationId xmlns="" xmlns:a16="http://schemas.microsoft.com/office/drawing/2014/main" id="{01532B0A-A05D-974D-BA0B-B916F0899F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51350" y="5849938"/>
                    <a:ext cx="219075" cy="166687"/>
                  </a:xfrm>
                  <a:custGeom>
                    <a:avLst/>
                    <a:gdLst>
                      <a:gd name="T0" fmla="*/ 213300 w 607"/>
                      <a:gd name="T1" fmla="*/ 166328 h 464"/>
                      <a:gd name="T2" fmla="*/ 213300 w 607"/>
                      <a:gd name="T3" fmla="*/ 166328 h 464"/>
                      <a:gd name="T4" fmla="*/ 214744 w 607"/>
                      <a:gd name="T5" fmla="*/ 163813 h 464"/>
                      <a:gd name="T6" fmla="*/ 214744 w 607"/>
                      <a:gd name="T7" fmla="*/ 163813 h 464"/>
                      <a:gd name="T8" fmla="*/ 214744 w 607"/>
                      <a:gd name="T9" fmla="*/ 163813 h 464"/>
                      <a:gd name="T10" fmla="*/ 214744 w 607"/>
                      <a:gd name="T11" fmla="*/ 163813 h 464"/>
                      <a:gd name="T12" fmla="*/ 215466 w 607"/>
                      <a:gd name="T13" fmla="*/ 160939 h 464"/>
                      <a:gd name="T14" fmla="*/ 215466 w 607"/>
                      <a:gd name="T15" fmla="*/ 160939 h 464"/>
                      <a:gd name="T16" fmla="*/ 215466 w 607"/>
                      <a:gd name="T17" fmla="*/ 160939 h 464"/>
                      <a:gd name="T18" fmla="*/ 215466 w 607"/>
                      <a:gd name="T19" fmla="*/ 160939 h 464"/>
                      <a:gd name="T20" fmla="*/ 215466 w 607"/>
                      <a:gd name="T21" fmla="*/ 160580 h 464"/>
                      <a:gd name="T22" fmla="*/ 215466 w 607"/>
                      <a:gd name="T23" fmla="*/ 160580 h 464"/>
                      <a:gd name="T24" fmla="*/ 215466 w 607"/>
                      <a:gd name="T25" fmla="*/ 160221 h 464"/>
                      <a:gd name="T26" fmla="*/ 215466 w 607"/>
                      <a:gd name="T27" fmla="*/ 160221 h 464"/>
                      <a:gd name="T28" fmla="*/ 168547 w 607"/>
                      <a:gd name="T29" fmla="*/ 42031 h 464"/>
                      <a:gd name="T30" fmla="*/ 168547 w 607"/>
                      <a:gd name="T31" fmla="*/ 42031 h 464"/>
                      <a:gd name="T32" fmla="*/ 9023 w 607"/>
                      <a:gd name="T33" fmla="*/ 11496 h 464"/>
                      <a:gd name="T34" fmla="*/ 9023 w 607"/>
                      <a:gd name="T35" fmla="*/ 11496 h 464"/>
                      <a:gd name="T36" fmla="*/ 8301 w 607"/>
                      <a:gd name="T37" fmla="*/ 11496 h 464"/>
                      <a:gd name="T38" fmla="*/ 8301 w 607"/>
                      <a:gd name="T39" fmla="*/ 11496 h 464"/>
                      <a:gd name="T40" fmla="*/ 7218 w 607"/>
                      <a:gd name="T41" fmla="*/ 11855 h 464"/>
                      <a:gd name="T42" fmla="*/ 7218 w 607"/>
                      <a:gd name="T43" fmla="*/ 11855 h 464"/>
                      <a:gd name="T44" fmla="*/ 6496 w 607"/>
                      <a:gd name="T45" fmla="*/ 11855 h 464"/>
                      <a:gd name="T46" fmla="*/ 6496 w 607"/>
                      <a:gd name="T47" fmla="*/ 11855 h 464"/>
                      <a:gd name="T48" fmla="*/ 5775 w 607"/>
                      <a:gd name="T49" fmla="*/ 12573 h 464"/>
                      <a:gd name="T50" fmla="*/ 5775 w 607"/>
                      <a:gd name="T51" fmla="*/ 12573 h 464"/>
                      <a:gd name="T52" fmla="*/ 4692 w 607"/>
                      <a:gd name="T53" fmla="*/ 12933 h 464"/>
                      <a:gd name="T54" fmla="*/ 4692 w 607"/>
                      <a:gd name="T55" fmla="*/ 12933 h 464"/>
                      <a:gd name="T56" fmla="*/ 4331 w 607"/>
                      <a:gd name="T57" fmla="*/ 12933 h 464"/>
                      <a:gd name="T58" fmla="*/ 4331 w 607"/>
                      <a:gd name="T59" fmla="*/ 12933 h 464"/>
                      <a:gd name="T60" fmla="*/ 4331 w 607"/>
                      <a:gd name="T61" fmla="*/ 13292 h 464"/>
                      <a:gd name="T62" fmla="*/ 4331 w 607"/>
                      <a:gd name="T63" fmla="*/ 13292 h 464"/>
                      <a:gd name="T64" fmla="*/ 3248 w 607"/>
                      <a:gd name="T65" fmla="*/ 14010 h 464"/>
                      <a:gd name="T66" fmla="*/ 3248 w 607"/>
                      <a:gd name="T67" fmla="*/ 14010 h 464"/>
                      <a:gd name="T68" fmla="*/ 2526 w 607"/>
                      <a:gd name="T69" fmla="*/ 14370 h 464"/>
                      <a:gd name="T70" fmla="*/ 2526 w 607"/>
                      <a:gd name="T71" fmla="*/ 14370 h 464"/>
                      <a:gd name="T72" fmla="*/ 2165 w 607"/>
                      <a:gd name="T73" fmla="*/ 15088 h 464"/>
                      <a:gd name="T74" fmla="*/ 2165 w 607"/>
                      <a:gd name="T75" fmla="*/ 15088 h 464"/>
                      <a:gd name="T76" fmla="*/ 1444 w 607"/>
                      <a:gd name="T77" fmla="*/ 15447 h 464"/>
                      <a:gd name="T78" fmla="*/ 1444 w 607"/>
                      <a:gd name="T79" fmla="*/ 15447 h 464"/>
                      <a:gd name="T80" fmla="*/ 1083 w 607"/>
                      <a:gd name="T81" fmla="*/ 16525 h 464"/>
                      <a:gd name="T82" fmla="*/ 1083 w 607"/>
                      <a:gd name="T83" fmla="*/ 16525 h 464"/>
                      <a:gd name="T84" fmla="*/ 361 w 607"/>
                      <a:gd name="T85" fmla="*/ 17243 h 464"/>
                      <a:gd name="T86" fmla="*/ 361 w 607"/>
                      <a:gd name="T87" fmla="*/ 17243 h 464"/>
                      <a:gd name="T88" fmla="*/ 0 w 607"/>
                      <a:gd name="T89" fmla="*/ 17962 h 464"/>
                      <a:gd name="T90" fmla="*/ 213300 w 607"/>
                      <a:gd name="T91" fmla="*/ 166328 h 46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607" h="464">
                        <a:moveTo>
                          <a:pt x="591" y="463"/>
                        </a:moveTo>
                        <a:lnTo>
                          <a:pt x="591" y="463"/>
                        </a:lnTo>
                        <a:cubicBezTo>
                          <a:pt x="593" y="461"/>
                          <a:pt x="594" y="459"/>
                          <a:pt x="595" y="456"/>
                        </a:cubicBezTo>
                        <a:cubicBezTo>
                          <a:pt x="596" y="453"/>
                          <a:pt x="596" y="451"/>
                          <a:pt x="597" y="448"/>
                        </a:cubicBezTo>
                        <a:cubicBezTo>
                          <a:pt x="597" y="448"/>
                          <a:pt x="597" y="448"/>
                          <a:pt x="597" y="447"/>
                        </a:cubicBezTo>
                        <a:lnTo>
                          <a:pt x="597" y="446"/>
                        </a:lnTo>
                        <a:cubicBezTo>
                          <a:pt x="598" y="438"/>
                          <a:pt x="606" y="243"/>
                          <a:pt x="467" y="117"/>
                        </a:cubicBezTo>
                        <a:cubicBezTo>
                          <a:pt x="366" y="28"/>
                          <a:pt x="218" y="0"/>
                          <a:pt x="25" y="32"/>
                        </a:cubicBezTo>
                        <a:cubicBezTo>
                          <a:pt x="24" y="32"/>
                          <a:pt x="23" y="32"/>
                          <a:pt x="23" y="32"/>
                        </a:cubicBezTo>
                        <a:cubicBezTo>
                          <a:pt x="22" y="32"/>
                          <a:pt x="21" y="33"/>
                          <a:pt x="20" y="33"/>
                        </a:cubicBezTo>
                        <a:cubicBezTo>
                          <a:pt x="19" y="33"/>
                          <a:pt x="19" y="33"/>
                          <a:pt x="18" y="33"/>
                        </a:cubicBezTo>
                        <a:cubicBezTo>
                          <a:pt x="17" y="34"/>
                          <a:pt x="16" y="35"/>
                          <a:pt x="16" y="35"/>
                        </a:cubicBezTo>
                        <a:cubicBezTo>
                          <a:pt x="15" y="35"/>
                          <a:pt x="14" y="35"/>
                          <a:pt x="13" y="36"/>
                        </a:cubicBezTo>
                        <a:lnTo>
                          <a:pt x="12" y="36"/>
                        </a:lnTo>
                        <a:cubicBezTo>
                          <a:pt x="12" y="37"/>
                          <a:pt x="12" y="37"/>
                          <a:pt x="12" y="37"/>
                        </a:cubicBezTo>
                        <a:cubicBezTo>
                          <a:pt x="10" y="38"/>
                          <a:pt x="10" y="38"/>
                          <a:pt x="9" y="39"/>
                        </a:cubicBezTo>
                        <a:cubicBezTo>
                          <a:pt x="9" y="39"/>
                          <a:pt x="8" y="39"/>
                          <a:pt x="7" y="40"/>
                        </a:cubicBezTo>
                        <a:cubicBezTo>
                          <a:pt x="7" y="41"/>
                          <a:pt x="6" y="41"/>
                          <a:pt x="6" y="42"/>
                        </a:cubicBezTo>
                        <a:cubicBezTo>
                          <a:pt x="5" y="42"/>
                          <a:pt x="5" y="43"/>
                          <a:pt x="4" y="43"/>
                        </a:cubicBezTo>
                        <a:cubicBezTo>
                          <a:pt x="3" y="44"/>
                          <a:pt x="3" y="45"/>
                          <a:pt x="3" y="46"/>
                        </a:cubicBezTo>
                        <a:cubicBezTo>
                          <a:pt x="2" y="46"/>
                          <a:pt x="2" y="47"/>
                          <a:pt x="1" y="48"/>
                        </a:cubicBezTo>
                        <a:cubicBezTo>
                          <a:pt x="1" y="48"/>
                          <a:pt x="0" y="49"/>
                          <a:pt x="0" y="50"/>
                        </a:cubicBezTo>
                        <a:lnTo>
                          <a:pt x="591" y="463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65" name="Freeform 21">
                    <a:extLst>
                      <a:ext uri="{FF2B5EF4-FFF2-40B4-BE49-F238E27FC236}">
                        <a16:creationId xmlns="" xmlns:a16="http://schemas.microsoft.com/office/drawing/2014/main" id="{01D02EA8-570E-C447-B0EC-0C8FE25323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51350" y="5867400"/>
                    <a:ext cx="214313" cy="180975"/>
                  </a:xfrm>
                  <a:custGeom>
                    <a:avLst/>
                    <a:gdLst>
                      <a:gd name="T0" fmla="*/ 1438 w 596"/>
                      <a:gd name="T1" fmla="*/ 0 h 502"/>
                      <a:gd name="T2" fmla="*/ 1438 w 596"/>
                      <a:gd name="T3" fmla="*/ 0 h 502"/>
                      <a:gd name="T4" fmla="*/ 1079 w 596"/>
                      <a:gd name="T5" fmla="*/ 721 h 502"/>
                      <a:gd name="T6" fmla="*/ 1079 w 596"/>
                      <a:gd name="T7" fmla="*/ 721 h 502"/>
                      <a:gd name="T8" fmla="*/ 719 w 596"/>
                      <a:gd name="T9" fmla="*/ 1442 h 502"/>
                      <a:gd name="T10" fmla="*/ 719 w 596"/>
                      <a:gd name="T11" fmla="*/ 1442 h 502"/>
                      <a:gd name="T12" fmla="*/ 360 w 596"/>
                      <a:gd name="T13" fmla="*/ 2524 h 502"/>
                      <a:gd name="T14" fmla="*/ 360 w 596"/>
                      <a:gd name="T15" fmla="*/ 2524 h 502"/>
                      <a:gd name="T16" fmla="*/ 360 w 596"/>
                      <a:gd name="T17" fmla="*/ 2884 h 502"/>
                      <a:gd name="T18" fmla="*/ 360 w 596"/>
                      <a:gd name="T19" fmla="*/ 2884 h 502"/>
                      <a:gd name="T20" fmla="*/ 360 w 596"/>
                      <a:gd name="T21" fmla="*/ 3245 h 502"/>
                      <a:gd name="T22" fmla="*/ 360 w 596"/>
                      <a:gd name="T23" fmla="*/ 3245 h 502"/>
                      <a:gd name="T24" fmla="*/ 0 w 596"/>
                      <a:gd name="T25" fmla="*/ 4326 h 502"/>
                      <a:gd name="T26" fmla="*/ 0 w 596"/>
                      <a:gd name="T27" fmla="*/ 4326 h 502"/>
                      <a:gd name="T28" fmla="*/ 0 w 596"/>
                      <a:gd name="T29" fmla="*/ 5047 h 502"/>
                      <a:gd name="T30" fmla="*/ 0 w 596"/>
                      <a:gd name="T31" fmla="*/ 5047 h 502"/>
                      <a:gd name="T32" fmla="*/ 0 w 596"/>
                      <a:gd name="T33" fmla="*/ 5768 h 502"/>
                      <a:gd name="T34" fmla="*/ 0 w 596"/>
                      <a:gd name="T35" fmla="*/ 5768 h 502"/>
                      <a:gd name="T36" fmla="*/ 360 w 596"/>
                      <a:gd name="T37" fmla="*/ 6850 h 502"/>
                      <a:gd name="T38" fmla="*/ 360 w 596"/>
                      <a:gd name="T39" fmla="*/ 6850 h 502"/>
                      <a:gd name="T40" fmla="*/ 360 w 596"/>
                      <a:gd name="T41" fmla="*/ 7571 h 502"/>
                      <a:gd name="T42" fmla="*/ 360 w 596"/>
                      <a:gd name="T43" fmla="*/ 7571 h 502"/>
                      <a:gd name="T44" fmla="*/ 81986 w 596"/>
                      <a:gd name="T45" fmla="*/ 147808 h 502"/>
                      <a:gd name="T46" fmla="*/ 81986 w 596"/>
                      <a:gd name="T47" fmla="*/ 147808 h 502"/>
                      <a:gd name="T48" fmla="*/ 208560 w 596"/>
                      <a:gd name="T49" fmla="*/ 153216 h 502"/>
                      <a:gd name="T50" fmla="*/ 208560 w 596"/>
                      <a:gd name="T51" fmla="*/ 153216 h 502"/>
                      <a:gd name="T52" fmla="*/ 209279 w 596"/>
                      <a:gd name="T53" fmla="*/ 152855 h 502"/>
                      <a:gd name="T54" fmla="*/ 209279 w 596"/>
                      <a:gd name="T55" fmla="*/ 152855 h 502"/>
                      <a:gd name="T56" fmla="*/ 209279 w 596"/>
                      <a:gd name="T57" fmla="*/ 152855 h 502"/>
                      <a:gd name="T58" fmla="*/ 209279 w 596"/>
                      <a:gd name="T59" fmla="*/ 152855 h 502"/>
                      <a:gd name="T60" fmla="*/ 209638 w 596"/>
                      <a:gd name="T61" fmla="*/ 152855 h 502"/>
                      <a:gd name="T62" fmla="*/ 209638 w 596"/>
                      <a:gd name="T63" fmla="*/ 152855 h 502"/>
                      <a:gd name="T64" fmla="*/ 211796 w 596"/>
                      <a:gd name="T65" fmla="*/ 151413 h 502"/>
                      <a:gd name="T66" fmla="*/ 211796 w 596"/>
                      <a:gd name="T67" fmla="*/ 151413 h 502"/>
                      <a:gd name="T68" fmla="*/ 212155 w 596"/>
                      <a:gd name="T69" fmla="*/ 151053 h 502"/>
                      <a:gd name="T70" fmla="*/ 212155 w 596"/>
                      <a:gd name="T71" fmla="*/ 151053 h 502"/>
                      <a:gd name="T72" fmla="*/ 213953 w 596"/>
                      <a:gd name="T73" fmla="*/ 148890 h 502"/>
                      <a:gd name="T74" fmla="*/ 1438 w 596"/>
                      <a:gd name="T75" fmla="*/ 0 h 50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596" h="502">
                        <a:moveTo>
                          <a:pt x="4" y="0"/>
                        </a:moveTo>
                        <a:lnTo>
                          <a:pt x="4" y="0"/>
                        </a:lnTo>
                        <a:cubicBezTo>
                          <a:pt x="4" y="1"/>
                          <a:pt x="3" y="1"/>
                          <a:pt x="3" y="2"/>
                        </a:cubicBezTo>
                        <a:cubicBezTo>
                          <a:pt x="3" y="3"/>
                          <a:pt x="3" y="3"/>
                          <a:pt x="2" y="4"/>
                        </a:cubicBezTo>
                        <a:cubicBezTo>
                          <a:pt x="2" y="5"/>
                          <a:pt x="1" y="6"/>
                          <a:pt x="1" y="7"/>
                        </a:cubicBezTo>
                        <a:cubicBezTo>
                          <a:pt x="1" y="7"/>
                          <a:pt x="1" y="7"/>
                          <a:pt x="1" y="8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ubicBezTo>
                          <a:pt x="1" y="10"/>
                          <a:pt x="1" y="11"/>
                          <a:pt x="0" y="12"/>
                        </a:cubicBezTo>
                        <a:cubicBezTo>
                          <a:pt x="0" y="12"/>
                          <a:pt x="0" y="13"/>
                          <a:pt x="0" y="14"/>
                        </a:cubicBezTo>
                        <a:lnTo>
                          <a:pt x="0" y="16"/>
                        </a:lnTo>
                        <a:cubicBezTo>
                          <a:pt x="0" y="18"/>
                          <a:pt x="0" y="18"/>
                          <a:pt x="1" y="19"/>
                        </a:cubicBezTo>
                        <a:cubicBezTo>
                          <a:pt x="1" y="20"/>
                          <a:pt x="1" y="20"/>
                          <a:pt x="1" y="21"/>
                        </a:cubicBezTo>
                        <a:cubicBezTo>
                          <a:pt x="34" y="214"/>
                          <a:pt x="110" y="345"/>
                          <a:pt x="228" y="410"/>
                        </a:cubicBezTo>
                        <a:cubicBezTo>
                          <a:pt x="392" y="501"/>
                          <a:pt x="573" y="428"/>
                          <a:pt x="580" y="425"/>
                        </a:cubicBezTo>
                        <a:cubicBezTo>
                          <a:pt x="581" y="425"/>
                          <a:pt x="581" y="425"/>
                          <a:pt x="582" y="424"/>
                        </a:cubicBezTo>
                        <a:lnTo>
                          <a:pt x="583" y="424"/>
                        </a:lnTo>
                        <a:cubicBezTo>
                          <a:pt x="585" y="423"/>
                          <a:pt x="587" y="421"/>
                          <a:pt x="589" y="420"/>
                        </a:cubicBezTo>
                        <a:cubicBezTo>
                          <a:pt x="589" y="419"/>
                          <a:pt x="589" y="419"/>
                          <a:pt x="590" y="419"/>
                        </a:cubicBezTo>
                        <a:cubicBezTo>
                          <a:pt x="592" y="418"/>
                          <a:pt x="594" y="415"/>
                          <a:pt x="595" y="413"/>
                        </a:cubicBezTo>
                        <a:lnTo>
                          <a:pt x="4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66" name="Freeform 22">
                    <a:extLst>
                      <a:ext uri="{FF2B5EF4-FFF2-40B4-BE49-F238E27FC236}">
                        <a16:creationId xmlns="" xmlns:a16="http://schemas.microsoft.com/office/drawing/2014/main" id="{80E31900-F69E-504E-B2EE-0B50459EE3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60913" y="5900738"/>
                    <a:ext cx="233362" cy="160337"/>
                  </a:xfrm>
                  <a:custGeom>
                    <a:avLst/>
                    <a:gdLst>
                      <a:gd name="T0" fmla="*/ 0 w 649"/>
                      <a:gd name="T1" fmla="*/ 118011 h 447"/>
                      <a:gd name="T2" fmla="*/ 0 w 649"/>
                      <a:gd name="T3" fmla="*/ 118011 h 447"/>
                      <a:gd name="T4" fmla="*/ 1438 w 649"/>
                      <a:gd name="T5" fmla="*/ 120163 h 447"/>
                      <a:gd name="T6" fmla="*/ 1438 w 649"/>
                      <a:gd name="T7" fmla="*/ 120163 h 447"/>
                      <a:gd name="T8" fmla="*/ 1798 w 649"/>
                      <a:gd name="T9" fmla="*/ 120522 h 447"/>
                      <a:gd name="T10" fmla="*/ 1798 w 649"/>
                      <a:gd name="T11" fmla="*/ 120522 h 447"/>
                      <a:gd name="T12" fmla="*/ 3955 w 649"/>
                      <a:gd name="T13" fmla="*/ 122315 h 447"/>
                      <a:gd name="T14" fmla="*/ 3955 w 649"/>
                      <a:gd name="T15" fmla="*/ 122315 h 447"/>
                      <a:gd name="T16" fmla="*/ 3955 w 649"/>
                      <a:gd name="T17" fmla="*/ 122315 h 447"/>
                      <a:gd name="T18" fmla="*/ 3955 w 649"/>
                      <a:gd name="T19" fmla="*/ 122315 h 447"/>
                      <a:gd name="T20" fmla="*/ 3955 w 649"/>
                      <a:gd name="T21" fmla="*/ 122315 h 447"/>
                      <a:gd name="T22" fmla="*/ 3955 w 649"/>
                      <a:gd name="T23" fmla="*/ 122315 h 447"/>
                      <a:gd name="T24" fmla="*/ 4315 w 649"/>
                      <a:gd name="T25" fmla="*/ 123033 h 447"/>
                      <a:gd name="T26" fmla="*/ 4315 w 649"/>
                      <a:gd name="T27" fmla="*/ 123033 h 447"/>
                      <a:gd name="T28" fmla="*/ 130884 w 649"/>
                      <a:gd name="T29" fmla="*/ 136663 h 447"/>
                      <a:gd name="T30" fmla="*/ 130884 w 649"/>
                      <a:gd name="T31" fmla="*/ 136663 h 447"/>
                      <a:gd name="T32" fmla="*/ 232283 w 649"/>
                      <a:gd name="T33" fmla="*/ 10402 h 447"/>
                      <a:gd name="T34" fmla="*/ 232283 w 649"/>
                      <a:gd name="T35" fmla="*/ 10402 h 447"/>
                      <a:gd name="T36" fmla="*/ 232643 w 649"/>
                      <a:gd name="T37" fmla="*/ 10043 h 447"/>
                      <a:gd name="T38" fmla="*/ 232643 w 649"/>
                      <a:gd name="T39" fmla="*/ 10043 h 447"/>
                      <a:gd name="T40" fmla="*/ 232643 w 649"/>
                      <a:gd name="T41" fmla="*/ 8967 h 447"/>
                      <a:gd name="T42" fmla="*/ 232643 w 649"/>
                      <a:gd name="T43" fmla="*/ 8967 h 447"/>
                      <a:gd name="T44" fmla="*/ 232643 w 649"/>
                      <a:gd name="T45" fmla="*/ 8250 h 447"/>
                      <a:gd name="T46" fmla="*/ 232643 w 649"/>
                      <a:gd name="T47" fmla="*/ 8250 h 447"/>
                      <a:gd name="T48" fmla="*/ 233002 w 649"/>
                      <a:gd name="T49" fmla="*/ 7533 h 447"/>
                      <a:gd name="T50" fmla="*/ 233002 w 649"/>
                      <a:gd name="T51" fmla="*/ 7533 h 447"/>
                      <a:gd name="T52" fmla="*/ 233002 w 649"/>
                      <a:gd name="T53" fmla="*/ 6457 h 447"/>
                      <a:gd name="T54" fmla="*/ 233002 w 649"/>
                      <a:gd name="T55" fmla="*/ 6457 h 447"/>
                      <a:gd name="T56" fmla="*/ 233002 w 649"/>
                      <a:gd name="T57" fmla="*/ 5739 h 447"/>
                      <a:gd name="T58" fmla="*/ 233002 w 649"/>
                      <a:gd name="T59" fmla="*/ 5739 h 447"/>
                      <a:gd name="T60" fmla="*/ 233002 w 649"/>
                      <a:gd name="T61" fmla="*/ 5380 h 447"/>
                      <a:gd name="T62" fmla="*/ 233002 w 649"/>
                      <a:gd name="T63" fmla="*/ 5380 h 447"/>
                      <a:gd name="T64" fmla="*/ 232643 w 649"/>
                      <a:gd name="T65" fmla="*/ 4663 h 447"/>
                      <a:gd name="T66" fmla="*/ 232643 w 649"/>
                      <a:gd name="T67" fmla="*/ 4663 h 447"/>
                      <a:gd name="T68" fmla="*/ 232643 w 649"/>
                      <a:gd name="T69" fmla="*/ 3946 h 447"/>
                      <a:gd name="T70" fmla="*/ 232643 w 649"/>
                      <a:gd name="T71" fmla="*/ 3946 h 447"/>
                      <a:gd name="T72" fmla="*/ 232283 w 649"/>
                      <a:gd name="T73" fmla="*/ 2870 h 447"/>
                      <a:gd name="T74" fmla="*/ 232283 w 649"/>
                      <a:gd name="T75" fmla="*/ 2870 h 447"/>
                      <a:gd name="T76" fmla="*/ 232283 w 649"/>
                      <a:gd name="T77" fmla="*/ 2152 h 447"/>
                      <a:gd name="T78" fmla="*/ 232283 w 649"/>
                      <a:gd name="T79" fmla="*/ 2152 h 447"/>
                      <a:gd name="T80" fmla="*/ 231564 w 649"/>
                      <a:gd name="T81" fmla="*/ 1435 h 447"/>
                      <a:gd name="T82" fmla="*/ 231564 w 649"/>
                      <a:gd name="T83" fmla="*/ 1435 h 447"/>
                      <a:gd name="T84" fmla="*/ 231205 w 649"/>
                      <a:gd name="T85" fmla="*/ 359 h 447"/>
                      <a:gd name="T86" fmla="*/ 231205 w 649"/>
                      <a:gd name="T87" fmla="*/ 359 h 447"/>
                      <a:gd name="T88" fmla="*/ 230845 w 649"/>
                      <a:gd name="T89" fmla="*/ 0 h 447"/>
                      <a:gd name="T90" fmla="*/ 0 w 649"/>
                      <a:gd name="T91" fmla="*/ 118011 h 44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649" h="447">
                        <a:moveTo>
                          <a:pt x="0" y="329"/>
                        </a:moveTo>
                        <a:lnTo>
                          <a:pt x="0" y="329"/>
                        </a:lnTo>
                        <a:cubicBezTo>
                          <a:pt x="1" y="331"/>
                          <a:pt x="2" y="333"/>
                          <a:pt x="4" y="335"/>
                        </a:cubicBezTo>
                        <a:cubicBezTo>
                          <a:pt x="4" y="336"/>
                          <a:pt x="5" y="336"/>
                          <a:pt x="5" y="336"/>
                        </a:cubicBezTo>
                        <a:cubicBezTo>
                          <a:pt x="7" y="338"/>
                          <a:pt x="8" y="340"/>
                          <a:pt x="11" y="341"/>
                        </a:cubicBezTo>
                        <a:cubicBezTo>
                          <a:pt x="12" y="342"/>
                          <a:pt x="12" y="342"/>
                          <a:pt x="12" y="343"/>
                        </a:cubicBezTo>
                        <a:cubicBezTo>
                          <a:pt x="20" y="347"/>
                          <a:pt x="187" y="446"/>
                          <a:pt x="364" y="381"/>
                        </a:cubicBezTo>
                        <a:cubicBezTo>
                          <a:pt x="490" y="334"/>
                          <a:pt x="585" y="215"/>
                          <a:pt x="646" y="29"/>
                        </a:cubicBezTo>
                        <a:cubicBezTo>
                          <a:pt x="646" y="29"/>
                          <a:pt x="646" y="28"/>
                          <a:pt x="647" y="28"/>
                        </a:cubicBezTo>
                        <a:cubicBezTo>
                          <a:pt x="647" y="27"/>
                          <a:pt x="647" y="26"/>
                          <a:pt x="647" y="25"/>
                        </a:cubicBezTo>
                        <a:cubicBezTo>
                          <a:pt x="647" y="24"/>
                          <a:pt x="647" y="24"/>
                          <a:pt x="647" y="23"/>
                        </a:cubicBezTo>
                        <a:cubicBezTo>
                          <a:pt x="648" y="22"/>
                          <a:pt x="648" y="21"/>
                          <a:pt x="648" y="21"/>
                        </a:cubicBezTo>
                        <a:cubicBezTo>
                          <a:pt x="648" y="20"/>
                          <a:pt x="648" y="18"/>
                          <a:pt x="648" y="18"/>
                        </a:cubicBezTo>
                        <a:cubicBezTo>
                          <a:pt x="648" y="17"/>
                          <a:pt x="648" y="17"/>
                          <a:pt x="648" y="16"/>
                        </a:cubicBezTo>
                        <a:cubicBezTo>
                          <a:pt x="648" y="16"/>
                          <a:pt x="648" y="16"/>
                          <a:pt x="648" y="15"/>
                        </a:cubicBezTo>
                        <a:cubicBezTo>
                          <a:pt x="648" y="15"/>
                          <a:pt x="647" y="14"/>
                          <a:pt x="647" y="13"/>
                        </a:cubicBezTo>
                        <a:cubicBezTo>
                          <a:pt x="647" y="12"/>
                          <a:pt x="647" y="11"/>
                          <a:pt x="647" y="11"/>
                        </a:cubicBezTo>
                        <a:cubicBezTo>
                          <a:pt x="647" y="10"/>
                          <a:pt x="646" y="9"/>
                          <a:pt x="646" y="8"/>
                        </a:cubicBezTo>
                        <a:cubicBezTo>
                          <a:pt x="646" y="7"/>
                          <a:pt x="646" y="7"/>
                          <a:pt x="646" y="6"/>
                        </a:cubicBezTo>
                        <a:cubicBezTo>
                          <a:pt x="645" y="5"/>
                          <a:pt x="644" y="4"/>
                          <a:pt x="644" y="4"/>
                        </a:cubicBezTo>
                        <a:cubicBezTo>
                          <a:pt x="644" y="3"/>
                          <a:pt x="644" y="2"/>
                          <a:pt x="643" y="1"/>
                        </a:cubicBezTo>
                        <a:lnTo>
                          <a:pt x="642" y="0"/>
                        </a:lnTo>
                        <a:lnTo>
                          <a:pt x="0" y="329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67" name="Freeform 23">
                    <a:extLst>
                      <a:ext uri="{FF2B5EF4-FFF2-40B4-BE49-F238E27FC236}">
                        <a16:creationId xmlns="" xmlns:a16="http://schemas.microsoft.com/office/drawing/2014/main" id="{BD3F45D2-A5D4-B54B-B01B-109BA8E1B0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59325" y="5873750"/>
                    <a:ext cx="231775" cy="146050"/>
                  </a:xfrm>
                  <a:custGeom>
                    <a:avLst/>
                    <a:gdLst>
                      <a:gd name="T0" fmla="*/ 231416 w 646"/>
                      <a:gd name="T1" fmla="*/ 26752 h 404"/>
                      <a:gd name="T2" fmla="*/ 231416 w 646"/>
                      <a:gd name="T3" fmla="*/ 26752 h 404"/>
                      <a:gd name="T4" fmla="*/ 230699 w 646"/>
                      <a:gd name="T5" fmla="*/ 26029 h 404"/>
                      <a:gd name="T6" fmla="*/ 230699 w 646"/>
                      <a:gd name="T7" fmla="*/ 26029 h 404"/>
                      <a:gd name="T8" fmla="*/ 230340 w 646"/>
                      <a:gd name="T9" fmla="*/ 25306 h 404"/>
                      <a:gd name="T10" fmla="*/ 230340 w 646"/>
                      <a:gd name="T11" fmla="*/ 25306 h 404"/>
                      <a:gd name="T12" fmla="*/ 229622 w 646"/>
                      <a:gd name="T13" fmla="*/ 24583 h 404"/>
                      <a:gd name="T14" fmla="*/ 229622 w 646"/>
                      <a:gd name="T15" fmla="*/ 24583 h 404"/>
                      <a:gd name="T16" fmla="*/ 229264 w 646"/>
                      <a:gd name="T17" fmla="*/ 24583 h 404"/>
                      <a:gd name="T18" fmla="*/ 229264 w 646"/>
                      <a:gd name="T19" fmla="*/ 24583 h 404"/>
                      <a:gd name="T20" fmla="*/ 228905 w 646"/>
                      <a:gd name="T21" fmla="*/ 23860 h 404"/>
                      <a:gd name="T22" fmla="*/ 228905 w 646"/>
                      <a:gd name="T23" fmla="*/ 23860 h 404"/>
                      <a:gd name="T24" fmla="*/ 228187 w 646"/>
                      <a:gd name="T25" fmla="*/ 23498 h 404"/>
                      <a:gd name="T26" fmla="*/ 228187 w 646"/>
                      <a:gd name="T27" fmla="*/ 23498 h 404"/>
                      <a:gd name="T28" fmla="*/ 227470 w 646"/>
                      <a:gd name="T29" fmla="*/ 23137 h 404"/>
                      <a:gd name="T30" fmla="*/ 227470 w 646"/>
                      <a:gd name="T31" fmla="*/ 23137 h 404"/>
                      <a:gd name="T32" fmla="*/ 226752 w 646"/>
                      <a:gd name="T33" fmla="*/ 22775 h 404"/>
                      <a:gd name="T34" fmla="*/ 226752 w 646"/>
                      <a:gd name="T35" fmla="*/ 22775 h 404"/>
                      <a:gd name="T36" fmla="*/ 225676 w 646"/>
                      <a:gd name="T37" fmla="*/ 22052 h 404"/>
                      <a:gd name="T38" fmla="*/ 225676 w 646"/>
                      <a:gd name="T39" fmla="*/ 22052 h 404"/>
                      <a:gd name="T40" fmla="*/ 225317 w 646"/>
                      <a:gd name="T41" fmla="*/ 22052 h 404"/>
                      <a:gd name="T42" fmla="*/ 225317 w 646"/>
                      <a:gd name="T43" fmla="*/ 22052 h 404"/>
                      <a:gd name="T44" fmla="*/ 63864 w 646"/>
                      <a:gd name="T45" fmla="*/ 28559 h 404"/>
                      <a:gd name="T46" fmla="*/ 63864 w 646"/>
                      <a:gd name="T47" fmla="*/ 28559 h 404"/>
                      <a:gd name="T48" fmla="*/ 0 w 646"/>
                      <a:gd name="T49" fmla="*/ 138820 h 404"/>
                      <a:gd name="T50" fmla="*/ 0 w 646"/>
                      <a:gd name="T51" fmla="*/ 138820 h 404"/>
                      <a:gd name="T52" fmla="*/ 0 w 646"/>
                      <a:gd name="T53" fmla="*/ 139543 h 404"/>
                      <a:gd name="T54" fmla="*/ 0 w 646"/>
                      <a:gd name="T55" fmla="*/ 139543 h 404"/>
                      <a:gd name="T56" fmla="*/ 0 w 646"/>
                      <a:gd name="T57" fmla="*/ 139904 h 404"/>
                      <a:gd name="T58" fmla="*/ 0 w 646"/>
                      <a:gd name="T59" fmla="*/ 139904 h 404"/>
                      <a:gd name="T60" fmla="*/ 0 w 646"/>
                      <a:gd name="T61" fmla="*/ 139904 h 404"/>
                      <a:gd name="T62" fmla="*/ 0 w 646"/>
                      <a:gd name="T63" fmla="*/ 139904 h 404"/>
                      <a:gd name="T64" fmla="*/ 0 w 646"/>
                      <a:gd name="T65" fmla="*/ 142796 h 404"/>
                      <a:gd name="T66" fmla="*/ 0 w 646"/>
                      <a:gd name="T67" fmla="*/ 142796 h 404"/>
                      <a:gd name="T68" fmla="*/ 0 w 646"/>
                      <a:gd name="T69" fmla="*/ 142796 h 404"/>
                      <a:gd name="T70" fmla="*/ 0 w 646"/>
                      <a:gd name="T71" fmla="*/ 142796 h 404"/>
                      <a:gd name="T72" fmla="*/ 1076 w 646"/>
                      <a:gd name="T73" fmla="*/ 145688 h 404"/>
                      <a:gd name="T74" fmla="*/ 231416 w 646"/>
                      <a:gd name="T75" fmla="*/ 26752 h 4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646" h="404">
                        <a:moveTo>
                          <a:pt x="645" y="74"/>
                        </a:moveTo>
                        <a:lnTo>
                          <a:pt x="645" y="74"/>
                        </a:lnTo>
                        <a:cubicBezTo>
                          <a:pt x="644" y="73"/>
                          <a:pt x="644" y="72"/>
                          <a:pt x="643" y="72"/>
                        </a:cubicBezTo>
                        <a:cubicBezTo>
                          <a:pt x="643" y="71"/>
                          <a:pt x="642" y="71"/>
                          <a:pt x="642" y="70"/>
                        </a:cubicBezTo>
                        <a:cubicBezTo>
                          <a:pt x="641" y="69"/>
                          <a:pt x="640" y="68"/>
                          <a:pt x="640" y="68"/>
                        </a:cubicBezTo>
                        <a:cubicBezTo>
                          <a:pt x="640" y="68"/>
                          <a:pt x="640" y="68"/>
                          <a:pt x="639" y="68"/>
                        </a:cubicBezTo>
                        <a:cubicBezTo>
                          <a:pt x="639" y="67"/>
                          <a:pt x="639" y="67"/>
                          <a:pt x="638" y="66"/>
                        </a:cubicBezTo>
                        <a:cubicBezTo>
                          <a:pt x="637" y="66"/>
                          <a:pt x="637" y="65"/>
                          <a:pt x="636" y="65"/>
                        </a:cubicBezTo>
                        <a:cubicBezTo>
                          <a:pt x="635" y="65"/>
                          <a:pt x="634" y="64"/>
                          <a:pt x="634" y="64"/>
                        </a:cubicBezTo>
                        <a:cubicBezTo>
                          <a:pt x="633" y="63"/>
                          <a:pt x="633" y="63"/>
                          <a:pt x="632" y="63"/>
                        </a:cubicBezTo>
                        <a:cubicBezTo>
                          <a:pt x="631" y="63"/>
                          <a:pt x="630" y="62"/>
                          <a:pt x="629" y="61"/>
                        </a:cubicBezTo>
                        <a:cubicBezTo>
                          <a:pt x="629" y="61"/>
                          <a:pt x="629" y="61"/>
                          <a:pt x="628" y="61"/>
                        </a:cubicBezTo>
                        <a:cubicBezTo>
                          <a:pt x="442" y="0"/>
                          <a:pt x="290" y="6"/>
                          <a:pt x="178" y="79"/>
                        </a:cubicBezTo>
                        <a:cubicBezTo>
                          <a:pt x="20" y="182"/>
                          <a:pt x="0" y="377"/>
                          <a:pt x="0" y="384"/>
                        </a:cubicBezTo>
                        <a:cubicBezTo>
                          <a:pt x="0" y="385"/>
                          <a:pt x="0" y="385"/>
                          <a:pt x="0" y="386"/>
                        </a:cubicBezTo>
                        <a:cubicBezTo>
                          <a:pt x="0" y="386"/>
                          <a:pt x="0" y="386"/>
                          <a:pt x="0" y="387"/>
                        </a:cubicBezTo>
                        <a:cubicBezTo>
                          <a:pt x="0" y="390"/>
                          <a:pt x="0" y="392"/>
                          <a:pt x="0" y="395"/>
                        </a:cubicBezTo>
                        <a:cubicBezTo>
                          <a:pt x="1" y="398"/>
                          <a:pt x="2" y="401"/>
                          <a:pt x="3" y="403"/>
                        </a:cubicBezTo>
                        <a:lnTo>
                          <a:pt x="645" y="74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68" name="Freeform 24">
                    <a:extLst>
                      <a:ext uri="{FF2B5EF4-FFF2-40B4-BE49-F238E27FC236}">
                        <a16:creationId xmlns="" xmlns:a16="http://schemas.microsoft.com/office/drawing/2014/main" id="{E6D5BC50-ED3D-3049-B173-274FFCDDF0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98988" y="4481513"/>
                    <a:ext cx="277812" cy="136525"/>
                  </a:xfrm>
                  <a:custGeom>
                    <a:avLst/>
                    <a:gdLst>
                      <a:gd name="T0" fmla="*/ 277092 w 772"/>
                      <a:gd name="T1" fmla="*/ 136166 h 380"/>
                      <a:gd name="T2" fmla="*/ 277092 w 772"/>
                      <a:gd name="T3" fmla="*/ 136166 h 380"/>
                      <a:gd name="T4" fmla="*/ 277452 w 772"/>
                      <a:gd name="T5" fmla="*/ 132932 h 380"/>
                      <a:gd name="T6" fmla="*/ 277452 w 772"/>
                      <a:gd name="T7" fmla="*/ 132932 h 380"/>
                      <a:gd name="T8" fmla="*/ 277452 w 772"/>
                      <a:gd name="T9" fmla="*/ 132573 h 380"/>
                      <a:gd name="T10" fmla="*/ 277452 w 772"/>
                      <a:gd name="T11" fmla="*/ 132573 h 380"/>
                      <a:gd name="T12" fmla="*/ 277092 w 772"/>
                      <a:gd name="T13" fmla="*/ 129699 h 380"/>
                      <a:gd name="T14" fmla="*/ 277092 w 772"/>
                      <a:gd name="T15" fmla="*/ 129699 h 380"/>
                      <a:gd name="T16" fmla="*/ 277092 w 772"/>
                      <a:gd name="T17" fmla="*/ 129339 h 380"/>
                      <a:gd name="T18" fmla="*/ 277092 w 772"/>
                      <a:gd name="T19" fmla="*/ 129339 h 380"/>
                      <a:gd name="T20" fmla="*/ 277092 w 772"/>
                      <a:gd name="T21" fmla="*/ 128980 h 380"/>
                      <a:gd name="T22" fmla="*/ 277092 w 772"/>
                      <a:gd name="T23" fmla="*/ 128980 h 380"/>
                      <a:gd name="T24" fmla="*/ 277092 w 772"/>
                      <a:gd name="T25" fmla="*/ 128621 h 380"/>
                      <a:gd name="T26" fmla="*/ 277092 w 772"/>
                      <a:gd name="T27" fmla="*/ 128621 h 380"/>
                      <a:gd name="T28" fmla="*/ 186048 w 772"/>
                      <a:gd name="T29" fmla="*/ 20838 h 380"/>
                      <a:gd name="T30" fmla="*/ 186048 w 772"/>
                      <a:gd name="T31" fmla="*/ 20838 h 380"/>
                      <a:gd name="T32" fmla="*/ 7197 w 772"/>
                      <a:gd name="T33" fmla="*/ 44910 h 380"/>
                      <a:gd name="T34" fmla="*/ 7197 w 772"/>
                      <a:gd name="T35" fmla="*/ 44910 h 380"/>
                      <a:gd name="T36" fmla="*/ 6477 w 772"/>
                      <a:gd name="T37" fmla="*/ 44910 h 380"/>
                      <a:gd name="T38" fmla="*/ 6477 w 772"/>
                      <a:gd name="T39" fmla="*/ 44910 h 380"/>
                      <a:gd name="T40" fmla="*/ 5758 w 772"/>
                      <a:gd name="T41" fmla="*/ 45628 h 380"/>
                      <a:gd name="T42" fmla="*/ 5758 w 772"/>
                      <a:gd name="T43" fmla="*/ 45628 h 380"/>
                      <a:gd name="T44" fmla="*/ 4678 w 772"/>
                      <a:gd name="T45" fmla="*/ 46347 h 380"/>
                      <a:gd name="T46" fmla="*/ 4678 w 772"/>
                      <a:gd name="T47" fmla="*/ 46347 h 380"/>
                      <a:gd name="T48" fmla="*/ 4318 w 772"/>
                      <a:gd name="T49" fmla="*/ 47065 h 380"/>
                      <a:gd name="T50" fmla="*/ 4318 w 772"/>
                      <a:gd name="T51" fmla="*/ 47065 h 380"/>
                      <a:gd name="T52" fmla="*/ 3239 w 772"/>
                      <a:gd name="T53" fmla="*/ 47784 h 380"/>
                      <a:gd name="T54" fmla="*/ 3239 w 772"/>
                      <a:gd name="T55" fmla="*/ 47784 h 380"/>
                      <a:gd name="T56" fmla="*/ 3239 w 772"/>
                      <a:gd name="T57" fmla="*/ 48143 h 380"/>
                      <a:gd name="T58" fmla="*/ 3239 w 772"/>
                      <a:gd name="T59" fmla="*/ 48143 h 380"/>
                      <a:gd name="T60" fmla="*/ 2879 w 772"/>
                      <a:gd name="T61" fmla="*/ 48502 h 380"/>
                      <a:gd name="T62" fmla="*/ 2879 w 772"/>
                      <a:gd name="T63" fmla="*/ 48502 h 380"/>
                      <a:gd name="T64" fmla="*/ 2159 w 772"/>
                      <a:gd name="T65" fmla="*/ 49221 h 380"/>
                      <a:gd name="T66" fmla="*/ 2159 w 772"/>
                      <a:gd name="T67" fmla="*/ 49221 h 380"/>
                      <a:gd name="T68" fmla="*/ 1799 w 772"/>
                      <a:gd name="T69" fmla="*/ 49939 h 380"/>
                      <a:gd name="T70" fmla="*/ 1799 w 772"/>
                      <a:gd name="T71" fmla="*/ 49939 h 380"/>
                      <a:gd name="T72" fmla="*/ 1080 w 772"/>
                      <a:gd name="T73" fmla="*/ 51017 h 380"/>
                      <a:gd name="T74" fmla="*/ 1080 w 772"/>
                      <a:gd name="T75" fmla="*/ 51017 h 380"/>
                      <a:gd name="T76" fmla="*/ 1080 w 772"/>
                      <a:gd name="T77" fmla="*/ 51736 h 380"/>
                      <a:gd name="T78" fmla="*/ 1080 w 772"/>
                      <a:gd name="T79" fmla="*/ 51736 h 380"/>
                      <a:gd name="T80" fmla="*/ 720 w 772"/>
                      <a:gd name="T81" fmla="*/ 52454 h 380"/>
                      <a:gd name="T82" fmla="*/ 720 w 772"/>
                      <a:gd name="T83" fmla="*/ 52454 h 380"/>
                      <a:gd name="T84" fmla="*/ 360 w 772"/>
                      <a:gd name="T85" fmla="*/ 53532 h 380"/>
                      <a:gd name="T86" fmla="*/ 360 w 772"/>
                      <a:gd name="T87" fmla="*/ 53532 h 380"/>
                      <a:gd name="T88" fmla="*/ 0 w 772"/>
                      <a:gd name="T89" fmla="*/ 54610 h 380"/>
                      <a:gd name="T90" fmla="*/ 277092 w 772"/>
                      <a:gd name="T91" fmla="*/ 136166 h 38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772" h="380">
                        <a:moveTo>
                          <a:pt x="770" y="379"/>
                        </a:moveTo>
                        <a:lnTo>
                          <a:pt x="770" y="379"/>
                        </a:lnTo>
                        <a:cubicBezTo>
                          <a:pt x="770" y="376"/>
                          <a:pt x="771" y="373"/>
                          <a:pt x="771" y="370"/>
                        </a:cubicBezTo>
                        <a:lnTo>
                          <a:pt x="771" y="369"/>
                        </a:lnTo>
                        <a:cubicBezTo>
                          <a:pt x="771" y="367"/>
                          <a:pt x="771" y="364"/>
                          <a:pt x="770" y="361"/>
                        </a:cubicBezTo>
                        <a:lnTo>
                          <a:pt x="770" y="360"/>
                        </a:lnTo>
                        <a:lnTo>
                          <a:pt x="770" y="359"/>
                        </a:lnTo>
                        <a:lnTo>
                          <a:pt x="770" y="358"/>
                        </a:lnTo>
                        <a:cubicBezTo>
                          <a:pt x="767" y="349"/>
                          <a:pt x="708" y="141"/>
                          <a:pt x="517" y="58"/>
                        </a:cubicBezTo>
                        <a:cubicBezTo>
                          <a:pt x="378" y="0"/>
                          <a:pt x="212" y="22"/>
                          <a:pt x="20" y="125"/>
                        </a:cubicBezTo>
                        <a:cubicBezTo>
                          <a:pt x="19" y="125"/>
                          <a:pt x="19" y="125"/>
                          <a:pt x="18" y="125"/>
                        </a:cubicBezTo>
                        <a:cubicBezTo>
                          <a:pt x="17" y="126"/>
                          <a:pt x="17" y="126"/>
                          <a:pt x="16" y="127"/>
                        </a:cubicBezTo>
                        <a:cubicBezTo>
                          <a:pt x="15" y="127"/>
                          <a:pt x="14" y="128"/>
                          <a:pt x="13" y="129"/>
                        </a:cubicBezTo>
                        <a:cubicBezTo>
                          <a:pt x="13" y="129"/>
                          <a:pt x="12" y="130"/>
                          <a:pt x="12" y="131"/>
                        </a:cubicBezTo>
                        <a:cubicBezTo>
                          <a:pt x="11" y="131"/>
                          <a:pt x="10" y="132"/>
                          <a:pt x="9" y="133"/>
                        </a:cubicBezTo>
                        <a:cubicBezTo>
                          <a:pt x="9" y="133"/>
                          <a:pt x="9" y="133"/>
                          <a:pt x="9" y="134"/>
                        </a:cubicBezTo>
                        <a:cubicBezTo>
                          <a:pt x="8" y="134"/>
                          <a:pt x="8" y="134"/>
                          <a:pt x="8" y="135"/>
                        </a:cubicBezTo>
                        <a:cubicBezTo>
                          <a:pt x="7" y="135"/>
                          <a:pt x="7" y="136"/>
                          <a:pt x="6" y="137"/>
                        </a:cubicBezTo>
                        <a:cubicBezTo>
                          <a:pt x="6" y="137"/>
                          <a:pt x="5" y="138"/>
                          <a:pt x="5" y="139"/>
                        </a:cubicBezTo>
                        <a:cubicBezTo>
                          <a:pt x="4" y="140"/>
                          <a:pt x="4" y="141"/>
                          <a:pt x="3" y="142"/>
                        </a:cubicBezTo>
                        <a:cubicBezTo>
                          <a:pt x="3" y="142"/>
                          <a:pt x="3" y="143"/>
                          <a:pt x="3" y="144"/>
                        </a:cubicBezTo>
                        <a:cubicBezTo>
                          <a:pt x="2" y="145"/>
                          <a:pt x="2" y="146"/>
                          <a:pt x="2" y="146"/>
                        </a:cubicBezTo>
                        <a:cubicBezTo>
                          <a:pt x="2" y="147"/>
                          <a:pt x="1" y="148"/>
                          <a:pt x="1" y="149"/>
                        </a:cubicBezTo>
                        <a:cubicBezTo>
                          <a:pt x="1" y="150"/>
                          <a:pt x="0" y="151"/>
                          <a:pt x="0" y="152"/>
                        </a:cubicBezTo>
                        <a:lnTo>
                          <a:pt x="770" y="379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69" name="Freeform 25">
                    <a:extLst>
                      <a:ext uri="{FF2B5EF4-FFF2-40B4-BE49-F238E27FC236}">
                        <a16:creationId xmlns="" xmlns:a16="http://schemas.microsoft.com/office/drawing/2014/main" id="{BA3AE835-8982-594E-A069-5D41FE657D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98988" y="4537075"/>
                    <a:ext cx="277812" cy="141288"/>
                  </a:xfrm>
                  <a:custGeom>
                    <a:avLst/>
                    <a:gdLst>
                      <a:gd name="T0" fmla="*/ 0 w 771"/>
                      <a:gd name="T1" fmla="*/ 0 h 392"/>
                      <a:gd name="T2" fmla="*/ 0 w 771"/>
                      <a:gd name="T3" fmla="*/ 0 h 392"/>
                      <a:gd name="T4" fmla="*/ 0 w 771"/>
                      <a:gd name="T5" fmla="*/ 1081 h 392"/>
                      <a:gd name="T6" fmla="*/ 0 w 771"/>
                      <a:gd name="T7" fmla="*/ 1081 h 392"/>
                      <a:gd name="T8" fmla="*/ 0 w 771"/>
                      <a:gd name="T9" fmla="*/ 1802 h 392"/>
                      <a:gd name="T10" fmla="*/ 0 w 771"/>
                      <a:gd name="T11" fmla="*/ 1802 h 392"/>
                      <a:gd name="T12" fmla="*/ 0 w 771"/>
                      <a:gd name="T13" fmla="*/ 3244 h 392"/>
                      <a:gd name="T14" fmla="*/ 0 w 771"/>
                      <a:gd name="T15" fmla="*/ 3244 h 392"/>
                      <a:gd name="T16" fmla="*/ 0 w 771"/>
                      <a:gd name="T17" fmla="*/ 3244 h 392"/>
                      <a:gd name="T18" fmla="*/ 0 w 771"/>
                      <a:gd name="T19" fmla="*/ 3244 h 392"/>
                      <a:gd name="T20" fmla="*/ 0 w 771"/>
                      <a:gd name="T21" fmla="*/ 3965 h 392"/>
                      <a:gd name="T22" fmla="*/ 0 w 771"/>
                      <a:gd name="T23" fmla="*/ 3965 h 392"/>
                      <a:gd name="T24" fmla="*/ 360 w 771"/>
                      <a:gd name="T25" fmla="*/ 5046 h 392"/>
                      <a:gd name="T26" fmla="*/ 360 w 771"/>
                      <a:gd name="T27" fmla="*/ 5046 h 392"/>
                      <a:gd name="T28" fmla="*/ 721 w 771"/>
                      <a:gd name="T29" fmla="*/ 5767 h 392"/>
                      <a:gd name="T30" fmla="*/ 721 w 771"/>
                      <a:gd name="T31" fmla="*/ 5767 h 392"/>
                      <a:gd name="T32" fmla="*/ 1081 w 771"/>
                      <a:gd name="T33" fmla="*/ 6848 h 392"/>
                      <a:gd name="T34" fmla="*/ 1081 w 771"/>
                      <a:gd name="T35" fmla="*/ 6848 h 392"/>
                      <a:gd name="T36" fmla="*/ 1441 w 771"/>
                      <a:gd name="T37" fmla="*/ 7569 h 392"/>
                      <a:gd name="T38" fmla="*/ 1441 w 771"/>
                      <a:gd name="T39" fmla="*/ 7569 h 392"/>
                      <a:gd name="T40" fmla="*/ 1441 w 771"/>
                      <a:gd name="T41" fmla="*/ 8290 h 392"/>
                      <a:gd name="T42" fmla="*/ 1441 w 771"/>
                      <a:gd name="T43" fmla="*/ 8290 h 392"/>
                      <a:gd name="T44" fmla="*/ 137645 w 771"/>
                      <a:gd name="T45" fmla="*/ 127231 h 392"/>
                      <a:gd name="T46" fmla="*/ 137645 w 771"/>
                      <a:gd name="T47" fmla="*/ 127231 h 392"/>
                      <a:gd name="T48" fmla="*/ 273128 w 771"/>
                      <a:gd name="T49" fmla="*/ 87945 h 392"/>
                      <a:gd name="T50" fmla="*/ 273128 w 771"/>
                      <a:gd name="T51" fmla="*/ 87945 h 392"/>
                      <a:gd name="T52" fmla="*/ 273488 w 771"/>
                      <a:gd name="T53" fmla="*/ 87584 h 392"/>
                      <a:gd name="T54" fmla="*/ 273488 w 771"/>
                      <a:gd name="T55" fmla="*/ 87584 h 392"/>
                      <a:gd name="T56" fmla="*/ 273848 w 771"/>
                      <a:gd name="T57" fmla="*/ 87584 h 392"/>
                      <a:gd name="T58" fmla="*/ 273848 w 771"/>
                      <a:gd name="T59" fmla="*/ 87584 h 392"/>
                      <a:gd name="T60" fmla="*/ 273848 w 771"/>
                      <a:gd name="T61" fmla="*/ 87224 h 392"/>
                      <a:gd name="T62" fmla="*/ 273848 w 771"/>
                      <a:gd name="T63" fmla="*/ 87224 h 392"/>
                      <a:gd name="T64" fmla="*/ 276010 w 771"/>
                      <a:gd name="T65" fmla="*/ 85061 h 392"/>
                      <a:gd name="T66" fmla="*/ 276010 w 771"/>
                      <a:gd name="T67" fmla="*/ 85061 h 392"/>
                      <a:gd name="T68" fmla="*/ 276010 w 771"/>
                      <a:gd name="T69" fmla="*/ 84701 h 392"/>
                      <a:gd name="T70" fmla="*/ 276010 w 771"/>
                      <a:gd name="T71" fmla="*/ 84701 h 392"/>
                      <a:gd name="T72" fmla="*/ 277452 w 771"/>
                      <a:gd name="T73" fmla="*/ 81817 h 392"/>
                      <a:gd name="T74" fmla="*/ 0 w 771"/>
                      <a:gd name="T75" fmla="*/ 0 h 39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771" h="392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4"/>
                          <a:pt x="0" y="4"/>
                          <a:pt x="0" y="5"/>
                        </a:cubicBezTo>
                        <a:cubicBezTo>
                          <a:pt x="0" y="6"/>
                          <a:pt x="0" y="7"/>
                          <a:pt x="0" y="9"/>
                        </a:cubicBezTo>
                        <a:cubicBezTo>
                          <a:pt x="0" y="10"/>
                          <a:pt x="0" y="10"/>
                          <a:pt x="0" y="11"/>
                        </a:cubicBezTo>
                        <a:cubicBezTo>
                          <a:pt x="0" y="11"/>
                          <a:pt x="1" y="13"/>
                          <a:pt x="1" y="14"/>
                        </a:cubicBezTo>
                        <a:cubicBezTo>
                          <a:pt x="1" y="14"/>
                          <a:pt x="2" y="15"/>
                          <a:pt x="2" y="16"/>
                        </a:cubicBezTo>
                        <a:cubicBezTo>
                          <a:pt x="2" y="17"/>
                          <a:pt x="2" y="18"/>
                          <a:pt x="3" y="19"/>
                        </a:cubicBezTo>
                        <a:cubicBezTo>
                          <a:pt x="3" y="20"/>
                          <a:pt x="3" y="21"/>
                          <a:pt x="4" y="21"/>
                        </a:cubicBezTo>
                        <a:cubicBezTo>
                          <a:pt x="4" y="22"/>
                          <a:pt x="4" y="23"/>
                          <a:pt x="4" y="23"/>
                        </a:cubicBezTo>
                        <a:cubicBezTo>
                          <a:pt x="107" y="215"/>
                          <a:pt x="234" y="326"/>
                          <a:pt x="382" y="353"/>
                        </a:cubicBezTo>
                        <a:cubicBezTo>
                          <a:pt x="587" y="391"/>
                          <a:pt x="752" y="250"/>
                          <a:pt x="758" y="244"/>
                        </a:cubicBezTo>
                        <a:cubicBezTo>
                          <a:pt x="759" y="244"/>
                          <a:pt x="759" y="243"/>
                          <a:pt x="759" y="243"/>
                        </a:cubicBezTo>
                        <a:cubicBezTo>
                          <a:pt x="760" y="243"/>
                          <a:pt x="760" y="243"/>
                          <a:pt x="760" y="243"/>
                        </a:cubicBezTo>
                        <a:cubicBezTo>
                          <a:pt x="760" y="242"/>
                          <a:pt x="760" y="242"/>
                          <a:pt x="760" y="242"/>
                        </a:cubicBezTo>
                        <a:cubicBezTo>
                          <a:pt x="762" y="240"/>
                          <a:pt x="764" y="238"/>
                          <a:pt x="766" y="236"/>
                        </a:cubicBezTo>
                        <a:cubicBezTo>
                          <a:pt x="766" y="235"/>
                          <a:pt x="766" y="235"/>
                          <a:pt x="766" y="235"/>
                        </a:cubicBezTo>
                        <a:cubicBezTo>
                          <a:pt x="767" y="232"/>
                          <a:pt x="769" y="229"/>
                          <a:pt x="770" y="227"/>
                        </a:cubicBez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70" name="Freeform 26">
                    <a:extLst>
                      <a:ext uri="{FF2B5EF4-FFF2-40B4-BE49-F238E27FC236}">
                        <a16:creationId xmlns="" xmlns:a16="http://schemas.microsoft.com/office/drawing/2014/main" id="{6361BA8E-1052-724E-95D2-D7DD8E78C1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78400" y="4381500"/>
                    <a:ext cx="207963" cy="227013"/>
                  </a:xfrm>
                  <a:custGeom>
                    <a:avLst/>
                    <a:gdLst>
                      <a:gd name="T0" fmla="*/ 0 w 578"/>
                      <a:gd name="T1" fmla="*/ 206506 h 631"/>
                      <a:gd name="T2" fmla="*/ 0 w 578"/>
                      <a:gd name="T3" fmla="*/ 206506 h 631"/>
                      <a:gd name="T4" fmla="*/ 2519 w 578"/>
                      <a:gd name="T5" fmla="*/ 208305 h 631"/>
                      <a:gd name="T6" fmla="*/ 2519 w 578"/>
                      <a:gd name="T7" fmla="*/ 208305 h 631"/>
                      <a:gd name="T8" fmla="*/ 2878 w 578"/>
                      <a:gd name="T9" fmla="*/ 208665 h 631"/>
                      <a:gd name="T10" fmla="*/ 2878 w 578"/>
                      <a:gd name="T11" fmla="*/ 208665 h 631"/>
                      <a:gd name="T12" fmla="*/ 5757 w 578"/>
                      <a:gd name="T13" fmla="*/ 209744 h 631"/>
                      <a:gd name="T14" fmla="*/ 5757 w 578"/>
                      <a:gd name="T15" fmla="*/ 209744 h 631"/>
                      <a:gd name="T16" fmla="*/ 5757 w 578"/>
                      <a:gd name="T17" fmla="*/ 209744 h 631"/>
                      <a:gd name="T18" fmla="*/ 5757 w 578"/>
                      <a:gd name="T19" fmla="*/ 209744 h 631"/>
                      <a:gd name="T20" fmla="*/ 6117 w 578"/>
                      <a:gd name="T21" fmla="*/ 210104 h 631"/>
                      <a:gd name="T22" fmla="*/ 6117 w 578"/>
                      <a:gd name="T23" fmla="*/ 210104 h 631"/>
                      <a:gd name="T24" fmla="*/ 6476 w 578"/>
                      <a:gd name="T25" fmla="*/ 210104 h 631"/>
                      <a:gd name="T26" fmla="*/ 6476 w 578"/>
                      <a:gd name="T27" fmla="*/ 210104 h 631"/>
                      <a:gd name="T28" fmla="*/ 144639 w 578"/>
                      <a:gd name="T29" fmla="*/ 179884 h 631"/>
                      <a:gd name="T30" fmla="*/ 144639 w 578"/>
                      <a:gd name="T31" fmla="*/ 179884 h 631"/>
                      <a:gd name="T32" fmla="*/ 207243 w 578"/>
                      <a:gd name="T33" fmla="*/ 10793 h 631"/>
                      <a:gd name="T34" fmla="*/ 207243 w 578"/>
                      <a:gd name="T35" fmla="*/ 10793 h 631"/>
                      <a:gd name="T36" fmla="*/ 207243 w 578"/>
                      <a:gd name="T37" fmla="*/ 10073 h 631"/>
                      <a:gd name="T38" fmla="*/ 207243 w 578"/>
                      <a:gd name="T39" fmla="*/ 10073 h 631"/>
                      <a:gd name="T40" fmla="*/ 206884 w 578"/>
                      <a:gd name="T41" fmla="*/ 8994 h 631"/>
                      <a:gd name="T42" fmla="*/ 206884 w 578"/>
                      <a:gd name="T43" fmla="*/ 8994 h 631"/>
                      <a:gd name="T44" fmla="*/ 206524 w 578"/>
                      <a:gd name="T45" fmla="*/ 8275 h 631"/>
                      <a:gd name="T46" fmla="*/ 206524 w 578"/>
                      <a:gd name="T47" fmla="*/ 8275 h 631"/>
                      <a:gd name="T48" fmla="*/ 206524 w 578"/>
                      <a:gd name="T49" fmla="*/ 7195 h 631"/>
                      <a:gd name="T50" fmla="*/ 206524 w 578"/>
                      <a:gd name="T51" fmla="*/ 7195 h 631"/>
                      <a:gd name="T52" fmla="*/ 206164 w 578"/>
                      <a:gd name="T53" fmla="*/ 6116 h 631"/>
                      <a:gd name="T54" fmla="*/ 206164 w 578"/>
                      <a:gd name="T55" fmla="*/ 6116 h 631"/>
                      <a:gd name="T56" fmla="*/ 206164 w 578"/>
                      <a:gd name="T57" fmla="*/ 5756 h 631"/>
                      <a:gd name="T58" fmla="*/ 206164 w 578"/>
                      <a:gd name="T59" fmla="*/ 5756 h 631"/>
                      <a:gd name="T60" fmla="*/ 205804 w 578"/>
                      <a:gd name="T61" fmla="*/ 5037 h 631"/>
                      <a:gd name="T62" fmla="*/ 205804 w 578"/>
                      <a:gd name="T63" fmla="*/ 5037 h 631"/>
                      <a:gd name="T64" fmla="*/ 205444 w 578"/>
                      <a:gd name="T65" fmla="*/ 4317 h 631"/>
                      <a:gd name="T66" fmla="*/ 205444 w 578"/>
                      <a:gd name="T67" fmla="*/ 4317 h 631"/>
                      <a:gd name="T68" fmla="*/ 205085 w 578"/>
                      <a:gd name="T69" fmla="*/ 3598 h 631"/>
                      <a:gd name="T70" fmla="*/ 205085 w 578"/>
                      <a:gd name="T71" fmla="*/ 3598 h 631"/>
                      <a:gd name="T72" fmla="*/ 204365 w 578"/>
                      <a:gd name="T73" fmla="*/ 2878 h 631"/>
                      <a:gd name="T74" fmla="*/ 204365 w 578"/>
                      <a:gd name="T75" fmla="*/ 2878 h 631"/>
                      <a:gd name="T76" fmla="*/ 203645 w 578"/>
                      <a:gd name="T77" fmla="*/ 2159 h 631"/>
                      <a:gd name="T78" fmla="*/ 203645 w 578"/>
                      <a:gd name="T79" fmla="*/ 2159 h 631"/>
                      <a:gd name="T80" fmla="*/ 202926 w 578"/>
                      <a:gd name="T81" fmla="*/ 1439 h 631"/>
                      <a:gd name="T82" fmla="*/ 202926 w 578"/>
                      <a:gd name="T83" fmla="*/ 1439 h 631"/>
                      <a:gd name="T84" fmla="*/ 202206 w 578"/>
                      <a:gd name="T85" fmla="*/ 360 h 631"/>
                      <a:gd name="T86" fmla="*/ 202206 w 578"/>
                      <a:gd name="T87" fmla="*/ 360 h 631"/>
                      <a:gd name="T88" fmla="*/ 201487 w 578"/>
                      <a:gd name="T89" fmla="*/ 0 h 631"/>
                      <a:gd name="T90" fmla="*/ 0 w 578"/>
                      <a:gd name="T91" fmla="*/ 206506 h 63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578" h="631">
                        <a:moveTo>
                          <a:pt x="0" y="574"/>
                        </a:moveTo>
                        <a:lnTo>
                          <a:pt x="0" y="574"/>
                        </a:lnTo>
                        <a:cubicBezTo>
                          <a:pt x="2" y="576"/>
                          <a:pt x="5" y="578"/>
                          <a:pt x="7" y="579"/>
                        </a:cubicBezTo>
                        <a:cubicBezTo>
                          <a:pt x="8" y="579"/>
                          <a:pt x="8" y="579"/>
                          <a:pt x="8" y="580"/>
                        </a:cubicBezTo>
                        <a:cubicBezTo>
                          <a:pt x="11" y="581"/>
                          <a:pt x="13" y="582"/>
                          <a:pt x="16" y="583"/>
                        </a:cubicBezTo>
                        <a:cubicBezTo>
                          <a:pt x="16" y="584"/>
                          <a:pt x="16" y="584"/>
                          <a:pt x="17" y="584"/>
                        </a:cubicBezTo>
                        <a:cubicBezTo>
                          <a:pt x="18" y="584"/>
                          <a:pt x="18" y="584"/>
                          <a:pt x="18" y="584"/>
                        </a:cubicBezTo>
                        <a:cubicBezTo>
                          <a:pt x="27" y="586"/>
                          <a:pt x="240" y="630"/>
                          <a:pt x="402" y="500"/>
                        </a:cubicBezTo>
                        <a:cubicBezTo>
                          <a:pt x="518" y="406"/>
                          <a:pt x="577" y="248"/>
                          <a:pt x="576" y="30"/>
                        </a:cubicBezTo>
                        <a:cubicBezTo>
                          <a:pt x="576" y="29"/>
                          <a:pt x="576" y="29"/>
                          <a:pt x="576" y="28"/>
                        </a:cubicBezTo>
                        <a:cubicBezTo>
                          <a:pt x="575" y="28"/>
                          <a:pt x="575" y="26"/>
                          <a:pt x="575" y="25"/>
                        </a:cubicBezTo>
                        <a:cubicBezTo>
                          <a:pt x="575" y="24"/>
                          <a:pt x="575" y="23"/>
                          <a:pt x="574" y="23"/>
                        </a:cubicBezTo>
                        <a:cubicBezTo>
                          <a:pt x="574" y="21"/>
                          <a:pt x="574" y="21"/>
                          <a:pt x="574" y="20"/>
                        </a:cubicBezTo>
                        <a:cubicBezTo>
                          <a:pt x="574" y="19"/>
                          <a:pt x="573" y="18"/>
                          <a:pt x="573" y="17"/>
                        </a:cubicBezTo>
                        <a:lnTo>
                          <a:pt x="573" y="16"/>
                        </a:lnTo>
                        <a:cubicBezTo>
                          <a:pt x="573" y="15"/>
                          <a:pt x="572" y="15"/>
                          <a:pt x="572" y="14"/>
                        </a:cubicBezTo>
                        <a:cubicBezTo>
                          <a:pt x="571" y="14"/>
                          <a:pt x="571" y="13"/>
                          <a:pt x="571" y="12"/>
                        </a:cubicBezTo>
                        <a:cubicBezTo>
                          <a:pt x="570" y="11"/>
                          <a:pt x="570" y="10"/>
                          <a:pt x="570" y="10"/>
                        </a:cubicBezTo>
                        <a:cubicBezTo>
                          <a:pt x="569" y="9"/>
                          <a:pt x="569" y="9"/>
                          <a:pt x="568" y="8"/>
                        </a:cubicBezTo>
                        <a:cubicBezTo>
                          <a:pt x="568" y="7"/>
                          <a:pt x="567" y="6"/>
                          <a:pt x="566" y="6"/>
                        </a:cubicBezTo>
                        <a:cubicBezTo>
                          <a:pt x="566" y="5"/>
                          <a:pt x="565" y="4"/>
                          <a:pt x="564" y="4"/>
                        </a:cubicBezTo>
                        <a:cubicBezTo>
                          <a:pt x="564" y="3"/>
                          <a:pt x="563" y="2"/>
                          <a:pt x="562" y="1"/>
                        </a:cubicBezTo>
                        <a:cubicBezTo>
                          <a:pt x="561" y="1"/>
                          <a:pt x="561" y="0"/>
                          <a:pt x="560" y="0"/>
                        </a:cubicBezTo>
                        <a:lnTo>
                          <a:pt x="0" y="574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71" name="Freeform 27">
                    <a:extLst>
                      <a:ext uri="{FF2B5EF4-FFF2-40B4-BE49-F238E27FC236}">
                        <a16:creationId xmlns="" xmlns:a16="http://schemas.microsoft.com/office/drawing/2014/main" id="{1D71193E-2353-1A49-8DA4-ED5DCAC262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56175" y="4378325"/>
                    <a:ext cx="223838" cy="209550"/>
                  </a:xfrm>
                  <a:custGeom>
                    <a:avLst/>
                    <a:gdLst>
                      <a:gd name="T0" fmla="*/ 223477 w 620"/>
                      <a:gd name="T1" fmla="*/ 2520 h 582"/>
                      <a:gd name="T2" fmla="*/ 223477 w 620"/>
                      <a:gd name="T3" fmla="*/ 2520 h 582"/>
                      <a:gd name="T4" fmla="*/ 222755 w 620"/>
                      <a:gd name="T5" fmla="*/ 2160 h 582"/>
                      <a:gd name="T6" fmla="*/ 222755 w 620"/>
                      <a:gd name="T7" fmla="*/ 2160 h 582"/>
                      <a:gd name="T8" fmla="*/ 222033 w 620"/>
                      <a:gd name="T9" fmla="*/ 1800 h 582"/>
                      <a:gd name="T10" fmla="*/ 222033 w 620"/>
                      <a:gd name="T11" fmla="*/ 1800 h 582"/>
                      <a:gd name="T12" fmla="*/ 220950 w 620"/>
                      <a:gd name="T13" fmla="*/ 1080 h 582"/>
                      <a:gd name="T14" fmla="*/ 220950 w 620"/>
                      <a:gd name="T15" fmla="*/ 1080 h 582"/>
                      <a:gd name="T16" fmla="*/ 220589 w 620"/>
                      <a:gd name="T17" fmla="*/ 1080 h 582"/>
                      <a:gd name="T18" fmla="*/ 220589 w 620"/>
                      <a:gd name="T19" fmla="*/ 1080 h 582"/>
                      <a:gd name="T20" fmla="*/ 220228 w 620"/>
                      <a:gd name="T21" fmla="*/ 720 h 582"/>
                      <a:gd name="T22" fmla="*/ 220228 w 620"/>
                      <a:gd name="T23" fmla="*/ 720 h 582"/>
                      <a:gd name="T24" fmla="*/ 219145 w 620"/>
                      <a:gd name="T25" fmla="*/ 360 h 582"/>
                      <a:gd name="T26" fmla="*/ 219145 w 620"/>
                      <a:gd name="T27" fmla="*/ 360 h 582"/>
                      <a:gd name="T28" fmla="*/ 218423 w 620"/>
                      <a:gd name="T29" fmla="*/ 0 h 582"/>
                      <a:gd name="T30" fmla="*/ 218423 w 620"/>
                      <a:gd name="T31" fmla="*/ 0 h 582"/>
                      <a:gd name="T32" fmla="*/ 217339 w 620"/>
                      <a:gd name="T33" fmla="*/ 0 h 582"/>
                      <a:gd name="T34" fmla="*/ 217339 w 620"/>
                      <a:gd name="T35" fmla="*/ 0 h 582"/>
                      <a:gd name="T36" fmla="*/ 216256 w 620"/>
                      <a:gd name="T37" fmla="*/ 0 h 582"/>
                      <a:gd name="T38" fmla="*/ 216256 w 620"/>
                      <a:gd name="T39" fmla="*/ 0 h 582"/>
                      <a:gd name="T40" fmla="*/ 215534 w 620"/>
                      <a:gd name="T41" fmla="*/ 0 h 582"/>
                      <a:gd name="T42" fmla="*/ 215534 w 620"/>
                      <a:gd name="T43" fmla="*/ 0 h 582"/>
                      <a:gd name="T44" fmla="*/ 46573 w 620"/>
                      <a:gd name="T45" fmla="*/ 64449 h 582"/>
                      <a:gd name="T46" fmla="*/ 46573 w 620"/>
                      <a:gd name="T47" fmla="*/ 64449 h 582"/>
                      <a:gd name="T48" fmla="*/ 17690 w 620"/>
                      <a:gd name="T49" fmla="*/ 202709 h 582"/>
                      <a:gd name="T50" fmla="*/ 17690 w 620"/>
                      <a:gd name="T51" fmla="*/ 202709 h 582"/>
                      <a:gd name="T52" fmla="*/ 18051 w 620"/>
                      <a:gd name="T53" fmla="*/ 203069 h 582"/>
                      <a:gd name="T54" fmla="*/ 18051 w 620"/>
                      <a:gd name="T55" fmla="*/ 203069 h 582"/>
                      <a:gd name="T56" fmla="*/ 18051 w 620"/>
                      <a:gd name="T57" fmla="*/ 203429 h 582"/>
                      <a:gd name="T58" fmla="*/ 18051 w 620"/>
                      <a:gd name="T59" fmla="*/ 203429 h 582"/>
                      <a:gd name="T60" fmla="*/ 18051 w 620"/>
                      <a:gd name="T61" fmla="*/ 203789 h 582"/>
                      <a:gd name="T62" fmla="*/ 18051 w 620"/>
                      <a:gd name="T63" fmla="*/ 203789 h 582"/>
                      <a:gd name="T64" fmla="*/ 19135 w 620"/>
                      <a:gd name="T65" fmla="*/ 206670 h 582"/>
                      <a:gd name="T66" fmla="*/ 19135 w 620"/>
                      <a:gd name="T67" fmla="*/ 206670 h 582"/>
                      <a:gd name="T68" fmla="*/ 19496 w 620"/>
                      <a:gd name="T69" fmla="*/ 206670 h 582"/>
                      <a:gd name="T70" fmla="*/ 19496 w 620"/>
                      <a:gd name="T71" fmla="*/ 206670 h 582"/>
                      <a:gd name="T72" fmla="*/ 21301 w 620"/>
                      <a:gd name="T73" fmla="*/ 209190 h 582"/>
                      <a:gd name="T74" fmla="*/ 223477 w 620"/>
                      <a:gd name="T75" fmla="*/ 2520 h 58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620" h="582">
                        <a:moveTo>
                          <a:pt x="619" y="7"/>
                        </a:moveTo>
                        <a:lnTo>
                          <a:pt x="619" y="7"/>
                        </a:lnTo>
                        <a:cubicBezTo>
                          <a:pt x="619" y="7"/>
                          <a:pt x="618" y="6"/>
                          <a:pt x="617" y="6"/>
                        </a:cubicBezTo>
                        <a:cubicBezTo>
                          <a:pt x="617" y="5"/>
                          <a:pt x="616" y="5"/>
                          <a:pt x="615" y="5"/>
                        </a:cubicBezTo>
                        <a:cubicBezTo>
                          <a:pt x="614" y="4"/>
                          <a:pt x="613" y="3"/>
                          <a:pt x="612" y="3"/>
                        </a:cubicBezTo>
                        <a:cubicBezTo>
                          <a:pt x="612" y="3"/>
                          <a:pt x="612" y="3"/>
                          <a:pt x="611" y="3"/>
                        </a:cubicBezTo>
                        <a:cubicBezTo>
                          <a:pt x="611" y="2"/>
                          <a:pt x="610" y="2"/>
                          <a:pt x="610" y="2"/>
                        </a:cubicBezTo>
                        <a:cubicBezTo>
                          <a:pt x="609" y="1"/>
                          <a:pt x="608" y="1"/>
                          <a:pt x="607" y="1"/>
                        </a:cubicBezTo>
                        <a:cubicBezTo>
                          <a:pt x="606" y="1"/>
                          <a:pt x="605" y="1"/>
                          <a:pt x="605" y="0"/>
                        </a:cubicBezTo>
                        <a:cubicBezTo>
                          <a:pt x="603" y="0"/>
                          <a:pt x="602" y="0"/>
                          <a:pt x="602" y="0"/>
                        </a:cubicBezTo>
                        <a:cubicBezTo>
                          <a:pt x="600" y="0"/>
                          <a:pt x="599" y="0"/>
                          <a:pt x="599" y="0"/>
                        </a:cubicBezTo>
                        <a:cubicBezTo>
                          <a:pt x="598" y="0"/>
                          <a:pt x="598" y="0"/>
                          <a:pt x="597" y="0"/>
                        </a:cubicBezTo>
                        <a:cubicBezTo>
                          <a:pt x="379" y="1"/>
                          <a:pt x="222" y="61"/>
                          <a:pt x="129" y="179"/>
                        </a:cubicBezTo>
                        <a:cubicBezTo>
                          <a:pt x="0" y="342"/>
                          <a:pt x="47" y="554"/>
                          <a:pt x="49" y="563"/>
                        </a:cubicBezTo>
                        <a:cubicBezTo>
                          <a:pt x="50" y="564"/>
                          <a:pt x="50" y="564"/>
                          <a:pt x="50" y="564"/>
                        </a:cubicBezTo>
                        <a:cubicBezTo>
                          <a:pt x="50" y="565"/>
                          <a:pt x="50" y="565"/>
                          <a:pt x="50" y="565"/>
                        </a:cubicBezTo>
                        <a:cubicBezTo>
                          <a:pt x="50" y="565"/>
                          <a:pt x="50" y="565"/>
                          <a:pt x="50" y="566"/>
                        </a:cubicBezTo>
                        <a:cubicBezTo>
                          <a:pt x="51" y="568"/>
                          <a:pt x="52" y="571"/>
                          <a:pt x="53" y="574"/>
                        </a:cubicBezTo>
                        <a:cubicBezTo>
                          <a:pt x="54" y="574"/>
                          <a:pt x="54" y="574"/>
                          <a:pt x="54" y="574"/>
                        </a:cubicBezTo>
                        <a:cubicBezTo>
                          <a:pt x="55" y="576"/>
                          <a:pt x="57" y="579"/>
                          <a:pt x="59" y="581"/>
                        </a:cubicBezTo>
                        <a:lnTo>
                          <a:pt x="619" y="7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72" name="Freeform 28">
                    <a:extLst>
                      <a:ext uri="{FF2B5EF4-FFF2-40B4-BE49-F238E27FC236}">
                        <a16:creationId xmlns="" xmlns:a16="http://schemas.microsoft.com/office/drawing/2014/main" id="{6BB3F26B-E0EF-AA41-95FD-901925EFC8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32325" y="4719638"/>
                    <a:ext cx="269875" cy="149225"/>
                  </a:xfrm>
                  <a:custGeom>
                    <a:avLst/>
                    <a:gdLst>
                      <a:gd name="T0" fmla="*/ 268434 w 749"/>
                      <a:gd name="T1" fmla="*/ 148865 h 414"/>
                      <a:gd name="T2" fmla="*/ 268434 w 749"/>
                      <a:gd name="T3" fmla="*/ 148865 h 414"/>
                      <a:gd name="T4" fmla="*/ 269154 w 749"/>
                      <a:gd name="T5" fmla="*/ 145981 h 414"/>
                      <a:gd name="T6" fmla="*/ 269154 w 749"/>
                      <a:gd name="T7" fmla="*/ 145981 h 414"/>
                      <a:gd name="T8" fmla="*/ 269154 w 749"/>
                      <a:gd name="T9" fmla="*/ 145621 h 414"/>
                      <a:gd name="T10" fmla="*/ 269154 w 749"/>
                      <a:gd name="T11" fmla="*/ 145621 h 414"/>
                      <a:gd name="T12" fmla="*/ 269154 w 749"/>
                      <a:gd name="T13" fmla="*/ 142737 h 414"/>
                      <a:gd name="T14" fmla="*/ 269154 w 749"/>
                      <a:gd name="T15" fmla="*/ 142737 h 414"/>
                      <a:gd name="T16" fmla="*/ 269154 w 749"/>
                      <a:gd name="T17" fmla="*/ 142377 h 414"/>
                      <a:gd name="T18" fmla="*/ 269154 w 749"/>
                      <a:gd name="T19" fmla="*/ 142377 h 414"/>
                      <a:gd name="T20" fmla="*/ 269154 w 749"/>
                      <a:gd name="T21" fmla="*/ 142016 h 414"/>
                      <a:gd name="T22" fmla="*/ 269154 w 749"/>
                      <a:gd name="T23" fmla="*/ 142016 h 414"/>
                      <a:gd name="T24" fmla="*/ 269154 w 749"/>
                      <a:gd name="T25" fmla="*/ 141656 h 414"/>
                      <a:gd name="T26" fmla="*/ 269154 w 749"/>
                      <a:gd name="T27" fmla="*/ 141656 h 414"/>
                      <a:gd name="T28" fmla="*/ 188084 w 749"/>
                      <a:gd name="T29" fmla="*/ 25592 h 414"/>
                      <a:gd name="T30" fmla="*/ 188084 w 749"/>
                      <a:gd name="T31" fmla="*/ 25592 h 414"/>
                      <a:gd name="T32" fmla="*/ 7567 w 749"/>
                      <a:gd name="T33" fmla="*/ 33161 h 414"/>
                      <a:gd name="T34" fmla="*/ 7567 w 749"/>
                      <a:gd name="T35" fmla="*/ 33161 h 414"/>
                      <a:gd name="T36" fmla="*/ 7206 w 749"/>
                      <a:gd name="T37" fmla="*/ 33161 h 414"/>
                      <a:gd name="T38" fmla="*/ 7206 w 749"/>
                      <a:gd name="T39" fmla="*/ 33161 h 414"/>
                      <a:gd name="T40" fmla="*/ 6125 w 749"/>
                      <a:gd name="T41" fmla="*/ 33882 h 414"/>
                      <a:gd name="T42" fmla="*/ 6125 w 749"/>
                      <a:gd name="T43" fmla="*/ 33882 h 414"/>
                      <a:gd name="T44" fmla="*/ 5405 w 749"/>
                      <a:gd name="T45" fmla="*/ 34242 h 414"/>
                      <a:gd name="T46" fmla="*/ 5405 w 749"/>
                      <a:gd name="T47" fmla="*/ 34242 h 414"/>
                      <a:gd name="T48" fmla="*/ 4684 w 749"/>
                      <a:gd name="T49" fmla="*/ 34963 h 414"/>
                      <a:gd name="T50" fmla="*/ 4684 w 749"/>
                      <a:gd name="T51" fmla="*/ 34963 h 414"/>
                      <a:gd name="T52" fmla="*/ 3963 w 749"/>
                      <a:gd name="T53" fmla="*/ 35684 h 414"/>
                      <a:gd name="T54" fmla="*/ 3963 w 749"/>
                      <a:gd name="T55" fmla="*/ 35684 h 414"/>
                      <a:gd name="T56" fmla="*/ 3603 w 749"/>
                      <a:gd name="T57" fmla="*/ 36045 h 414"/>
                      <a:gd name="T58" fmla="*/ 3603 w 749"/>
                      <a:gd name="T59" fmla="*/ 36045 h 414"/>
                      <a:gd name="T60" fmla="*/ 3243 w 749"/>
                      <a:gd name="T61" fmla="*/ 36405 h 414"/>
                      <a:gd name="T62" fmla="*/ 3243 w 749"/>
                      <a:gd name="T63" fmla="*/ 36405 h 414"/>
                      <a:gd name="T64" fmla="*/ 2522 w 749"/>
                      <a:gd name="T65" fmla="*/ 37126 h 414"/>
                      <a:gd name="T66" fmla="*/ 2522 w 749"/>
                      <a:gd name="T67" fmla="*/ 37126 h 414"/>
                      <a:gd name="T68" fmla="*/ 1802 w 749"/>
                      <a:gd name="T69" fmla="*/ 37847 h 414"/>
                      <a:gd name="T70" fmla="*/ 1802 w 749"/>
                      <a:gd name="T71" fmla="*/ 37847 h 414"/>
                      <a:gd name="T72" fmla="*/ 1441 w 749"/>
                      <a:gd name="T73" fmla="*/ 38568 h 414"/>
                      <a:gd name="T74" fmla="*/ 1441 w 749"/>
                      <a:gd name="T75" fmla="*/ 38568 h 414"/>
                      <a:gd name="T76" fmla="*/ 1081 w 749"/>
                      <a:gd name="T77" fmla="*/ 39649 h 414"/>
                      <a:gd name="T78" fmla="*/ 1081 w 749"/>
                      <a:gd name="T79" fmla="*/ 39649 h 414"/>
                      <a:gd name="T80" fmla="*/ 360 w 749"/>
                      <a:gd name="T81" fmla="*/ 40370 h 414"/>
                      <a:gd name="T82" fmla="*/ 360 w 749"/>
                      <a:gd name="T83" fmla="*/ 40370 h 414"/>
                      <a:gd name="T84" fmla="*/ 360 w 749"/>
                      <a:gd name="T85" fmla="*/ 41451 h 414"/>
                      <a:gd name="T86" fmla="*/ 360 w 749"/>
                      <a:gd name="T87" fmla="*/ 41451 h 414"/>
                      <a:gd name="T88" fmla="*/ 0 w 749"/>
                      <a:gd name="T89" fmla="*/ 42172 h 414"/>
                      <a:gd name="T90" fmla="*/ 268434 w 749"/>
                      <a:gd name="T91" fmla="*/ 148865 h 41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749" h="414">
                        <a:moveTo>
                          <a:pt x="745" y="413"/>
                        </a:moveTo>
                        <a:lnTo>
                          <a:pt x="745" y="413"/>
                        </a:lnTo>
                        <a:cubicBezTo>
                          <a:pt x="746" y="411"/>
                          <a:pt x="747" y="408"/>
                          <a:pt x="747" y="405"/>
                        </a:cubicBezTo>
                        <a:lnTo>
                          <a:pt x="747" y="404"/>
                        </a:lnTo>
                        <a:cubicBezTo>
                          <a:pt x="748" y="401"/>
                          <a:pt x="748" y="398"/>
                          <a:pt x="747" y="396"/>
                        </a:cubicBezTo>
                        <a:lnTo>
                          <a:pt x="747" y="395"/>
                        </a:lnTo>
                        <a:lnTo>
                          <a:pt x="747" y="394"/>
                        </a:lnTo>
                        <a:lnTo>
                          <a:pt x="747" y="393"/>
                        </a:lnTo>
                        <a:cubicBezTo>
                          <a:pt x="745" y="384"/>
                          <a:pt x="706" y="171"/>
                          <a:pt x="522" y="71"/>
                        </a:cubicBezTo>
                        <a:cubicBezTo>
                          <a:pt x="391" y="0"/>
                          <a:pt x="222" y="7"/>
                          <a:pt x="21" y="92"/>
                        </a:cubicBezTo>
                        <a:cubicBezTo>
                          <a:pt x="21" y="92"/>
                          <a:pt x="21" y="92"/>
                          <a:pt x="20" y="92"/>
                        </a:cubicBezTo>
                        <a:cubicBezTo>
                          <a:pt x="19" y="93"/>
                          <a:pt x="18" y="94"/>
                          <a:pt x="17" y="94"/>
                        </a:cubicBezTo>
                        <a:cubicBezTo>
                          <a:pt x="17" y="94"/>
                          <a:pt x="16" y="95"/>
                          <a:pt x="15" y="95"/>
                        </a:cubicBezTo>
                        <a:cubicBezTo>
                          <a:pt x="14" y="96"/>
                          <a:pt x="14" y="97"/>
                          <a:pt x="13" y="97"/>
                        </a:cubicBezTo>
                        <a:cubicBezTo>
                          <a:pt x="12" y="98"/>
                          <a:pt x="11" y="98"/>
                          <a:pt x="11" y="99"/>
                        </a:cubicBezTo>
                        <a:cubicBezTo>
                          <a:pt x="10" y="100"/>
                          <a:pt x="10" y="100"/>
                          <a:pt x="10" y="100"/>
                        </a:cubicBezTo>
                        <a:cubicBezTo>
                          <a:pt x="9" y="100"/>
                          <a:pt x="9" y="100"/>
                          <a:pt x="9" y="101"/>
                        </a:cubicBezTo>
                        <a:cubicBezTo>
                          <a:pt x="8" y="101"/>
                          <a:pt x="8" y="102"/>
                          <a:pt x="7" y="103"/>
                        </a:cubicBezTo>
                        <a:cubicBezTo>
                          <a:pt x="7" y="104"/>
                          <a:pt x="6" y="104"/>
                          <a:pt x="5" y="105"/>
                        </a:cubicBezTo>
                        <a:cubicBezTo>
                          <a:pt x="5" y="106"/>
                          <a:pt x="4" y="107"/>
                          <a:pt x="4" y="107"/>
                        </a:cubicBezTo>
                        <a:cubicBezTo>
                          <a:pt x="4" y="108"/>
                          <a:pt x="3" y="109"/>
                          <a:pt x="3" y="110"/>
                        </a:cubicBezTo>
                        <a:cubicBezTo>
                          <a:pt x="2" y="111"/>
                          <a:pt x="2" y="111"/>
                          <a:pt x="1" y="112"/>
                        </a:cubicBezTo>
                        <a:cubicBezTo>
                          <a:pt x="1" y="113"/>
                          <a:pt x="1" y="114"/>
                          <a:pt x="1" y="115"/>
                        </a:cubicBezTo>
                        <a:cubicBezTo>
                          <a:pt x="0" y="115"/>
                          <a:pt x="0" y="117"/>
                          <a:pt x="0" y="117"/>
                        </a:cubicBezTo>
                        <a:lnTo>
                          <a:pt x="745" y="413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73" name="Freeform 29">
                    <a:extLst>
                      <a:ext uri="{FF2B5EF4-FFF2-40B4-BE49-F238E27FC236}">
                        <a16:creationId xmlns="" xmlns:a16="http://schemas.microsoft.com/office/drawing/2014/main" id="{CCF7063D-0E6A-A944-94E7-DCBEE6AD0B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32325" y="4762500"/>
                    <a:ext cx="268288" cy="160338"/>
                  </a:xfrm>
                  <a:custGeom>
                    <a:avLst/>
                    <a:gdLst>
                      <a:gd name="T0" fmla="*/ 359 w 747"/>
                      <a:gd name="T1" fmla="*/ 0 h 444"/>
                      <a:gd name="T2" fmla="*/ 359 w 747"/>
                      <a:gd name="T3" fmla="*/ 0 h 444"/>
                      <a:gd name="T4" fmla="*/ 0 w 747"/>
                      <a:gd name="T5" fmla="*/ 1083 h 444"/>
                      <a:gd name="T6" fmla="*/ 0 w 747"/>
                      <a:gd name="T7" fmla="*/ 1083 h 444"/>
                      <a:gd name="T8" fmla="*/ 0 w 747"/>
                      <a:gd name="T9" fmla="*/ 1806 h 444"/>
                      <a:gd name="T10" fmla="*/ 0 w 747"/>
                      <a:gd name="T11" fmla="*/ 1806 h 444"/>
                      <a:gd name="T12" fmla="*/ 0 w 747"/>
                      <a:gd name="T13" fmla="*/ 2889 h 444"/>
                      <a:gd name="T14" fmla="*/ 0 w 747"/>
                      <a:gd name="T15" fmla="*/ 2889 h 444"/>
                      <a:gd name="T16" fmla="*/ 0 w 747"/>
                      <a:gd name="T17" fmla="*/ 3611 h 444"/>
                      <a:gd name="T18" fmla="*/ 0 w 747"/>
                      <a:gd name="T19" fmla="*/ 3611 h 444"/>
                      <a:gd name="T20" fmla="*/ 0 w 747"/>
                      <a:gd name="T21" fmla="*/ 3972 h 444"/>
                      <a:gd name="T22" fmla="*/ 0 w 747"/>
                      <a:gd name="T23" fmla="*/ 3972 h 444"/>
                      <a:gd name="T24" fmla="*/ 0 w 747"/>
                      <a:gd name="T25" fmla="*/ 5056 h 444"/>
                      <a:gd name="T26" fmla="*/ 0 w 747"/>
                      <a:gd name="T27" fmla="*/ 5056 h 444"/>
                      <a:gd name="T28" fmla="*/ 359 w 747"/>
                      <a:gd name="T29" fmla="*/ 6139 h 444"/>
                      <a:gd name="T30" fmla="*/ 359 w 747"/>
                      <a:gd name="T31" fmla="*/ 6139 h 444"/>
                      <a:gd name="T32" fmla="*/ 359 w 747"/>
                      <a:gd name="T33" fmla="*/ 6861 h 444"/>
                      <a:gd name="T34" fmla="*/ 359 w 747"/>
                      <a:gd name="T35" fmla="*/ 6861 h 444"/>
                      <a:gd name="T36" fmla="*/ 718 w 747"/>
                      <a:gd name="T37" fmla="*/ 7945 h 444"/>
                      <a:gd name="T38" fmla="*/ 718 w 747"/>
                      <a:gd name="T39" fmla="*/ 7945 h 444"/>
                      <a:gd name="T40" fmla="*/ 1077 w 747"/>
                      <a:gd name="T41" fmla="*/ 8667 h 444"/>
                      <a:gd name="T42" fmla="*/ 1077 w 747"/>
                      <a:gd name="T43" fmla="*/ 8667 h 444"/>
                      <a:gd name="T44" fmla="*/ 124986 w 747"/>
                      <a:gd name="T45" fmla="*/ 139754 h 444"/>
                      <a:gd name="T46" fmla="*/ 124986 w 747"/>
                      <a:gd name="T47" fmla="*/ 139754 h 444"/>
                      <a:gd name="T48" fmla="*/ 263619 w 747"/>
                      <a:gd name="T49" fmla="*/ 113031 h 444"/>
                      <a:gd name="T50" fmla="*/ 263619 w 747"/>
                      <a:gd name="T51" fmla="*/ 113031 h 444"/>
                      <a:gd name="T52" fmla="*/ 263978 w 747"/>
                      <a:gd name="T53" fmla="*/ 112309 h 444"/>
                      <a:gd name="T54" fmla="*/ 263978 w 747"/>
                      <a:gd name="T55" fmla="*/ 112309 h 444"/>
                      <a:gd name="T56" fmla="*/ 263978 w 747"/>
                      <a:gd name="T57" fmla="*/ 112309 h 444"/>
                      <a:gd name="T58" fmla="*/ 263978 w 747"/>
                      <a:gd name="T59" fmla="*/ 112309 h 444"/>
                      <a:gd name="T60" fmla="*/ 263978 w 747"/>
                      <a:gd name="T61" fmla="*/ 112309 h 444"/>
                      <a:gd name="T62" fmla="*/ 263978 w 747"/>
                      <a:gd name="T63" fmla="*/ 112309 h 444"/>
                      <a:gd name="T64" fmla="*/ 266133 w 747"/>
                      <a:gd name="T65" fmla="*/ 110142 h 444"/>
                      <a:gd name="T66" fmla="*/ 266133 w 747"/>
                      <a:gd name="T67" fmla="*/ 110142 h 444"/>
                      <a:gd name="T68" fmla="*/ 266492 w 747"/>
                      <a:gd name="T69" fmla="*/ 109781 h 444"/>
                      <a:gd name="T70" fmla="*/ 266492 w 747"/>
                      <a:gd name="T71" fmla="*/ 109781 h 444"/>
                      <a:gd name="T72" fmla="*/ 267929 w 747"/>
                      <a:gd name="T73" fmla="*/ 106892 h 444"/>
                      <a:gd name="T74" fmla="*/ 359 w 747"/>
                      <a:gd name="T75" fmla="*/ 0 h 44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747" h="444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1" y="1"/>
                          <a:pt x="1" y="2"/>
                          <a:pt x="0" y="3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0" y="7"/>
                          <a:pt x="0" y="8"/>
                          <a:pt x="0" y="8"/>
                        </a:cubicBezTo>
                        <a:cubicBezTo>
                          <a:pt x="0" y="9"/>
                          <a:pt x="0" y="9"/>
                          <a:pt x="0" y="10"/>
                        </a:cubicBezTo>
                        <a:cubicBezTo>
                          <a:pt x="0" y="10"/>
                          <a:pt x="0" y="10"/>
                          <a:pt x="0" y="11"/>
                        </a:cubicBezTo>
                        <a:cubicBezTo>
                          <a:pt x="0" y="12"/>
                          <a:pt x="0" y="13"/>
                          <a:pt x="0" y="14"/>
                        </a:cubicBezTo>
                        <a:cubicBezTo>
                          <a:pt x="0" y="15"/>
                          <a:pt x="1" y="16"/>
                          <a:pt x="1" y="17"/>
                        </a:cubicBezTo>
                        <a:cubicBezTo>
                          <a:pt x="1" y="18"/>
                          <a:pt x="1" y="18"/>
                          <a:pt x="1" y="19"/>
                        </a:cubicBezTo>
                        <a:cubicBezTo>
                          <a:pt x="2" y="20"/>
                          <a:pt x="2" y="21"/>
                          <a:pt x="2" y="22"/>
                        </a:cubicBezTo>
                        <a:cubicBezTo>
                          <a:pt x="2" y="23"/>
                          <a:pt x="2" y="23"/>
                          <a:pt x="3" y="24"/>
                        </a:cubicBezTo>
                        <a:cubicBezTo>
                          <a:pt x="87" y="225"/>
                          <a:pt x="204" y="347"/>
                          <a:pt x="348" y="387"/>
                        </a:cubicBezTo>
                        <a:cubicBezTo>
                          <a:pt x="549" y="443"/>
                          <a:pt x="726" y="318"/>
                          <a:pt x="734" y="313"/>
                        </a:cubicBezTo>
                        <a:cubicBezTo>
                          <a:pt x="734" y="313"/>
                          <a:pt x="734" y="312"/>
                          <a:pt x="735" y="311"/>
                        </a:cubicBezTo>
                        <a:cubicBezTo>
                          <a:pt x="738" y="309"/>
                          <a:pt x="740" y="307"/>
                          <a:pt x="741" y="305"/>
                        </a:cubicBezTo>
                        <a:cubicBezTo>
                          <a:pt x="741" y="304"/>
                          <a:pt x="742" y="304"/>
                          <a:pt x="742" y="304"/>
                        </a:cubicBezTo>
                        <a:cubicBezTo>
                          <a:pt x="744" y="301"/>
                          <a:pt x="745" y="299"/>
                          <a:pt x="746" y="296"/>
                        </a:cubicBezTo>
                        <a:lnTo>
                          <a:pt x="1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74" name="Freeform 30">
                    <a:extLst>
                      <a:ext uri="{FF2B5EF4-FFF2-40B4-BE49-F238E27FC236}">
                        <a16:creationId xmlns="" xmlns:a16="http://schemas.microsoft.com/office/drawing/2014/main" id="{932477B5-41E1-5443-8802-905690E813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03800" y="4659313"/>
                    <a:ext cx="225425" cy="215900"/>
                  </a:xfrm>
                  <a:custGeom>
                    <a:avLst/>
                    <a:gdLst>
                      <a:gd name="T0" fmla="*/ 0 w 624"/>
                      <a:gd name="T1" fmla="*/ 187473 h 600"/>
                      <a:gd name="T2" fmla="*/ 0 w 624"/>
                      <a:gd name="T3" fmla="*/ 187473 h 600"/>
                      <a:gd name="T4" fmla="*/ 2529 w 624"/>
                      <a:gd name="T5" fmla="*/ 189632 h 600"/>
                      <a:gd name="T6" fmla="*/ 2529 w 624"/>
                      <a:gd name="T7" fmla="*/ 189632 h 600"/>
                      <a:gd name="T8" fmla="*/ 2890 w 624"/>
                      <a:gd name="T9" fmla="*/ 189632 h 600"/>
                      <a:gd name="T10" fmla="*/ 2890 w 624"/>
                      <a:gd name="T11" fmla="*/ 189632 h 600"/>
                      <a:gd name="T12" fmla="*/ 5419 w 624"/>
                      <a:gd name="T13" fmla="*/ 191072 h 600"/>
                      <a:gd name="T14" fmla="*/ 5419 w 624"/>
                      <a:gd name="T15" fmla="*/ 191072 h 600"/>
                      <a:gd name="T16" fmla="*/ 5419 w 624"/>
                      <a:gd name="T17" fmla="*/ 191072 h 600"/>
                      <a:gd name="T18" fmla="*/ 5419 w 624"/>
                      <a:gd name="T19" fmla="*/ 191072 h 600"/>
                      <a:gd name="T20" fmla="*/ 5780 w 624"/>
                      <a:gd name="T21" fmla="*/ 191072 h 600"/>
                      <a:gd name="T22" fmla="*/ 5780 w 624"/>
                      <a:gd name="T23" fmla="*/ 191072 h 600"/>
                      <a:gd name="T24" fmla="*/ 6503 w 624"/>
                      <a:gd name="T25" fmla="*/ 191431 h 600"/>
                      <a:gd name="T26" fmla="*/ 6503 w 624"/>
                      <a:gd name="T27" fmla="*/ 191431 h 600"/>
                      <a:gd name="T28" fmla="*/ 147032 w 624"/>
                      <a:gd name="T29" fmla="*/ 174159 h 600"/>
                      <a:gd name="T30" fmla="*/ 147032 w 624"/>
                      <a:gd name="T31" fmla="*/ 174159 h 600"/>
                      <a:gd name="T32" fmla="*/ 225064 w 624"/>
                      <a:gd name="T33" fmla="*/ 11155 h 600"/>
                      <a:gd name="T34" fmla="*/ 225064 w 624"/>
                      <a:gd name="T35" fmla="*/ 11155 h 600"/>
                      <a:gd name="T36" fmla="*/ 225064 w 624"/>
                      <a:gd name="T37" fmla="*/ 10795 h 600"/>
                      <a:gd name="T38" fmla="*/ 225064 w 624"/>
                      <a:gd name="T39" fmla="*/ 10795 h 600"/>
                      <a:gd name="T40" fmla="*/ 225064 w 624"/>
                      <a:gd name="T41" fmla="*/ 9716 h 600"/>
                      <a:gd name="T42" fmla="*/ 225064 w 624"/>
                      <a:gd name="T43" fmla="*/ 9716 h 600"/>
                      <a:gd name="T44" fmla="*/ 225064 w 624"/>
                      <a:gd name="T45" fmla="*/ 8636 h 600"/>
                      <a:gd name="T46" fmla="*/ 225064 w 624"/>
                      <a:gd name="T47" fmla="*/ 8636 h 600"/>
                      <a:gd name="T48" fmla="*/ 224702 w 624"/>
                      <a:gd name="T49" fmla="*/ 7557 h 600"/>
                      <a:gd name="T50" fmla="*/ 224702 w 624"/>
                      <a:gd name="T51" fmla="*/ 7557 h 600"/>
                      <a:gd name="T52" fmla="*/ 224702 w 624"/>
                      <a:gd name="T53" fmla="*/ 6477 h 600"/>
                      <a:gd name="T54" fmla="*/ 224702 w 624"/>
                      <a:gd name="T55" fmla="*/ 6477 h 600"/>
                      <a:gd name="T56" fmla="*/ 224702 w 624"/>
                      <a:gd name="T57" fmla="*/ 6117 h 600"/>
                      <a:gd name="T58" fmla="*/ 224702 w 624"/>
                      <a:gd name="T59" fmla="*/ 6117 h 600"/>
                      <a:gd name="T60" fmla="*/ 224341 w 624"/>
                      <a:gd name="T61" fmla="*/ 5757 h 600"/>
                      <a:gd name="T62" fmla="*/ 224341 w 624"/>
                      <a:gd name="T63" fmla="*/ 5757 h 600"/>
                      <a:gd name="T64" fmla="*/ 223980 w 624"/>
                      <a:gd name="T65" fmla="*/ 5038 h 600"/>
                      <a:gd name="T66" fmla="*/ 223980 w 624"/>
                      <a:gd name="T67" fmla="*/ 5038 h 600"/>
                      <a:gd name="T68" fmla="*/ 223619 w 624"/>
                      <a:gd name="T69" fmla="*/ 3958 h 600"/>
                      <a:gd name="T70" fmla="*/ 223619 w 624"/>
                      <a:gd name="T71" fmla="*/ 3958 h 600"/>
                      <a:gd name="T72" fmla="*/ 223257 w 624"/>
                      <a:gd name="T73" fmla="*/ 3239 h 600"/>
                      <a:gd name="T74" fmla="*/ 223257 w 624"/>
                      <a:gd name="T75" fmla="*/ 3239 h 600"/>
                      <a:gd name="T76" fmla="*/ 222535 w 624"/>
                      <a:gd name="T77" fmla="*/ 2159 h 600"/>
                      <a:gd name="T78" fmla="*/ 222535 w 624"/>
                      <a:gd name="T79" fmla="*/ 2159 h 600"/>
                      <a:gd name="T80" fmla="*/ 222174 w 624"/>
                      <a:gd name="T81" fmla="*/ 1439 h 600"/>
                      <a:gd name="T82" fmla="*/ 222174 w 624"/>
                      <a:gd name="T83" fmla="*/ 1439 h 600"/>
                      <a:gd name="T84" fmla="*/ 221090 w 624"/>
                      <a:gd name="T85" fmla="*/ 720 h 600"/>
                      <a:gd name="T86" fmla="*/ 221090 w 624"/>
                      <a:gd name="T87" fmla="*/ 720 h 600"/>
                      <a:gd name="T88" fmla="*/ 220367 w 624"/>
                      <a:gd name="T89" fmla="*/ 0 h 600"/>
                      <a:gd name="T90" fmla="*/ 0 w 624"/>
                      <a:gd name="T91" fmla="*/ 187473 h 60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624" h="600">
                        <a:moveTo>
                          <a:pt x="0" y="521"/>
                        </a:moveTo>
                        <a:lnTo>
                          <a:pt x="0" y="521"/>
                        </a:lnTo>
                        <a:cubicBezTo>
                          <a:pt x="3" y="523"/>
                          <a:pt x="4" y="525"/>
                          <a:pt x="7" y="527"/>
                        </a:cubicBezTo>
                        <a:cubicBezTo>
                          <a:pt x="7" y="527"/>
                          <a:pt x="7" y="527"/>
                          <a:pt x="8" y="527"/>
                        </a:cubicBezTo>
                        <a:cubicBezTo>
                          <a:pt x="10" y="529"/>
                          <a:pt x="13" y="530"/>
                          <a:pt x="15" y="531"/>
                        </a:cubicBezTo>
                        <a:cubicBezTo>
                          <a:pt x="16" y="531"/>
                          <a:pt x="16" y="531"/>
                          <a:pt x="16" y="531"/>
                        </a:cubicBezTo>
                        <a:cubicBezTo>
                          <a:pt x="17" y="532"/>
                          <a:pt x="17" y="532"/>
                          <a:pt x="18" y="532"/>
                        </a:cubicBezTo>
                        <a:cubicBezTo>
                          <a:pt x="26" y="535"/>
                          <a:pt x="234" y="599"/>
                          <a:pt x="407" y="484"/>
                        </a:cubicBezTo>
                        <a:cubicBezTo>
                          <a:pt x="532" y="400"/>
                          <a:pt x="604" y="248"/>
                          <a:pt x="623" y="31"/>
                        </a:cubicBezTo>
                        <a:lnTo>
                          <a:pt x="623" y="30"/>
                        </a:lnTo>
                        <a:cubicBezTo>
                          <a:pt x="623" y="29"/>
                          <a:pt x="623" y="27"/>
                          <a:pt x="623" y="27"/>
                        </a:cubicBezTo>
                        <a:cubicBezTo>
                          <a:pt x="623" y="26"/>
                          <a:pt x="623" y="25"/>
                          <a:pt x="623" y="24"/>
                        </a:cubicBezTo>
                        <a:cubicBezTo>
                          <a:pt x="623" y="24"/>
                          <a:pt x="623" y="22"/>
                          <a:pt x="622" y="21"/>
                        </a:cubicBezTo>
                        <a:cubicBezTo>
                          <a:pt x="622" y="20"/>
                          <a:pt x="622" y="19"/>
                          <a:pt x="622" y="18"/>
                        </a:cubicBezTo>
                        <a:lnTo>
                          <a:pt x="622" y="17"/>
                        </a:lnTo>
                        <a:cubicBezTo>
                          <a:pt x="621" y="16"/>
                          <a:pt x="621" y="16"/>
                          <a:pt x="621" y="16"/>
                        </a:cubicBezTo>
                        <a:cubicBezTo>
                          <a:pt x="620" y="15"/>
                          <a:pt x="620" y="14"/>
                          <a:pt x="620" y="14"/>
                        </a:cubicBezTo>
                        <a:cubicBezTo>
                          <a:pt x="620" y="12"/>
                          <a:pt x="619" y="12"/>
                          <a:pt x="619" y="11"/>
                        </a:cubicBezTo>
                        <a:cubicBezTo>
                          <a:pt x="619" y="10"/>
                          <a:pt x="618" y="9"/>
                          <a:pt x="618" y="9"/>
                        </a:cubicBezTo>
                        <a:cubicBezTo>
                          <a:pt x="617" y="7"/>
                          <a:pt x="616" y="7"/>
                          <a:pt x="616" y="6"/>
                        </a:cubicBezTo>
                        <a:cubicBezTo>
                          <a:pt x="615" y="6"/>
                          <a:pt x="615" y="5"/>
                          <a:pt x="615" y="4"/>
                        </a:cubicBezTo>
                        <a:cubicBezTo>
                          <a:pt x="614" y="4"/>
                          <a:pt x="613" y="3"/>
                          <a:pt x="612" y="2"/>
                        </a:cubicBezTo>
                        <a:cubicBezTo>
                          <a:pt x="612" y="2"/>
                          <a:pt x="611" y="1"/>
                          <a:pt x="610" y="0"/>
                        </a:cubicBezTo>
                        <a:lnTo>
                          <a:pt x="0" y="521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75" name="Freeform 31">
                    <a:extLst>
                      <a:ext uri="{FF2B5EF4-FFF2-40B4-BE49-F238E27FC236}">
                        <a16:creationId xmlns="" xmlns:a16="http://schemas.microsoft.com/office/drawing/2014/main" id="{3228932F-3A07-3D48-9877-74B4A899B6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91100" y="4649788"/>
                    <a:ext cx="233363" cy="198437"/>
                  </a:xfrm>
                  <a:custGeom>
                    <a:avLst/>
                    <a:gdLst>
                      <a:gd name="T0" fmla="*/ 233003 w 648"/>
                      <a:gd name="T1" fmla="*/ 10102 h 550"/>
                      <a:gd name="T2" fmla="*/ 233003 w 648"/>
                      <a:gd name="T3" fmla="*/ 10102 h 550"/>
                      <a:gd name="T4" fmla="*/ 232283 w 648"/>
                      <a:gd name="T5" fmla="*/ 9741 h 550"/>
                      <a:gd name="T6" fmla="*/ 232283 w 648"/>
                      <a:gd name="T7" fmla="*/ 9741 h 550"/>
                      <a:gd name="T8" fmla="*/ 231922 w 648"/>
                      <a:gd name="T9" fmla="*/ 9020 h 550"/>
                      <a:gd name="T10" fmla="*/ 231922 w 648"/>
                      <a:gd name="T11" fmla="*/ 9020 h 550"/>
                      <a:gd name="T12" fmla="*/ 230842 w 648"/>
                      <a:gd name="T13" fmla="*/ 8659 h 550"/>
                      <a:gd name="T14" fmla="*/ 230842 w 648"/>
                      <a:gd name="T15" fmla="*/ 8659 h 550"/>
                      <a:gd name="T16" fmla="*/ 230482 w 648"/>
                      <a:gd name="T17" fmla="*/ 8298 h 550"/>
                      <a:gd name="T18" fmla="*/ 230482 w 648"/>
                      <a:gd name="T19" fmla="*/ 8298 h 550"/>
                      <a:gd name="T20" fmla="*/ 230122 w 648"/>
                      <a:gd name="T21" fmla="*/ 8298 h 550"/>
                      <a:gd name="T22" fmla="*/ 230122 w 648"/>
                      <a:gd name="T23" fmla="*/ 8298 h 550"/>
                      <a:gd name="T24" fmla="*/ 229041 w 648"/>
                      <a:gd name="T25" fmla="*/ 7937 h 550"/>
                      <a:gd name="T26" fmla="*/ 229041 w 648"/>
                      <a:gd name="T27" fmla="*/ 7937 h 550"/>
                      <a:gd name="T28" fmla="*/ 228321 w 648"/>
                      <a:gd name="T29" fmla="*/ 7216 h 550"/>
                      <a:gd name="T30" fmla="*/ 228321 w 648"/>
                      <a:gd name="T31" fmla="*/ 7216 h 550"/>
                      <a:gd name="T32" fmla="*/ 226881 w 648"/>
                      <a:gd name="T33" fmla="*/ 7216 h 550"/>
                      <a:gd name="T34" fmla="*/ 226881 w 648"/>
                      <a:gd name="T35" fmla="*/ 7216 h 550"/>
                      <a:gd name="T36" fmla="*/ 226160 w 648"/>
                      <a:gd name="T37" fmla="*/ 6855 h 550"/>
                      <a:gd name="T38" fmla="*/ 226160 w 648"/>
                      <a:gd name="T39" fmla="*/ 6855 h 550"/>
                      <a:gd name="T40" fmla="*/ 225440 w 648"/>
                      <a:gd name="T41" fmla="*/ 6855 h 550"/>
                      <a:gd name="T42" fmla="*/ 225440 w 648"/>
                      <a:gd name="T43" fmla="*/ 6855 h 550"/>
                      <a:gd name="T44" fmla="*/ 51498 w 648"/>
                      <a:gd name="T45" fmla="*/ 55562 h 550"/>
                      <a:gd name="T46" fmla="*/ 51498 w 648"/>
                      <a:gd name="T47" fmla="*/ 55562 h 550"/>
                      <a:gd name="T48" fmla="*/ 10444 w 648"/>
                      <a:gd name="T49" fmla="*/ 191221 h 550"/>
                      <a:gd name="T50" fmla="*/ 10444 w 648"/>
                      <a:gd name="T51" fmla="*/ 191221 h 550"/>
                      <a:gd name="T52" fmla="*/ 10804 w 648"/>
                      <a:gd name="T53" fmla="*/ 191582 h 550"/>
                      <a:gd name="T54" fmla="*/ 10804 w 648"/>
                      <a:gd name="T55" fmla="*/ 191582 h 550"/>
                      <a:gd name="T56" fmla="*/ 10804 w 648"/>
                      <a:gd name="T57" fmla="*/ 191943 h 550"/>
                      <a:gd name="T58" fmla="*/ 10804 w 648"/>
                      <a:gd name="T59" fmla="*/ 191943 h 550"/>
                      <a:gd name="T60" fmla="*/ 10804 w 648"/>
                      <a:gd name="T61" fmla="*/ 191943 h 550"/>
                      <a:gd name="T62" fmla="*/ 10804 w 648"/>
                      <a:gd name="T63" fmla="*/ 191943 h 550"/>
                      <a:gd name="T64" fmla="*/ 11524 w 648"/>
                      <a:gd name="T65" fmla="*/ 195190 h 550"/>
                      <a:gd name="T66" fmla="*/ 11524 w 648"/>
                      <a:gd name="T67" fmla="*/ 195190 h 550"/>
                      <a:gd name="T68" fmla="*/ 11524 w 648"/>
                      <a:gd name="T69" fmla="*/ 195190 h 550"/>
                      <a:gd name="T70" fmla="*/ 11524 w 648"/>
                      <a:gd name="T71" fmla="*/ 195190 h 550"/>
                      <a:gd name="T72" fmla="*/ 13325 w 648"/>
                      <a:gd name="T73" fmla="*/ 198076 h 550"/>
                      <a:gd name="T74" fmla="*/ 233003 w 648"/>
                      <a:gd name="T75" fmla="*/ 10102 h 55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648" h="550">
                        <a:moveTo>
                          <a:pt x="647" y="28"/>
                        </a:moveTo>
                        <a:lnTo>
                          <a:pt x="647" y="28"/>
                        </a:lnTo>
                        <a:cubicBezTo>
                          <a:pt x="647" y="28"/>
                          <a:pt x="646" y="27"/>
                          <a:pt x="645" y="27"/>
                        </a:cubicBezTo>
                        <a:cubicBezTo>
                          <a:pt x="645" y="26"/>
                          <a:pt x="644" y="25"/>
                          <a:pt x="644" y="25"/>
                        </a:cubicBezTo>
                        <a:cubicBezTo>
                          <a:pt x="643" y="24"/>
                          <a:pt x="642" y="24"/>
                          <a:pt x="641" y="24"/>
                        </a:cubicBezTo>
                        <a:cubicBezTo>
                          <a:pt x="640" y="23"/>
                          <a:pt x="640" y="23"/>
                          <a:pt x="640" y="23"/>
                        </a:cubicBezTo>
                        <a:lnTo>
                          <a:pt x="639" y="23"/>
                        </a:lnTo>
                        <a:cubicBezTo>
                          <a:pt x="637" y="22"/>
                          <a:pt x="637" y="22"/>
                          <a:pt x="636" y="22"/>
                        </a:cubicBezTo>
                        <a:cubicBezTo>
                          <a:pt x="635" y="21"/>
                          <a:pt x="634" y="21"/>
                          <a:pt x="634" y="20"/>
                        </a:cubicBezTo>
                        <a:cubicBezTo>
                          <a:pt x="632" y="20"/>
                          <a:pt x="632" y="20"/>
                          <a:pt x="630" y="20"/>
                        </a:cubicBezTo>
                        <a:cubicBezTo>
                          <a:pt x="630" y="20"/>
                          <a:pt x="629" y="20"/>
                          <a:pt x="628" y="19"/>
                        </a:cubicBezTo>
                        <a:cubicBezTo>
                          <a:pt x="627" y="19"/>
                          <a:pt x="626" y="19"/>
                          <a:pt x="626" y="19"/>
                        </a:cubicBezTo>
                        <a:cubicBezTo>
                          <a:pt x="409" y="0"/>
                          <a:pt x="247" y="46"/>
                          <a:pt x="143" y="154"/>
                        </a:cubicBezTo>
                        <a:cubicBezTo>
                          <a:pt x="0" y="306"/>
                          <a:pt x="28" y="521"/>
                          <a:pt x="29" y="530"/>
                        </a:cubicBezTo>
                        <a:lnTo>
                          <a:pt x="30" y="531"/>
                        </a:lnTo>
                        <a:lnTo>
                          <a:pt x="30" y="532"/>
                        </a:lnTo>
                        <a:cubicBezTo>
                          <a:pt x="30" y="535"/>
                          <a:pt x="31" y="538"/>
                          <a:pt x="32" y="541"/>
                        </a:cubicBezTo>
                        <a:cubicBezTo>
                          <a:pt x="34" y="544"/>
                          <a:pt x="36" y="547"/>
                          <a:pt x="37" y="549"/>
                        </a:cubicBezTo>
                        <a:lnTo>
                          <a:pt x="647" y="28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76" name="Freeform 32">
                    <a:extLst>
                      <a:ext uri="{FF2B5EF4-FFF2-40B4-BE49-F238E27FC236}">
                        <a16:creationId xmlns="" xmlns:a16="http://schemas.microsoft.com/office/drawing/2014/main" id="{02A1555E-EB74-1B47-B9B3-C8E3F7B984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65650" y="4919663"/>
                    <a:ext cx="292100" cy="215900"/>
                  </a:xfrm>
                  <a:custGeom>
                    <a:avLst/>
                    <a:gdLst>
                      <a:gd name="T0" fmla="*/ 287778 w 811"/>
                      <a:gd name="T1" fmla="*/ 215540 h 599"/>
                      <a:gd name="T2" fmla="*/ 287778 w 811"/>
                      <a:gd name="T3" fmla="*/ 215540 h 599"/>
                      <a:gd name="T4" fmla="*/ 289219 w 811"/>
                      <a:gd name="T5" fmla="*/ 211935 h 599"/>
                      <a:gd name="T6" fmla="*/ 289219 w 811"/>
                      <a:gd name="T7" fmla="*/ 211935 h 599"/>
                      <a:gd name="T8" fmla="*/ 289219 w 811"/>
                      <a:gd name="T9" fmla="*/ 211575 h 599"/>
                      <a:gd name="T10" fmla="*/ 289219 w 811"/>
                      <a:gd name="T11" fmla="*/ 211575 h 599"/>
                      <a:gd name="T12" fmla="*/ 290299 w 811"/>
                      <a:gd name="T13" fmla="*/ 208331 h 599"/>
                      <a:gd name="T14" fmla="*/ 290299 w 811"/>
                      <a:gd name="T15" fmla="*/ 208331 h 599"/>
                      <a:gd name="T16" fmla="*/ 290299 w 811"/>
                      <a:gd name="T17" fmla="*/ 207610 h 599"/>
                      <a:gd name="T18" fmla="*/ 290299 w 811"/>
                      <a:gd name="T19" fmla="*/ 207610 h 599"/>
                      <a:gd name="T20" fmla="*/ 290299 w 811"/>
                      <a:gd name="T21" fmla="*/ 207610 h 599"/>
                      <a:gd name="T22" fmla="*/ 290299 w 811"/>
                      <a:gd name="T23" fmla="*/ 207610 h 599"/>
                      <a:gd name="T24" fmla="*/ 290299 w 811"/>
                      <a:gd name="T25" fmla="*/ 206889 h 599"/>
                      <a:gd name="T26" fmla="*/ 290299 w 811"/>
                      <a:gd name="T27" fmla="*/ 206889 h 599"/>
                      <a:gd name="T28" fmla="*/ 223307 w 811"/>
                      <a:gd name="T29" fmla="*/ 52623 h 599"/>
                      <a:gd name="T30" fmla="*/ 223307 w 811"/>
                      <a:gd name="T31" fmla="*/ 52623 h 599"/>
                      <a:gd name="T32" fmla="*/ 11165 w 811"/>
                      <a:gd name="T33" fmla="*/ 18743 h 599"/>
                      <a:gd name="T34" fmla="*/ 11165 w 811"/>
                      <a:gd name="T35" fmla="*/ 18743 h 599"/>
                      <a:gd name="T36" fmla="*/ 10445 w 811"/>
                      <a:gd name="T37" fmla="*/ 19103 h 599"/>
                      <a:gd name="T38" fmla="*/ 10445 w 811"/>
                      <a:gd name="T39" fmla="*/ 19103 h 599"/>
                      <a:gd name="T40" fmla="*/ 9364 w 811"/>
                      <a:gd name="T41" fmla="*/ 19463 h 599"/>
                      <a:gd name="T42" fmla="*/ 9364 w 811"/>
                      <a:gd name="T43" fmla="*/ 19463 h 599"/>
                      <a:gd name="T44" fmla="*/ 8284 w 811"/>
                      <a:gd name="T45" fmla="*/ 19824 h 599"/>
                      <a:gd name="T46" fmla="*/ 8284 w 811"/>
                      <a:gd name="T47" fmla="*/ 19824 h 599"/>
                      <a:gd name="T48" fmla="*/ 7203 w 811"/>
                      <a:gd name="T49" fmla="*/ 20184 h 599"/>
                      <a:gd name="T50" fmla="*/ 7203 w 811"/>
                      <a:gd name="T51" fmla="*/ 20184 h 599"/>
                      <a:gd name="T52" fmla="*/ 6123 w 811"/>
                      <a:gd name="T53" fmla="*/ 20905 h 599"/>
                      <a:gd name="T54" fmla="*/ 6123 w 811"/>
                      <a:gd name="T55" fmla="*/ 20905 h 599"/>
                      <a:gd name="T56" fmla="*/ 5403 w 811"/>
                      <a:gd name="T57" fmla="*/ 21266 h 599"/>
                      <a:gd name="T58" fmla="*/ 5403 w 811"/>
                      <a:gd name="T59" fmla="*/ 21266 h 599"/>
                      <a:gd name="T60" fmla="*/ 5403 w 811"/>
                      <a:gd name="T61" fmla="*/ 21266 h 599"/>
                      <a:gd name="T62" fmla="*/ 5403 w 811"/>
                      <a:gd name="T63" fmla="*/ 21266 h 599"/>
                      <a:gd name="T64" fmla="*/ 4322 w 811"/>
                      <a:gd name="T65" fmla="*/ 22347 h 599"/>
                      <a:gd name="T66" fmla="*/ 4322 w 811"/>
                      <a:gd name="T67" fmla="*/ 22347 h 599"/>
                      <a:gd name="T68" fmla="*/ 3242 w 811"/>
                      <a:gd name="T69" fmla="*/ 23068 h 599"/>
                      <a:gd name="T70" fmla="*/ 3242 w 811"/>
                      <a:gd name="T71" fmla="*/ 23068 h 599"/>
                      <a:gd name="T72" fmla="*/ 2521 w 811"/>
                      <a:gd name="T73" fmla="*/ 23789 h 599"/>
                      <a:gd name="T74" fmla="*/ 2521 w 811"/>
                      <a:gd name="T75" fmla="*/ 23789 h 599"/>
                      <a:gd name="T76" fmla="*/ 1801 w 811"/>
                      <a:gd name="T77" fmla="*/ 24510 h 599"/>
                      <a:gd name="T78" fmla="*/ 1801 w 811"/>
                      <a:gd name="T79" fmla="*/ 24510 h 599"/>
                      <a:gd name="T80" fmla="*/ 1441 w 811"/>
                      <a:gd name="T81" fmla="*/ 25591 h 599"/>
                      <a:gd name="T82" fmla="*/ 1441 w 811"/>
                      <a:gd name="T83" fmla="*/ 25591 h 599"/>
                      <a:gd name="T84" fmla="*/ 720 w 811"/>
                      <a:gd name="T85" fmla="*/ 26672 h 599"/>
                      <a:gd name="T86" fmla="*/ 720 w 811"/>
                      <a:gd name="T87" fmla="*/ 26672 h 599"/>
                      <a:gd name="T88" fmla="*/ 0 w 811"/>
                      <a:gd name="T89" fmla="*/ 27393 h 599"/>
                      <a:gd name="T90" fmla="*/ 287778 w 811"/>
                      <a:gd name="T91" fmla="*/ 215540 h 599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811" h="599">
                        <a:moveTo>
                          <a:pt x="799" y="598"/>
                        </a:moveTo>
                        <a:lnTo>
                          <a:pt x="799" y="598"/>
                        </a:lnTo>
                        <a:cubicBezTo>
                          <a:pt x="801" y="594"/>
                          <a:pt x="802" y="592"/>
                          <a:pt x="803" y="588"/>
                        </a:cubicBezTo>
                        <a:cubicBezTo>
                          <a:pt x="803" y="588"/>
                          <a:pt x="803" y="588"/>
                          <a:pt x="803" y="587"/>
                        </a:cubicBezTo>
                        <a:cubicBezTo>
                          <a:pt x="805" y="584"/>
                          <a:pt x="805" y="580"/>
                          <a:pt x="806" y="578"/>
                        </a:cubicBezTo>
                        <a:cubicBezTo>
                          <a:pt x="806" y="577"/>
                          <a:pt x="806" y="577"/>
                          <a:pt x="806" y="576"/>
                        </a:cubicBezTo>
                        <a:cubicBezTo>
                          <a:pt x="806" y="575"/>
                          <a:pt x="806" y="574"/>
                          <a:pt x="806" y="574"/>
                        </a:cubicBezTo>
                        <a:cubicBezTo>
                          <a:pt x="806" y="563"/>
                          <a:pt x="810" y="305"/>
                          <a:pt x="620" y="146"/>
                        </a:cubicBezTo>
                        <a:cubicBezTo>
                          <a:pt x="483" y="32"/>
                          <a:pt x="285" y="0"/>
                          <a:pt x="31" y="52"/>
                        </a:cubicBezTo>
                        <a:cubicBezTo>
                          <a:pt x="31" y="53"/>
                          <a:pt x="30" y="53"/>
                          <a:pt x="29" y="53"/>
                        </a:cubicBezTo>
                        <a:cubicBezTo>
                          <a:pt x="28" y="53"/>
                          <a:pt x="27" y="53"/>
                          <a:pt x="26" y="54"/>
                        </a:cubicBezTo>
                        <a:cubicBezTo>
                          <a:pt x="25" y="54"/>
                          <a:pt x="24" y="54"/>
                          <a:pt x="23" y="55"/>
                        </a:cubicBezTo>
                        <a:cubicBezTo>
                          <a:pt x="22" y="55"/>
                          <a:pt x="21" y="55"/>
                          <a:pt x="20" y="56"/>
                        </a:cubicBezTo>
                        <a:cubicBezTo>
                          <a:pt x="19" y="56"/>
                          <a:pt x="18" y="57"/>
                          <a:pt x="17" y="58"/>
                        </a:cubicBezTo>
                        <a:cubicBezTo>
                          <a:pt x="16" y="58"/>
                          <a:pt x="16" y="58"/>
                          <a:pt x="15" y="59"/>
                        </a:cubicBezTo>
                        <a:cubicBezTo>
                          <a:pt x="14" y="60"/>
                          <a:pt x="13" y="61"/>
                          <a:pt x="12" y="62"/>
                        </a:cubicBezTo>
                        <a:cubicBezTo>
                          <a:pt x="11" y="63"/>
                          <a:pt x="10" y="63"/>
                          <a:pt x="9" y="64"/>
                        </a:cubicBezTo>
                        <a:cubicBezTo>
                          <a:pt x="9" y="64"/>
                          <a:pt x="8" y="65"/>
                          <a:pt x="7" y="66"/>
                        </a:cubicBezTo>
                        <a:cubicBezTo>
                          <a:pt x="6" y="67"/>
                          <a:pt x="6" y="68"/>
                          <a:pt x="5" y="68"/>
                        </a:cubicBezTo>
                        <a:cubicBezTo>
                          <a:pt x="5" y="69"/>
                          <a:pt x="4" y="70"/>
                          <a:pt x="4" y="71"/>
                        </a:cubicBezTo>
                        <a:cubicBezTo>
                          <a:pt x="3" y="72"/>
                          <a:pt x="2" y="73"/>
                          <a:pt x="2" y="74"/>
                        </a:cubicBezTo>
                        <a:cubicBezTo>
                          <a:pt x="1" y="75"/>
                          <a:pt x="1" y="76"/>
                          <a:pt x="0" y="76"/>
                        </a:cubicBezTo>
                        <a:lnTo>
                          <a:pt x="799" y="598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77" name="Freeform 33">
                    <a:extLst>
                      <a:ext uri="{FF2B5EF4-FFF2-40B4-BE49-F238E27FC236}">
                        <a16:creationId xmlns="" xmlns:a16="http://schemas.microsoft.com/office/drawing/2014/main" id="{357F6B74-D714-4740-AD47-7E5D004E0F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64063" y="4946650"/>
                    <a:ext cx="288925" cy="233363"/>
                  </a:xfrm>
                  <a:custGeom>
                    <a:avLst/>
                    <a:gdLst>
                      <a:gd name="T0" fmla="*/ 1437 w 804"/>
                      <a:gd name="T1" fmla="*/ 0 h 647"/>
                      <a:gd name="T2" fmla="*/ 1437 w 804"/>
                      <a:gd name="T3" fmla="*/ 0 h 647"/>
                      <a:gd name="T4" fmla="*/ 1078 w 804"/>
                      <a:gd name="T5" fmla="*/ 1082 h 647"/>
                      <a:gd name="T6" fmla="*/ 1078 w 804"/>
                      <a:gd name="T7" fmla="*/ 1082 h 647"/>
                      <a:gd name="T8" fmla="*/ 719 w 804"/>
                      <a:gd name="T9" fmla="*/ 2164 h 647"/>
                      <a:gd name="T10" fmla="*/ 719 w 804"/>
                      <a:gd name="T11" fmla="*/ 2164 h 647"/>
                      <a:gd name="T12" fmla="*/ 359 w 804"/>
                      <a:gd name="T13" fmla="*/ 3607 h 647"/>
                      <a:gd name="T14" fmla="*/ 359 w 804"/>
                      <a:gd name="T15" fmla="*/ 3607 h 647"/>
                      <a:gd name="T16" fmla="*/ 0 w 804"/>
                      <a:gd name="T17" fmla="*/ 3968 h 647"/>
                      <a:gd name="T18" fmla="*/ 0 w 804"/>
                      <a:gd name="T19" fmla="*/ 3968 h 647"/>
                      <a:gd name="T20" fmla="*/ 0 w 804"/>
                      <a:gd name="T21" fmla="*/ 4689 h 647"/>
                      <a:gd name="T22" fmla="*/ 0 w 804"/>
                      <a:gd name="T23" fmla="*/ 4689 h 647"/>
                      <a:gd name="T24" fmla="*/ 0 w 804"/>
                      <a:gd name="T25" fmla="*/ 5771 h 647"/>
                      <a:gd name="T26" fmla="*/ 0 w 804"/>
                      <a:gd name="T27" fmla="*/ 5771 h 647"/>
                      <a:gd name="T28" fmla="*/ 0 w 804"/>
                      <a:gd name="T29" fmla="*/ 6853 h 647"/>
                      <a:gd name="T30" fmla="*/ 0 w 804"/>
                      <a:gd name="T31" fmla="*/ 6853 h 647"/>
                      <a:gd name="T32" fmla="*/ 0 w 804"/>
                      <a:gd name="T33" fmla="*/ 8296 h 647"/>
                      <a:gd name="T34" fmla="*/ 0 w 804"/>
                      <a:gd name="T35" fmla="*/ 8296 h 647"/>
                      <a:gd name="T36" fmla="*/ 0 w 804"/>
                      <a:gd name="T37" fmla="*/ 9378 h 647"/>
                      <a:gd name="T38" fmla="*/ 0 w 804"/>
                      <a:gd name="T39" fmla="*/ 9378 h 647"/>
                      <a:gd name="T40" fmla="*/ 359 w 804"/>
                      <a:gd name="T41" fmla="*/ 10099 h 647"/>
                      <a:gd name="T42" fmla="*/ 359 w 804"/>
                      <a:gd name="T43" fmla="*/ 10099 h 647"/>
                      <a:gd name="T44" fmla="*/ 114276 w 804"/>
                      <a:gd name="T45" fmla="*/ 192245 h 647"/>
                      <a:gd name="T46" fmla="*/ 114276 w 804"/>
                      <a:gd name="T47" fmla="*/ 192245 h 647"/>
                      <a:gd name="T48" fmla="*/ 281738 w 804"/>
                      <a:gd name="T49" fmla="*/ 193688 h 647"/>
                      <a:gd name="T50" fmla="*/ 281738 w 804"/>
                      <a:gd name="T51" fmla="*/ 193688 h 647"/>
                      <a:gd name="T52" fmla="*/ 282457 w 804"/>
                      <a:gd name="T53" fmla="*/ 193327 h 647"/>
                      <a:gd name="T54" fmla="*/ 282457 w 804"/>
                      <a:gd name="T55" fmla="*/ 193327 h 647"/>
                      <a:gd name="T56" fmla="*/ 282457 w 804"/>
                      <a:gd name="T57" fmla="*/ 193327 h 647"/>
                      <a:gd name="T58" fmla="*/ 282457 w 804"/>
                      <a:gd name="T59" fmla="*/ 193327 h 647"/>
                      <a:gd name="T60" fmla="*/ 282816 w 804"/>
                      <a:gd name="T61" fmla="*/ 193327 h 647"/>
                      <a:gd name="T62" fmla="*/ 282816 w 804"/>
                      <a:gd name="T63" fmla="*/ 193327 h 647"/>
                      <a:gd name="T64" fmla="*/ 285691 w 804"/>
                      <a:gd name="T65" fmla="*/ 191163 h 647"/>
                      <a:gd name="T66" fmla="*/ 285691 w 804"/>
                      <a:gd name="T67" fmla="*/ 191163 h 647"/>
                      <a:gd name="T68" fmla="*/ 286050 w 804"/>
                      <a:gd name="T69" fmla="*/ 190802 h 647"/>
                      <a:gd name="T70" fmla="*/ 286050 w 804"/>
                      <a:gd name="T71" fmla="*/ 190802 h 647"/>
                      <a:gd name="T72" fmla="*/ 288566 w 804"/>
                      <a:gd name="T73" fmla="*/ 188277 h 647"/>
                      <a:gd name="T74" fmla="*/ 1437 w 804"/>
                      <a:gd name="T75" fmla="*/ 0 h 647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804" h="647">
                        <a:moveTo>
                          <a:pt x="4" y="0"/>
                        </a:moveTo>
                        <a:lnTo>
                          <a:pt x="4" y="0"/>
                        </a:lnTo>
                        <a:cubicBezTo>
                          <a:pt x="4" y="2"/>
                          <a:pt x="3" y="3"/>
                          <a:pt x="3" y="3"/>
                        </a:cubicBezTo>
                        <a:cubicBezTo>
                          <a:pt x="2" y="5"/>
                          <a:pt x="2" y="5"/>
                          <a:pt x="2" y="6"/>
                        </a:cubicBezTo>
                        <a:cubicBezTo>
                          <a:pt x="2" y="8"/>
                          <a:pt x="1" y="9"/>
                          <a:pt x="1" y="10"/>
                        </a:cubicBezTo>
                        <a:cubicBezTo>
                          <a:pt x="1" y="10"/>
                          <a:pt x="0" y="10"/>
                          <a:pt x="0" y="11"/>
                        </a:cubicBezTo>
                        <a:cubicBezTo>
                          <a:pt x="0" y="12"/>
                          <a:pt x="0" y="12"/>
                          <a:pt x="0" y="13"/>
                        </a:cubicBezTo>
                        <a:cubicBezTo>
                          <a:pt x="0" y="14"/>
                          <a:pt x="0" y="15"/>
                          <a:pt x="0" y="16"/>
                        </a:cubicBezTo>
                        <a:cubicBezTo>
                          <a:pt x="0" y="18"/>
                          <a:pt x="0" y="19"/>
                          <a:pt x="0" y="19"/>
                        </a:cubicBezTo>
                        <a:cubicBezTo>
                          <a:pt x="0" y="20"/>
                          <a:pt x="0" y="22"/>
                          <a:pt x="0" y="23"/>
                        </a:cubicBezTo>
                        <a:cubicBezTo>
                          <a:pt x="0" y="24"/>
                          <a:pt x="0" y="25"/>
                          <a:pt x="0" y="26"/>
                        </a:cubicBezTo>
                        <a:cubicBezTo>
                          <a:pt x="0" y="27"/>
                          <a:pt x="0" y="28"/>
                          <a:pt x="1" y="28"/>
                        </a:cubicBezTo>
                        <a:cubicBezTo>
                          <a:pt x="53" y="282"/>
                          <a:pt x="159" y="452"/>
                          <a:pt x="318" y="533"/>
                        </a:cubicBezTo>
                        <a:cubicBezTo>
                          <a:pt x="538" y="646"/>
                          <a:pt x="774" y="541"/>
                          <a:pt x="784" y="537"/>
                        </a:cubicBezTo>
                        <a:cubicBezTo>
                          <a:pt x="785" y="537"/>
                          <a:pt x="785" y="537"/>
                          <a:pt x="786" y="536"/>
                        </a:cubicBezTo>
                        <a:lnTo>
                          <a:pt x="787" y="536"/>
                        </a:lnTo>
                        <a:cubicBezTo>
                          <a:pt x="790" y="534"/>
                          <a:pt x="793" y="532"/>
                          <a:pt x="795" y="530"/>
                        </a:cubicBezTo>
                        <a:cubicBezTo>
                          <a:pt x="796" y="530"/>
                          <a:pt x="796" y="529"/>
                          <a:pt x="796" y="529"/>
                        </a:cubicBezTo>
                        <a:cubicBezTo>
                          <a:pt x="799" y="527"/>
                          <a:pt x="801" y="524"/>
                          <a:pt x="803" y="522"/>
                        </a:cubicBezTo>
                        <a:lnTo>
                          <a:pt x="4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78" name="Freeform 34">
                    <a:extLst>
                      <a:ext uri="{FF2B5EF4-FFF2-40B4-BE49-F238E27FC236}">
                        <a16:creationId xmlns="" xmlns:a16="http://schemas.microsoft.com/office/drawing/2014/main" id="{DF04912C-E19C-4542-A1DB-E0F979C5AA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79988" y="4967288"/>
                    <a:ext cx="303212" cy="219075"/>
                  </a:xfrm>
                  <a:custGeom>
                    <a:avLst/>
                    <a:gdLst>
                      <a:gd name="T0" fmla="*/ 0 w 843"/>
                      <a:gd name="T1" fmla="*/ 166195 h 609"/>
                      <a:gd name="T2" fmla="*/ 0 w 843"/>
                      <a:gd name="T3" fmla="*/ 166195 h 609"/>
                      <a:gd name="T4" fmla="*/ 2158 w 843"/>
                      <a:gd name="T5" fmla="*/ 169073 h 609"/>
                      <a:gd name="T6" fmla="*/ 2158 w 843"/>
                      <a:gd name="T7" fmla="*/ 169073 h 609"/>
                      <a:gd name="T8" fmla="*/ 2518 w 843"/>
                      <a:gd name="T9" fmla="*/ 169432 h 609"/>
                      <a:gd name="T10" fmla="*/ 2518 w 843"/>
                      <a:gd name="T11" fmla="*/ 169432 h 609"/>
                      <a:gd name="T12" fmla="*/ 5036 w 843"/>
                      <a:gd name="T13" fmla="*/ 171591 h 609"/>
                      <a:gd name="T14" fmla="*/ 5036 w 843"/>
                      <a:gd name="T15" fmla="*/ 171591 h 609"/>
                      <a:gd name="T16" fmla="*/ 5395 w 843"/>
                      <a:gd name="T17" fmla="*/ 171950 h 609"/>
                      <a:gd name="T18" fmla="*/ 5395 w 843"/>
                      <a:gd name="T19" fmla="*/ 171950 h 609"/>
                      <a:gd name="T20" fmla="*/ 5755 w 843"/>
                      <a:gd name="T21" fmla="*/ 171950 h 609"/>
                      <a:gd name="T22" fmla="*/ 5755 w 843"/>
                      <a:gd name="T23" fmla="*/ 171950 h 609"/>
                      <a:gd name="T24" fmla="*/ 6115 w 843"/>
                      <a:gd name="T25" fmla="*/ 172310 h 609"/>
                      <a:gd name="T26" fmla="*/ 6115 w 843"/>
                      <a:gd name="T27" fmla="*/ 172310 h 609"/>
                      <a:gd name="T28" fmla="*/ 173367 w 843"/>
                      <a:gd name="T29" fmla="*/ 185260 h 609"/>
                      <a:gd name="T30" fmla="*/ 173367 w 843"/>
                      <a:gd name="T31" fmla="*/ 185260 h 609"/>
                      <a:gd name="T32" fmla="*/ 302133 w 843"/>
                      <a:gd name="T33" fmla="*/ 13670 h 609"/>
                      <a:gd name="T34" fmla="*/ 302133 w 843"/>
                      <a:gd name="T35" fmla="*/ 13670 h 609"/>
                      <a:gd name="T36" fmla="*/ 302493 w 843"/>
                      <a:gd name="T37" fmla="*/ 12950 h 609"/>
                      <a:gd name="T38" fmla="*/ 302493 w 843"/>
                      <a:gd name="T39" fmla="*/ 12950 h 609"/>
                      <a:gd name="T40" fmla="*/ 302493 w 843"/>
                      <a:gd name="T41" fmla="*/ 11871 h 609"/>
                      <a:gd name="T42" fmla="*/ 302493 w 843"/>
                      <a:gd name="T43" fmla="*/ 11871 h 609"/>
                      <a:gd name="T44" fmla="*/ 302852 w 843"/>
                      <a:gd name="T45" fmla="*/ 10792 h 609"/>
                      <a:gd name="T46" fmla="*/ 302852 w 843"/>
                      <a:gd name="T47" fmla="*/ 10792 h 609"/>
                      <a:gd name="T48" fmla="*/ 302852 w 843"/>
                      <a:gd name="T49" fmla="*/ 9353 h 609"/>
                      <a:gd name="T50" fmla="*/ 302852 w 843"/>
                      <a:gd name="T51" fmla="*/ 9353 h 609"/>
                      <a:gd name="T52" fmla="*/ 302852 w 843"/>
                      <a:gd name="T53" fmla="*/ 8274 h 609"/>
                      <a:gd name="T54" fmla="*/ 302852 w 843"/>
                      <a:gd name="T55" fmla="*/ 8274 h 609"/>
                      <a:gd name="T56" fmla="*/ 302852 w 843"/>
                      <a:gd name="T57" fmla="*/ 7554 h 609"/>
                      <a:gd name="T58" fmla="*/ 302852 w 843"/>
                      <a:gd name="T59" fmla="*/ 7554 h 609"/>
                      <a:gd name="T60" fmla="*/ 302852 w 843"/>
                      <a:gd name="T61" fmla="*/ 7195 h 609"/>
                      <a:gd name="T62" fmla="*/ 302852 w 843"/>
                      <a:gd name="T63" fmla="*/ 7195 h 609"/>
                      <a:gd name="T64" fmla="*/ 302493 w 843"/>
                      <a:gd name="T65" fmla="*/ 5756 h 609"/>
                      <a:gd name="T66" fmla="*/ 302493 w 843"/>
                      <a:gd name="T67" fmla="*/ 5756 h 609"/>
                      <a:gd name="T68" fmla="*/ 302133 w 843"/>
                      <a:gd name="T69" fmla="*/ 4676 h 609"/>
                      <a:gd name="T70" fmla="*/ 302133 w 843"/>
                      <a:gd name="T71" fmla="*/ 4676 h 609"/>
                      <a:gd name="T72" fmla="*/ 302133 w 843"/>
                      <a:gd name="T73" fmla="*/ 3597 h 609"/>
                      <a:gd name="T74" fmla="*/ 302133 w 843"/>
                      <a:gd name="T75" fmla="*/ 3597 h 609"/>
                      <a:gd name="T76" fmla="*/ 301414 w 843"/>
                      <a:gd name="T77" fmla="*/ 2878 h 609"/>
                      <a:gd name="T78" fmla="*/ 301414 w 843"/>
                      <a:gd name="T79" fmla="*/ 2878 h 609"/>
                      <a:gd name="T80" fmla="*/ 301054 w 843"/>
                      <a:gd name="T81" fmla="*/ 1799 h 609"/>
                      <a:gd name="T82" fmla="*/ 301054 w 843"/>
                      <a:gd name="T83" fmla="*/ 1799 h 609"/>
                      <a:gd name="T84" fmla="*/ 300335 w 843"/>
                      <a:gd name="T85" fmla="*/ 719 h 609"/>
                      <a:gd name="T86" fmla="*/ 300335 w 843"/>
                      <a:gd name="T87" fmla="*/ 719 h 609"/>
                      <a:gd name="T88" fmla="*/ 299615 w 843"/>
                      <a:gd name="T89" fmla="*/ 0 h 609"/>
                      <a:gd name="T90" fmla="*/ 0 w 843"/>
                      <a:gd name="T91" fmla="*/ 166195 h 609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843" h="609">
                        <a:moveTo>
                          <a:pt x="0" y="462"/>
                        </a:moveTo>
                        <a:lnTo>
                          <a:pt x="0" y="462"/>
                        </a:lnTo>
                        <a:cubicBezTo>
                          <a:pt x="1" y="465"/>
                          <a:pt x="3" y="468"/>
                          <a:pt x="6" y="470"/>
                        </a:cubicBezTo>
                        <a:cubicBezTo>
                          <a:pt x="6" y="470"/>
                          <a:pt x="6" y="470"/>
                          <a:pt x="7" y="471"/>
                        </a:cubicBezTo>
                        <a:cubicBezTo>
                          <a:pt x="9" y="473"/>
                          <a:pt x="11" y="475"/>
                          <a:pt x="14" y="477"/>
                        </a:cubicBezTo>
                        <a:cubicBezTo>
                          <a:pt x="14" y="478"/>
                          <a:pt x="14" y="478"/>
                          <a:pt x="15" y="478"/>
                        </a:cubicBezTo>
                        <a:cubicBezTo>
                          <a:pt x="15" y="478"/>
                          <a:pt x="15" y="478"/>
                          <a:pt x="16" y="478"/>
                        </a:cubicBezTo>
                        <a:lnTo>
                          <a:pt x="17" y="479"/>
                        </a:lnTo>
                        <a:cubicBezTo>
                          <a:pt x="27" y="485"/>
                          <a:pt x="253" y="608"/>
                          <a:pt x="482" y="515"/>
                        </a:cubicBezTo>
                        <a:cubicBezTo>
                          <a:pt x="647" y="447"/>
                          <a:pt x="767" y="287"/>
                          <a:pt x="840" y="38"/>
                        </a:cubicBezTo>
                        <a:cubicBezTo>
                          <a:pt x="841" y="38"/>
                          <a:pt x="841" y="37"/>
                          <a:pt x="841" y="36"/>
                        </a:cubicBezTo>
                        <a:cubicBezTo>
                          <a:pt x="841" y="35"/>
                          <a:pt x="841" y="34"/>
                          <a:pt x="841" y="33"/>
                        </a:cubicBezTo>
                        <a:cubicBezTo>
                          <a:pt x="842" y="32"/>
                          <a:pt x="842" y="31"/>
                          <a:pt x="842" y="30"/>
                        </a:cubicBezTo>
                        <a:cubicBezTo>
                          <a:pt x="842" y="29"/>
                          <a:pt x="842" y="28"/>
                          <a:pt x="842" y="26"/>
                        </a:cubicBezTo>
                        <a:cubicBezTo>
                          <a:pt x="842" y="25"/>
                          <a:pt x="842" y="24"/>
                          <a:pt x="842" y="23"/>
                        </a:cubicBezTo>
                        <a:cubicBezTo>
                          <a:pt x="842" y="22"/>
                          <a:pt x="842" y="22"/>
                          <a:pt x="842" y="21"/>
                        </a:cubicBezTo>
                        <a:cubicBezTo>
                          <a:pt x="842" y="21"/>
                          <a:pt x="842" y="21"/>
                          <a:pt x="842" y="20"/>
                        </a:cubicBezTo>
                        <a:cubicBezTo>
                          <a:pt x="841" y="19"/>
                          <a:pt x="841" y="18"/>
                          <a:pt x="841" y="16"/>
                        </a:cubicBezTo>
                        <a:cubicBezTo>
                          <a:pt x="841" y="15"/>
                          <a:pt x="841" y="15"/>
                          <a:pt x="840" y="13"/>
                        </a:cubicBezTo>
                        <a:cubicBezTo>
                          <a:pt x="840" y="12"/>
                          <a:pt x="840" y="11"/>
                          <a:pt x="840" y="10"/>
                        </a:cubicBezTo>
                        <a:cubicBezTo>
                          <a:pt x="839" y="10"/>
                          <a:pt x="838" y="8"/>
                          <a:pt x="838" y="8"/>
                        </a:cubicBezTo>
                        <a:cubicBezTo>
                          <a:pt x="838" y="7"/>
                          <a:pt x="837" y="5"/>
                          <a:pt x="837" y="5"/>
                        </a:cubicBezTo>
                        <a:cubicBezTo>
                          <a:pt x="836" y="3"/>
                          <a:pt x="836" y="2"/>
                          <a:pt x="835" y="2"/>
                        </a:cubicBezTo>
                        <a:cubicBezTo>
                          <a:pt x="834" y="1"/>
                          <a:pt x="834" y="0"/>
                          <a:pt x="833" y="0"/>
                        </a:cubicBezTo>
                        <a:lnTo>
                          <a:pt x="0" y="462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79" name="Freeform 35">
                    <a:extLst>
                      <a:ext uri="{FF2B5EF4-FFF2-40B4-BE49-F238E27FC236}">
                        <a16:creationId xmlns="" xmlns:a16="http://schemas.microsoft.com/office/drawing/2014/main" id="{7C3ABCF0-C6C8-AE43-99EB-A4B14DB4DE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78400" y="4935538"/>
                    <a:ext cx="301625" cy="198437"/>
                  </a:xfrm>
                  <a:custGeom>
                    <a:avLst/>
                    <a:gdLst>
                      <a:gd name="T0" fmla="*/ 301265 w 839"/>
                      <a:gd name="T1" fmla="*/ 32295 h 553"/>
                      <a:gd name="T2" fmla="*/ 301265 w 839"/>
                      <a:gd name="T3" fmla="*/ 32295 h 553"/>
                      <a:gd name="T4" fmla="*/ 300546 w 839"/>
                      <a:gd name="T5" fmla="*/ 31219 h 553"/>
                      <a:gd name="T6" fmla="*/ 300546 w 839"/>
                      <a:gd name="T7" fmla="*/ 31219 h 553"/>
                      <a:gd name="T8" fmla="*/ 299827 w 839"/>
                      <a:gd name="T9" fmla="*/ 30142 h 553"/>
                      <a:gd name="T10" fmla="*/ 299827 w 839"/>
                      <a:gd name="T11" fmla="*/ 30142 h 553"/>
                      <a:gd name="T12" fmla="*/ 299108 w 839"/>
                      <a:gd name="T13" fmla="*/ 29425 h 553"/>
                      <a:gd name="T14" fmla="*/ 299108 w 839"/>
                      <a:gd name="T15" fmla="*/ 29425 h 553"/>
                      <a:gd name="T16" fmla="*/ 298749 w 839"/>
                      <a:gd name="T17" fmla="*/ 29066 h 553"/>
                      <a:gd name="T18" fmla="*/ 298749 w 839"/>
                      <a:gd name="T19" fmla="*/ 29066 h 553"/>
                      <a:gd name="T20" fmla="*/ 298030 w 839"/>
                      <a:gd name="T21" fmla="*/ 28707 h 553"/>
                      <a:gd name="T22" fmla="*/ 298030 w 839"/>
                      <a:gd name="T23" fmla="*/ 28707 h 553"/>
                      <a:gd name="T24" fmla="*/ 296951 w 839"/>
                      <a:gd name="T25" fmla="*/ 27989 h 553"/>
                      <a:gd name="T26" fmla="*/ 296951 w 839"/>
                      <a:gd name="T27" fmla="*/ 27989 h 553"/>
                      <a:gd name="T28" fmla="*/ 295873 w 839"/>
                      <a:gd name="T29" fmla="*/ 27630 h 553"/>
                      <a:gd name="T30" fmla="*/ 295873 w 839"/>
                      <a:gd name="T31" fmla="*/ 27630 h 553"/>
                      <a:gd name="T32" fmla="*/ 295154 w 839"/>
                      <a:gd name="T33" fmla="*/ 26913 h 553"/>
                      <a:gd name="T34" fmla="*/ 295154 w 839"/>
                      <a:gd name="T35" fmla="*/ 26913 h 553"/>
                      <a:gd name="T36" fmla="*/ 293716 w 839"/>
                      <a:gd name="T37" fmla="*/ 26554 h 553"/>
                      <a:gd name="T38" fmla="*/ 293716 w 839"/>
                      <a:gd name="T39" fmla="*/ 26554 h 553"/>
                      <a:gd name="T40" fmla="*/ 292997 w 839"/>
                      <a:gd name="T41" fmla="*/ 26195 h 553"/>
                      <a:gd name="T42" fmla="*/ 292997 w 839"/>
                      <a:gd name="T43" fmla="*/ 26195 h 553"/>
                      <a:gd name="T44" fmla="*/ 79451 w 839"/>
                      <a:gd name="T45" fmla="*/ 41984 h 553"/>
                      <a:gd name="T46" fmla="*/ 79451 w 839"/>
                      <a:gd name="T47" fmla="*/ 41984 h 553"/>
                      <a:gd name="T48" fmla="*/ 0 w 839"/>
                      <a:gd name="T49" fmla="*/ 189466 h 553"/>
                      <a:gd name="T50" fmla="*/ 0 w 839"/>
                      <a:gd name="T51" fmla="*/ 189466 h 553"/>
                      <a:gd name="T52" fmla="*/ 0 w 839"/>
                      <a:gd name="T53" fmla="*/ 189825 h 553"/>
                      <a:gd name="T54" fmla="*/ 0 w 839"/>
                      <a:gd name="T55" fmla="*/ 189825 h 553"/>
                      <a:gd name="T56" fmla="*/ 0 w 839"/>
                      <a:gd name="T57" fmla="*/ 190184 h 553"/>
                      <a:gd name="T58" fmla="*/ 0 w 839"/>
                      <a:gd name="T59" fmla="*/ 190184 h 553"/>
                      <a:gd name="T60" fmla="*/ 0 w 839"/>
                      <a:gd name="T61" fmla="*/ 190543 h 553"/>
                      <a:gd name="T62" fmla="*/ 0 w 839"/>
                      <a:gd name="T63" fmla="*/ 190543 h 553"/>
                      <a:gd name="T64" fmla="*/ 360 w 839"/>
                      <a:gd name="T65" fmla="*/ 194131 h 553"/>
                      <a:gd name="T66" fmla="*/ 360 w 839"/>
                      <a:gd name="T67" fmla="*/ 194131 h 553"/>
                      <a:gd name="T68" fmla="*/ 360 w 839"/>
                      <a:gd name="T69" fmla="*/ 194490 h 553"/>
                      <a:gd name="T70" fmla="*/ 360 w 839"/>
                      <a:gd name="T71" fmla="*/ 194490 h 553"/>
                      <a:gd name="T72" fmla="*/ 1798 w 839"/>
                      <a:gd name="T73" fmla="*/ 198078 h 553"/>
                      <a:gd name="T74" fmla="*/ 301265 w 839"/>
                      <a:gd name="T75" fmla="*/ 32295 h 553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839" h="553">
                        <a:moveTo>
                          <a:pt x="838" y="90"/>
                        </a:moveTo>
                        <a:lnTo>
                          <a:pt x="838" y="90"/>
                        </a:lnTo>
                        <a:cubicBezTo>
                          <a:pt x="837" y="88"/>
                          <a:pt x="837" y="87"/>
                          <a:pt x="836" y="87"/>
                        </a:cubicBezTo>
                        <a:cubicBezTo>
                          <a:pt x="836" y="86"/>
                          <a:pt x="835" y="85"/>
                          <a:pt x="834" y="84"/>
                        </a:cubicBezTo>
                        <a:cubicBezTo>
                          <a:pt x="833" y="83"/>
                          <a:pt x="832" y="83"/>
                          <a:pt x="832" y="82"/>
                        </a:cubicBezTo>
                        <a:cubicBezTo>
                          <a:pt x="831" y="82"/>
                          <a:pt x="831" y="81"/>
                          <a:pt x="831" y="81"/>
                        </a:cubicBezTo>
                        <a:cubicBezTo>
                          <a:pt x="831" y="81"/>
                          <a:pt x="830" y="81"/>
                          <a:pt x="829" y="80"/>
                        </a:cubicBezTo>
                        <a:cubicBezTo>
                          <a:pt x="828" y="80"/>
                          <a:pt x="827" y="79"/>
                          <a:pt x="826" y="78"/>
                        </a:cubicBezTo>
                        <a:cubicBezTo>
                          <a:pt x="825" y="78"/>
                          <a:pt x="825" y="77"/>
                          <a:pt x="823" y="77"/>
                        </a:cubicBezTo>
                        <a:cubicBezTo>
                          <a:pt x="822" y="76"/>
                          <a:pt x="822" y="75"/>
                          <a:pt x="821" y="75"/>
                        </a:cubicBezTo>
                        <a:cubicBezTo>
                          <a:pt x="819" y="75"/>
                          <a:pt x="818" y="74"/>
                          <a:pt x="817" y="74"/>
                        </a:cubicBezTo>
                        <a:cubicBezTo>
                          <a:pt x="816" y="73"/>
                          <a:pt x="816" y="73"/>
                          <a:pt x="815" y="73"/>
                        </a:cubicBezTo>
                        <a:cubicBezTo>
                          <a:pt x="567" y="0"/>
                          <a:pt x="367" y="15"/>
                          <a:pt x="221" y="117"/>
                        </a:cubicBezTo>
                        <a:cubicBezTo>
                          <a:pt x="18" y="260"/>
                          <a:pt x="0" y="517"/>
                          <a:pt x="0" y="528"/>
                        </a:cubicBezTo>
                        <a:lnTo>
                          <a:pt x="0" y="529"/>
                        </a:lnTo>
                        <a:cubicBezTo>
                          <a:pt x="0" y="530"/>
                          <a:pt x="0" y="530"/>
                          <a:pt x="0" y="530"/>
                        </a:cubicBezTo>
                        <a:lnTo>
                          <a:pt x="0" y="531"/>
                        </a:lnTo>
                        <a:cubicBezTo>
                          <a:pt x="0" y="535"/>
                          <a:pt x="0" y="538"/>
                          <a:pt x="1" y="541"/>
                        </a:cubicBezTo>
                        <a:cubicBezTo>
                          <a:pt x="1" y="542"/>
                          <a:pt x="1" y="542"/>
                          <a:pt x="1" y="542"/>
                        </a:cubicBezTo>
                        <a:cubicBezTo>
                          <a:pt x="2" y="545"/>
                          <a:pt x="3" y="549"/>
                          <a:pt x="5" y="552"/>
                        </a:cubicBezTo>
                        <a:lnTo>
                          <a:pt x="838" y="9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80" name="Freeform 36">
                    <a:extLst>
                      <a:ext uri="{FF2B5EF4-FFF2-40B4-BE49-F238E27FC236}">
                        <a16:creationId xmlns="" xmlns:a16="http://schemas.microsoft.com/office/drawing/2014/main" id="{D41087A0-CEF3-364C-B8A9-F04AA46B04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91038" y="5194300"/>
                    <a:ext cx="284162" cy="230188"/>
                  </a:xfrm>
                  <a:custGeom>
                    <a:avLst/>
                    <a:gdLst>
                      <a:gd name="T0" fmla="*/ 270853 w 790"/>
                      <a:gd name="T1" fmla="*/ 229828 h 639"/>
                      <a:gd name="T2" fmla="*/ 270853 w 790"/>
                      <a:gd name="T3" fmla="*/ 229828 h 639"/>
                      <a:gd name="T4" fmla="*/ 273011 w 790"/>
                      <a:gd name="T5" fmla="*/ 226586 h 639"/>
                      <a:gd name="T6" fmla="*/ 273011 w 790"/>
                      <a:gd name="T7" fmla="*/ 226586 h 639"/>
                      <a:gd name="T8" fmla="*/ 273011 w 790"/>
                      <a:gd name="T9" fmla="*/ 226225 h 639"/>
                      <a:gd name="T10" fmla="*/ 273011 w 790"/>
                      <a:gd name="T11" fmla="*/ 226225 h 639"/>
                      <a:gd name="T12" fmla="*/ 274090 w 790"/>
                      <a:gd name="T13" fmla="*/ 222623 h 639"/>
                      <a:gd name="T14" fmla="*/ 274090 w 790"/>
                      <a:gd name="T15" fmla="*/ 222623 h 639"/>
                      <a:gd name="T16" fmla="*/ 274450 w 790"/>
                      <a:gd name="T17" fmla="*/ 222263 h 639"/>
                      <a:gd name="T18" fmla="*/ 274450 w 790"/>
                      <a:gd name="T19" fmla="*/ 222263 h 639"/>
                      <a:gd name="T20" fmla="*/ 274450 w 790"/>
                      <a:gd name="T21" fmla="*/ 222263 h 639"/>
                      <a:gd name="T22" fmla="*/ 274450 w 790"/>
                      <a:gd name="T23" fmla="*/ 222263 h 639"/>
                      <a:gd name="T24" fmla="*/ 274450 w 790"/>
                      <a:gd name="T25" fmla="*/ 221542 h 639"/>
                      <a:gd name="T26" fmla="*/ 274450 w 790"/>
                      <a:gd name="T27" fmla="*/ 221542 h 639"/>
                      <a:gd name="T28" fmla="*/ 220136 w 790"/>
                      <a:gd name="T29" fmla="*/ 62320 h 639"/>
                      <a:gd name="T30" fmla="*/ 220136 w 790"/>
                      <a:gd name="T31" fmla="*/ 62320 h 639"/>
                      <a:gd name="T32" fmla="*/ 11870 w 790"/>
                      <a:gd name="T33" fmla="*/ 11167 h 639"/>
                      <a:gd name="T34" fmla="*/ 11870 w 790"/>
                      <a:gd name="T35" fmla="*/ 11167 h 639"/>
                      <a:gd name="T36" fmla="*/ 11151 w 790"/>
                      <a:gd name="T37" fmla="*/ 11527 h 639"/>
                      <a:gd name="T38" fmla="*/ 11151 w 790"/>
                      <a:gd name="T39" fmla="*/ 11527 h 639"/>
                      <a:gd name="T40" fmla="*/ 10072 w 790"/>
                      <a:gd name="T41" fmla="*/ 11888 h 639"/>
                      <a:gd name="T42" fmla="*/ 10072 w 790"/>
                      <a:gd name="T43" fmla="*/ 11888 h 639"/>
                      <a:gd name="T44" fmla="*/ 8992 w 790"/>
                      <a:gd name="T45" fmla="*/ 11888 h 639"/>
                      <a:gd name="T46" fmla="*/ 8992 w 790"/>
                      <a:gd name="T47" fmla="*/ 11888 h 639"/>
                      <a:gd name="T48" fmla="*/ 7554 w 790"/>
                      <a:gd name="T49" fmla="*/ 12608 h 639"/>
                      <a:gd name="T50" fmla="*/ 7554 w 790"/>
                      <a:gd name="T51" fmla="*/ 12608 h 639"/>
                      <a:gd name="T52" fmla="*/ 6834 w 790"/>
                      <a:gd name="T53" fmla="*/ 12968 h 639"/>
                      <a:gd name="T54" fmla="*/ 6834 w 790"/>
                      <a:gd name="T55" fmla="*/ 12968 h 639"/>
                      <a:gd name="T56" fmla="*/ 6115 w 790"/>
                      <a:gd name="T57" fmla="*/ 13329 h 639"/>
                      <a:gd name="T58" fmla="*/ 6115 w 790"/>
                      <a:gd name="T59" fmla="*/ 13329 h 639"/>
                      <a:gd name="T60" fmla="*/ 5755 w 790"/>
                      <a:gd name="T61" fmla="*/ 13689 h 639"/>
                      <a:gd name="T62" fmla="*/ 5755 w 790"/>
                      <a:gd name="T63" fmla="*/ 13689 h 639"/>
                      <a:gd name="T64" fmla="*/ 4676 w 790"/>
                      <a:gd name="T65" fmla="*/ 14049 h 639"/>
                      <a:gd name="T66" fmla="*/ 4676 w 790"/>
                      <a:gd name="T67" fmla="*/ 14049 h 639"/>
                      <a:gd name="T68" fmla="*/ 3597 w 790"/>
                      <a:gd name="T69" fmla="*/ 14769 h 639"/>
                      <a:gd name="T70" fmla="*/ 3597 w 790"/>
                      <a:gd name="T71" fmla="*/ 14769 h 639"/>
                      <a:gd name="T72" fmla="*/ 2878 w 790"/>
                      <a:gd name="T73" fmla="*/ 15490 h 639"/>
                      <a:gd name="T74" fmla="*/ 2878 w 790"/>
                      <a:gd name="T75" fmla="*/ 15490 h 639"/>
                      <a:gd name="T76" fmla="*/ 2158 w 790"/>
                      <a:gd name="T77" fmla="*/ 16571 h 639"/>
                      <a:gd name="T78" fmla="*/ 2158 w 790"/>
                      <a:gd name="T79" fmla="*/ 16571 h 639"/>
                      <a:gd name="T80" fmla="*/ 1439 w 790"/>
                      <a:gd name="T81" fmla="*/ 17291 h 639"/>
                      <a:gd name="T82" fmla="*/ 1439 w 790"/>
                      <a:gd name="T83" fmla="*/ 17291 h 639"/>
                      <a:gd name="T84" fmla="*/ 719 w 790"/>
                      <a:gd name="T85" fmla="*/ 18372 h 639"/>
                      <a:gd name="T86" fmla="*/ 719 w 790"/>
                      <a:gd name="T87" fmla="*/ 18372 h 639"/>
                      <a:gd name="T88" fmla="*/ 0 w 790"/>
                      <a:gd name="T89" fmla="*/ 19092 h 639"/>
                      <a:gd name="T90" fmla="*/ 270853 w 790"/>
                      <a:gd name="T91" fmla="*/ 229828 h 639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790" h="639">
                        <a:moveTo>
                          <a:pt x="753" y="638"/>
                        </a:moveTo>
                        <a:lnTo>
                          <a:pt x="753" y="638"/>
                        </a:lnTo>
                        <a:cubicBezTo>
                          <a:pt x="756" y="635"/>
                          <a:pt x="757" y="632"/>
                          <a:pt x="759" y="629"/>
                        </a:cubicBezTo>
                        <a:cubicBezTo>
                          <a:pt x="759" y="628"/>
                          <a:pt x="759" y="628"/>
                          <a:pt x="759" y="628"/>
                        </a:cubicBezTo>
                        <a:cubicBezTo>
                          <a:pt x="761" y="625"/>
                          <a:pt x="761" y="621"/>
                          <a:pt x="762" y="618"/>
                        </a:cubicBezTo>
                        <a:cubicBezTo>
                          <a:pt x="762" y="618"/>
                          <a:pt x="762" y="618"/>
                          <a:pt x="763" y="617"/>
                        </a:cubicBezTo>
                        <a:cubicBezTo>
                          <a:pt x="763" y="616"/>
                          <a:pt x="763" y="615"/>
                          <a:pt x="763" y="615"/>
                        </a:cubicBezTo>
                        <a:cubicBezTo>
                          <a:pt x="764" y="604"/>
                          <a:pt x="789" y="348"/>
                          <a:pt x="612" y="173"/>
                        </a:cubicBezTo>
                        <a:cubicBezTo>
                          <a:pt x="485" y="49"/>
                          <a:pt x="290" y="0"/>
                          <a:pt x="33" y="31"/>
                        </a:cubicBezTo>
                        <a:cubicBezTo>
                          <a:pt x="33" y="31"/>
                          <a:pt x="32" y="31"/>
                          <a:pt x="31" y="32"/>
                        </a:cubicBezTo>
                        <a:cubicBezTo>
                          <a:pt x="30" y="32"/>
                          <a:pt x="29" y="32"/>
                          <a:pt x="28" y="33"/>
                        </a:cubicBezTo>
                        <a:cubicBezTo>
                          <a:pt x="27" y="33"/>
                          <a:pt x="25" y="33"/>
                          <a:pt x="25" y="33"/>
                        </a:cubicBezTo>
                        <a:cubicBezTo>
                          <a:pt x="24" y="34"/>
                          <a:pt x="23" y="34"/>
                          <a:pt x="21" y="35"/>
                        </a:cubicBezTo>
                        <a:cubicBezTo>
                          <a:pt x="21" y="35"/>
                          <a:pt x="20" y="36"/>
                          <a:pt x="19" y="36"/>
                        </a:cubicBezTo>
                        <a:cubicBezTo>
                          <a:pt x="18" y="36"/>
                          <a:pt x="17" y="36"/>
                          <a:pt x="17" y="37"/>
                        </a:cubicBezTo>
                        <a:lnTo>
                          <a:pt x="16" y="38"/>
                        </a:lnTo>
                        <a:cubicBezTo>
                          <a:pt x="15" y="38"/>
                          <a:pt x="14" y="39"/>
                          <a:pt x="13" y="39"/>
                        </a:cubicBezTo>
                        <a:cubicBezTo>
                          <a:pt x="12" y="40"/>
                          <a:pt x="11" y="40"/>
                          <a:pt x="10" y="41"/>
                        </a:cubicBezTo>
                        <a:cubicBezTo>
                          <a:pt x="10" y="42"/>
                          <a:pt x="9" y="43"/>
                          <a:pt x="8" y="43"/>
                        </a:cubicBezTo>
                        <a:cubicBezTo>
                          <a:pt x="7" y="45"/>
                          <a:pt x="7" y="45"/>
                          <a:pt x="6" y="46"/>
                        </a:cubicBezTo>
                        <a:cubicBezTo>
                          <a:pt x="5" y="46"/>
                          <a:pt x="4" y="48"/>
                          <a:pt x="4" y="48"/>
                        </a:cubicBezTo>
                        <a:cubicBezTo>
                          <a:pt x="3" y="49"/>
                          <a:pt x="3" y="50"/>
                          <a:pt x="2" y="51"/>
                        </a:cubicBezTo>
                        <a:cubicBezTo>
                          <a:pt x="1" y="51"/>
                          <a:pt x="1" y="53"/>
                          <a:pt x="0" y="53"/>
                        </a:cubicBezTo>
                        <a:lnTo>
                          <a:pt x="753" y="638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81" name="Freeform 37">
                    <a:extLst>
                      <a:ext uri="{FF2B5EF4-FFF2-40B4-BE49-F238E27FC236}">
                        <a16:creationId xmlns="" xmlns:a16="http://schemas.microsoft.com/office/drawing/2014/main" id="{E2440B81-BDF0-B644-864A-0016F4DABE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7863" y="5213350"/>
                    <a:ext cx="273050" cy="247650"/>
                  </a:xfrm>
                  <a:custGeom>
                    <a:avLst/>
                    <a:gdLst>
                      <a:gd name="T0" fmla="*/ 2156 w 760"/>
                      <a:gd name="T1" fmla="*/ 0 h 688"/>
                      <a:gd name="T2" fmla="*/ 2156 w 760"/>
                      <a:gd name="T3" fmla="*/ 0 h 688"/>
                      <a:gd name="T4" fmla="*/ 1796 w 760"/>
                      <a:gd name="T5" fmla="*/ 1080 h 688"/>
                      <a:gd name="T6" fmla="*/ 1796 w 760"/>
                      <a:gd name="T7" fmla="*/ 1080 h 688"/>
                      <a:gd name="T8" fmla="*/ 1078 w 760"/>
                      <a:gd name="T9" fmla="*/ 2160 h 688"/>
                      <a:gd name="T10" fmla="*/ 1078 w 760"/>
                      <a:gd name="T11" fmla="*/ 2160 h 688"/>
                      <a:gd name="T12" fmla="*/ 719 w 760"/>
                      <a:gd name="T13" fmla="*/ 3600 h 688"/>
                      <a:gd name="T14" fmla="*/ 719 w 760"/>
                      <a:gd name="T15" fmla="*/ 3600 h 688"/>
                      <a:gd name="T16" fmla="*/ 719 w 760"/>
                      <a:gd name="T17" fmla="*/ 3600 h 688"/>
                      <a:gd name="T18" fmla="*/ 719 w 760"/>
                      <a:gd name="T19" fmla="*/ 3600 h 688"/>
                      <a:gd name="T20" fmla="*/ 719 w 760"/>
                      <a:gd name="T21" fmla="*/ 4319 h 688"/>
                      <a:gd name="T22" fmla="*/ 719 w 760"/>
                      <a:gd name="T23" fmla="*/ 4319 h 688"/>
                      <a:gd name="T24" fmla="*/ 359 w 760"/>
                      <a:gd name="T25" fmla="*/ 5759 h 688"/>
                      <a:gd name="T26" fmla="*/ 359 w 760"/>
                      <a:gd name="T27" fmla="*/ 5759 h 688"/>
                      <a:gd name="T28" fmla="*/ 0 w 760"/>
                      <a:gd name="T29" fmla="*/ 6839 h 688"/>
                      <a:gd name="T30" fmla="*/ 0 w 760"/>
                      <a:gd name="T31" fmla="*/ 6839 h 688"/>
                      <a:gd name="T32" fmla="*/ 0 w 760"/>
                      <a:gd name="T33" fmla="*/ 7919 h 688"/>
                      <a:gd name="T34" fmla="*/ 0 w 760"/>
                      <a:gd name="T35" fmla="*/ 7919 h 688"/>
                      <a:gd name="T36" fmla="*/ 0 w 760"/>
                      <a:gd name="T37" fmla="*/ 9359 h 688"/>
                      <a:gd name="T38" fmla="*/ 0 w 760"/>
                      <a:gd name="T39" fmla="*/ 9359 h 688"/>
                      <a:gd name="T40" fmla="*/ 0 w 760"/>
                      <a:gd name="T41" fmla="*/ 10079 h 688"/>
                      <a:gd name="T42" fmla="*/ 0 w 760"/>
                      <a:gd name="T43" fmla="*/ 10079 h 688"/>
                      <a:gd name="T44" fmla="*/ 98801 w 760"/>
                      <a:gd name="T45" fmla="*/ 200136 h 688"/>
                      <a:gd name="T46" fmla="*/ 98801 w 760"/>
                      <a:gd name="T47" fmla="*/ 200136 h 688"/>
                      <a:gd name="T48" fmla="*/ 265864 w 760"/>
                      <a:gd name="T49" fmla="*/ 215614 h 688"/>
                      <a:gd name="T50" fmla="*/ 265864 w 760"/>
                      <a:gd name="T51" fmla="*/ 215614 h 688"/>
                      <a:gd name="T52" fmla="*/ 266224 w 760"/>
                      <a:gd name="T53" fmla="*/ 215254 h 688"/>
                      <a:gd name="T54" fmla="*/ 266224 w 760"/>
                      <a:gd name="T55" fmla="*/ 215254 h 688"/>
                      <a:gd name="T56" fmla="*/ 266583 w 760"/>
                      <a:gd name="T57" fmla="*/ 215254 h 688"/>
                      <a:gd name="T58" fmla="*/ 266583 w 760"/>
                      <a:gd name="T59" fmla="*/ 215254 h 688"/>
                      <a:gd name="T60" fmla="*/ 266942 w 760"/>
                      <a:gd name="T61" fmla="*/ 215254 h 688"/>
                      <a:gd name="T62" fmla="*/ 266942 w 760"/>
                      <a:gd name="T63" fmla="*/ 215254 h 688"/>
                      <a:gd name="T64" fmla="*/ 270176 w 760"/>
                      <a:gd name="T65" fmla="*/ 213094 h 688"/>
                      <a:gd name="T66" fmla="*/ 270176 w 760"/>
                      <a:gd name="T67" fmla="*/ 213094 h 688"/>
                      <a:gd name="T68" fmla="*/ 270176 w 760"/>
                      <a:gd name="T69" fmla="*/ 213094 h 688"/>
                      <a:gd name="T70" fmla="*/ 270176 w 760"/>
                      <a:gd name="T71" fmla="*/ 213094 h 688"/>
                      <a:gd name="T72" fmla="*/ 272691 w 760"/>
                      <a:gd name="T73" fmla="*/ 210574 h 688"/>
                      <a:gd name="T74" fmla="*/ 2156 w 760"/>
                      <a:gd name="T75" fmla="*/ 0 h 68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760" h="688">
                        <a:moveTo>
                          <a:pt x="6" y="0"/>
                        </a:moveTo>
                        <a:lnTo>
                          <a:pt x="6" y="0"/>
                        </a:lnTo>
                        <a:cubicBezTo>
                          <a:pt x="6" y="1"/>
                          <a:pt x="5" y="3"/>
                          <a:pt x="5" y="3"/>
                        </a:cubicBezTo>
                        <a:cubicBezTo>
                          <a:pt x="4" y="4"/>
                          <a:pt x="4" y="5"/>
                          <a:pt x="3" y="6"/>
                        </a:cubicBezTo>
                        <a:cubicBezTo>
                          <a:pt x="3" y="7"/>
                          <a:pt x="3" y="8"/>
                          <a:pt x="2" y="10"/>
                        </a:cubicBezTo>
                        <a:cubicBezTo>
                          <a:pt x="2" y="11"/>
                          <a:pt x="2" y="11"/>
                          <a:pt x="2" y="12"/>
                        </a:cubicBezTo>
                        <a:cubicBezTo>
                          <a:pt x="1" y="13"/>
                          <a:pt x="1" y="14"/>
                          <a:pt x="1" y="16"/>
                        </a:cubicBezTo>
                        <a:cubicBezTo>
                          <a:pt x="0" y="17"/>
                          <a:pt x="0" y="18"/>
                          <a:pt x="0" y="19"/>
                        </a:cubicBezTo>
                        <a:cubicBezTo>
                          <a:pt x="0" y="20"/>
                          <a:pt x="0" y="21"/>
                          <a:pt x="0" y="22"/>
                        </a:cubicBezTo>
                        <a:cubicBezTo>
                          <a:pt x="0" y="23"/>
                          <a:pt x="0" y="24"/>
                          <a:pt x="0" y="26"/>
                        </a:cubicBezTo>
                        <a:cubicBezTo>
                          <a:pt x="0" y="26"/>
                          <a:pt x="0" y="27"/>
                          <a:pt x="0" y="28"/>
                        </a:cubicBezTo>
                        <a:cubicBezTo>
                          <a:pt x="31" y="285"/>
                          <a:pt x="124" y="463"/>
                          <a:pt x="275" y="556"/>
                        </a:cubicBezTo>
                        <a:cubicBezTo>
                          <a:pt x="485" y="687"/>
                          <a:pt x="729" y="602"/>
                          <a:pt x="740" y="599"/>
                        </a:cubicBezTo>
                        <a:cubicBezTo>
                          <a:pt x="740" y="599"/>
                          <a:pt x="740" y="598"/>
                          <a:pt x="741" y="598"/>
                        </a:cubicBezTo>
                        <a:cubicBezTo>
                          <a:pt x="742" y="598"/>
                          <a:pt x="742" y="598"/>
                          <a:pt x="742" y="598"/>
                        </a:cubicBezTo>
                        <a:cubicBezTo>
                          <a:pt x="742" y="598"/>
                          <a:pt x="742" y="598"/>
                          <a:pt x="743" y="598"/>
                        </a:cubicBezTo>
                        <a:cubicBezTo>
                          <a:pt x="746" y="596"/>
                          <a:pt x="749" y="594"/>
                          <a:pt x="752" y="592"/>
                        </a:cubicBezTo>
                        <a:cubicBezTo>
                          <a:pt x="755" y="589"/>
                          <a:pt x="757" y="587"/>
                          <a:pt x="759" y="585"/>
                        </a:cubicBezTo>
                        <a:lnTo>
                          <a:pt x="6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82" name="Freeform 38">
                    <a:extLst>
                      <a:ext uri="{FF2B5EF4-FFF2-40B4-BE49-F238E27FC236}">
                        <a16:creationId xmlns="" xmlns:a16="http://schemas.microsoft.com/office/drawing/2014/main" id="{B1F60ABA-7FCA-014B-8470-F56EFFDA10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7913" y="5292725"/>
                    <a:ext cx="315912" cy="201613"/>
                  </a:xfrm>
                  <a:custGeom>
                    <a:avLst/>
                    <a:gdLst>
                      <a:gd name="T0" fmla="*/ 0 w 876"/>
                      <a:gd name="T1" fmla="*/ 141489 h 560"/>
                      <a:gd name="T2" fmla="*/ 0 w 876"/>
                      <a:gd name="T3" fmla="*/ 141489 h 560"/>
                      <a:gd name="T4" fmla="*/ 1803 w 876"/>
                      <a:gd name="T5" fmla="*/ 144369 h 560"/>
                      <a:gd name="T6" fmla="*/ 1803 w 876"/>
                      <a:gd name="T7" fmla="*/ 144369 h 560"/>
                      <a:gd name="T8" fmla="*/ 1803 w 876"/>
                      <a:gd name="T9" fmla="*/ 144729 h 560"/>
                      <a:gd name="T10" fmla="*/ 1803 w 876"/>
                      <a:gd name="T11" fmla="*/ 144729 h 560"/>
                      <a:gd name="T12" fmla="*/ 4688 w 876"/>
                      <a:gd name="T13" fmla="*/ 147249 h 560"/>
                      <a:gd name="T14" fmla="*/ 4688 w 876"/>
                      <a:gd name="T15" fmla="*/ 147249 h 560"/>
                      <a:gd name="T16" fmla="*/ 4688 w 876"/>
                      <a:gd name="T17" fmla="*/ 147610 h 560"/>
                      <a:gd name="T18" fmla="*/ 4688 w 876"/>
                      <a:gd name="T19" fmla="*/ 147610 h 560"/>
                      <a:gd name="T20" fmla="*/ 5049 w 876"/>
                      <a:gd name="T21" fmla="*/ 147610 h 560"/>
                      <a:gd name="T22" fmla="*/ 5049 w 876"/>
                      <a:gd name="T23" fmla="*/ 147610 h 560"/>
                      <a:gd name="T24" fmla="*/ 5409 w 876"/>
                      <a:gd name="T25" fmla="*/ 148330 h 560"/>
                      <a:gd name="T26" fmla="*/ 5409 w 876"/>
                      <a:gd name="T27" fmla="*/ 148330 h 560"/>
                      <a:gd name="T28" fmla="*/ 171660 w 876"/>
                      <a:gd name="T29" fmla="*/ 174251 h 560"/>
                      <a:gd name="T30" fmla="*/ 171660 w 876"/>
                      <a:gd name="T31" fmla="*/ 174251 h 560"/>
                      <a:gd name="T32" fmla="*/ 314469 w 876"/>
                      <a:gd name="T33" fmla="*/ 14041 h 560"/>
                      <a:gd name="T34" fmla="*/ 314469 w 876"/>
                      <a:gd name="T35" fmla="*/ 14041 h 560"/>
                      <a:gd name="T36" fmla="*/ 314469 w 876"/>
                      <a:gd name="T37" fmla="*/ 13321 h 560"/>
                      <a:gd name="T38" fmla="*/ 314469 w 876"/>
                      <a:gd name="T39" fmla="*/ 13321 h 560"/>
                      <a:gd name="T40" fmla="*/ 315191 w 876"/>
                      <a:gd name="T41" fmla="*/ 12241 h 560"/>
                      <a:gd name="T42" fmla="*/ 315191 w 876"/>
                      <a:gd name="T43" fmla="*/ 12241 h 560"/>
                      <a:gd name="T44" fmla="*/ 315191 w 876"/>
                      <a:gd name="T45" fmla="*/ 10801 h 560"/>
                      <a:gd name="T46" fmla="*/ 315191 w 876"/>
                      <a:gd name="T47" fmla="*/ 10801 h 560"/>
                      <a:gd name="T48" fmla="*/ 315551 w 876"/>
                      <a:gd name="T49" fmla="*/ 10081 h 560"/>
                      <a:gd name="T50" fmla="*/ 315551 w 876"/>
                      <a:gd name="T51" fmla="*/ 10081 h 560"/>
                      <a:gd name="T52" fmla="*/ 315551 w 876"/>
                      <a:gd name="T53" fmla="*/ 8641 h 560"/>
                      <a:gd name="T54" fmla="*/ 315551 w 876"/>
                      <a:gd name="T55" fmla="*/ 8641 h 560"/>
                      <a:gd name="T56" fmla="*/ 315551 w 876"/>
                      <a:gd name="T57" fmla="*/ 7921 h 560"/>
                      <a:gd name="T58" fmla="*/ 315551 w 876"/>
                      <a:gd name="T59" fmla="*/ 7921 h 560"/>
                      <a:gd name="T60" fmla="*/ 315551 w 876"/>
                      <a:gd name="T61" fmla="*/ 7560 h 560"/>
                      <a:gd name="T62" fmla="*/ 315551 w 876"/>
                      <a:gd name="T63" fmla="*/ 7560 h 560"/>
                      <a:gd name="T64" fmla="*/ 315191 w 876"/>
                      <a:gd name="T65" fmla="*/ 6480 h 560"/>
                      <a:gd name="T66" fmla="*/ 315191 w 876"/>
                      <a:gd name="T67" fmla="*/ 6480 h 560"/>
                      <a:gd name="T68" fmla="*/ 315191 w 876"/>
                      <a:gd name="T69" fmla="*/ 5040 h 560"/>
                      <a:gd name="T70" fmla="*/ 315191 w 876"/>
                      <a:gd name="T71" fmla="*/ 5040 h 560"/>
                      <a:gd name="T72" fmla="*/ 314830 w 876"/>
                      <a:gd name="T73" fmla="*/ 3960 h 560"/>
                      <a:gd name="T74" fmla="*/ 314830 w 876"/>
                      <a:gd name="T75" fmla="*/ 3960 h 560"/>
                      <a:gd name="T76" fmla="*/ 314469 w 876"/>
                      <a:gd name="T77" fmla="*/ 2880 h 560"/>
                      <a:gd name="T78" fmla="*/ 314469 w 876"/>
                      <a:gd name="T79" fmla="*/ 2880 h 560"/>
                      <a:gd name="T80" fmla="*/ 314109 w 876"/>
                      <a:gd name="T81" fmla="*/ 1800 h 560"/>
                      <a:gd name="T82" fmla="*/ 314109 w 876"/>
                      <a:gd name="T83" fmla="*/ 1800 h 560"/>
                      <a:gd name="T84" fmla="*/ 313748 w 876"/>
                      <a:gd name="T85" fmla="*/ 720 h 560"/>
                      <a:gd name="T86" fmla="*/ 313748 w 876"/>
                      <a:gd name="T87" fmla="*/ 720 h 560"/>
                      <a:gd name="T88" fmla="*/ 313027 w 876"/>
                      <a:gd name="T89" fmla="*/ 0 h 560"/>
                      <a:gd name="T90" fmla="*/ 0 w 876"/>
                      <a:gd name="T91" fmla="*/ 141489 h 56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876" h="560">
                        <a:moveTo>
                          <a:pt x="0" y="393"/>
                        </a:moveTo>
                        <a:lnTo>
                          <a:pt x="0" y="393"/>
                        </a:lnTo>
                        <a:cubicBezTo>
                          <a:pt x="1" y="396"/>
                          <a:pt x="3" y="398"/>
                          <a:pt x="5" y="401"/>
                        </a:cubicBezTo>
                        <a:cubicBezTo>
                          <a:pt x="5" y="402"/>
                          <a:pt x="5" y="402"/>
                          <a:pt x="5" y="402"/>
                        </a:cubicBezTo>
                        <a:cubicBezTo>
                          <a:pt x="8" y="405"/>
                          <a:pt x="10" y="407"/>
                          <a:pt x="13" y="409"/>
                        </a:cubicBezTo>
                        <a:lnTo>
                          <a:pt x="13" y="410"/>
                        </a:lnTo>
                        <a:cubicBezTo>
                          <a:pt x="14" y="410"/>
                          <a:pt x="14" y="410"/>
                          <a:pt x="14" y="410"/>
                        </a:cubicBezTo>
                        <a:cubicBezTo>
                          <a:pt x="14" y="410"/>
                          <a:pt x="15" y="411"/>
                          <a:pt x="15" y="412"/>
                        </a:cubicBezTo>
                        <a:cubicBezTo>
                          <a:pt x="24" y="417"/>
                          <a:pt x="240" y="559"/>
                          <a:pt x="476" y="484"/>
                        </a:cubicBezTo>
                        <a:cubicBezTo>
                          <a:pt x="646" y="430"/>
                          <a:pt x="779" y="281"/>
                          <a:pt x="872" y="39"/>
                        </a:cubicBezTo>
                        <a:cubicBezTo>
                          <a:pt x="872" y="39"/>
                          <a:pt x="872" y="38"/>
                          <a:pt x="872" y="37"/>
                        </a:cubicBezTo>
                        <a:cubicBezTo>
                          <a:pt x="873" y="36"/>
                          <a:pt x="873" y="35"/>
                          <a:pt x="874" y="34"/>
                        </a:cubicBezTo>
                        <a:cubicBezTo>
                          <a:pt x="874" y="33"/>
                          <a:pt x="874" y="31"/>
                          <a:pt x="874" y="30"/>
                        </a:cubicBezTo>
                        <a:cubicBezTo>
                          <a:pt x="874" y="30"/>
                          <a:pt x="875" y="29"/>
                          <a:pt x="875" y="28"/>
                        </a:cubicBezTo>
                        <a:cubicBezTo>
                          <a:pt x="875" y="26"/>
                          <a:pt x="875" y="25"/>
                          <a:pt x="875" y="24"/>
                        </a:cubicBezTo>
                        <a:cubicBezTo>
                          <a:pt x="875" y="23"/>
                          <a:pt x="875" y="23"/>
                          <a:pt x="875" y="22"/>
                        </a:cubicBezTo>
                        <a:cubicBezTo>
                          <a:pt x="875" y="21"/>
                          <a:pt x="875" y="21"/>
                          <a:pt x="875" y="21"/>
                        </a:cubicBezTo>
                        <a:cubicBezTo>
                          <a:pt x="875" y="20"/>
                          <a:pt x="875" y="19"/>
                          <a:pt x="874" y="18"/>
                        </a:cubicBezTo>
                        <a:cubicBezTo>
                          <a:pt x="874" y="16"/>
                          <a:pt x="874" y="15"/>
                          <a:pt x="874" y="14"/>
                        </a:cubicBezTo>
                        <a:cubicBezTo>
                          <a:pt x="874" y="13"/>
                          <a:pt x="874" y="12"/>
                          <a:pt x="873" y="11"/>
                        </a:cubicBezTo>
                        <a:cubicBezTo>
                          <a:pt x="873" y="10"/>
                          <a:pt x="872" y="9"/>
                          <a:pt x="872" y="8"/>
                        </a:cubicBezTo>
                        <a:cubicBezTo>
                          <a:pt x="872" y="7"/>
                          <a:pt x="871" y="6"/>
                          <a:pt x="871" y="5"/>
                        </a:cubicBezTo>
                        <a:cubicBezTo>
                          <a:pt x="871" y="4"/>
                          <a:pt x="870" y="3"/>
                          <a:pt x="870" y="2"/>
                        </a:cubicBezTo>
                        <a:cubicBezTo>
                          <a:pt x="869" y="1"/>
                          <a:pt x="869" y="0"/>
                          <a:pt x="868" y="0"/>
                        </a:cubicBezTo>
                        <a:lnTo>
                          <a:pt x="0" y="393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83" name="Freeform 39">
                    <a:extLst>
                      <a:ext uri="{FF2B5EF4-FFF2-40B4-BE49-F238E27FC236}">
                        <a16:creationId xmlns="" xmlns:a16="http://schemas.microsoft.com/office/drawing/2014/main" id="{91C69790-87CE-5246-81A8-B408C2C0C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6325" y="5251450"/>
                    <a:ext cx="314325" cy="182563"/>
                  </a:xfrm>
                  <a:custGeom>
                    <a:avLst/>
                    <a:gdLst>
                      <a:gd name="T0" fmla="*/ 313965 w 873"/>
                      <a:gd name="T1" fmla="*/ 40690 h 507"/>
                      <a:gd name="T2" fmla="*/ 313965 w 873"/>
                      <a:gd name="T3" fmla="*/ 40690 h 507"/>
                      <a:gd name="T4" fmla="*/ 313245 w 873"/>
                      <a:gd name="T5" fmla="*/ 39609 h 507"/>
                      <a:gd name="T6" fmla="*/ 313245 w 873"/>
                      <a:gd name="T7" fmla="*/ 39609 h 507"/>
                      <a:gd name="T8" fmla="*/ 312525 w 873"/>
                      <a:gd name="T9" fmla="*/ 38529 h 507"/>
                      <a:gd name="T10" fmla="*/ 312525 w 873"/>
                      <a:gd name="T11" fmla="*/ 38529 h 507"/>
                      <a:gd name="T12" fmla="*/ 311805 w 873"/>
                      <a:gd name="T13" fmla="*/ 37449 h 507"/>
                      <a:gd name="T14" fmla="*/ 311805 w 873"/>
                      <a:gd name="T15" fmla="*/ 37449 h 507"/>
                      <a:gd name="T16" fmla="*/ 311445 w 873"/>
                      <a:gd name="T17" fmla="*/ 37449 h 507"/>
                      <a:gd name="T18" fmla="*/ 311445 w 873"/>
                      <a:gd name="T19" fmla="*/ 37449 h 507"/>
                      <a:gd name="T20" fmla="*/ 311085 w 873"/>
                      <a:gd name="T21" fmla="*/ 37089 h 507"/>
                      <a:gd name="T22" fmla="*/ 311085 w 873"/>
                      <a:gd name="T23" fmla="*/ 37089 h 507"/>
                      <a:gd name="T24" fmla="*/ 310004 w 873"/>
                      <a:gd name="T25" fmla="*/ 36369 h 507"/>
                      <a:gd name="T26" fmla="*/ 310004 w 873"/>
                      <a:gd name="T27" fmla="*/ 36369 h 507"/>
                      <a:gd name="T28" fmla="*/ 308924 w 873"/>
                      <a:gd name="T29" fmla="*/ 35648 h 507"/>
                      <a:gd name="T30" fmla="*/ 308924 w 873"/>
                      <a:gd name="T31" fmla="*/ 35648 h 507"/>
                      <a:gd name="T32" fmla="*/ 307844 w 873"/>
                      <a:gd name="T33" fmla="*/ 34928 h 507"/>
                      <a:gd name="T34" fmla="*/ 307844 w 873"/>
                      <a:gd name="T35" fmla="*/ 34928 h 507"/>
                      <a:gd name="T36" fmla="*/ 306764 w 873"/>
                      <a:gd name="T37" fmla="*/ 34568 h 507"/>
                      <a:gd name="T38" fmla="*/ 306764 w 873"/>
                      <a:gd name="T39" fmla="*/ 34568 h 507"/>
                      <a:gd name="T40" fmla="*/ 306404 w 873"/>
                      <a:gd name="T41" fmla="*/ 33848 h 507"/>
                      <a:gd name="T42" fmla="*/ 306404 w 873"/>
                      <a:gd name="T43" fmla="*/ 33848 h 507"/>
                      <a:gd name="T44" fmla="*/ 91813 w 873"/>
                      <a:gd name="T45" fmla="*/ 32768 h 507"/>
                      <a:gd name="T46" fmla="*/ 91813 w 873"/>
                      <a:gd name="T47" fmla="*/ 32768 h 507"/>
                      <a:gd name="T48" fmla="*/ 0 w 873"/>
                      <a:gd name="T49" fmla="*/ 173201 h 507"/>
                      <a:gd name="T50" fmla="*/ 0 w 873"/>
                      <a:gd name="T51" fmla="*/ 173201 h 507"/>
                      <a:gd name="T52" fmla="*/ 0 w 873"/>
                      <a:gd name="T53" fmla="*/ 173921 h 507"/>
                      <a:gd name="T54" fmla="*/ 0 w 873"/>
                      <a:gd name="T55" fmla="*/ 173921 h 507"/>
                      <a:gd name="T56" fmla="*/ 0 w 873"/>
                      <a:gd name="T57" fmla="*/ 173921 h 507"/>
                      <a:gd name="T58" fmla="*/ 0 w 873"/>
                      <a:gd name="T59" fmla="*/ 173921 h 507"/>
                      <a:gd name="T60" fmla="*/ 0 w 873"/>
                      <a:gd name="T61" fmla="*/ 174641 h 507"/>
                      <a:gd name="T62" fmla="*/ 0 w 873"/>
                      <a:gd name="T63" fmla="*/ 174641 h 507"/>
                      <a:gd name="T64" fmla="*/ 0 w 873"/>
                      <a:gd name="T65" fmla="*/ 178242 h 507"/>
                      <a:gd name="T66" fmla="*/ 0 w 873"/>
                      <a:gd name="T67" fmla="*/ 178242 h 507"/>
                      <a:gd name="T68" fmla="*/ 360 w 873"/>
                      <a:gd name="T69" fmla="*/ 178602 h 507"/>
                      <a:gd name="T70" fmla="*/ 360 w 873"/>
                      <a:gd name="T71" fmla="*/ 178602 h 507"/>
                      <a:gd name="T72" fmla="*/ 1440 w 873"/>
                      <a:gd name="T73" fmla="*/ 182203 h 507"/>
                      <a:gd name="T74" fmla="*/ 313965 w 873"/>
                      <a:gd name="T75" fmla="*/ 40690 h 507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873" h="507">
                        <a:moveTo>
                          <a:pt x="872" y="113"/>
                        </a:moveTo>
                        <a:lnTo>
                          <a:pt x="872" y="113"/>
                        </a:lnTo>
                        <a:cubicBezTo>
                          <a:pt x="872" y="112"/>
                          <a:pt x="871" y="111"/>
                          <a:pt x="870" y="110"/>
                        </a:cubicBezTo>
                        <a:cubicBezTo>
                          <a:pt x="869" y="109"/>
                          <a:pt x="869" y="108"/>
                          <a:pt x="868" y="107"/>
                        </a:cubicBezTo>
                        <a:cubicBezTo>
                          <a:pt x="868" y="106"/>
                          <a:pt x="866" y="106"/>
                          <a:pt x="866" y="104"/>
                        </a:cubicBezTo>
                        <a:lnTo>
                          <a:pt x="865" y="104"/>
                        </a:lnTo>
                        <a:cubicBezTo>
                          <a:pt x="865" y="103"/>
                          <a:pt x="864" y="103"/>
                          <a:pt x="864" y="103"/>
                        </a:cubicBezTo>
                        <a:cubicBezTo>
                          <a:pt x="863" y="102"/>
                          <a:pt x="862" y="101"/>
                          <a:pt x="861" y="101"/>
                        </a:cubicBezTo>
                        <a:cubicBezTo>
                          <a:pt x="860" y="100"/>
                          <a:pt x="859" y="99"/>
                          <a:pt x="858" y="99"/>
                        </a:cubicBezTo>
                        <a:cubicBezTo>
                          <a:pt x="858" y="98"/>
                          <a:pt x="856" y="97"/>
                          <a:pt x="855" y="97"/>
                        </a:cubicBezTo>
                        <a:cubicBezTo>
                          <a:pt x="855" y="96"/>
                          <a:pt x="854" y="96"/>
                          <a:pt x="852" y="96"/>
                        </a:cubicBezTo>
                        <a:cubicBezTo>
                          <a:pt x="852" y="95"/>
                          <a:pt x="851" y="95"/>
                          <a:pt x="851" y="94"/>
                        </a:cubicBezTo>
                        <a:cubicBezTo>
                          <a:pt x="609" y="2"/>
                          <a:pt x="408" y="0"/>
                          <a:pt x="255" y="91"/>
                        </a:cubicBezTo>
                        <a:cubicBezTo>
                          <a:pt x="41" y="215"/>
                          <a:pt x="2" y="470"/>
                          <a:pt x="0" y="481"/>
                        </a:cubicBezTo>
                        <a:cubicBezTo>
                          <a:pt x="0" y="482"/>
                          <a:pt x="0" y="482"/>
                          <a:pt x="0" y="483"/>
                        </a:cubicBezTo>
                        <a:cubicBezTo>
                          <a:pt x="0" y="484"/>
                          <a:pt x="0" y="485"/>
                          <a:pt x="0" y="485"/>
                        </a:cubicBezTo>
                        <a:cubicBezTo>
                          <a:pt x="0" y="488"/>
                          <a:pt x="0" y="491"/>
                          <a:pt x="0" y="495"/>
                        </a:cubicBezTo>
                        <a:cubicBezTo>
                          <a:pt x="1" y="495"/>
                          <a:pt x="1" y="495"/>
                          <a:pt x="1" y="496"/>
                        </a:cubicBezTo>
                        <a:cubicBezTo>
                          <a:pt x="1" y="499"/>
                          <a:pt x="2" y="502"/>
                          <a:pt x="4" y="506"/>
                        </a:cubicBezTo>
                        <a:lnTo>
                          <a:pt x="872" y="113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84" name="Freeform 40">
                    <a:extLst>
                      <a:ext uri="{FF2B5EF4-FFF2-40B4-BE49-F238E27FC236}">
                        <a16:creationId xmlns="" xmlns:a16="http://schemas.microsoft.com/office/drawing/2014/main" id="{2ABA4F01-7985-0D4A-925D-289DF9135D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43413" y="5527675"/>
                    <a:ext cx="257175" cy="207963"/>
                  </a:xfrm>
                  <a:custGeom>
                    <a:avLst/>
                    <a:gdLst>
                      <a:gd name="T0" fmla="*/ 245322 w 716"/>
                      <a:gd name="T1" fmla="*/ 207604 h 579"/>
                      <a:gd name="T2" fmla="*/ 245322 w 716"/>
                      <a:gd name="T3" fmla="*/ 207604 h 579"/>
                      <a:gd name="T4" fmla="*/ 247118 w 716"/>
                      <a:gd name="T5" fmla="*/ 204730 h 579"/>
                      <a:gd name="T6" fmla="*/ 247118 w 716"/>
                      <a:gd name="T7" fmla="*/ 204730 h 579"/>
                      <a:gd name="T8" fmla="*/ 247118 w 716"/>
                      <a:gd name="T9" fmla="*/ 204371 h 579"/>
                      <a:gd name="T10" fmla="*/ 247118 w 716"/>
                      <a:gd name="T11" fmla="*/ 204371 h 579"/>
                      <a:gd name="T12" fmla="*/ 248195 w 716"/>
                      <a:gd name="T13" fmla="*/ 201139 h 579"/>
                      <a:gd name="T14" fmla="*/ 248195 w 716"/>
                      <a:gd name="T15" fmla="*/ 201139 h 579"/>
                      <a:gd name="T16" fmla="*/ 248195 w 716"/>
                      <a:gd name="T17" fmla="*/ 201139 h 579"/>
                      <a:gd name="T18" fmla="*/ 248195 w 716"/>
                      <a:gd name="T19" fmla="*/ 201139 h 579"/>
                      <a:gd name="T20" fmla="*/ 248195 w 716"/>
                      <a:gd name="T21" fmla="*/ 200779 h 579"/>
                      <a:gd name="T22" fmla="*/ 248195 w 716"/>
                      <a:gd name="T23" fmla="*/ 200779 h 579"/>
                      <a:gd name="T24" fmla="*/ 248195 w 716"/>
                      <a:gd name="T25" fmla="*/ 200061 h 579"/>
                      <a:gd name="T26" fmla="*/ 248195 w 716"/>
                      <a:gd name="T27" fmla="*/ 200061 h 579"/>
                      <a:gd name="T28" fmla="*/ 199347 w 716"/>
                      <a:gd name="T29" fmla="*/ 56391 h 579"/>
                      <a:gd name="T30" fmla="*/ 199347 w 716"/>
                      <a:gd name="T31" fmla="*/ 56391 h 579"/>
                      <a:gd name="T32" fmla="*/ 10775 w 716"/>
                      <a:gd name="T33" fmla="*/ 10416 h 579"/>
                      <a:gd name="T34" fmla="*/ 10775 w 716"/>
                      <a:gd name="T35" fmla="*/ 10416 h 579"/>
                      <a:gd name="T36" fmla="*/ 10057 w 716"/>
                      <a:gd name="T37" fmla="*/ 10416 h 579"/>
                      <a:gd name="T38" fmla="*/ 10057 w 716"/>
                      <a:gd name="T39" fmla="*/ 10416 h 579"/>
                      <a:gd name="T40" fmla="*/ 8980 w 716"/>
                      <a:gd name="T41" fmla="*/ 10416 h 579"/>
                      <a:gd name="T42" fmla="*/ 8980 w 716"/>
                      <a:gd name="T43" fmla="*/ 10416 h 579"/>
                      <a:gd name="T44" fmla="*/ 7902 w 716"/>
                      <a:gd name="T45" fmla="*/ 10775 h 579"/>
                      <a:gd name="T46" fmla="*/ 7902 w 716"/>
                      <a:gd name="T47" fmla="*/ 10775 h 579"/>
                      <a:gd name="T48" fmla="*/ 6824 w 716"/>
                      <a:gd name="T49" fmla="*/ 11134 h 579"/>
                      <a:gd name="T50" fmla="*/ 6824 w 716"/>
                      <a:gd name="T51" fmla="*/ 11134 h 579"/>
                      <a:gd name="T52" fmla="*/ 6106 w 716"/>
                      <a:gd name="T53" fmla="*/ 11853 h 579"/>
                      <a:gd name="T54" fmla="*/ 6106 w 716"/>
                      <a:gd name="T55" fmla="*/ 11853 h 579"/>
                      <a:gd name="T56" fmla="*/ 5388 w 716"/>
                      <a:gd name="T57" fmla="*/ 11853 h 579"/>
                      <a:gd name="T58" fmla="*/ 5388 w 716"/>
                      <a:gd name="T59" fmla="*/ 11853 h 579"/>
                      <a:gd name="T60" fmla="*/ 5029 w 716"/>
                      <a:gd name="T61" fmla="*/ 12212 h 579"/>
                      <a:gd name="T62" fmla="*/ 5029 w 716"/>
                      <a:gd name="T63" fmla="*/ 12212 h 579"/>
                      <a:gd name="T64" fmla="*/ 4310 w 716"/>
                      <a:gd name="T65" fmla="*/ 12930 h 579"/>
                      <a:gd name="T66" fmla="*/ 4310 w 716"/>
                      <a:gd name="T67" fmla="*/ 12930 h 579"/>
                      <a:gd name="T68" fmla="*/ 3233 w 716"/>
                      <a:gd name="T69" fmla="*/ 13290 h 579"/>
                      <a:gd name="T70" fmla="*/ 3233 w 716"/>
                      <a:gd name="T71" fmla="*/ 13290 h 579"/>
                      <a:gd name="T72" fmla="*/ 2514 w 716"/>
                      <a:gd name="T73" fmla="*/ 14008 h 579"/>
                      <a:gd name="T74" fmla="*/ 2514 w 716"/>
                      <a:gd name="T75" fmla="*/ 14008 h 579"/>
                      <a:gd name="T76" fmla="*/ 1796 w 716"/>
                      <a:gd name="T77" fmla="*/ 15085 h 579"/>
                      <a:gd name="T78" fmla="*/ 1796 w 716"/>
                      <a:gd name="T79" fmla="*/ 15085 h 579"/>
                      <a:gd name="T80" fmla="*/ 1078 w 716"/>
                      <a:gd name="T81" fmla="*/ 15445 h 579"/>
                      <a:gd name="T82" fmla="*/ 1078 w 716"/>
                      <a:gd name="T83" fmla="*/ 15445 h 579"/>
                      <a:gd name="T84" fmla="*/ 718 w 716"/>
                      <a:gd name="T85" fmla="*/ 16522 h 579"/>
                      <a:gd name="T86" fmla="*/ 718 w 716"/>
                      <a:gd name="T87" fmla="*/ 16522 h 579"/>
                      <a:gd name="T88" fmla="*/ 0 w 716"/>
                      <a:gd name="T89" fmla="*/ 17600 h 579"/>
                      <a:gd name="T90" fmla="*/ 245322 w 716"/>
                      <a:gd name="T91" fmla="*/ 207604 h 579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716" h="579">
                        <a:moveTo>
                          <a:pt x="683" y="578"/>
                        </a:moveTo>
                        <a:lnTo>
                          <a:pt x="683" y="578"/>
                        </a:lnTo>
                        <a:cubicBezTo>
                          <a:pt x="685" y="575"/>
                          <a:pt x="687" y="573"/>
                          <a:pt x="688" y="570"/>
                        </a:cubicBezTo>
                        <a:cubicBezTo>
                          <a:pt x="688" y="570"/>
                          <a:pt x="688" y="570"/>
                          <a:pt x="688" y="569"/>
                        </a:cubicBezTo>
                        <a:cubicBezTo>
                          <a:pt x="689" y="566"/>
                          <a:pt x="690" y="563"/>
                          <a:pt x="691" y="560"/>
                        </a:cubicBezTo>
                        <a:lnTo>
                          <a:pt x="691" y="559"/>
                        </a:lnTo>
                        <a:cubicBezTo>
                          <a:pt x="691" y="559"/>
                          <a:pt x="691" y="558"/>
                          <a:pt x="691" y="557"/>
                        </a:cubicBezTo>
                        <a:cubicBezTo>
                          <a:pt x="693" y="547"/>
                          <a:pt x="715" y="315"/>
                          <a:pt x="555" y="157"/>
                        </a:cubicBezTo>
                        <a:cubicBezTo>
                          <a:pt x="440" y="44"/>
                          <a:pt x="263" y="0"/>
                          <a:pt x="30" y="29"/>
                        </a:cubicBezTo>
                        <a:cubicBezTo>
                          <a:pt x="29" y="29"/>
                          <a:pt x="29" y="29"/>
                          <a:pt x="28" y="29"/>
                        </a:cubicBezTo>
                        <a:cubicBezTo>
                          <a:pt x="27" y="29"/>
                          <a:pt x="26" y="29"/>
                          <a:pt x="25" y="29"/>
                        </a:cubicBezTo>
                        <a:cubicBezTo>
                          <a:pt x="24" y="30"/>
                          <a:pt x="23" y="30"/>
                          <a:pt x="22" y="30"/>
                        </a:cubicBezTo>
                        <a:cubicBezTo>
                          <a:pt x="21" y="30"/>
                          <a:pt x="21" y="31"/>
                          <a:pt x="19" y="31"/>
                        </a:cubicBezTo>
                        <a:cubicBezTo>
                          <a:pt x="19" y="32"/>
                          <a:pt x="18" y="32"/>
                          <a:pt x="17" y="33"/>
                        </a:cubicBezTo>
                        <a:cubicBezTo>
                          <a:pt x="16" y="33"/>
                          <a:pt x="16" y="33"/>
                          <a:pt x="15" y="33"/>
                        </a:cubicBezTo>
                        <a:cubicBezTo>
                          <a:pt x="15" y="33"/>
                          <a:pt x="15" y="34"/>
                          <a:pt x="14" y="34"/>
                        </a:cubicBezTo>
                        <a:cubicBezTo>
                          <a:pt x="14" y="35"/>
                          <a:pt x="12" y="35"/>
                          <a:pt x="12" y="36"/>
                        </a:cubicBezTo>
                        <a:cubicBezTo>
                          <a:pt x="11" y="36"/>
                          <a:pt x="10" y="37"/>
                          <a:pt x="9" y="37"/>
                        </a:cubicBezTo>
                        <a:cubicBezTo>
                          <a:pt x="9" y="38"/>
                          <a:pt x="8" y="39"/>
                          <a:pt x="7" y="39"/>
                        </a:cubicBezTo>
                        <a:cubicBezTo>
                          <a:pt x="7" y="40"/>
                          <a:pt x="6" y="40"/>
                          <a:pt x="5" y="42"/>
                        </a:cubicBezTo>
                        <a:cubicBezTo>
                          <a:pt x="5" y="42"/>
                          <a:pt x="4" y="43"/>
                          <a:pt x="3" y="43"/>
                        </a:cubicBezTo>
                        <a:cubicBezTo>
                          <a:pt x="2" y="45"/>
                          <a:pt x="2" y="45"/>
                          <a:pt x="2" y="46"/>
                        </a:cubicBezTo>
                        <a:cubicBezTo>
                          <a:pt x="1" y="47"/>
                          <a:pt x="1" y="47"/>
                          <a:pt x="0" y="49"/>
                        </a:cubicBezTo>
                        <a:lnTo>
                          <a:pt x="683" y="578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85" name="Freeform 41">
                    <a:extLst>
                      <a:ext uri="{FF2B5EF4-FFF2-40B4-BE49-F238E27FC236}">
                        <a16:creationId xmlns="" xmlns:a16="http://schemas.microsoft.com/office/drawing/2014/main" id="{7BB417FD-3AA8-3944-8784-954E8F393A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41825" y="5545138"/>
                    <a:ext cx="247650" cy="223837"/>
                  </a:xfrm>
                  <a:custGeom>
                    <a:avLst/>
                    <a:gdLst>
                      <a:gd name="T0" fmla="*/ 1797 w 689"/>
                      <a:gd name="T1" fmla="*/ 0 h 623"/>
                      <a:gd name="T2" fmla="*/ 1797 w 689"/>
                      <a:gd name="T3" fmla="*/ 0 h 623"/>
                      <a:gd name="T4" fmla="*/ 1438 w 689"/>
                      <a:gd name="T5" fmla="*/ 719 h 623"/>
                      <a:gd name="T6" fmla="*/ 1438 w 689"/>
                      <a:gd name="T7" fmla="*/ 719 h 623"/>
                      <a:gd name="T8" fmla="*/ 1078 w 689"/>
                      <a:gd name="T9" fmla="*/ 1437 h 623"/>
                      <a:gd name="T10" fmla="*/ 1078 w 689"/>
                      <a:gd name="T11" fmla="*/ 1437 h 623"/>
                      <a:gd name="T12" fmla="*/ 719 w 689"/>
                      <a:gd name="T13" fmla="*/ 2874 h 623"/>
                      <a:gd name="T14" fmla="*/ 719 w 689"/>
                      <a:gd name="T15" fmla="*/ 2874 h 623"/>
                      <a:gd name="T16" fmla="*/ 359 w 689"/>
                      <a:gd name="T17" fmla="*/ 2874 h 623"/>
                      <a:gd name="T18" fmla="*/ 359 w 689"/>
                      <a:gd name="T19" fmla="*/ 2874 h 623"/>
                      <a:gd name="T20" fmla="*/ 359 w 689"/>
                      <a:gd name="T21" fmla="*/ 3593 h 623"/>
                      <a:gd name="T22" fmla="*/ 359 w 689"/>
                      <a:gd name="T23" fmla="*/ 3593 h 623"/>
                      <a:gd name="T24" fmla="*/ 359 w 689"/>
                      <a:gd name="T25" fmla="*/ 5030 h 623"/>
                      <a:gd name="T26" fmla="*/ 359 w 689"/>
                      <a:gd name="T27" fmla="*/ 5030 h 623"/>
                      <a:gd name="T28" fmla="*/ 0 w 689"/>
                      <a:gd name="T29" fmla="*/ 5749 h 623"/>
                      <a:gd name="T30" fmla="*/ 0 w 689"/>
                      <a:gd name="T31" fmla="*/ 5749 h 623"/>
                      <a:gd name="T32" fmla="*/ 0 w 689"/>
                      <a:gd name="T33" fmla="*/ 6826 h 623"/>
                      <a:gd name="T34" fmla="*/ 0 w 689"/>
                      <a:gd name="T35" fmla="*/ 6826 h 623"/>
                      <a:gd name="T36" fmla="*/ 0 w 689"/>
                      <a:gd name="T37" fmla="*/ 8264 h 623"/>
                      <a:gd name="T38" fmla="*/ 0 w 689"/>
                      <a:gd name="T39" fmla="*/ 8264 h 623"/>
                      <a:gd name="T40" fmla="*/ 0 w 689"/>
                      <a:gd name="T41" fmla="*/ 8623 h 623"/>
                      <a:gd name="T42" fmla="*/ 0 w 689"/>
                      <a:gd name="T43" fmla="*/ 8623 h 623"/>
                      <a:gd name="T44" fmla="*/ 89499 w 689"/>
                      <a:gd name="T45" fmla="*/ 181082 h 623"/>
                      <a:gd name="T46" fmla="*/ 89499 w 689"/>
                      <a:gd name="T47" fmla="*/ 181082 h 623"/>
                      <a:gd name="T48" fmla="*/ 240821 w 689"/>
                      <a:gd name="T49" fmla="*/ 194735 h 623"/>
                      <a:gd name="T50" fmla="*/ 240821 w 689"/>
                      <a:gd name="T51" fmla="*/ 194735 h 623"/>
                      <a:gd name="T52" fmla="*/ 241540 w 689"/>
                      <a:gd name="T53" fmla="*/ 194375 h 623"/>
                      <a:gd name="T54" fmla="*/ 241540 w 689"/>
                      <a:gd name="T55" fmla="*/ 194375 h 623"/>
                      <a:gd name="T56" fmla="*/ 241540 w 689"/>
                      <a:gd name="T57" fmla="*/ 194375 h 623"/>
                      <a:gd name="T58" fmla="*/ 241540 w 689"/>
                      <a:gd name="T59" fmla="*/ 194375 h 623"/>
                      <a:gd name="T60" fmla="*/ 241899 w 689"/>
                      <a:gd name="T61" fmla="*/ 194375 h 623"/>
                      <a:gd name="T62" fmla="*/ 241899 w 689"/>
                      <a:gd name="T63" fmla="*/ 194375 h 623"/>
                      <a:gd name="T64" fmla="*/ 244775 w 689"/>
                      <a:gd name="T65" fmla="*/ 192579 h 623"/>
                      <a:gd name="T66" fmla="*/ 244775 w 689"/>
                      <a:gd name="T67" fmla="*/ 192579 h 623"/>
                      <a:gd name="T68" fmla="*/ 245134 w 689"/>
                      <a:gd name="T69" fmla="*/ 192220 h 623"/>
                      <a:gd name="T70" fmla="*/ 245134 w 689"/>
                      <a:gd name="T71" fmla="*/ 192220 h 623"/>
                      <a:gd name="T72" fmla="*/ 247291 w 689"/>
                      <a:gd name="T73" fmla="*/ 190064 h 623"/>
                      <a:gd name="T74" fmla="*/ 1797 w 689"/>
                      <a:gd name="T75" fmla="*/ 0 h 623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689" h="623">
                        <a:moveTo>
                          <a:pt x="5" y="0"/>
                        </a:moveTo>
                        <a:lnTo>
                          <a:pt x="5" y="0"/>
                        </a:lnTo>
                        <a:cubicBezTo>
                          <a:pt x="4" y="0"/>
                          <a:pt x="4" y="1"/>
                          <a:pt x="4" y="2"/>
                        </a:cubicBezTo>
                        <a:cubicBezTo>
                          <a:pt x="3" y="3"/>
                          <a:pt x="3" y="4"/>
                          <a:pt x="3" y="4"/>
                        </a:cubicBezTo>
                        <a:cubicBezTo>
                          <a:pt x="2" y="6"/>
                          <a:pt x="2" y="7"/>
                          <a:pt x="2" y="8"/>
                        </a:cubicBezTo>
                        <a:lnTo>
                          <a:pt x="1" y="8"/>
                        </a:lnTo>
                        <a:cubicBezTo>
                          <a:pt x="1" y="9"/>
                          <a:pt x="1" y="9"/>
                          <a:pt x="1" y="10"/>
                        </a:cubicBezTo>
                        <a:cubicBezTo>
                          <a:pt x="1" y="11"/>
                          <a:pt x="1" y="13"/>
                          <a:pt x="1" y="14"/>
                        </a:cubicBezTo>
                        <a:cubicBezTo>
                          <a:pt x="0" y="14"/>
                          <a:pt x="0" y="16"/>
                          <a:pt x="0" y="16"/>
                        </a:cubicBezTo>
                        <a:cubicBezTo>
                          <a:pt x="0" y="17"/>
                          <a:pt x="0" y="18"/>
                          <a:pt x="0" y="19"/>
                        </a:cubicBezTo>
                        <a:cubicBezTo>
                          <a:pt x="0" y="20"/>
                          <a:pt x="0" y="21"/>
                          <a:pt x="0" y="23"/>
                        </a:cubicBezTo>
                        <a:lnTo>
                          <a:pt x="0" y="24"/>
                        </a:lnTo>
                        <a:cubicBezTo>
                          <a:pt x="28" y="258"/>
                          <a:pt x="111" y="418"/>
                          <a:pt x="249" y="504"/>
                        </a:cubicBezTo>
                        <a:cubicBezTo>
                          <a:pt x="440" y="622"/>
                          <a:pt x="661" y="545"/>
                          <a:pt x="670" y="542"/>
                        </a:cubicBezTo>
                        <a:cubicBezTo>
                          <a:pt x="671" y="542"/>
                          <a:pt x="671" y="542"/>
                          <a:pt x="672" y="541"/>
                        </a:cubicBezTo>
                        <a:lnTo>
                          <a:pt x="673" y="541"/>
                        </a:lnTo>
                        <a:cubicBezTo>
                          <a:pt x="676" y="539"/>
                          <a:pt x="678" y="538"/>
                          <a:pt x="681" y="536"/>
                        </a:cubicBezTo>
                        <a:cubicBezTo>
                          <a:pt x="681" y="536"/>
                          <a:pt x="681" y="536"/>
                          <a:pt x="682" y="535"/>
                        </a:cubicBezTo>
                        <a:cubicBezTo>
                          <a:pt x="684" y="534"/>
                          <a:pt x="686" y="531"/>
                          <a:pt x="688" y="529"/>
                        </a:cubicBezTo>
                        <a:lnTo>
                          <a:pt x="5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86" name="Freeform 42">
                    <a:extLst>
                      <a:ext uri="{FF2B5EF4-FFF2-40B4-BE49-F238E27FC236}">
                        <a16:creationId xmlns="" xmlns:a16="http://schemas.microsoft.com/office/drawing/2014/main" id="{5AAE75FA-8F51-C24D-BF49-D056CE361A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3775" y="5616575"/>
                    <a:ext cx="285750" cy="182563"/>
                  </a:xfrm>
                  <a:custGeom>
                    <a:avLst/>
                    <a:gdLst>
                      <a:gd name="T0" fmla="*/ 0 w 794"/>
                      <a:gd name="T1" fmla="*/ 128045 h 509"/>
                      <a:gd name="T2" fmla="*/ 0 w 794"/>
                      <a:gd name="T3" fmla="*/ 128045 h 509"/>
                      <a:gd name="T4" fmla="*/ 1440 w 794"/>
                      <a:gd name="T5" fmla="*/ 130556 h 509"/>
                      <a:gd name="T6" fmla="*/ 1440 w 794"/>
                      <a:gd name="T7" fmla="*/ 130556 h 509"/>
                      <a:gd name="T8" fmla="*/ 1799 w 794"/>
                      <a:gd name="T9" fmla="*/ 130915 h 509"/>
                      <a:gd name="T10" fmla="*/ 1799 w 794"/>
                      <a:gd name="T11" fmla="*/ 130915 h 509"/>
                      <a:gd name="T12" fmla="*/ 3959 w 794"/>
                      <a:gd name="T13" fmla="*/ 133425 h 509"/>
                      <a:gd name="T14" fmla="*/ 3959 w 794"/>
                      <a:gd name="T15" fmla="*/ 133425 h 509"/>
                      <a:gd name="T16" fmla="*/ 4319 w 794"/>
                      <a:gd name="T17" fmla="*/ 133425 h 509"/>
                      <a:gd name="T18" fmla="*/ 4319 w 794"/>
                      <a:gd name="T19" fmla="*/ 133425 h 509"/>
                      <a:gd name="T20" fmla="*/ 4679 w 794"/>
                      <a:gd name="T21" fmla="*/ 133425 h 509"/>
                      <a:gd name="T22" fmla="*/ 4679 w 794"/>
                      <a:gd name="T23" fmla="*/ 133425 h 509"/>
                      <a:gd name="T24" fmla="*/ 5038 w 794"/>
                      <a:gd name="T25" fmla="*/ 134143 h 509"/>
                      <a:gd name="T26" fmla="*/ 5038 w 794"/>
                      <a:gd name="T27" fmla="*/ 134143 h 509"/>
                      <a:gd name="T28" fmla="*/ 155111 w 794"/>
                      <a:gd name="T29" fmla="*/ 157815 h 509"/>
                      <a:gd name="T30" fmla="*/ 155111 w 794"/>
                      <a:gd name="T31" fmla="*/ 157815 h 509"/>
                      <a:gd name="T32" fmla="*/ 284670 w 794"/>
                      <a:gd name="T33" fmla="*/ 12912 h 509"/>
                      <a:gd name="T34" fmla="*/ 284670 w 794"/>
                      <a:gd name="T35" fmla="*/ 12912 h 509"/>
                      <a:gd name="T36" fmla="*/ 284670 w 794"/>
                      <a:gd name="T37" fmla="*/ 12195 h 509"/>
                      <a:gd name="T38" fmla="*/ 284670 w 794"/>
                      <a:gd name="T39" fmla="*/ 12195 h 509"/>
                      <a:gd name="T40" fmla="*/ 285030 w 794"/>
                      <a:gd name="T41" fmla="*/ 11119 h 509"/>
                      <a:gd name="T42" fmla="*/ 285030 w 794"/>
                      <a:gd name="T43" fmla="*/ 11119 h 509"/>
                      <a:gd name="T44" fmla="*/ 285030 w 794"/>
                      <a:gd name="T45" fmla="*/ 10043 h 509"/>
                      <a:gd name="T46" fmla="*/ 285030 w 794"/>
                      <a:gd name="T47" fmla="*/ 10043 h 509"/>
                      <a:gd name="T48" fmla="*/ 285390 w 794"/>
                      <a:gd name="T49" fmla="*/ 8967 h 509"/>
                      <a:gd name="T50" fmla="*/ 285390 w 794"/>
                      <a:gd name="T51" fmla="*/ 8967 h 509"/>
                      <a:gd name="T52" fmla="*/ 285390 w 794"/>
                      <a:gd name="T53" fmla="*/ 7891 h 509"/>
                      <a:gd name="T54" fmla="*/ 285390 w 794"/>
                      <a:gd name="T55" fmla="*/ 7891 h 509"/>
                      <a:gd name="T56" fmla="*/ 285390 w 794"/>
                      <a:gd name="T57" fmla="*/ 7532 h 509"/>
                      <a:gd name="T58" fmla="*/ 285390 w 794"/>
                      <a:gd name="T59" fmla="*/ 7532 h 509"/>
                      <a:gd name="T60" fmla="*/ 285390 w 794"/>
                      <a:gd name="T61" fmla="*/ 6815 h 509"/>
                      <a:gd name="T62" fmla="*/ 285390 w 794"/>
                      <a:gd name="T63" fmla="*/ 6815 h 509"/>
                      <a:gd name="T64" fmla="*/ 285030 w 794"/>
                      <a:gd name="T65" fmla="*/ 5739 h 509"/>
                      <a:gd name="T66" fmla="*/ 285030 w 794"/>
                      <a:gd name="T67" fmla="*/ 5739 h 509"/>
                      <a:gd name="T68" fmla="*/ 285030 w 794"/>
                      <a:gd name="T69" fmla="*/ 4663 h 509"/>
                      <a:gd name="T70" fmla="*/ 285030 w 794"/>
                      <a:gd name="T71" fmla="*/ 4663 h 509"/>
                      <a:gd name="T72" fmla="*/ 285030 w 794"/>
                      <a:gd name="T73" fmla="*/ 3945 h 509"/>
                      <a:gd name="T74" fmla="*/ 285030 w 794"/>
                      <a:gd name="T75" fmla="*/ 3945 h 509"/>
                      <a:gd name="T76" fmla="*/ 284670 w 794"/>
                      <a:gd name="T77" fmla="*/ 2869 h 509"/>
                      <a:gd name="T78" fmla="*/ 284670 w 794"/>
                      <a:gd name="T79" fmla="*/ 2869 h 509"/>
                      <a:gd name="T80" fmla="*/ 284310 w 794"/>
                      <a:gd name="T81" fmla="*/ 1793 h 509"/>
                      <a:gd name="T82" fmla="*/ 284310 w 794"/>
                      <a:gd name="T83" fmla="*/ 1793 h 509"/>
                      <a:gd name="T84" fmla="*/ 283951 w 794"/>
                      <a:gd name="T85" fmla="*/ 717 h 509"/>
                      <a:gd name="T86" fmla="*/ 283951 w 794"/>
                      <a:gd name="T87" fmla="*/ 717 h 509"/>
                      <a:gd name="T88" fmla="*/ 283231 w 794"/>
                      <a:gd name="T89" fmla="*/ 0 h 509"/>
                      <a:gd name="T90" fmla="*/ 0 w 794"/>
                      <a:gd name="T91" fmla="*/ 128045 h 509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794" h="509">
                        <a:moveTo>
                          <a:pt x="0" y="357"/>
                        </a:moveTo>
                        <a:lnTo>
                          <a:pt x="0" y="357"/>
                        </a:lnTo>
                        <a:cubicBezTo>
                          <a:pt x="1" y="359"/>
                          <a:pt x="3" y="362"/>
                          <a:pt x="4" y="364"/>
                        </a:cubicBezTo>
                        <a:cubicBezTo>
                          <a:pt x="4" y="365"/>
                          <a:pt x="5" y="365"/>
                          <a:pt x="5" y="365"/>
                        </a:cubicBezTo>
                        <a:cubicBezTo>
                          <a:pt x="7" y="368"/>
                          <a:pt x="9" y="370"/>
                          <a:pt x="11" y="372"/>
                        </a:cubicBezTo>
                        <a:lnTo>
                          <a:pt x="12" y="372"/>
                        </a:lnTo>
                        <a:lnTo>
                          <a:pt x="13" y="372"/>
                        </a:lnTo>
                        <a:cubicBezTo>
                          <a:pt x="13" y="373"/>
                          <a:pt x="13" y="373"/>
                          <a:pt x="14" y="374"/>
                        </a:cubicBezTo>
                        <a:cubicBezTo>
                          <a:pt x="22" y="379"/>
                          <a:pt x="218" y="508"/>
                          <a:pt x="431" y="440"/>
                        </a:cubicBezTo>
                        <a:cubicBezTo>
                          <a:pt x="585" y="391"/>
                          <a:pt x="706" y="255"/>
                          <a:pt x="791" y="36"/>
                        </a:cubicBezTo>
                        <a:cubicBezTo>
                          <a:pt x="791" y="35"/>
                          <a:pt x="791" y="35"/>
                          <a:pt x="791" y="34"/>
                        </a:cubicBezTo>
                        <a:cubicBezTo>
                          <a:pt x="791" y="33"/>
                          <a:pt x="792" y="32"/>
                          <a:pt x="792" y="31"/>
                        </a:cubicBezTo>
                        <a:cubicBezTo>
                          <a:pt x="792" y="30"/>
                          <a:pt x="792" y="29"/>
                          <a:pt x="792" y="28"/>
                        </a:cubicBezTo>
                        <a:cubicBezTo>
                          <a:pt x="792" y="28"/>
                          <a:pt x="793" y="26"/>
                          <a:pt x="793" y="25"/>
                        </a:cubicBezTo>
                        <a:cubicBezTo>
                          <a:pt x="793" y="25"/>
                          <a:pt x="793" y="23"/>
                          <a:pt x="793" y="22"/>
                        </a:cubicBezTo>
                        <a:lnTo>
                          <a:pt x="793" y="21"/>
                        </a:lnTo>
                        <a:cubicBezTo>
                          <a:pt x="793" y="20"/>
                          <a:pt x="793" y="20"/>
                          <a:pt x="793" y="19"/>
                        </a:cubicBezTo>
                        <a:cubicBezTo>
                          <a:pt x="793" y="19"/>
                          <a:pt x="793" y="18"/>
                          <a:pt x="792" y="16"/>
                        </a:cubicBezTo>
                        <a:cubicBezTo>
                          <a:pt x="792" y="15"/>
                          <a:pt x="792" y="15"/>
                          <a:pt x="792" y="13"/>
                        </a:cubicBezTo>
                        <a:cubicBezTo>
                          <a:pt x="792" y="13"/>
                          <a:pt x="792" y="12"/>
                          <a:pt x="792" y="11"/>
                        </a:cubicBezTo>
                        <a:cubicBezTo>
                          <a:pt x="791" y="10"/>
                          <a:pt x="791" y="9"/>
                          <a:pt x="791" y="8"/>
                        </a:cubicBezTo>
                        <a:cubicBezTo>
                          <a:pt x="791" y="7"/>
                          <a:pt x="790" y="6"/>
                          <a:pt x="790" y="5"/>
                        </a:cubicBezTo>
                        <a:cubicBezTo>
                          <a:pt x="789" y="4"/>
                          <a:pt x="789" y="3"/>
                          <a:pt x="789" y="2"/>
                        </a:cubicBezTo>
                        <a:cubicBezTo>
                          <a:pt x="788" y="2"/>
                          <a:pt x="787" y="1"/>
                          <a:pt x="787" y="0"/>
                        </a:cubicBezTo>
                        <a:lnTo>
                          <a:pt x="0" y="357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87" name="Freeform 43">
                    <a:extLst>
                      <a:ext uri="{FF2B5EF4-FFF2-40B4-BE49-F238E27FC236}">
                        <a16:creationId xmlns="" xmlns:a16="http://schemas.microsoft.com/office/drawing/2014/main" id="{858460CD-DA8C-A542-A226-AC36441859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2188" y="5580063"/>
                    <a:ext cx="285750" cy="165100"/>
                  </a:xfrm>
                  <a:custGeom>
                    <a:avLst/>
                    <a:gdLst>
                      <a:gd name="T0" fmla="*/ 285389 w 792"/>
                      <a:gd name="T1" fmla="*/ 36329 h 459"/>
                      <a:gd name="T2" fmla="*/ 285389 w 792"/>
                      <a:gd name="T3" fmla="*/ 36329 h 459"/>
                      <a:gd name="T4" fmla="*/ 285028 w 792"/>
                      <a:gd name="T5" fmla="*/ 35610 h 459"/>
                      <a:gd name="T6" fmla="*/ 285028 w 792"/>
                      <a:gd name="T7" fmla="*/ 35610 h 459"/>
                      <a:gd name="T8" fmla="*/ 284307 w 792"/>
                      <a:gd name="T9" fmla="*/ 34531 h 459"/>
                      <a:gd name="T10" fmla="*/ 284307 w 792"/>
                      <a:gd name="T11" fmla="*/ 34531 h 459"/>
                      <a:gd name="T12" fmla="*/ 283224 w 792"/>
                      <a:gd name="T13" fmla="*/ 33811 h 459"/>
                      <a:gd name="T14" fmla="*/ 283224 w 792"/>
                      <a:gd name="T15" fmla="*/ 33811 h 459"/>
                      <a:gd name="T16" fmla="*/ 283224 w 792"/>
                      <a:gd name="T17" fmla="*/ 33452 h 459"/>
                      <a:gd name="T18" fmla="*/ 283224 w 792"/>
                      <a:gd name="T19" fmla="*/ 33452 h 459"/>
                      <a:gd name="T20" fmla="*/ 282864 w 792"/>
                      <a:gd name="T21" fmla="*/ 33092 h 459"/>
                      <a:gd name="T22" fmla="*/ 282864 w 792"/>
                      <a:gd name="T23" fmla="*/ 33092 h 459"/>
                      <a:gd name="T24" fmla="*/ 281781 w 792"/>
                      <a:gd name="T25" fmla="*/ 32732 h 459"/>
                      <a:gd name="T26" fmla="*/ 281781 w 792"/>
                      <a:gd name="T27" fmla="*/ 32732 h 459"/>
                      <a:gd name="T28" fmla="*/ 280699 w 792"/>
                      <a:gd name="T29" fmla="*/ 32013 h 459"/>
                      <a:gd name="T30" fmla="*/ 280699 w 792"/>
                      <a:gd name="T31" fmla="*/ 32013 h 459"/>
                      <a:gd name="T32" fmla="*/ 279977 w 792"/>
                      <a:gd name="T33" fmla="*/ 31293 h 459"/>
                      <a:gd name="T34" fmla="*/ 279977 w 792"/>
                      <a:gd name="T35" fmla="*/ 31293 h 459"/>
                      <a:gd name="T36" fmla="*/ 278895 w 792"/>
                      <a:gd name="T37" fmla="*/ 30934 h 459"/>
                      <a:gd name="T38" fmla="*/ 278895 w 792"/>
                      <a:gd name="T39" fmla="*/ 30934 h 459"/>
                      <a:gd name="T40" fmla="*/ 278173 w 792"/>
                      <a:gd name="T41" fmla="*/ 30574 h 459"/>
                      <a:gd name="T42" fmla="*/ 278173 w 792"/>
                      <a:gd name="T43" fmla="*/ 30574 h 459"/>
                      <a:gd name="T44" fmla="*/ 83705 w 792"/>
                      <a:gd name="T45" fmla="*/ 29135 h 459"/>
                      <a:gd name="T46" fmla="*/ 83705 w 792"/>
                      <a:gd name="T47" fmla="*/ 29135 h 459"/>
                      <a:gd name="T48" fmla="*/ 361 w 792"/>
                      <a:gd name="T49" fmla="*/ 156467 h 459"/>
                      <a:gd name="T50" fmla="*/ 361 w 792"/>
                      <a:gd name="T51" fmla="*/ 156467 h 459"/>
                      <a:gd name="T52" fmla="*/ 361 w 792"/>
                      <a:gd name="T53" fmla="*/ 157187 h 459"/>
                      <a:gd name="T54" fmla="*/ 361 w 792"/>
                      <a:gd name="T55" fmla="*/ 157187 h 459"/>
                      <a:gd name="T56" fmla="*/ 0 w 792"/>
                      <a:gd name="T57" fmla="*/ 157546 h 459"/>
                      <a:gd name="T58" fmla="*/ 0 w 792"/>
                      <a:gd name="T59" fmla="*/ 157546 h 459"/>
                      <a:gd name="T60" fmla="*/ 0 w 792"/>
                      <a:gd name="T61" fmla="*/ 157906 h 459"/>
                      <a:gd name="T62" fmla="*/ 0 w 792"/>
                      <a:gd name="T63" fmla="*/ 157906 h 459"/>
                      <a:gd name="T64" fmla="*/ 361 w 792"/>
                      <a:gd name="T65" fmla="*/ 161143 h 459"/>
                      <a:gd name="T66" fmla="*/ 361 w 792"/>
                      <a:gd name="T67" fmla="*/ 161143 h 459"/>
                      <a:gd name="T68" fmla="*/ 361 w 792"/>
                      <a:gd name="T69" fmla="*/ 161503 h 459"/>
                      <a:gd name="T70" fmla="*/ 361 w 792"/>
                      <a:gd name="T71" fmla="*/ 161503 h 459"/>
                      <a:gd name="T72" fmla="*/ 1443 w 792"/>
                      <a:gd name="T73" fmla="*/ 164740 h 459"/>
                      <a:gd name="T74" fmla="*/ 285389 w 792"/>
                      <a:gd name="T75" fmla="*/ 36329 h 459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792" h="459">
                        <a:moveTo>
                          <a:pt x="791" y="101"/>
                        </a:moveTo>
                        <a:lnTo>
                          <a:pt x="791" y="101"/>
                        </a:lnTo>
                        <a:lnTo>
                          <a:pt x="790" y="99"/>
                        </a:lnTo>
                        <a:cubicBezTo>
                          <a:pt x="789" y="98"/>
                          <a:pt x="788" y="97"/>
                          <a:pt x="788" y="96"/>
                        </a:cubicBezTo>
                        <a:cubicBezTo>
                          <a:pt x="787" y="96"/>
                          <a:pt x="786" y="95"/>
                          <a:pt x="785" y="94"/>
                        </a:cubicBezTo>
                        <a:cubicBezTo>
                          <a:pt x="785" y="94"/>
                          <a:pt x="785" y="94"/>
                          <a:pt x="785" y="93"/>
                        </a:cubicBezTo>
                        <a:cubicBezTo>
                          <a:pt x="784" y="93"/>
                          <a:pt x="784" y="93"/>
                          <a:pt x="784" y="92"/>
                        </a:cubicBezTo>
                        <a:cubicBezTo>
                          <a:pt x="783" y="92"/>
                          <a:pt x="782" y="91"/>
                          <a:pt x="781" y="91"/>
                        </a:cubicBezTo>
                        <a:cubicBezTo>
                          <a:pt x="780" y="90"/>
                          <a:pt x="780" y="89"/>
                          <a:pt x="778" y="89"/>
                        </a:cubicBezTo>
                        <a:cubicBezTo>
                          <a:pt x="778" y="88"/>
                          <a:pt x="777" y="87"/>
                          <a:pt x="776" y="87"/>
                        </a:cubicBezTo>
                        <a:cubicBezTo>
                          <a:pt x="775" y="87"/>
                          <a:pt x="774" y="86"/>
                          <a:pt x="773" y="86"/>
                        </a:cubicBezTo>
                        <a:cubicBezTo>
                          <a:pt x="773" y="86"/>
                          <a:pt x="772" y="85"/>
                          <a:pt x="771" y="85"/>
                        </a:cubicBezTo>
                        <a:cubicBezTo>
                          <a:pt x="552" y="1"/>
                          <a:pt x="371" y="0"/>
                          <a:pt x="232" y="81"/>
                        </a:cubicBezTo>
                        <a:cubicBezTo>
                          <a:pt x="38" y="194"/>
                          <a:pt x="2" y="426"/>
                          <a:pt x="1" y="435"/>
                        </a:cubicBezTo>
                        <a:cubicBezTo>
                          <a:pt x="1" y="436"/>
                          <a:pt x="1" y="436"/>
                          <a:pt x="1" y="437"/>
                        </a:cubicBezTo>
                        <a:cubicBezTo>
                          <a:pt x="1" y="438"/>
                          <a:pt x="0" y="438"/>
                          <a:pt x="0" y="438"/>
                        </a:cubicBezTo>
                        <a:cubicBezTo>
                          <a:pt x="0" y="438"/>
                          <a:pt x="0" y="438"/>
                          <a:pt x="0" y="439"/>
                        </a:cubicBezTo>
                        <a:cubicBezTo>
                          <a:pt x="0" y="442"/>
                          <a:pt x="0" y="445"/>
                          <a:pt x="1" y="448"/>
                        </a:cubicBezTo>
                        <a:cubicBezTo>
                          <a:pt x="1" y="448"/>
                          <a:pt x="1" y="448"/>
                          <a:pt x="1" y="449"/>
                        </a:cubicBezTo>
                        <a:cubicBezTo>
                          <a:pt x="1" y="452"/>
                          <a:pt x="3" y="455"/>
                          <a:pt x="4" y="458"/>
                        </a:cubicBezTo>
                        <a:lnTo>
                          <a:pt x="791" y="101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88" name="Freeform 44">
                    <a:extLst>
                      <a:ext uri="{FF2B5EF4-FFF2-40B4-BE49-F238E27FC236}">
                        <a16:creationId xmlns="" xmlns:a16="http://schemas.microsoft.com/office/drawing/2014/main" id="{4889FD7A-0960-D142-8F32-65117A473B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4538" y="4257675"/>
                    <a:ext cx="254000" cy="115888"/>
                  </a:xfrm>
                  <a:custGeom>
                    <a:avLst/>
                    <a:gdLst>
                      <a:gd name="T0" fmla="*/ 253278 w 704"/>
                      <a:gd name="T1" fmla="*/ 115529 h 323"/>
                      <a:gd name="T2" fmla="*/ 253278 w 704"/>
                      <a:gd name="T3" fmla="*/ 115529 h 323"/>
                      <a:gd name="T4" fmla="*/ 253639 w 704"/>
                      <a:gd name="T5" fmla="*/ 113018 h 323"/>
                      <a:gd name="T6" fmla="*/ 253639 w 704"/>
                      <a:gd name="T7" fmla="*/ 113018 h 323"/>
                      <a:gd name="T8" fmla="*/ 253639 w 704"/>
                      <a:gd name="T9" fmla="*/ 112659 h 323"/>
                      <a:gd name="T10" fmla="*/ 253639 w 704"/>
                      <a:gd name="T11" fmla="*/ 112659 h 323"/>
                      <a:gd name="T12" fmla="*/ 253278 w 704"/>
                      <a:gd name="T13" fmla="*/ 109789 h 323"/>
                      <a:gd name="T14" fmla="*/ 253278 w 704"/>
                      <a:gd name="T15" fmla="*/ 109789 h 323"/>
                      <a:gd name="T16" fmla="*/ 253278 w 704"/>
                      <a:gd name="T17" fmla="*/ 109789 h 323"/>
                      <a:gd name="T18" fmla="*/ 253278 w 704"/>
                      <a:gd name="T19" fmla="*/ 109789 h 323"/>
                      <a:gd name="T20" fmla="*/ 253278 w 704"/>
                      <a:gd name="T21" fmla="*/ 109430 h 323"/>
                      <a:gd name="T22" fmla="*/ 253278 w 704"/>
                      <a:gd name="T23" fmla="*/ 109430 h 323"/>
                      <a:gd name="T24" fmla="*/ 252918 w 704"/>
                      <a:gd name="T25" fmla="*/ 109071 h 323"/>
                      <a:gd name="T26" fmla="*/ 252918 w 704"/>
                      <a:gd name="T27" fmla="*/ 109071 h 323"/>
                      <a:gd name="T28" fmla="*/ 165605 w 704"/>
                      <a:gd name="T29" fmla="*/ 16863 h 323"/>
                      <a:gd name="T30" fmla="*/ 165605 w 704"/>
                      <a:gd name="T31" fmla="*/ 16863 h 323"/>
                      <a:gd name="T32" fmla="*/ 5773 w 704"/>
                      <a:gd name="T33" fmla="*/ 46283 h 323"/>
                      <a:gd name="T34" fmla="*/ 5773 w 704"/>
                      <a:gd name="T35" fmla="*/ 46283 h 323"/>
                      <a:gd name="T36" fmla="*/ 5412 w 704"/>
                      <a:gd name="T37" fmla="*/ 46642 h 323"/>
                      <a:gd name="T38" fmla="*/ 5412 w 704"/>
                      <a:gd name="T39" fmla="*/ 46642 h 323"/>
                      <a:gd name="T40" fmla="*/ 4690 w 704"/>
                      <a:gd name="T41" fmla="*/ 47360 h 323"/>
                      <a:gd name="T42" fmla="*/ 4690 w 704"/>
                      <a:gd name="T43" fmla="*/ 47360 h 323"/>
                      <a:gd name="T44" fmla="*/ 3969 w 704"/>
                      <a:gd name="T45" fmla="*/ 48077 h 323"/>
                      <a:gd name="T46" fmla="*/ 3969 w 704"/>
                      <a:gd name="T47" fmla="*/ 48077 h 323"/>
                      <a:gd name="T48" fmla="*/ 3247 w 704"/>
                      <a:gd name="T49" fmla="*/ 48436 h 323"/>
                      <a:gd name="T50" fmla="*/ 3247 w 704"/>
                      <a:gd name="T51" fmla="*/ 48436 h 323"/>
                      <a:gd name="T52" fmla="*/ 2526 w 704"/>
                      <a:gd name="T53" fmla="*/ 49154 h 323"/>
                      <a:gd name="T54" fmla="*/ 2526 w 704"/>
                      <a:gd name="T55" fmla="*/ 49154 h 323"/>
                      <a:gd name="T56" fmla="*/ 2165 w 704"/>
                      <a:gd name="T57" fmla="*/ 49513 h 323"/>
                      <a:gd name="T58" fmla="*/ 2165 w 704"/>
                      <a:gd name="T59" fmla="*/ 49513 h 323"/>
                      <a:gd name="T60" fmla="*/ 2165 w 704"/>
                      <a:gd name="T61" fmla="*/ 49871 h 323"/>
                      <a:gd name="T62" fmla="*/ 2165 w 704"/>
                      <a:gd name="T63" fmla="*/ 49871 h 323"/>
                      <a:gd name="T64" fmla="*/ 1443 w 704"/>
                      <a:gd name="T65" fmla="*/ 50589 h 323"/>
                      <a:gd name="T66" fmla="*/ 1443 w 704"/>
                      <a:gd name="T67" fmla="*/ 50589 h 323"/>
                      <a:gd name="T68" fmla="*/ 1082 w 704"/>
                      <a:gd name="T69" fmla="*/ 51306 h 323"/>
                      <a:gd name="T70" fmla="*/ 1082 w 704"/>
                      <a:gd name="T71" fmla="*/ 51306 h 323"/>
                      <a:gd name="T72" fmla="*/ 1082 w 704"/>
                      <a:gd name="T73" fmla="*/ 52024 h 323"/>
                      <a:gd name="T74" fmla="*/ 1082 w 704"/>
                      <a:gd name="T75" fmla="*/ 52024 h 323"/>
                      <a:gd name="T76" fmla="*/ 361 w 704"/>
                      <a:gd name="T77" fmla="*/ 53100 h 323"/>
                      <a:gd name="T78" fmla="*/ 361 w 704"/>
                      <a:gd name="T79" fmla="*/ 53100 h 323"/>
                      <a:gd name="T80" fmla="*/ 361 w 704"/>
                      <a:gd name="T81" fmla="*/ 53818 h 323"/>
                      <a:gd name="T82" fmla="*/ 361 w 704"/>
                      <a:gd name="T83" fmla="*/ 53818 h 323"/>
                      <a:gd name="T84" fmla="*/ 0 w 704"/>
                      <a:gd name="T85" fmla="*/ 54536 h 323"/>
                      <a:gd name="T86" fmla="*/ 0 w 704"/>
                      <a:gd name="T87" fmla="*/ 54536 h 323"/>
                      <a:gd name="T88" fmla="*/ 0 w 704"/>
                      <a:gd name="T89" fmla="*/ 55612 h 323"/>
                      <a:gd name="T90" fmla="*/ 253278 w 704"/>
                      <a:gd name="T91" fmla="*/ 115529 h 323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704" h="323">
                        <a:moveTo>
                          <a:pt x="702" y="322"/>
                        </a:moveTo>
                        <a:lnTo>
                          <a:pt x="702" y="322"/>
                        </a:lnTo>
                        <a:cubicBezTo>
                          <a:pt x="702" y="320"/>
                          <a:pt x="703" y="318"/>
                          <a:pt x="703" y="315"/>
                        </a:cubicBezTo>
                        <a:lnTo>
                          <a:pt x="703" y="314"/>
                        </a:lnTo>
                        <a:cubicBezTo>
                          <a:pt x="703" y="311"/>
                          <a:pt x="702" y="309"/>
                          <a:pt x="702" y="306"/>
                        </a:cubicBezTo>
                        <a:lnTo>
                          <a:pt x="702" y="305"/>
                        </a:lnTo>
                        <a:cubicBezTo>
                          <a:pt x="701" y="305"/>
                          <a:pt x="701" y="305"/>
                          <a:pt x="701" y="304"/>
                        </a:cubicBezTo>
                        <a:cubicBezTo>
                          <a:pt x="699" y="296"/>
                          <a:pt x="635" y="111"/>
                          <a:pt x="459" y="47"/>
                        </a:cubicBezTo>
                        <a:cubicBezTo>
                          <a:pt x="333" y="0"/>
                          <a:pt x="184" y="28"/>
                          <a:pt x="16" y="129"/>
                        </a:cubicBezTo>
                        <a:lnTo>
                          <a:pt x="15" y="130"/>
                        </a:lnTo>
                        <a:cubicBezTo>
                          <a:pt x="14" y="131"/>
                          <a:pt x="13" y="131"/>
                          <a:pt x="13" y="132"/>
                        </a:cubicBezTo>
                        <a:cubicBezTo>
                          <a:pt x="12" y="132"/>
                          <a:pt x="11" y="133"/>
                          <a:pt x="11" y="134"/>
                        </a:cubicBezTo>
                        <a:cubicBezTo>
                          <a:pt x="10" y="134"/>
                          <a:pt x="10" y="135"/>
                          <a:pt x="9" y="135"/>
                        </a:cubicBezTo>
                        <a:cubicBezTo>
                          <a:pt x="8" y="136"/>
                          <a:pt x="8" y="137"/>
                          <a:pt x="7" y="137"/>
                        </a:cubicBezTo>
                        <a:cubicBezTo>
                          <a:pt x="7" y="138"/>
                          <a:pt x="7" y="138"/>
                          <a:pt x="6" y="138"/>
                        </a:cubicBezTo>
                        <a:lnTo>
                          <a:pt x="6" y="139"/>
                        </a:lnTo>
                        <a:cubicBezTo>
                          <a:pt x="6" y="139"/>
                          <a:pt x="5" y="141"/>
                          <a:pt x="4" y="141"/>
                        </a:cubicBezTo>
                        <a:cubicBezTo>
                          <a:pt x="4" y="142"/>
                          <a:pt x="4" y="142"/>
                          <a:pt x="3" y="143"/>
                        </a:cubicBezTo>
                        <a:cubicBezTo>
                          <a:pt x="3" y="144"/>
                          <a:pt x="3" y="145"/>
                          <a:pt x="3" y="145"/>
                        </a:cubicBezTo>
                        <a:cubicBezTo>
                          <a:pt x="2" y="147"/>
                          <a:pt x="2" y="147"/>
                          <a:pt x="1" y="148"/>
                        </a:cubicBezTo>
                        <a:cubicBezTo>
                          <a:pt x="1" y="148"/>
                          <a:pt x="1" y="149"/>
                          <a:pt x="1" y="150"/>
                        </a:cubicBezTo>
                        <a:cubicBezTo>
                          <a:pt x="1" y="151"/>
                          <a:pt x="0" y="152"/>
                          <a:pt x="0" y="152"/>
                        </a:cubicBezTo>
                        <a:cubicBezTo>
                          <a:pt x="0" y="153"/>
                          <a:pt x="0" y="154"/>
                          <a:pt x="0" y="155"/>
                        </a:cubicBezTo>
                        <a:lnTo>
                          <a:pt x="702" y="322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89" name="Freeform 45">
                    <a:extLst>
                      <a:ext uri="{FF2B5EF4-FFF2-40B4-BE49-F238E27FC236}">
                        <a16:creationId xmlns="" xmlns:a16="http://schemas.microsoft.com/office/drawing/2014/main" id="{B03F1396-11E8-004A-A576-1753A8129F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4538" y="4314825"/>
                    <a:ext cx="252412" cy="117475"/>
                  </a:xfrm>
                  <a:custGeom>
                    <a:avLst/>
                    <a:gdLst>
                      <a:gd name="T0" fmla="*/ 0 w 703"/>
                      <a:gd name="T1" fmla="*/ 0 h 325"/>
                      <a:gd name="T2" fmla="*/ 0 w 703"/>
                      <a:gd name="T3" fmla="*/ 0 h 325"/>
                      <a:gd name="T4" fmla="*/ 0 w 703"/>
                      <a:gd name="T5" fmla="*/ 723 h 325"/>
                      <a:gd name="T6" fmla="*/ 0 w 703"/>
                      <a:gd name="T7" fmla="*/ 723 h 325"/>
                      <a:gd name="T8" fmla="*/ 0 w 703"/>
                      <a:gd name="T9" fmla="*/ 1446 h 325"/>
                      <a:gd name="T10" fmla="*/ 0 w 703"/>
                      <a:gd name="T11" fmla="*/ 1446 h 325"/>
                      <a:gd name="T12" fmla="*/ 0 w 703"/>
                      <a:gd name="T13" fmla="*/ 2530 h 325"/>
                      <a:gd name="T14" fmla="*/ 0 w 703"/>
                      <a:gd name="T15" fmla="*/ 2530 h 325"/>
                      <a:gd name="T16" fmla="*/ 0 w 703"/>
                      <a:gd name="T17" fmla="*/ 2892 h 325"/>
                      <a:gd name="T18" fmla="*/ 0 w 703"/>
                      <a:gd name="T19" fmla="*/ 2892 h 325"/>
                      <a:gd name="T20" fmla="*/ 0 w 703"/>
                      <a:gd name="T21" fmla="*/ 3615 h 325"/>
                      <a:gd name="T22" fmla="*/ 0 w 703"/>
                      <a:gd name="T23" fmla="*/ 3615 h 325"/>
                      <a:gd name="T24" fmla="*/ 359 w 703"/>
                      <a:gd name="T25" fmla="*/ 4338 h 325"/>
                      <a:gd name="T26" fmla="*/ 359 w 703"/>
                      <a:gd name="T27" fmla="*/ 4338 h 325"/>
                      <a:gd name="T28" fmla="*/ 718 w 703"/>
                      <a:gd name="T29" fmla="*/ 5060 h 325"/>
                      <a:gd name="T30" fmla="*/ 718 w 703"/>
                      <a:gd name="T31" fmla="*/ 5060 h 325"/>
                      <a:gd name="T32" fmla="*/ 1077 w 703"/>
                      <a:gd name="T33" fmla="*/ 6145 h 325"/>
                      <a:gd name="T34" fmla="*/ 1077 w 703"/>
                      <a:gd name="T35" fmla="*/ 6145 h 325"/>
                      <a:gd name="T36" fmla="*/ 1436 w 703"/>
                      <a:gd name="T37" fmla="*/ 6868 h 325"/>
                      <a:gd name="T38" fmla="*/ 1436 w 703"/>
                      <a:gd name="T39" fmla="*/ 6868 h 325"/>
                      <a:gd name="T40" fmla="*/ 1795 w 703"/>
                      <a:gd name="T41" fmla="*/ 7229 h 325"/>
                      <a:gd name="T42" fmla="*/ 1795 w 703"/>
                      <a:gd name="T43" fmla="*/ 7229 h 325"/>
                      <a:gd name="T44" fmla="*/ 128899 w 703"/>
                      <a:gd name="T45" fmla="*/ 108077 h 325"/>
                      <a:gd name="T46" fmla="*/ 128899 w 703"/>
                      <a:gd name="T47" fmla="*/ 108077 h 325"/>
                      <a:gd name="T48" fmla="*/ 248822 w 703"/>
                      <a:gd name="T49" fmla="*/ 66509 h 325"/>
                      <a:gd name="T50" fmla="*/ 248822 w 703"/>
                      <a:gd name="T51" fmla="*/ 66509 h 325"/>
                      <a:gd name="T52" fmla="*/ 248822 w 703"/>
                      <a:gd name="T53" fmla="*/ 66147 h 325"/>
                      <a:gd name="T54" fmla="*/ 248822 w 703"/>
                      <a:gd name="T55" fmla="*/ 66147 h 325"/>
                      <a:gd name="T56" fmla="*/ 249181 w 703"/>
                      <a:gd name="T57" fmla="*/ 65786 h 325"/>
                      <a:gd name="T58" fmla="*/ 249181 w 703"/>
                      <a:gd name="T59" fmla="*/ 65786 h 325"/>
                      <a:gd name="T60" fmla="*/ 249181 w 703"/>
                      <a:gd name="T61" fmla="*/ 65425 h 325"/>
                      <a:gd name="T62" fmla="*/ 249181 w 703"/>
                      <a:gd name="T63" fmla="*/ 65425 h 325"/>
                      <a:gd name="T64" fmla="*/ 250976 w 703"/>
                      <a:gd name="T65" fmla="*/ 63256 h 325"/>
                      <a:gd name="T66" fmla="*/ 250976 w 703"/>
                      <a:gd name="T67" fmla="*/ 63256 h 325"/>
                      <a:gd name="T68" fmla="*/ 250976 w 703"/>
                      <a:gd name="T69" fmla="*/ 63256 h 325"/>
                      <a:gd name="T70" fmla="*/ 250976 w 703"/>
                      <a:gd name="T71" fmla="*/ 63256 h 325"/>
                      <a:gd name="T72" fmla="*/ 252053 w 703"/>
                      <a:gd name="T73" fmla="*/ 60364 h 325"/>
                      <a:gd name="T74" fmla="*/ 0 w 703"/>
                      <a:gd name="T75" fmla="*/ 0 h 325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703" h="325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6"/>
                          <a:pt x="0" y="6"/>
                          <a:pt x="0" y="7"/>
                        </a:cubicBezTo>
                        <a:lnTo>
                          <a:pt x="0" y="8"/>
                        </a:lnTo>
                        <a:cubicBezTo>
                          <a:pt x="0" y="9"/>
                          <a:pt x="0" y="9"/>
                          <a:pt x="0" y="10"/>
                        </a:cubicBezTo>
                        <a:cubicBezTo>
                          <a:pt x="1" y="10"/>
                          <a:pt x="1" y="12"/>
                          <a:pt x="1" y="12"/>
                        </a:cubicBezTo>
                        <a:cubicBezTo>
                          <a:pt x="1" y="13"/>
                          <a:pt x="1" y="14"/>
                          <a:pt x="2" y="14"/>
                        </a:cubicBezTo>
                        <a:cubicBezTo>
                          <a:pt x="2" y="15"/>
                          <a:pt x="3" y="16"/>
                          <a:pt x="3" y="17"/>
                        </a:cubicBezTo>
                        <a:lnTo>
                          <a:pt x="4" y="19"/>
                        </a:lnTo>
                        <a:cubicBezTo>
                          <a:pt x="4" y="20"/>
                          <a:pt x="4" y="20"/>
                          <a:pt x="5" y="20"/>
                        </a:cubicBezTo>
                        <a:cubicBezTo>
                          <a:pt x="106" y="188"/>
                          <a:pt x="225" y="282"/>
                          <a:pt x="359" y="299"/>
                        </a:cubicBezTo>
                        <a:cubicBezTo>
                          <a:pt x="545" y="324"/>
                          <a:pt x="686" y="189"/>
                          <a:pt x="693" y="184"/>
                        </a:cubicBezTo>
                        <a:cubicBezTo>
                          <a:pt x="693" y="183"/>
                          <a:pt x="693" y="183"/>
                          <a:pt x="693" y="183"/>
                        </a:cubicBezTo>
                        <a:cubicBezTo>
                          <a:pt x="693" y="183"/>
                          <a:pt x="694" y="183"/>
                          <a:pt x="694" y="182"/>
                        </a:cubicBezTo>
                        <a:cubicBezTo>
                          <a:pt x="694" y="182"/>
                          <a:pt x="694" y="182"/>
                          <a:pt x="694" y="181"/>
                        </a:cubicBezTo>
                        <a:cubicBezTo>
                          <a:pt x="696" y="179"/>
                          <a:pt x="697" y="178"/>
                          <a:pt x="699" y="175"/>
                        </a:cubicBezTo>
                        <a:cubicBezTo>
                          <a:pt x="700" y="173"/>
                          <a:pt x="701" y="170"/>
                          <a:pt x="702" y="167"/>
                        </a:cubicBez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90" name="Freeform 46">
                    <a:extLst>
                      <a:ext uri="{FF2B5EF4-FFF2-40B4-BE49-F238E27FC236}">
                        <a16:creationId xmlns="" xmlns:a16="http://schemas.microsoft.com/office/drawing/2014/main" id="{D8C60A07-33B2-3048-908E-4A3B9A2AAC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97438" y="4146550"/>
                    <a:ext cx="180975" cy="209550"/>
                  </a:xfrm>
                  <a:custGeom>
                    <a:avLst/>
                    <a:gdLst>
                      <a:gd name="T0" fmla="*/ 0 w 503"/>
                      <a:gd name="T1" fmla="*/ 194813 h 583"/>
                      <a:gd name="T2" fmla="*/ 0 w 503"/>
                      <a:gd name="T3" fmla="*/ 194813 h 583"/>
                      <a:gd name="T4" fmla="*/ 2159 w 503"/>
                      <a:gd name="T5" fmla="*/ 196610 h 583"/>
                      <a:gd name="T6" fmla="*/ 2159 w 503"/>
                      <a:gd name="T7" fmla="*/ 196610 h 583"/>
                      <a:gd name="T8" fmla="*/ 2519 w 503"/>
                      <a:gd name="T9" fmla="*/ 196610 h 583"/>
                      <a:gd name="T10" fmla="*/ 2519 w 503"/>
                      <a:gd name="T11" fmla="*/ 196610 h 583"/>
                      <a:gd name="T12" fmla="*/ 5037 w 503"/>
                      <a:gd name="T13" fmla="*/ 197329 h 583"/>
                      <a:gd name="T14" fmla="*/ 5037 w 503"/>
                      <a:gd name="T15" fmla="*/ 197329 h 583"/>
                      <a:gd name="T16" fmla="*/ 5397 w 503"/>
                      <a:gd name="T17" fmla="*/ 197689 h 583"/>
                      <a:gd name="T18" fmla="*/ 5397 w 503"/>
                      <a:gd name="T19" fmla="*/ 197689 h 583"/>
                      <a:gd name="T20" fmla="*/ 5397 w 503"/>
                      <a:gd name="T21" fmla="*/ 197689 h 583"/>
                      <a:gd name="T22" fmla="*/ 5397 w 503"/>
                      <a:gd name="T23" fmla="*/ 197689 h 583"/>
                      <a:gd name="T24" fmla="*/ 6116 w 503"/>
                      <a:gd name="T25" fmla="*/ 197689 h 583"/>
                      <a:gd name="T26" fmla="*/ 6116 w 503"/>
                      <a:gd name="T27" fmla="*/ 197689 h 583"/>
                      <a:gd name="T28" fmla="*/ 128445 w 503"/>
                      <a:gd name="T29" fmla="*/ 164261 h 583"/>
                      <a:gd name="T30" fmla="*/ 128445 w 503"/>
                      <a:gd name="T31" fmla="*/ 164261 h 583"/>
                      <a:gd name="T32" fmla="*/ 176658 w 503"/>
                      <a:gd name="T33" fmla="*/ 9345 h 583"/>
                      <a:gd name="T34" fmla="*/ 176658 w 503"/>
                      <a:gd name="T35" fmla="*/ 9345 h 583"/>
                      <a:gd name="T36" fmla="*/ 176658 w 503"/>
                      <a:gd name="T37" fmla="*/ 8626 h 583"/>
                      <a:gd name="T38" fmla="*/ 176658 w 503"/>
                      <a:gd name="T39" fmla="*/ 8626 h 583"/>
                      <a:gd name="T40" fmla="*/ 176658 w 503"/>
                      <a:gd name="T41" fmla="*/ 7908 h 583"/>
                      <a:gd name="T42" fmla="*/ 176658 w 503"/>
                      <a:gd name="T43" fmla="*/ 7908 h 583"/>
                      <a:gd name="T44" fmla="*/ 176298 w 503"/>
                      <a:gd name="T45" fmla="*/ 7189 h 583"/>
                      <a:gd name="T46" fmla="*/ 176298 w 503"/>
                      <a:gd name="T47" fmla="*/ 7189 h 583"/>
                      <a:gd name="T48" fmla="*/ 175938 w 503"/>
                      <a:gd name="T49" fmla="*/ 6110 h 583"/>
                      <a:gd name="T50" fmla="*/ 175938 w 503"/>
                      <a:gd name="T51" fmla="*/ 6110 h 583"/>
                      <a:gd name="T52" fmla="*/ 175578 w 503"/>
                      <a:gd name="T53" fmla="*/ 5392 h 583"/>
                      <a:gd name="T54" fmla="*/ 175578 w 503"/>
                      <a:gd name="T55" fmla="*/ 5392 h 583"/>
                      <a:gd name="T56" fmla="*/ 175578 w 503"/>
                      <a:gd name="T57" fmla="*/ 4673 h 583"/>
                      <a:gd name="T58" fmla="*/ 175578 w 503"/>
                      <a:gd name="T59" fmla="*/ 4673 h 583"/>
                      <a:gd name="T60" fmla="*/ 175218 w 503"/>
                      <a:gd name="T61" fmla="*/ 4313 h 583"/>
                      <a:gd name="T62" fmla="*/ 175218 w 503"/>
                      <a:gd name="T63" fmla="*/ 4313 h 583"/>
                      <a:gd name="T64" fmla="*/ 174859 w 503"/>
                      <a:gd name="T65" fmla="*/ 3594 h 583"/>
                      <a:gd name="T66" fmla="*/ 174859 w 503"/>
                      <a:gd name="T67" fmla="*/ 3594 h 583"/>
                      <a:gd name="T68" fmla="*/ 174499 w 503"/>
                      <a:gd name="T69" fmla="*/ 3235 h 583"/>
                      <a:gd name="T70" fmla="*/ 174499 w 503"/>
                      <a:gd name="T71" fmla="*/ 3235 h 583"/>
                      <a:gd name="T72" fmla="*/ 173779 w 503"/>
                      <a:gd name="T73" fmla="*/ 2516 h 583"/>
                      <a:gd name="T74" fmla="*/ 173779 w 503"/>
                      <a:gd name="T75" fmla="*/ 2516 h 583"/>
                      <a:gd name="T76" fmla="*/ 173419 w 503"/>
                      <a:gd name="T77" fmla="*/ 1797 h 583"/>
                      <a:gd name="T78" fmla="*/ 173419 w 503"/>
                      <a:gd name="T79" fmla="*/ 1797 h 583"/>
                      <a:gd name="T80" fmla="*/ 172700 w 503"/>
                      <a:gd name="T81" fmla="*/ 1078 h 583"/>
                      <a:gd name="T82" fmla="*/ 172700 w 503"/>
                      <a:gd name="T83" fmla="*/ 1078 h 583"/>
                      <a:gd name="T84" fmla="*/ 171980 w 503"/>
                      <a:gd name="T85" fmla="*/ 359 h 583"/>
                      <a:gd name="T86" fmla="*/ 171980 w 503"/>
                      <a:gd name="T87" fmla="*/ 359 h 583"/>
                      <a:gd name="T88" fmla="*/ 171261 w 503"/>
                      <a:gd name="T89" fmla="*/ 0 h 583"/>
                      <a:gd name="T90" fmla="*/ 0 w 503"/>
                      <a:gd name="T91" fmla="*/ 194813 h 583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503" h="583">
                        <a:moveTo>
                          <a:pt x="0" y="542"/>
                        </a:moveTo>
                        <a:lnTo>
                          <a:pt x="0" y="542"/>
                        </a:lnTo>
                        <a:cubicBezTo>
                          <a:pt x="2" y="543"/>
                          <a:pt x="4" y="545"/>
                          <a:pt x="6" y="547"/>
                        </a:cubicBezTo>
                        <a:cubicBezTo>
                          <a:pt x="7" y="547"/>
                          <a:pt x="7" y="547"/>
                          <a:pt x="7" y="547"/>
                        </a:cubicBezTo>
                        <a:cubicBezTo>
                          <a:pt x="9" y="548"/>
                          <a:pt x="12" y="549"/>
                          <a:pt x="14" y="549"/>
                        </a:cubicBezTo>
                        <a:cubicBezTo>
                          <a:pt x="14" y="549"/>
                          <a:pt x="14" y="549"/>
                          <a:pt x="15" y="550"/>
                        </a:cubicBezTo>
                        <a:cubicBezTo>
                          <a:pt x="15" y="550"/>
                          <a:pt x="16" y="550"/>
                          <a:pt x="17" y="550"/>
                        </a:cubicBezTo>
                        <a:cubicBezTo>
                          <a:pt x="25" y="551"/>
                          <a:pt x="217" y="582"/>
                          <a:pt x="357" y="457"/>
                        </a:cubicBezTo>
                        <a:cubicBezTo>
                          <a:pt x="457" y="367"/>
                          <a:pt x="502" y="222"/>
                          <a:pt x="491" y="26"/>
                        </a:cubicBezTo>
                        <a:cubicBezTo>
                          <a:pt x="491" y="25"/>
                          <a:pt x="491" y="25"/>
                          <a:pt x="491" y="24"/>
                        </a:cubicBezTo>
                        <a:lnTo>
                          <a:pt x="491" y="22"/>
                        </a:lnTo>
                        <a:cubicBezTo>
                          <a:pt x="490" y="21"/>
                          <a:pt x="490" y="20"/>
                          <a:pt x="490" y="20"/>
                        </a:cubicBezTo>
                        <a:cubicBezTo>
                          <a:pt x="489" y="19"/>
                          <a:pt x="489" y="18"/>
                          <a:pt x="489" y="17"/>
                        </a:cubicBezTo>
                        <a:cubicBezTo>
                          <a:pt x="489" y="16"/>
                          <a:pt x="488" y="15"/>
                          <a:pt x="488" y="15"/>
                        </a:cubicBezTo>
                        <a:cubicBezTo>
                          <a:pt x="488" y="14"/>
                          <a:pt x="488" y="14"/>
                          <a:pt x="488" y="13"/>
                        </a:cubicBezTo>
                        <a:cubicBezTo>
                          <a:pt x="488" y="13"/>
                          <a:pt x="488" y="13"/>
                          <a:pt x="487" y="12"/>
                        </a:cubicBezTo>
                        <a:cubicBezTo>
                          <a:pt x="487" y="12"/>
                          <a:pt x="486" y="11"/>
                          <a:pt x="486" y="10"/>
                        </a:cubicBezTo>
                        <a:cubicBezTo>
                          <a:pt x="485" y="10"/>
                          <a:pt x="485" y="9"/>
                          <a:pt x="485" y="9"/>
                        </a:cubicBezTo>
                        <a:cubicBezTo>
                          <a:pt x="484" y="8"/>
                          <a:pt x="483" y="7"/>
                          <a:pt x="483" y="7"/>
                        </a:cubicBezTo>
                        <a:cubicBezTo>
                          <a:pt x="482" y="5"/>
                          <a:pt x="482" y="5"/>
                          <a:pt x="482" y="5"/>
                        </a:cubicBezTo>
                        <a:cubicBezTo>
                          <a:pt x="481" y="4"/>
                          <a:pt x="481" y="4"/>
                          <a:pt x="480" y="3"/>
                        </a:cubicBezTo>
                        <a:cubicBezTo>
                          <a:pt x="479" y="2"/>
                          <a:pt x="478" y="2"/>
                          <a:pt x="478" y="1"/>
                        </a:cubicBezTo>
                        <a:cubicBezTo>
                          <a:pt x="477" y="1"/>
                          <a:pt x="476" y="0"/>
                          <a:pt x="476" y="0"/>
                        </a:cubicBezTo>
                        <a:lnTo>
                          <a:pt x="0" y="542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91" name="Freeform 47">
                    <a:extLst>
                      <a:ext uri="{FF2B5EF4-FFF2-40B4-BE49-F238E27FC236}">
                        <a16:creationId xmlns="" xmlns:a16="http://schemas.microsoft.com/office/drawing/2014/main" id="{4D73CADE-B054-6641-BCF4-65F7A57EAD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73625" y="4144963"/>
                    <a:ext cx="195263" cy="196850"/>
                  </a:xfrm>
                  <a:custGeom>
                    <a:avLst/>
                    <a:gdLst>
                      <a:gd name="T0" fmla="*/ 194903 w 542"/>
                      <a:gd name="T1" fmla="*/ 2151 h 549"/>
                      <a:gd name="T2" fmla="*/ 194903 w 542"/>
                      <a:gd name="T3" fmla="*/ 2151 h 549"/>
                      <a:gd name="T4" fmla="*/ 193822 w 542"/>
                      <a:gd name="T5" fmla="*/ 1793 h 549"/>
                      <a:gd name="T6" fmla="*/ 193822 w 542"/>
                      <a:gd name="T7" fmla="*/ 1793 h 549"/>
                      <a:gd name="T8" fmla="*/ 193462 w 542"/>
                      <a:gd name="T9" fmla="*/ 1434 h 549"/>
                      <a:gd name="T10" fmla="*/ 193462 w 542"/>
                      <a:gd name="T11" fmla="*/ 1434 h 549"/>
                      <a:gd name="T12" fmla="*/ 192381 w 542"/>
                      <a:gd name="T13" fmla="*/ 1076 h 549"/>
                      <a:gd name="T14" fmla="*/ 192381 w 542"/>
                      <a:gd name="T15" fmla="*/ 1076 h 549"/>
                      <a:gd name="T16" fmla="*/ 192021 w 542"/>
                      <a:gd name="T17" fmla="*/ 717 h 549"/>
                      <a:gd name="T18" fmla="*/ 192021 w 542"/>
                      <a:gd name="T19" fmla="*/ 717 h 549"/>
                      <a:gd name="T20" fmla="*/ 191660 w 542"/>
                      <a:gd name="T21" fmla="*/ 717 h 549"/>
                      <a:gd name="T22" fmla="*/ 191660 w 542"/>
                      <a:gd name="T23" fmla="*/ 717 h 549"/>
                      <a:gd name="T24" fmla="*/ 190940 w 542"/>
                      <a:gd name="T25" fmla="*/ 359 h 549"/>
                      <a:gd name="T26" fmla="*/ 190940 w 542"/>
                      <a:gd name="T27" fmla="*/ 359 h 549"/>
                      <a:gd name="T28" fmla="*/ 189859 w 542"/>
                      <a:gd name="T29" fmla="*/ 359 h 549"/>
                      <a:gd name="T30" fmla="*/ 189859 w 542"/>
                      <a:gd name="T31" fmla="*/ 359 h 549"/>
                      <a:gd name="T32" fmla="*/ 189139 w 542"/>
                      <a:gd name="T33" fmla="*/ 0 h 549"/>
                      <a:gd name="T34" fmla="*/ 189139 w 542"/>
                      <a:gd name="T35" fmla="*/ 0 h 549"/>
                      <a:gd name="T36" fmla="*/ 188058 w 542"/>
                      <a:gd name="T37" fmla="*/ 0 h 549"/>
                      <a:gd name="T38" fmla="*/ 188058 w 542"/>
                      <a:gd name="T39" fmla="*/ 0 h 549"/>
                      <a:gd name="T40" fmla="*/ 187337 w 542"/>
                      <a:gd name="T41" fmla="*/ 0 h 549"/>
                      <a:gd name="T42" fmla="*/ 187337 w 542"/>
                      <a:gd name="T43" fmla="*/ 0 h 549"/>
                      <a:gd name="T44" fmla="*/ 39269 w 542"/>
                      <a:gd name="T45" fmla="*/ 65617 h 549"/>
                      <a:gd name="T46" fmla="*/ 39269 w 542"/>
                      <a:gd name="T47" fmla="*/ 65617 h 549"/>
                      <a:gd name="T48" fmla="*/ 19815 w 542"/>
                      <a:gd name="T49" fmla="*/ 191113 h 549"/>
                      <a:gd name="T50" fmla="*/ 19815 w 542"/>
                      <a:gd name="T51" fmla="*/ 191113 h 549"/>
                      <a:gd name="T52" fmla="*/ 19815 w 542"/>
                      <a:gd name="T53" fmla="*/ 191472 h 549"/>
                      <a:gd name="T54" fmla="*/ 19815 w 542"/>
                      <a:gd name="T55" fmla="*/ 191472 h 549"/>
                      <a:gd name="T56" fmla="*/ 20175 w 542"/>
                      <a:gd name="T57" fmla="*/ 191472 h 549"/>
                      <a:gd name="T58" fmla="*/ 20175 w 542"/>
                      <a:gd name="T59" fmla="*/ 191472 h 549"/>
                      <a:gd name="T60" fmla="*/ 20175 w 542"/>
                      <a:gd name="T61" fmla="*/ 191830 h 549"/>
                      <a:gd name="T62" fmla="*/ 20175 w 542"/>
                      <a:gd name="T63" fmla="*/ 191830 h 549"/>
                      <a:gd name="T64" fmla="*/ 21256 w 542"/>
                      <a:gd name="T65" fmla="*/ 193982 h 549"/>
                      <a:gd name="T66" fmla="*/ 21256 w 542"/>
                      <a:gd name="T67" fmla="*/ 193982 h 549"/>
                      <a:gd name="T68" fmla="*/ 21616 w 542"/>
                      <a:gd name="T69" fmla="*/ 194699 h 549"/>
                      <a:gd name="T70" fmla="*/ 21616 w 542"/>
                      <a:gd name="T71" fmla="*/ 194699 h 549"/>
                      <a:gd name="T72" fmla="*/ 23417 w 542"/>
                      <a:gd name="T73" fmla="*/ 196491 h 549"/>
                      <a:gd name="T74" fmla="*/ 194903 w 542"/>
                      <a:gd name="T75" fmla="*/ 2151 h 549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542" h="549">
                        <a:moveTo>
                          <a:pt x="541" y="6"/>
                        </a:moveTo>
                        <a:lnTo>
                          <a:pt x="541" y="6"/>
                        </a:lnTo>
                        <a:cubicBezTo>
                          <a:pt x="540" y="6"/>
                          <a:pt x="540" y="5"/>
                          <a:pt x="538" y="5"/>
                        </a:cubicBezTo>
                        <a:lnTo>
                          <a:pt x="537" y="4"/>
                        </a:lnTo>
                        <a:cubicBezTo>
                          <a:pt x="536" y="3"/>
                          <a:pt x="535" y="3"/>
                          <a:pt x="534" y="3"/>
                        </a:cubicBezTo>
                        <a:cubicBezTo>
                          <a:pt x="534" y="3"/>
                          <a:pt x="534" y="3"/>
                          <a:pt x="533" y="2"/>
                        </a:cubicBezTo>
                        <a:cubicBezTo>
                          <a:pt x="533" y="2"/>
                          <a:pt x="533" y="2"/>
                          <a:pt x="532" y="2"/>
                        </a:cubicBezTo>
                        <a:cubicBezTo>
                          <a:pt x="531" y="1"/>
                          <a:pt x="530" y="1"/>
                          <a:pt x="530" y="1"/>
                        </a:cubicBezTo>
                        <a:cubicBezTo>
                          <a:pt x="528" y="1"/>
                          <a:pt x="528" y="1"/>
                          <a:pt x="527" y="1"/>
                        </a:cubicBezTo>
                        <a:cubicBezTo>
                          <a:pt x="526" y="1"/>
                          <a:pt x="526" y="1"/>
                          <a:pt x="525" y="0"/>
                        </a:cubicBezTo>
                        <a:cubicBezTo>
                          <a:pt x="524" y="0"/>
                          <a:pt x="523" y="0"/>
                          <a:pt x="522" y="0"/>
                        </a:cubicBezTo>
                        <a:cubicBezTo>
                          <a:pt x="521" y="0"/>
                          <a:pt x="521" y="0"/>
                          <a:pt x="520" y="0"/>
                        </a:cubicBezTo>
                        <a:cubicBezTo>
                          <a:pt x="325" y="12"/>
                          <a:pt x="186" y="73"/>
                          <a:pt x="109" y="183"/>
                        </a:cubicBezTo>
                        <a:cubicBezTo>
                          <a:pt x="0" y="336"/>
                          <a:pt x="53" y="524"/>
                          <a:pt x="55" y="533"/>
                        </a:cubicBezTo>
                        <a:cubicBezTo>
                          <a:pt x="55" y="533"/>
                          <a:pt x="55" y="533"/>
                          <a:pt x="55" y="534"/>
                        </a:cubicBezTo>
                        <a:cubicBezTo>
                          <a:pt x="56" y="534"/>
                          <a:pt x="56" y="534"/>
                          <a:pt x="56" y="534"/>
                        </a:cubicBezTo>
                        <a:cubicBezTo>
                          <a:pt x="56" y="534"/>
                          <a:pt x="56" y="534"/>
                          <a:pt x="56" y="535"/>
                        </a:cubicBezTo>
                        <a:cubicBezTo>
                          <a:pt x="57" y="537"/>
                          <a:pt x="58" y="539"/>
                          <a:pt x="59" y="541"/>
                        </a:cubicBezTo>
                        <a:cubicBezTo>
                          <a:pt x="59" y="542"/>
                          <a:pt x="60" y="542"/>
                          <a:pt x="60" y="543"/>
                        </a:cubicBezTo>
                        <a:cubicBezTo>
                          <a:pt x="61" y="544"/>
                          <a:pt x="63" y="546"/>
                          <a:pt x="65" y="548"/>
                        </a:cubicBezTo>
                        <a:lnTo>
                          <a:pt x="541" y="6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92" name="Freeform 48">
                    <a:extLst>
                      <a:ext uri="{FF2B5EF4-FFF2-40B4-BE49-F238E27FC236}">
                        <a16:creationId xmlns="" xmlns:a16="http://schemas.microsoft.com/office/drawing/2014/main" id="{DBECE033-688A-A943-915E-6F4A7900FB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94213" y="4056063"/>
                    <a:ext cx="225425" cy="114300"/>
                  </a:xfrm>
                  <a:custGeom>
                    <a:avLst/>
                    <a:gdLst>
                      <a:gd name="T0" fmla="*/ 224706 w 627"/>
                      <a:gd name="T1" fmla="*/ 113941 h 318"/>
                      <a:gd name="T2" fmla="*/ 224706 w 627"/>
                      <a:gd name="T3" fmla="*/ 113941 h 318"/>
                      <a:gd name="T4" fmla="*/ 225065 w 627"/>
                      <a:gd name="T5" fmla="*/ 111425 h 318"/>
                      <a:gd name="T6" fmla="*/ 225065 w 627"/>
                      <a:gd name="T7" fmla="*/ 111425 h 318"/>
                      <a:gd name="T8" fmla="*/ 225065 w 627"/>
                      <a:gd name="T9" fmla="*/ 111065 h 318"/>
                      <a:gd name="T10" fmla="*/ 225065 w 627"/>
                      <a:gd name="T11" fmla="*/ 111065 h 318"/>
                      <a:gd name="T12" fmla="*/ 225065 w 627"/>
                      <a:gd name="T13" fmla="*/ 108549 h 318"/>
                      <a:gd name="T14" fmla="*/ 225065 w 627"/>
                      <a:gd name="T15" fmla="*/ 108549 h 318"/>
                      <a:gd name="T16" fmla="*/ 225065 w 627"/>
                      <a:gd name="T17" fmla="*/ 108549 h 318"/>
                      <a:gd name="T18" fmla="*/ 225065 w 627"/>
                      <a:gd name="T19" fmla="*/ 108549 h 318"/>
                      <a:gd name="T20" fmla="*/ 225065 w 627"/>
                      <a:gd name="T21" fmla="*/ 108190 h 318"/>
                      <a:gd name="T22" fmla="*/ 225065 w 627"/>
                      <a:gd name="T23" fmla="*/ 108190 h 318"/>
                      <a:gd name="T24" fmla="*/ 225065 w 627"/>
                      <a:gd name="T25" fmla="*/ 107830 h 318"/>
                      <a:gd name="T26" fmla="*/ 225065 w 627"/>
                      <a:gd name="T27" fmla="*/ 107830 h 318"/>
                      <a:gd name="T28" fmla="*/ 152441 w 627"/>
                      <a:gd name="T29" fmla="*/ 18331 h 318"/>
                      <a:gd name="T30" fmla="*/ 152441 w 627"/>
                      <a:gd name="T31" fmla="*/ 18331 h 318"/>
                      <a:gd name="T32" fmla="*/ 5752 w 627"/>
                      <a:gd name="T33" fmla="*/ 34506 h 318"/>
                      <a:gd name="T34" fmla="*/ 5752 w 627"/>
                      <a:gd name="T35" fmla="*/ 34506 h 318"/>
                      <a:gd name="T36" fmla="*/ 5393 w 627"/>
                      <a:gd name="T37" fmla="*/ 34865 h 318"/>
                      <a:gd name="T38" fmla="*/ 5393 w 627"/>
                      <a:gd name="T39" fmla="*/ 34865 h 318"/>
                      <a:gd name="T40" fmla="*/ 4314 w 627"/>
                      <a:gd name="T41" fmla="*/ 35225 h 318"/>
                      <a:gd name="T42" fmla="*/ 4314 w 627"/>
                      <a:gd name="T43" fmla="*/ 35225 h 318"/>
                      <a:gd name="T44" fmla="*/ 3955 w 627"/>
                      <a:gd name="T45" fmla="*/ 35943 h 318"/>
                      <a:gd name="T46" fmla="*/ 3955 w 627"/>
                      <a:gd name="T47" fmla="*/ 35943 h 318"/>
                      <a:gd name="T48" fmla="*/ 3236 w 627"/>
                      <a:gd name="T49" fmla="*/ 36303 h 318"/>
                      <a:gd name="T50" fmla="*/ 3236 w 627"/>
                      <a:gd name="T51" fmla="*/ 36303 h 318"/>
                      <a:gd name="T52" fmla="*/ 2517 w 627"/>
                      <a:gd name="T53" fmla="*/ 37022 h 318"/>
                      <a:gd name="T54" fmla="*/ 2517 w 627"/>
                      <a:gd name="T55" fmla="*/ 37022 h 318"/>
                      <a:gd name="T56" fmla="*/ 2517 w 627"/>
                      <a:gd name="T57" fmla="*/ 37022 h 318"/>
                      <a:gd name="T58" fmla="*/ 2517 w 627"/>
                      <a:gd name="T59" fmla="*/ 37022 h 318"/>
                      <a:gd name="T60" fmla="*/ 2157 w 627"/>
                      <a:gd name="T61" fmla="*/ 37381 h 318"/>
                      <a:gd name="T62" fmla="*/ 2157 w 627"/>
                      <a:gd name="T63" fmla="*/ 37381 h 318"/>
                      <a:gd name="T64" fmla="*/ 1438 w 627"/>
                      <a:gd name="T65" fmla="*/ 38100 h 318"/>
                      <a:gd name="T66" fmla="*/ 1438 w 627"/>
                      <a:gd name="T67" fmla="*/ 38100 h 318"/>
                      <a:gd name="T68" fmla="*/ 1438 w 627"/>
                      <a:gd name="T69" fmla="*/ 38819 h 318"/>
                      <a:gd name="T70" fmla="*/ 1438 w 627"/>
                      <a:gd name="T71" fmla="*/ 38819 h 318"/>
                      <a:gd name="T72" fmla="*/ 719 w 627"/>
                      <a:gd name="T73" fmla="*/ 39538 h 318"/>
                      <a:gd name="T74" fmla="*/ 719 w 627"/>
                      <a:gd name="T75" fmla="*/ 39538 h 318"/>
                      <a:gd name="T76" fmla="*/ 360 w 627"/>
                      <a:gd name="T77" fmla="*/ 40257 h 318"/>
                      <a:gd name="T78" fmla="*/ 360 w 627"/>
                      <a:gd name="T79" fmla="*/ 40257 h 318"/>
                      <a:gd name="T80" fmla="*/ 360 w 627"/>
                      <a:gd name="T81" fmla="*/ 40975 h 318"/>
                      <a:gd name="T82" fmla="*/ 360 w 627"/>
                      <a:gd name="T83" fmla="*/ 40975 h 318"/>
                      <a:gd name="T84" fmla="*/ 0 w 627"/>
                      <a:gd name="T85" fmla="*/ 41694 h 318"/>
                      <a:gd name="T86" fmla="*/ 0 w 627"/>
                      <a:gd name="T87" fmla="*/ 41694 h 318"/>
                      <a:gd name="T88" fmla="*/ 0 w 627"/>
                      <a:gd name="T89" fmla="*/ 42413 h 318"/>
                      <a:gd name="T90" fmla="*/ 224706 w 627"/>
                      <a:gd name="T91" fmla="*/ 113941 h 31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627" h="318">
                        <a:moveTo>
                          <a:pt x="625" y="317"/>
                        </a:moveTo>
                        <a:lnTo>
                          <a:pt x="625" y="317"/>
                        </a:lnTo>
                        <a:cubicBezTo>
                          <a:pt x="626" y="315"/>
                          <a:pt x="626" y="312"/>
                          <a:pt x="626" y="310"/>
                        </a:cubicBezTo>
                        <a:lnTo>
                          <a:pt x="626" y="309"/>
                        </a:lnTo>
                        <a:cubicBezTo>
                          <a:pt x="626" y="307"/>
                          <a:pt x="626" y="305"/>
                          <a:pt x="626" y="302"/>
                        </a:cubicBezTo>
                        <a:cubicBezTo>
                          <a:pt x="626" y="302"/>
                          <a:pt x="626" y="302"/>
                          <a:pt x="626" y="301"/>
                        </a:cubicBezTo>
                        <a:cubicBezTo>
                          <a:pt x="626" y="301"/>
                          <a:pt x="626" y="301"/>
                          <a:pt x="626" y="300"/>
                        </a:cubicBezTo>
                        <a:cubicBezTo>
                          <a:pt x="624" y="293"/>
                          <a:pt x="579" y="122"/>
                          <a:pt x="424" y="51"/>
                        </a:cubicBezTo>
                        <a:cubicBezTo>
                          <a:pt x="312" y="0"/>
                          <a:pt x="175" y="15"/>
                          <a:pt x="16" y="96"/>
                        </a:cubicBezTo>
                        <a:cubicBezTo>
                          <a:pt x="15" y="96"/>
                          <a:pt x="15" y="97"/>
                          <a:pt x="15" y="97"/>
                        </a:cubicBezTo>
                        <a:cubicBezTo>
                          <a:pt x="14" y="97"/>
                          <a:pt x="13" y="98"/>
                          <a:pt x="12" y="98"/>
                        </a:cubicBezTo>
                        <a:cubicBezTo>
                          <a:pt x="12" y="99"/>
                          <a:pt x="11" y="99"/>
                          <a:pt x="11" y="100"/>
                        </a:cubicBezTo>
                        <a:cubicBezTo>
                          <a:pt x="10" y="100"/>
                          <a:pt x="10" y="100"/>
                          <a:pt x="9" y="101"/>
                        </a:cubicBezTo>
                        <a:cubicBezTo>
                          <a:pt x="8" y="102"/>
                          <a:pt x="8" y="102"/>
                          <a:pt x="7" y="103"/>
                        </a:cubicBezTo>
                        <a:cubicBezTo>
                          <a:pt x="6" y="104"/>
                          <a:pt x="6" y="104"/>
                          <a:pt x="6" y="104"/>
                        </a:cubicBezTo>
                        <a:cubicBezTo>
                          <a:pt x="5" y="105"/>
                          <a:pt x="5" y="105"/>
                          <a:pt x="4" y="106"/>
                        </a:cubicBezTo>
                        <a:cubicBezTo>
                          <a:pt x="4" y="107"/>
                          <a:pt x="4" y="107"/>
                          <a:pt x="4" y="108"/>
                        </a:cubicBezTo>
                        <a:cubicBezTo>
                          <a:pt x="3" y="109"/>
                          <a:pt x="2" y="109"/>
                          <a:pt x="2" y="110"/>
                        </a:cubicBezTo>
                        <a:cubicBezTo>
                          <a:pt x="2" y="110"/>
                          <a:pt x="2" y="111"/>
                          <a:pt x="1" y="112"/>
                        </a:cubicBezTo>
                        <a:cubicBezTo>
                          <a:pt x="1" y="113"/>
                          <a:pt x="1" y="113"/>
                          <a:pt x="1" y="114"/>
                        </a:cubicBezTo>
                        <a:cubicBezTo>
                          <a:pt x="1" y="114"/>
                          <a:pt x="0" y="115"/>
                          <a:pt x="0" y="116"/>
                        </a:cubicBezTo>
                        <a:cubicBezTo>
                          <a:pt x="0" y="117"/>
                          <a:pt x="0" y="117"/>
                          <a:pt x="0" y="118"/>
                        </a:cubicBezTo>
                        <a:lnTo>
                          <a:pt x="625" y="317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93" name="Freeform 49">
                    <a:extLst>
                      <a:ext uri="{FF2B5EF4-FFF2-40B4-BE49-F238E27FC236}">
                        <a16:creationId xmlns="" xmlns:a16="http://schemas.microsoft.com/office/drawing/2014/main" id="{351EDB2A-E6B8-BA4C-A9F0-6C0A4757EE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94213" y="4097338"/>
                    <a:ext cx="225425" cy="119062"/>
                  </a:xfrm>
                  <a:custGeom>
                    <a:avLst/>
                    <a:gdLst>
                      <a:gd name="T0" fmla="*/ 360 w 627"/>
                      <a:gd name="T1" fmla="*/ 0 h 331"/>
                      <a:gd name="T2" fmla="*/ 360 w 627"/>
                      <a:gd name="T3" fmla="*/ 0 h 331"/>
                      <a:gd name="T4" fmla="*/ 360 w 627"/>
                      <a:gd name="T5" fmla="*/ 719 h 331"/>
                      <a:gd name="T6" fmla="*/ 360 w 627"/>
                      <a:gd name="T7" fmla="*/ 719 h 331"/>
                      <a:gd name="T8" fmla="*/ 0 w 627"/>
                      <a:gd name="T9" fmla="*/ 1799 h 331"/>
                      <a:gd name="T10" fmla="*/ 0 w 627"/>
                      <a:gd name="T11" fmla="*/ 1799 h 331"/>
                      <a:gd name="T12" fmla="*/ 0 w 627"/>
                      <a:gd name="T13" fmla="*/ 2518 h 331"/>
                      <a:gd name="T14" fmla="*/ 0 w 627"/>
                      <a:gd name="T15" fmla="*/ 2518 h 331"/>
                      <a:gd name="T16" fmla="*/ 0 w 627"/>
                      <a:gd name="T17" fmla="*/ 2518 h 331"/>
                      <a:gd name="T18" fmla="*/ 0 w 627"/>
                      <a:gd name="T19" fmla="*/ 2518 h 331"/>
                      <a:gd name="T20" fmla="*/ 360 w 627"/>
                      <a:gd name="T21" fmla="*/ 3237 h 331"/>
                      <a:gd name="T22" fmla="*/ 360 w 627"/>
                      <a:gd name="T23" fmla="*/ 3237 h 331"/>
                      <a:gd name="T24" fmla="*/ 360 w 627"/>
                      <a:gd name="T25" fmla="*/ 4316 h 331"/>
                      <a:gd name="T26" fmla="*/ 360 w 627"/>
                      <a:gd name="T27" fmla="*/ 4316 h 331"/>
                      <a:gd name="T28" fmla="*/ 360 w 627"/>
                      <a:gd name="T29" fmla="*/ 5036 h 331"/>
                      <a:gd name="T30" fmla="*/ 360 w 627"/>
                      <a:gd name="T31" fmla="*/ 5036 h 331"/>
                      <a:gd name="T32" fmla="*/ 719 w 627"/>
                      <a:gd name="T33" fmla="*/ 5755 h 331"/>
                      <a:gd name="T34" fmla="*/ 719 w 627"/>
                      <a:gd name="T35" fmla="*/ 5755 h 331"/>
                      <a:gd name="T36" fmla="*/ 1079 w 627"/>
                      <a:gd name="T37" fmla="*/ 6475 h 331"/>
                      <a:gd name="T38" fmla="*/ 1079 w 627"/>
                      <a:gd name="T39" fmla="*/ 6475 h 331"/>
                      <a:gd name="T40" fmla="*/ 1079 w 627"/>
                      <a:gd name="T41" fmla="*/ 6834 h 331"/>
                      <a:gd name="T42" fmla="*/ 1079 w 627"/>
                      <a:gd name="T43" fmla="*/ 6834 h 331"/>
                      <a:gd name="T44" fmla="*/ 110376 w 627"/>
                      <a:gd name="T45" fmla="*/ 106472 h 331"/>
                      <a:gd name="T46" fmla="*/ 110376 w 627"/>
                      <a:gd name="T47" fmla="*/ 106472 h 331"/>
                      <a:gd name="T48" fmla="*/ 221830 w 627"/>
                      <a:gd name="T49" fmla="*/ 76617 h 331"/>
                      <a:gd name="T50" fmla="*/ 221830 w 627"/>
                      <a:gd name="T51" fmla="*/ 76617 h 331"/>
                      <a:gd name="T52" fmla="*/ 221830 w 627"/>
                      <a:gd name="T53" fmla="*/ 76257 h 331"/>
                      <a:gd name="T54" fmla="*/ 221830 w 627"/>
                      <a:gd name="T55" fmla="*/ 76257 h 331"/>
                      <a:gd name="T56" fmla="*/ 222189 w 627"/>
                      <a:gd name="T57" fmla="*/ 76257 h 331"/>
                      <a:gd name="T58" fmla="*/ 222189 w 627"/>
                      <a:gd name="T59" fmla="*/ 76257 h 331"/>
                      <a:gd name="T60" fmla="*/ 222549 w 627"/>
                      <a:gd name="T61" fmla="*/ 75898 h 331"/>
                      <a:gd name="T62" fmla="*/ 222549 w 627"/>
                      <a:gd name="T63" fmla="*/ 75898 h 331"/>
                      <a:gd name="T64" fmla="*/ 223627 w 627"/>
                      <a:gd name="T65" fmla="*/ 74099 h 331"/>
                      <a:gd name="T66" fmla="*/ 223627 w 627"/>
                      <a:gd name="T67" fmla="*/ 74099 h 331"/>
                      <a:gd name="T68" fmla="*/ 223987 w 627"/>
                      <a:gd name="T69" fmla="*/ 74099 h 331"/>
                      <a:gd name="T70" fmla="*/ 223987 w 627"/>
                      <a:gd name="T71" fmla="*/ 74099 h 331"/>
                      <a:gd name="T72" fmla="*/ 225065 w 627"/>
                      <a:gd name="T73" fmla="*/ 71581 h 331"/>
                      <a:gd name="T74" fmla="*/ 360 w 627"/>
                      <a:gd name="T75" fmla="*/ 0 h 331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627" h="331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0" y="4"/>
                          <a:pt x="0" y="4"/>
                          <a:pt x="0" y="5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0" y="8"/>
                          <a:pt x="1" y="9"/>
                          <a:pt x="1" y="9"/>
                        </a:cubicBezTo>
                        <a:cubicBezTo>
                          <a:pt x="1" y="10"/>
                          <a:pt x="1" y="10"/>
                          <a:pt x="1" y="12"/>
                        </a:cubicBezTo>
                        <a:cubicBezTo>
                          <a:pt x="1" y="12"/>
                          <a:pt x="1" y="13"/>
                          <a:pt x="1" y="14"/>
                        </a:cubicBezTo>
                        <a:cubicBezTo>
                          <a:pt x="2" y="14"/>
                          <a:pt x="2" y="15"/>
                          <a:pt x="2" y="16"/>
                        </a:cubicBezTo>
                        <a:cubicBezTo>
                          <a:pt x="2" y="16"/>
                          <a:pt x="2" y="17"/>
                          <a:pt x="3" y="18"/>
                        </a:cubicBezTo>
                        <a:lnTo>
                          <a:pt x="3" y="19"/>
                        </a:lnTo>
                        <a:cubicBezTo>
                          <a:pt x="85" y="178"/>
                          <a:pt x="186" y="271"/>
                          <a:pt x="307" y="296"/>
                        </a:cubicBezTo>
                        <a:cubicBezTo>
                          <a:pt x="473" y="330"/>
                          <a:pt x="611" y="218"/>
                          <a:pt x="617" y="213"/>
                        </a:cubicBezTo>
                        <a:cubicBezTo>
                          <a:pt x="617" y="212"/>
                          <a:pt x="617" y="212"/>
                          <a:pt x="617" y="212"/>
                        </a:cubicBezTo>
                        <a:cubicBezTo>
                          <a:pt x="618" y="212"/>
                          <a:pt x="618" y="212"/>
                          <a:pt x="618" y="212"/>
                        </a:cubicBezTo>
                        <a:cubicBezTo>
                          <a:pt x="618" y="212"/>
                          <a:pt x="618" y="211"/>
                          <a:pt x="619" y="211"/>
                        </a:cubicBezTo>
                        <a:cubicBezTo>
                          <a:pt x="620" y="210"/>
                          <a:pt x="621" y="208"/>
                          <a:pt x="622" y="206"/>
                        </a:cubicBezTo>
                        <a:lnTo>
                          <a:pt x="623" y="206"/>
                        </a:lnTo>
                        <a:cubicBezTo>
                          <a:pt x="624" y="203"/>
                          <a:pt x="625" y="201"/>
                          <a:pt x="626" y="199"/>
                        </a:cubicBezTo>
                        <a:lnTo>
                          <a:pt x="1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94" name="Freeform 50">
                    <a:extLst>
                      <a:ext uri="{FF2B5EF4-FFF2-40B4-BE49-F238E27FC236}">
                        <a16:creationId xmlns="" xmlns:a16="http://schemas.microsoft.com/office/drawing/2014/main" id="{F17170D2-F9E9-6042-97BC-0FAF1FD9E7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0963" y="3870325"/>
                    <a:ext cx="168275" cy="92075"/>
                  </a:xfrm>
                  <a:custGeom>
                    <a:avLst/>
                    <a:gdLst>
                      <a:gd name="T0" fmla="*/ 360 w 468"/>
                      <a:gd name="T1" fmla="*/ 0 h 256"/>
                      <a:gd name="T2" fmla="*/ 360 w 468"/>
                      <a:gd name="T3" fmla="*/ 0 h 256"/>
                      <a:gd name="T4" fmla="*/ 0 w 468"/>
                      <a:gd name="T5" fmla="*/ 1798 h 256"/>
                      <a:gd name="T6" fmla="*/ 0 w 468"/>
                      <a:gd name="T7" fmla="*/ 1798 h 256"/>
                      <a:gd name="T8" fmla="*/ 0 w 468"/>
                      <a:gd name="T9" fmla="*/ 2158 h 256"/>
                      <a:gd name="T10" fmla="*/ 0 w 468"/>
                      <a:gd name="T11" fmla="*/ 2158 h 256"/>
                      <a:gd name="T12" fmla="*/ 0 w 468"/>
                      <a:gd name="T13" fmla="*/ 3956 h 256"/>
                      <a:gd name="T14" fmla="*/ 0 w 468"/>
                      <a:gd name="T15" fmla="*/ 3956 h 256"/>
                      <a:gd name="T16" fmla="*/ 0 w 468"/>
                      <a:gd name="T17" fmla="*/ 3956 h 256"/>
                      <a:gd name="T18" fmla="*/ 0 w 468"/>
                      <a:gd name="T19" fmla="*/ 3956 h 256"/>
                      <a:gd name="T20" fmla="*/ 0 w 468"/>
                      <a:gd name="T21" fmla="*/ 3956 h 256"/>
                      <a:gd name="T22" fmla="*/ 0 w 468"/>
                      <a:gd name="T23" fmla="*/ 3956 h 256"/>
                      <a:gd name="T24" fmla="*/ 0 w 468"/>
                      <a:gd name="T25" fmla="*/ 4676 h 256"/>
                      <a:gd name="T26" fmla="*/ 0 w 468"/>
                      <a:gd name="T27" fmla="*/ 4676 h 256"/>
                      <a:gd name="T28" fmla="*/ 51417 w 468"/>
                      <a:gd name="T29" fmla="*/ 75890 h 256"/>
                      <a:gd name="T30" fmla="*/ 51417 w 468"/>
                      <a:gd name="T31" fmla="*/ 75890 h 256"/>
                      <a:gd name="T32" fmla="*/ 163241 w 468"/>
                      <a:gd name="T33" fmla="*/ 70135 h 256"/>
                      <a:gd name="T34" fmla="*/ 163241 w 468"/>
                      <a:gd name="T35" fmla="*/ 70135 h 256"/>
                      <a:gd name="T36" fmla="*/ 163601 w 468"/>
                      <a:gd name="T37" fmla="*/ 69776 h 256"/>
                      <a:gd name="T38" fmla="*/ 163601 w 468"/>
                      <a:gd name="T39" fmla="*/ 69776 h 256"/>
                      <a:gd name="T40" fmla="*/ 164320 w 468"/>
                      <a:gd name="T41" fmla="*/ 69416 h 256"/>
                      <a:gd name="T42" fmla="*/ 164320 w 468"/>
                      <a:gd name="T43" fmla="*/ 69416 h 256"/>
                      <a:gd name="T44" fmla="*/ 164679 w 468"/>
                      <a:gd name="T45" fmla="*/ 69056 h 256"/>
                      <a:gd name="T46" fmla="*/ 164679 w 468"/>
                      <a:gd name="T47" fmla="*/ 69056 h 256"/>
                      <a:gd name="T48" fmla="*/ 165399 w 468"/>
                      <a:gd name="T49" fmla="*/ 69056 h 256"/>
                      <a:gd name="T50" fmla="*/ 165399 w 468"/>
                      <a:gd name="T51" fmla="*/ 69056 h 256"/>
                      <a:gd name="T52" fmla="*/ 165758 w 468"/>
                      <a:gd name="T53" fmla="*/ 68697 h 256"/>
                      <a:gd name="T54" fmla="*/ 165758 w 468"/>
                      <a:gd name="T55" fmla="*/ 68697 h 256"/>
                      <a:gd name="T56" fmla="*/ 166118 w 468"/>
                      <a:gd name="T57" fmla="*/ 67977 h 256"/>
                      <a:gd name="T58" fmla="*/ 166118 w 468"/>
                      <a:gd name="T59" fmla="*/ 67977 h 256"/>
                      <a:gd name="T60" fmla="*/ 166118 w 468"/>
                      <a:gd name="T61" fmla="*/ 67977 h 256"/>
                      <a:gd name="T62" fmla="*/ 166118 w 468"/>
                      <a:gd name="T63" fmla="*/ 67977 h 256"/>
                      <a:gd name="T64" fmla="*/ 166477 w 468"/>
                      <a:gd name="T65" fmla="*/ 67618 h 256"/>
                      <a:gd name="T66" fmla="*/ 166477 w 468"/>
                      <a:gd name="T67" fmla="*/ 67618 h 256"/>
                      <a:gd name="T68" fmla="*/ 166837 w 468"/>
                      <a:gd name="T69" fmla="*/ 67258 h 256"/>
                      <a:gd name="T70" fmla="*/ 166837 w 468"/>
                      <a:gd name="T71" fmla="*/ 67258 h 256"/>
                      <a:gd name="T72" fmla="*/ 167196 w 468"/>
                      <a:gd name="T73" fmla="*/ 66539 h 256"/>
                      <a:gd name="T74" fmla="*/ 167196 w 468"/>
                      <a:gd name="T75" fmla="*/ 66539 h 256"/>
                      <a:gd name="T76" fmla="*/ 167556 w 468"/>
                      <a:gd name="T77" fmla="*/ 65819 h 256"/>
                      <a:gd name="T78" fmla="*/ 167556 w 468"/>
                      <a:gd name="T79" fmla="*/ 65819 h 256"/>
                      <a:gd name="T80" fmla="*/ 167915 w 468"/>
                      <a:gd name="T81" fmla="*/ 65460 h 256"/>
                      <a:gd name="T82" fmla="*/ 167915 w 468"/>
                      <a:gd name="T83" fmla="*/ 65460 h 256"/>
                      <a:gd name="T84" fmla="*/ 167915 w 468"/>
                      <a:gd name="T85" fmla="*/ 65100 h 256"/>
                      <a:gd name="T86" fmla="*/ 167915 w 468"/>
                      <a:gd name="T87" fmla="*/ 65100 h 256"/>
                      <a:gd name="T88" fmla="*/ 167915 w 468"/>
                      <a:gd name="T89" fmla="*/ 64381 h 256"/>
                      <a:gd name="T90" fmla="*/ 360 w 468"/>
                      <a:gd name="T91" fmla="*/ 0 h 25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468" h="256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0" y="1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0" y="7"/>
                          <a:pt x="0" y="9"/>
                          <a:pt x="0" y="11"/>
                        </a:cubicBezTo>
                        <a:cubicBezTo>
                          <a:pt x="0" y="11"/>
                          <a:pt x="0" y="12"/>
                          <a:pt x="0" y="13"/>
                        </a:cubicBezTo>
                        <a:cubicBezTo>
                          <a:pt x="1" y="18"/>
                          <a:pt x="28" y="151"/>
                          <a:pt x="143" y="211"/>
                        </a:cubicBezTo>
                        <a:cubicBezTo>
                          <a:pt x="225" y="255"/>
                          <a:pt x="330" y="249"/>
                          <a:pt x="454" y="195"/>
                        </a:cubicBezTo>
                        <a:cubicBezTo>
                          <a:pt x="454" y="195"/>
                          <a:pt x="455" y="195"/>
                          <a:pt x="455" y="194"/>
                        </a:cubicBezTo>
                        <a:cubicBezTo>
                          <a:pt x="456" y="194"/>
                          <a:pt x="456" y="193"/>
                          <a:pt x="457" y="193"/>
                        </a:cubicBezTo>
                        <a:cubicBezTo>
                          <a:pt x="457" y="193"/>
                          <a:pt x="458" y="193"/>
                          <a:pt x="458" y="192"/>
                        </a:cubicBezTo>
                        <a:cubicBezTo>
                          <a:pt x="458" y="192"/>
                          <a:pt x="459" y="192"/>
                          <a:pt x="460" y="192"/>
                        </a:cubicBezTo>
                        <a:cubicBezTo>
                          <a:pt x="460" y="191"/>
                          <a:pt x="460" y="191"/>
                          <a:pt x="461" y="191"/>
                        </a:cubicBezTo>
                        <a:cubicBezTo>
                          <a:pt x="462" y="190"/>
                          <a:pt x="462" y="190"/>
                          <a:pt x="462" y="189"/>
                        </a:cubicBezTo>
                        <a:cubicBezTo>
                          <a:pt x="463" y="189"/>
                          <a:pt x="463" y="188"/>
                          <a:pt x="463" y="188"/>
                        </a:cubicBezTo>
                        <a:cubicBezTo>
                          <a:pt x="464" y="188"/>
                          <a:pt x="464" y="187"/>
                          <a:pt x="464" y="187"/>
                        </a:cubicBezTo>
                        <a:cubicBezTo>
                          <a:pt x="464" y="186"/>
                          <a:pt x="465" y="185"/>
                          <a:pt x="465" y="185"/>
                        </a:cubicBezTo>
                        <a:cubicBezTo>
                          <a:pt x="466" y="185"/>
                          <a:pt x="466" y="184"/>
                          <a:pt x="466" y="183"/>
                        </a:cubicBezTo>
                        <a:cubicBezTo>
                          <a:pt x="466" y="183"/>
                          <a:pt x="466" y="182"/>
                          <a:pt x="467" y="182"/>
                        </a:cubicBezTo>
                        <a:cubicBezTo>
                          <a:pt x="467" y="181"/>
                          <a:pt x="467" y="181"/>
                          <a:pt x="467" y="181"/>
                        </a:cubicBezTo>
                        <a:cubicBezTo>
                          <a:pt x="467" y="180"/>
                          <a:pt x="467" y="179"/>
                          <a:pt x="467" y="179"/>
                        </a:cubicBezTo>
                        <a:lnTo>
                          <a:pt x="1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95" name="Freeform 51">
                    <a:extLst>
                      <a:ext uri="{FF2B5EF4-FFF2-40B4-BE49-F238E27FC236}">
                        <a16:creationId xmlns="" xmlns:a16="http://schemas.microsoft.com/office/drawing/2014/main" id="{1FC66029-36B9-9143-8731-0D89C3312D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2550" y="3836988"/>
                    <a:ext cx="168275" cy="98425"/>
                  </a:xfrm>
                  <a:custGeom>
                    <a:avLst/>
                    <a:gdLst>
                      <a:gd name="T0" fmla="*/ 167556 w 468"/>
                      <a:gd name="T1" fmla="*/ 98064 h 273"/>
                      <a:gd name="T2" fmla="*/ 167556 w 468"/>
                      <a:gd name="T3" fmla="*/ 98064 h 273"/>
                      <a:gd name="T4" fmla="*/ 167915 w 468"/>
                      <a:gd name="T5" fmla="*/ 97343 h 273"/>
                      <a:gd name="T6" fmla="*/ 167915 w 468"/>
                      <a:gd name="T7" fmla="*/ 97343 h 273"/>
                      <a:gd name="T8" fmla="*/ 167915 w 468"/>
                      <a:gd name="T9" fmla="*/ 96622 h 273"/>
                      <a:gd name="T10" fmla="*/ 167915 w 468"/>
                      <a:gd name="T11" fmla="*/ 96622 h 273"/>
                      <a:gd name="T12" fmla="*/ 167915 w 468"/>
                      <a:gd name="T13" fmla="*/ 95901 h 273"/>
                      <a:gd name="T14" fmla="*/ 167915 w 468"/>
                      <a:gd name="T15" fmla="*/ 95901 h 273"/>
                      <a:gd name="T16" fmla="*/ 167915 w 468"/>
                      <a:gd name="T17" fmla="*/ 95901 h 273"/>
                      <a:gd name="T18" fmla="*/ 167915 w 468"/>
                      <a:gd name="T19" fmla="*/ 95901 h 273"/>
                      <a:gd name="T20" fmla="*/ 167915 w 468"/>
                      <a:gd name="T21" fmla="*/ 95541 h 273"/>
                      <a:gd name="T22" fmla="*/ 167915 w 468"/>
                      <a:gd name="T23" fmla="*/ 95541 h 273"/>
                      <a:gd name="T24" fmla="*/ 167915 w 468"/>
                      <a:gd name="T25" fmla="*/ 94820 h 273"/>
                      <a:gd name="T26" fmla="*/ 167915 w 468"/>
                      <a:gd name="T27" fmla="*/ 94820 h 273"/>
                      <a:gd name="T28" fmla="*/ 167915 w 468"/>
                      <a:gd name="T29" fmla="*/ 94459 h 273"/>
                      <a:gd name="T30" fmla="*/ 167915 w 468"/>
                      <a:gd name="T31" fmla="*/ 94459 h 273"/>
                      <a:gd name="T32" fmla="*/ 167556 w 468"/>
                      <a:gd name="T33" fmla="*/ 93738 h 273"/>
                      <a:gd name="T34" fmla="*/ 167556 w 468"/>
                      <a:gd name="T35" fmla="*/ 93738 h 273"/>
                      <a:gd name="T36" fmla="*/ 167556 w 468"/>
                      <a:gd name="T37" fmla="*/ 93017 h 273"/>
                      <a:gd name="T38" fmla="*/ 167556 w 468"/>
                      <a:gd name="T39" fmla="*/ 93017 h 273"/>
                      <a:gd name="T40" fmla="*/ 167196 w 468"/>
                      <a:gd name="T41" fmla="*/ 92657 h 273"/>
                      <a:gd name="T42" fmla="*/ 167196 w 468"/>
                      <a:gd name="T43" fmla="*/ 92657 h 273"/>
                      <a:gd name="T44" fmla="*/ 89171 w 468"/>
                      <a:gd name="T45" fmla="*/ 11898 h 273"/>
                      <a:gd name="T46" fmla="*/ 89171 w 468"/>
                      <a:gd name="T47" fmla="*/ 11898 h 273"/>
                      <a:gd name="T48" fmla="*/ 2876 w 468"/>
                      <a:gd name="T49" fmla="*/ 29564 h 273"/>
                      <a:gd name="T50" fmla="*/ 2876 w 468"/>
                      <a:gd name="T51" fmla="*/ 29564 h 273"/>
                      <a:gd name="T52" fmla="*/ 2517 w 468"/>
                      <a:gd name="T53" fmla="*/ 29924 h 273"/>
                      <a:gd name="T54" fmla="*/ 2517 w 468"/>
                      <a:gd name="T55" fmla="*/ 29924 h 273"/>
                      <a:gd name="T56" fmla="*/ 2517 w 468"/>
                      <a:gd name="T57" fmla="*/ 29924 h 273"/>
                      <a:gd name="T58" fmla="*/ 2517 w 468"/>
                      <a:gd name="T59" fmla="*/ 29924 h 273"/>
                      <a:gd name="T60" fmla="*/ 2517 w 468"/>
                      <a:gd name="T61" fmla="*/ 29924 h 273"/>
                      <a:gd name="T62" fmla="*/ 2517 w 468"/>
                      <a:gd name="T63" fmla="*/ 29924 h 273"/>
                      <a:gd name="T64" fmla="*/ 1079 w 468"/>
                      <a:gd name="T65" fmla="*/ 31727 h 273"/>
                      <a:gd name="T66" fmla="*/ 1079 w 468"/>
                      <a:gd name="T67" fmla="*/ 31727 h 273"/>
                      <a:gd name="T68" fmla="*/ 1079 w 468"/>
                      <a:gd name="T69" fmla="*/ 31727 h 273"/>
                      <a:gd name="T70" fmla="*/ 1079 w 468"/>
                      <a:gd name="T71" fmla="*/ 31727 h 273"/>
                      <a:gd name="T72" fmla="*/ 0 w 468"/>
                      <a:gd name="T73" fmla="*/ 33529 h 273"/>
                      <a:gd name="T74" fmla="*/ 167556 w 468"/>
                      <a:gd name="T75" fmla="*/ 98064 h 273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68" h="273">
                        <a:moveTo>
                          <a:pt x="466" y="272"/>
                        </a:moveTo>
                        <a:lnTo>
                          <a:pt x="466" y="272"/>
                        </a:lnTo>
                        <a:cubicBezTo>
                          <a:pt x="467" y="271"/>
                          <a:pt x="467" y="271"/>
                          <a:pt x="467" y="270"/>
                        </a:cubicBezTo>
                        <a:cubicBezTo>
                          <a:pt x="467" y="270"/>
                          <a:pt x="467" y="269"/>
                          <a:pt x="467" y="268"/>
                        </a:cubicBezTo>
                        <a:cubicBezTo>
                          <a:pt x="467" y="268"/>
                          <a:pt x="467" y="267"/>
                          <a:pt x="467" y="266"/>
                        </a:cubicBezTo>
                        <a:lnTo>
                          <a:pt x="467" y="265"/>
                        </a:lnTo>
                        <a:cubicBezTo>
                          <a:pt x="467" y="265"/>
                          <a:pt x="467" y="264"/>
                          <a:pt x="467" y="263"/>
                        </a:cubicBezTo>
                        <a:cubicBezTo>
                          <a:pt x="467" y="262"/>
                          <a:pt x="467" y="262"/>
                          <a:pt x="467" y="262"/>
                        </a:cubicBezTo>
                        <a:cubicBezTo>
                          <a:pt x="466" y="261"/>
                          <a:pt x="466" y="261"/>
                          <a:pt x="466" y="260"/>
                        </a:cubicBezTo>
                        <a:cubicBezTo>
                          <a:pt x="466" y="260"/>
                          <a:pt x="466" y="259"/>
                          <a:pt x="466" y="258"/>
                        </a:cubicBezTo>
                        <a:cubicBezTo>
                          <a:pt x="466" y="258"/>
                          <a:pt x="465" y="258"/>
                          <a:pt x="465" y="257"/>
                        </a:cubicBezTo>
                        <a:cubicBezTo>
                          <a:pt x="411" y="133"/>
                          <a:pt x="338" y="58"/>
                          <a:pt x="248" y="33"/>
                        </a:cubicBezTo>
                        <a:cubicBezTo>
                          <a:pt x="122" y="0"/>
                          <a:pt x="13" y="79"/>
                          <a:pt x="8" y="82"/>
                        </a:cubicBezTo>
                        <a:cubicBezTo>
                          <a:pt x="8" y="83"/>
                          <a:pt x="8" y="83"/>
                          <a:pt x="7" y="83"/>
                        </a:cubicBezTo>
                        <a:cubicBezTo>
                          <a:pt x="5" y="84"/>
                          <a:pt x="4" y="86"/>
                          <a:pt x="3" y="88"/>
                        </a:cubicBezTo>
                        <a:cubicBezTo>
                          <a:pt x="2" y="89"/>
                          <a:pt x="1" y="91"/>
                          <a:pt x="0" y="93"/>
                        </a:cubicBezTo>
                        <a:lnTo>
                          <a:pt x="466" y="272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96" name="Freeform 52">
                    <a:extLst>
                      <a:ext uri="{FF2B5EF4-FFF2-40B4-BE49-F238E27FC236}">
                        <a16:creationId xmlns="" xmlns:a16="http://schemas.microsoft.com/office/drawing/2014/main" id="{0F75599A-FE36-F041-B5F4-D323DA0B44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438" y="3994150"/>
                    <a:ext cx="209550" cy="114300"/>
                  </a:xfrm>
                  <a:custGeom>
                    <a:avLst/>
                    <a:gdLst>
                      <a:gd name="T0" fmla="*/ 719 w 583"/>
                      <a:gd name="T1" fmla="*/ 0 h 318"/>
                      <a:gd name="T2" fmla="*/ 719 w 583"/>
                      <a:gd name="T3" fmla="*/ 0 h 318"/>
                      <a:gd name="T4" fmla="*/ 0 w 583"/>
                      <a:gd name="T5" fmla="*/ 2157 h 318"/>
                      <a:gd name="T6" fmla="*/ 0 w 583"/>
                      <a:gd name="T7" fmla="*/ 2157 h 318"/>
                      <a:gd name="T8" fmla="*/ 0 w 583"/>
                      <a:gd name="T9" fmla="*/ 2516 h 318"/>
                      <a:gd name="T10" fmla="*/ 0 w 583"/>
                      <a:gd name="T11" fmla="*/ 2516 h 318"/>
                      <a:gd name="T12" fmla="*/ 0 w 583"/>
                      <a:gd name="T13" fmla="*/ 5032 h 318"/>
                      <a:gd name="T14" fmla="*/ 0 w 583"/>
                      <a:gd name="T15" fmla="*/ 5032 h 318"/>
                      <a:gd name="T16" fmla="*/ 0 w 583"/>
                      <a:gd name="T17" fmla="*/ 5032 h 318"/>
                      <a:gd name="T18" fmla="*/ 0 w 583"/>
                      <a:gd name="T19" fmla="*/ 5032 h 318"/>
                      <a:gd name="T20" fmla="*/ 0 w 583"/>
                      <a:gd name="T21" fmla="*/ 5032 h 318"/>
                      <a:gd name="T22" fmla="*/ 0 w 583"/>
                      <a:gd name="T23" fmla="*/ 5032 h 318"/>
                      <a:gd name="T24" fmla="*/ 0 w 583"/>
                      <a:gd name="T25" fmla="*/ 5751 h 318"/>
                      <a:gd name="T26" fmla="*/ 0 w 583"/>
                      <a:gd name="T27" fmla="*/ 5751 h 318"/>
                      <a:gd name="T28" fmla="*/ 63979 w 583"/>
                      <a:gd name="T29" fmla="*/ 94531 h 318"/>
                      <a:gd name="T30" fmla="*/ 63979 w 583"/>
                      <a:gd name="T31" fmla="*/ 94531 h 318"/>
                      <a:gd name="T32" fmla="*/ 203080 w 583"/>
                      <a:gd name="T33" fmla="*/ 86983 h 318"/>
                      <a:gd name="T34" fmla="*/ 203080 w 583"/>
                      <a:gd name="T35" fmla="*/ 86983 h 318"/>
                      <a:gd name="T36" fmla="*/ 203799 w 583"/>
                      <a:gd name="T37" fmla="*/ 86983 h 318"/>
                      <a:gd name="T38" fmla="*/ 203799 w 583"/>
                      <a:gd name="T39" fmla="*/ 86983 h 318"/>
                      <a:gd name="T40" fmla="*/ 204158 w 583"/>
                      <a:gd name="T41" fmla="*/ 86624 h 318"/>
                      <a:gd name="T42" fmla="*/ 204158 w 583"/>
                      <a:gd name="T43" fmla="*/ 86624 h 318"/>
                      <a:gd name="T44" fmla="*/ 204877 w 583"/>
                      <a:gd name="T45" fmla="*/ 86264 h 318"/>
                      <a:gd name="T46" fmla="*/ 204877 w 583"/>
                      <a:gd name="T47" fmla="*/ 86264 h 318"/>
                      <a:gd name="T48" fmla="*/ 205596 w 583"/>
                      <a:gd name="T49" fmla="*/ 85545 h 318"/>
                      <a:gd name="T50" fmla="*/ 205596 w 583"/>
                      <a:gd name="T51" fmla="*/ 85545 h 318"/>
                      <a:gd name="T52" fmla="*/ 206315 w 583"/>
                      <a:gd name="T53" fmla="*/ 85186 h 318"/>
                      <a:gd name="T54" fmla="*/ 206315 w 583"/>
                      <a:gd name="T55" fmla="*/ 85186 h 318"/>
                      <a:gd name="T56" fmla="*/ 206315 w 583"/>
                      <a:gd name="T57" fmla="*/ 84826 h 318"/>
                      <a:gd name="T58" fmla="*/ 206315 w 583"/>
                      <a:gd name="T59" fmla="*/ 84826 h 318"/>
                      <a:gd name="T60" fmla="*/ 206675 w 583"/>
                      <a:gd name="T61" fmla="*/ 84826 h 318"/>
                      <a:gd name="T62" fmla="*/ 206675 w 583"/>
                      <a:gd name="T63" fmla="*/ 84826 h 318"/>
                      <a:gd name="T64" fmla="*/ 207393 w 583"/>
                      <a:gd name="T65" fmla="*/ 83748 h 318"/>
                      <a:gd name="T66" fmla="*/ 207393 w 583"/>
                      <a:gd name="T67" fmla="*/ 83748 h 318"/>
                      <a:gd name="T68" fmla="*/ 207753 w 583"/>
                      <a:gd name="T69" fmla="*/ 83389 h 318"/>
                      <a:gd name="T70" fmla="*/ 207753 w 583"/>
                      <a:gd name="T71" fmla="*/ 83389 h 318"/>
                      <a:gd name="T72" fmla="*/ 208112 w 583"/>
                      <a:gd name="T73" fmla="*/ 83029 h 318"/>
                      <a:gd name="T74" fmla="*/ 208112 w 583"/>
                      <a:gd name="T75" fmla="*/ 83029 h 318"/>
                      <a:gd name="T76" fmla="*/ 208472 w 583"/>
                      <a:gd name="T77" fmla="*/ 82310 h 318"/>
                      <a:gd name="T78" fmla="*/ 208472 w 583"/>
                      <a:gd name="T79" fmla="*/ 82310 h 318"/>
                      <a:gd name="T80" fmla="*/ 208831 w 583"/>
                      <a:gd name="T81" fmla="*/ 81232 h 318"/>
                      <a:gd name="T82" fmla="*/ 208831 w 583"/>
                      <a:gd name="T83" fmla="*/ 81232 h 318"/>
                      <a:gd name="T84" fmla="*/ 208831 w 583"/>
                      <a:gd name="T85" fmla="*/ 80873 h 318"/>
                      <a:gd name="T86" fmla="*/ 208831 w 583"/>
                      <a:gd name="T87" fmla="*/ 80873 h 318"/>
                      <a:gd name="T88" fmla="*/ 209191 w 583"/>
                      <a:gd name="T89" fmla="*/ 80154 h 318"/>
                      <a:gd name="T90" fmla="*/ 719 w 583"/>
                      <a:gd name="T91" fmla="*/ 0 h 31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583" h="318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2" y="2"/>
                          <a:pt x="1" y="4"/>
                          <a:pt x="0" y="6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9"/>
                          <a:pt x="0" y="11"/>
                          <a:pt x="0" y="14"/>
                        </a:cubicBezTo>
                        <a:cubicBezTo>
                          <a:pt x="0" y="15"/>
                          <a:pt x="0" y="16"/>
                          <a:pt x="0" y="16"/>
                        </a:cubicBezTo>
                        <a:cubicBezTo>
                          <a:pt x="2" y="23"/>
                          <a:pt x="35" y="187"/>
                          <a:pt x="178" y="263"/>
                        </a:cubicBezTo>
                        <a:cubicBezTo>
                          <a:pt x="280" y="317"/>
                          <a:pt x="410" y="310"/>
                          <a:pt x="565" y="242"/>
                        </a:cubicBezTo>
                        <a:cubicBezTo>
                          <a:pt x="565" y="242"/>
                          <a:pt x="566" y="242"/>
                          <a:pt x="567" y="242"/>
                        </a:cubicBezTo>
                        <a:lnTo>
                          <a:pt x="568" y="241"/>
                        </a:lnTo>
                        <a:cubicBezTo>
                          <a:pt x="569" y="241"/>
                          <a:pt x="570" y="240"/>
                          <a:pt x="570" y="240"/>
                        </a:cubicBezTo>
                        <a:cubicBezTo>
                          <a:pt x="571" y="239"/>
                          <a:pt x="571" y="239"/>
                          <a:pt x="572" y="238"/>
                        </a:cubicBezTo>
                        <a:cubicBezTo>
                          <a:pt x="572" y="238"/>
                          <a:pt x="573" y="238"/>
                          <a:pt x="574" y="237"/>
                        </a:cubicBezTo>
                        <a:cubicBezTo>
                          <a:pt x="574" y="236"/>
                          <a:pt x="574" y="236"/>
                          <a:pt x="574" y="236"/>
                        </a:cubicBezTo>
                        <a:cubicBezTo>
                          <a:pt x="575" y="236"/>
                          <a:pt x="575" y="236"/>
                          <a:pt x="575" y="236"/>
                        </a:cubicBezTo>
                        <a:cubicBezTo>
                          <a:pt x="575" y="235"/>
                          <a:pt x="576" y="234"/>
                          <a:pt x="577" y="233"/>
                        </a:cubicBezTo>
                        <a:cubicBezTo>
                          <a:pt x="577" y="233"/>
                          <a:pt x="577" y="233"/>
                          <a:pt x="578" y="232"/>
                        </a:cubicBezTo>
                        <a:cubicBezTo>
                          <a:pt x="578" y="232"/>
                          <a:pt x="578" y="231"/>
                          <a:pt x="579" y="231"/>
                        </a:cubicBezTo>
                        <a:cubicBezTo>
                          <a:pt x="579" y="230"/>
                          <a:pt x="580" y="230"/>
                          <a:pt x="580" y="229"/>
                        </a:cubicBezTo>
                        <a:cubicBezTo>
                          <a:pt x="580" y="228"/>
                          <a:pt x="580" y="227"/>
                          <a:pt x="581" y="226"/>
                        </a:cubicBezTo>
                        <a:lnTo>
                          <a:pt x="581" y="225"/>
                        </a:lnTo>
                        <a:cubicBezTo>
                          <a:pt x="581" y="224"/>
                          <a:pt x="582" y="223"/>
                          <a:pt x="582" y="223"/>
                        </a:cubicBezTo>
                        <a:lnTo>
                          <a:pt x="2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97" name="Freeform 53">
                    <a:extLst>
                      <a:ext uri="{FF2B5EF4-FFF2-40B4-BE49-F238E27FC236}">
                        <a16:creationId xmlns="" xmlns:a16="http://schemas.microsoft.com/office/drawing/2014/main" id="{18D453BA-B4D5-B048-84C4-186A880249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6025" y="3952875"/>
                    <a:ext cx="209550" cy="122238"/>
                  </a:xfrm>
                  <a:custGeom>
                    <a:avLst/>
                    <a:gdLst>
                      <a:gd name="T0" fmla="*/ 209189 w 581"/>
                      <a:gd name="T1" fmla="*/ 121876 h 338"/>
                      <a:gd name="T2" fmla="*/ 209189 w 581"/>
                      <a:gd name="T3" fmla="*/ 121876 h 338"/>
                      <a:gd name="T4" fmla="*/ 209189 w 581"/>
                      <a:gd name="T5" fmla="*/ 121515 h 338"/>
                      <a:gd name="T6" fmla="*/ 209189 w 581"/>
                      <a:gd name="T7" fmla="*/ 121515 h 338"/>
                      <a:gd name="T8" fmla="*/ 209189 w 581"/>
                      <a:gd name="T9" fmla="*/ 120791 h 338"/>
                      <a:gd name="T10" fmla="*/ 209189 w 581"/>
                      <a:gd name="T11" fmla="*/ 120791 h 338"/>
                      <a:gd name="T12" fmla="*/ 209189 w 581"/>
                      <a:gd name="T13" fmla="*/ 119706 h 338"/>
                      <a:gd name="T14" fmla="*/ 209189 w 581"/>
                      <a:gd name="T15" fmla="*/ 119706 h 338"/>
                      <a:gd name="T16" fmla="*/ 209189 w 581"/>
                      <a:gd name="T17" fmla="*/ 119345 h 338"/>
                      <a:gd name="T18" fmla="*/ 209189 w 581"/>
                      <a:gd name="T19" fmla="*/ 119345 h 338"/>
                      <a:gd name="T20" fmla="*/ 209189 w 581"/>
                      <a:gd name="T21" fmla="*/ 118983 h 338"/>
                      <a:gd name="T22" fmla="*/ 209189 w 581"/>
                      <a:gd name="T23" fmla="*/ 118983 h 338"/>
                      <a:gd name="T24" fmla="*/ 209189 w 581"/>
                      <a:gd name="T25" fmla="*/ 118260 h 338"/>
                      <a:gd name="T26" fmla="*/ 209189 w 581"/>
                      <a:gd name="T27" fmla="*/ 118260 h 338"/>
                      <a:gd name="T28" fmla="*/ 209189 w 581"/>
                      <a:gd name="T29" fmla="*/ 117537 h 338"/>
                      <a:gd name="T30" fmla="*/ 209189 w 581"/>
                      <a:gd name="T31" fmla="*/ 117537 h 338"/>
                      <a:gd name="T32" fmla="*/ 208829 w 581"/>
                      <a:gd name="T33" fmla="*/ 116813 h 338"/>
                      <a:gd name="T34" fmla="*/ 208829 w 581"/>
                      <a:gd name="T35" fmla="*/ 116813 h 338"/>
                      <a:gd name="T36" fmla="*/ 208829 w 581"/>
                      <a:gd name="T37" fmla="*/ 116090 h 338"/>
                      <a:gd name="T38" fmla="*/ 208829 w 581"/>
                      <a:gd name="T39" fmla="*/ 116090 h 338"/>
                      <a:gd name="T40" fmla="*/ 208468 w 581"/>
                      <a:gd name="T41" fmla="*/ 115728 h 338"/>
                      <a:gd name="T42" fmla="*/ 208468 w 581"/>
                      <a:gd name="T43" fmla="*/ 115728 h 338"/>
                      <a:gd name="T44" fmla="*/ 110726 w 581"/>
                      <a:gd name="T45" fmla="*/ 14828 h 338"/>
                      <a:gd name="T46" fmla="*/ 110726 w 581"/>
                      <a:gd name="T47" fmla="*/ 14828 h 338"/>
                      <a:gd name="T48" fmla="*/ 3607 w 581"/>
                      <a:gd name="T49" fmla="*/ 36888 h 338"/>
                      <a:gd name="T50" fmla="*/ 3607 w 581"/>
                      <a:gd name="T51" fmla="*/ 36888 h 338"/>
                      <a:gd name="T52" fmla="*/ 3246 w 581"/>
                      <a:gd name="T53" fmla="*/ 37250 h 338"/>
                      <a:gd name="T54" fmla="*/ 3246 w 581"/>
                      <a:gd name="T55" fmla="*/ 37250 h 338"/>
                      <a:gd name="T56" fmla="*/ 2885 w 581"/>
                      <a:gd name="T57" fmla="*/ 37250 h 338"/>
                      <a:gd name="T58" fmla="*/ 2885 w 581"/>
                      <a:gd name="T59" fmla="*/ 37250 h 338"/>
                      <a:gd name="T60" fmla="*/ 2885 w 581"/>
                      <a:gd name="T61" fmla="*/ 37612 h 338"/>
                      <a:gd name="T62" fmla="*/ 2885 w 581"/>
                      <a:gd name="T63" fmla="*/ 37612 h 338"/>
                      <a:gd name="T64" fmla="*/ 1443 w 581"/>
                      <a:gd name="T65" fmla="*/ 39058 h 338"/>
                      <a:gd name="T66" fmla="*/ 1443 w 581"/>
                      <a:gd name="T67" fmla="*/ 39058 h 338"/>
                      <a:gd name="T68" fmla="*/ 1082 w 581"/>
                      <a:gd name="T69" fmla="*/ 39420 h 338"/>
                      <a:gd name="T70" fmla="*/ 1082 w 581"/>
                      <a:gd name="T71" fmla="*/ 39420 h 338"/>
                      <a:gd name="T72" fmla="*/ 0 w 581"/>
                      <a:gd name="T73" fmla="*/ 41590 h 338"/>
                      <a:gd name="T74" fmla="*/ 209189 w 581"/>
                      <a:gd name="T75" fmla="*/ 121876 h 33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581" h="338">
                        <a:moveTo>
                          <a:pt x="580" y="337"/>
                        </a:moveTo>
                        <a:lnTo>
                          <a:pt x="580" y="337"/>
                        </a:lnTo>
                        <a:lnTo>
                          <a:pt x="580" y="336"/>
                        </a:lnTo>
                        <a:cubicBezTo>
                          <a:pt x="580" y="335"/>
                          <a:pt x="580" y="335"/>
                          <a:pt x="580" y="334"/>
                        </a:cubicBezTo>
                        <a:cubicBezTo>
                          <a:pt x="580" y="333"/>
                          <a:pt x="580" y="332"/>
                          <a:pt x="580" y="331"/>
                        </a:cubicBezTo>
                        <a:cubicBezTo>
                          <a:pt x="580" y="331"/>
                          <a:pt x="580" y="331"/>
                          <a:pt x="580" y="330"/>
                        </a:cubicBezTo>
                        <a:cubicBezTo>
                          <a:pt x="580" y="330"/>
                          <a:pt x="580" y="330"/>
                          <a:pt x="580" y="329"/>
                        </a:cubicBezTo>
                        <a:cubicBezTo>
                          <a:pt x="580" y="328"/>
                          <a:pt x="580" y="328"/>
                          <a:pt x="580" y="327"/>
                        </a:cubicBezTo>
                        <a:cubicBezTo>
                          <a:pt x="580" y="326"/>
                          <a:pt x="580" y="326"/>
                          <a:pt x="580" y="325"/>
                        </a:cubicBezTo>
                        <a:cubicBezTo>
                          <a:pt x="580" y="325"/>
                          <a:pt x="579" y="324"/>
                          <a:pt x="579" y="323"/>
                        </a:cubicBezTo>
                        <a:cubicBezTo>
                          <a:pt x="579" y="322"/>
                          <a:pt x="579" y="321"/>
                          <a:pt x="579" y="321"/>
                        </a:cubicBezTo>
                        <a:cubicBezTo>
                          <a:pt x="578" y="320"/>
                          <a:pt x="578" y="320"/>
                          <a:pt x="578" y="320"/>
                        </a:cubicBezTo>
                        <a:cubicBezTo>
                          <a:pt x="511" y="165"/>
                          <a:pt x="419" y="71"/>
                          <a:pt x="307" y="41"/>
                        </a:cubicBezTo>
                        <a:cubicBezTo>
                          <a:pt x="152" y="0"/>
                          <a:pt x="15" y="98"/>
                          <a:pt x="10" y="102"/>
                        </a:cubicBezTo>
                        <a:cubicBezTo>
                          <a:pt x="10" y="102"/>
                          <a:pt x="9" y="102"/>
                          <a:pt x="9" y="103"/>
                        </a:cubicBezTo>
                        <a:cubicBezTo>
                          <a:pt x="9" y="103"/>
                          <a:pt x="9" y="103"/>
                          <a:pt x="8" y="103"/>
                        </a:cubicBezTo>
                        <a:lnTo>
                          <a:pt x="8" y="104"/>
                        </a:lnTo>
                        <a:cubicBezTo>
                          <a:pt x="7" y="105"/>
                          <a:pt x="5" y="106"/>
                          <a:pt x="4" y="108"/>
                        </a:cubicBezTo>
                        <a:cubicBezTo>
                          <a:pt x="4" y="108"/>
                          <a:pt x="4" y="109"/>
                          <a:pt x="3" y="109"/>
                        </a:cubicBezTo>
                        <a:cubicBezTo>
                          <a:pt x="2" y="111"/>
                          <a:pt x="1" y="113"/>
                          <a:pt x="0" y="115"/>
                        </a:cubicBezTo>
                        <a:lnTo>
                          <a:pt x="580" y="337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98" name="Freeform 54">
                    <a:extLst>
                      <a:ext uri="{FF2B5EF4-FFF2-40B4-BE49-F238E27FC236}">
                        <a16:creationId xmlns="" xmlns:a16="http://schemas.microsoft.com/office/drawing/2014/main" id="{0D5B8D1B-BC78-A841-9FBE-BFDA5E21C3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40350" y="3805238"/>
                    <a:ext cx="206375" cy="112712"/>
                  </a:xfrm>
                  <a:custGeom>
                    <a:avLst/>
                    <a:gdLst>
                      <a:gd name="T0" fmla="*/ 361 w 572"/>
                      <a:gd name="T1" fmla="*/ 0 h 313"/>
                      <a:gd name="T2" fmla="*/ 361 w 572"/>
                      <a:gd name="T3" fmla="*/ 0 h 313"/>
                      <a:gd name="T4" fmla="*/ 0 w 572"/>
                      <a:gd name="T5" fmla="*/ 2161 h 313"/>
                      <a:gd name="T6" fmla="*/ 0 w 572"/>
                      <a:gd name="T7" fmla="*/ 2161 h 313"/>
                      <a:gd name="T8" fmla="*/ 0 w 572"/>
                      <a:gd name="T9" fmla="*/ 2521 h 313"/>
                      <a:gd name="T10" fmla="*/ 0 w 572"/>
                      <a:gd name="T11" fmla="*/ 2521 h 313"/>
                      <a:gd name="T12" fmla="*/ 0 w 572"/>
                      <a:gd name="T13" fmla="*/ 4681 h 313"/>
                      <a:gd name="T14" fmla="*/ 0 w 572"/>
                      <a:gd name="T15" fmla="*/ 4681 h 313"/>
                      <a:gd name="T16" fmla="*/ 0 w 572"/>
                      <a:gd name="T17" fmla="*/ 5041 h 313"/>
                      <a:gd name="T18" fmla="*/ 0 w 572"/>
                      <a:gd name="T19" fmla="*/ 5041 h 313"/>
                      <a:gd name="T20" fmla="*/ 0 w 572"/>
                      <a:gd name="T21" fmla="*/ 5041 h 313"/>
                      <a:gd name="T22" fmla="*/ 0 w 572"/>
                      <a:gd name="T23" fmla="*/ 5041 h 313"/>
                      <a:gd name="T24" fmla="*/ 0 w 572"/>
                      <a:gd name="T25" fmla="*/ 5762 h 313"/>
                      <a:gd name="T26" fmla="*/ 0 w 572"/>
                      <a:gd name="T27" fmla="*/ 5762 h 313"/>
                      <a:gd name="T28" fmla="*/ 62778 w 572"/>
                      <a:gd name="T29" fmla="*/ 92906 h 313"/>
                      <a:gd name="T30" fmla="*/ 62778 w 572"/>
                      <a:gd name="T31" fmla="*/ 92906 h 313"/>
                      <a:gd name="T32" fmla="*/ 200241 w 572"/>
                      <a:gd name="T33" fmla="*/ 85704 h 313"/>
                      <a:gd name="T34" fmla="*/ 200241 w 572"/>
                      <a:gd name="T35" fmla="*/ 85704 h 313"/>
                      <a:gd name="T36" fmla="*/ 200602 w 572"/>
                      <a:gd name="T37" fmla="*/ 85704 h 313"/>
                      <a:gd name="T38" fmla="*/ 200602 w 572"/>
                      <a:gd name="T39" fmla="*/ 85704 h 313"/>
                      <a:gd name="T40" fmla="*/ 201324 w 572"/>
                      <a:gd name="T41" fmla="*/ 84984 h 313"/>
                      <a:gd name="T42" fmla="*/ 201324 w 572"/>
                      <a:gd name="T43" fmla="*/ 84984 h 313"/>
                      <a:gd name="T44" fmla="*/ 202045 w 572"/>
                      <a:gd name="T45" fmla="*/ 84624 h 313"/>
                      <a:gd name="T46" fmla="*/ 202045 w 572"/>
                      <a:gd name="T47" fmla="*/ 84624 h 313"/>
                      <a:gd name="T48" fmla="*/ 202767 w 572"/>
                      <a:gd name="T49" fmla="*/ 84264 h 313"/>
                      <a:gd name="T50" fmla="*/ 202767 w 572"/>
                      <a:gd name="T51" fmla="*/ 84264 h 313"/>
                      <a:gd name="T52" fmla="*/ 203489 w 572"/>
                      <a:gd name="T53" fmla="*/ 83904 h 313"/>
                      <a:gd name="T54" fmla="*/ 203489 w 572"/>
                      <a:gd name="T55" fmla="*/ 83904 h 313"/>
                      <a:gd name="T56" fmla="*/ 203489 w 572"/>
                      <a:gd name="T57" fmla="*/ 83544 h 313"/>
                      <a:gd name="T58" fmla="*/ 203489 w 572"/>
                      <a:gd name="T59" fmla="*/ 83544 h 313"/>
                      <a:gd name="T60" fmla="*/ 203849 w 572"/>
                      <a:gd name="T61" fmla="*/ 83544 h 313"/>
                      <a:gd name="T62" fmla="*/ 203849 w 572"/>
                      <a:gd name="T63" fmla="*/ 83544 h 313"/>
                      <a:gd name="T64" fmla="*/ 204210 w 572"/>
                      <a:gd name="T65" fmla="*/ 82824 h 313"/>
                      <a:gd name="T66" fmla="*/ 204210 w 572"/>
                      <a:gd name="T67" fmla="*/ 82824 h 313"/>
                      <a:gd name="T68" fmla="*/ 204571 w 572"/>
                      <a:gd name="T69" fmla="*/ 82103 h 313"/>
                      <a:gd name="T70" fmla="*/ 204571 w 572"/>
                      <a:gd name="T71" fmla="*/ 82103 h 313"/>
                      <a:gd name="T72" fmla="*/ 204932 w 572"/>
                      <a:gd name="T73" fmla="*/ 81383 h 313"/>
                      <a:gd name="T74" fmla="*/ 204932 w 572"/>
                      <a:gd name="T75" fmla="*/ 81383 h 313"/>
                      <a:gd name="T76" fmla="*/ 205293 w 572"/>
                      <a:gd name="T77" fmla="*/ 81023 h 313"/>
                      <a:gd name="T78" fmla="*/ 205293 w 572"/>
                      <a:gd name="T79" fmla="*/ 81023 h 313"/>
                      <a:gd name="T80" fmla="*/ 205653 w 572"/>
                      <a:gd name="T81" fmla="*/ 80303 h 313"/>
                      <a:gd name="T82" fmla="*/ 205653 w 572"/>
                      <a:gd name="T83" fmla="*/ 80303 h 313"/>
                      <a:gd name="T84" fmla="*/ 206014 w 572"/>
                      <a:gd name="T85" fmla="*/ 79583 h 313"/>
                      <a:gd name="T86" fmla="*/ 206014 w 572"/>
                      <a:gd name="T87" fmla="*/ 79583 h 313"/>
                      <a:gd name="T88" fmla="*/ 206014 w 572"/>
                      <a:gd name="T89" fmla="*/ 78862 h 313"/>
                      <a:gd name="T90" fmla="*/ 361 w 572"/>
                      <a:gd name="T91" fmla="*/ 0 h 313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572" h="313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1" y="2"/>
                          <a:pt x="0" y="4"/>
                          <a:pt x="0" y="6"/>
                        </a:cubicBezTo>
                        <a:lnTo>
                          <a:pt x="0" y="7"/>
                        </a:lnTo>
                        <a:cubicBezTo>
                          <a:pt x="0" y="9"/>
                          <a:pt x="0" y="11"/>
                          <a:pt x="0" y="13"/>
                        </a:cubicBezTo>
                        <a:lnTo>
                          <a:pt x="0" y="14"/>
                        </a:lnTo>
                        <a:cubicBezTo>
                          <a:pt x="0" y="14"/>
                          <a:pt x="0" y="15"/>
                          <a:pt x="0" y="16"/>
                        </a:cubicBezTo>
                        <a:cubicBezTo>
                          <a:pt x="1" y="22"/>
                          <a:pt x="34" y="184"/>
                          <a:pt x="174" y="258"/>
                        </a:cubicBezTo>
                        <a:cubicBezTo>
                          <a:pt x="275" y="312"/>
                          <a:pt x="403" y="305"/>
                          <a:pt x="555" y="238"/>
                        </a:cubicBezTo>
                        <a:lnTo>
                          <a:pt x="556" y="238"/>
                        </a:lnTo>
                        <a:cubicBezTo>
                          <a:pt x="557" y="238"/>
                          <a:pt x="558" y="237"/>
                          <a:pt x="558" y="236"/>
                        </a:cubicBezTo>
                        <a:cubicBezTo>
                          <a:pt x="559" y="236"/>
                          <a:pt x="559" y="236"/>
                          <a:pt x="560" y="235"/>
                        </a:cubicBezTo>
                        <a:cubicBezTo>
                          <a:pt x="561" y="235"/>
                          <a:pt x="561" y="235"/>
                          <a:pt x="562" y="234"/>
                        </a:cubicBezTo>
                        <a:cubicBezTo>
                          <a:pt x="562" y="234"/>
                          <a:pt x="563" y="233"/>
                          <a:pt x="564" y="233"/>
                        </a:cubicBezTo>
                        <a:cubicBezTo>
                          <a:pt x="564" y="232"/>
                          <a:pt x="564" y="232"/>
                          <a:pt x="564" y="232"/>
                        </a:cubicBezTo>
                        <a:lnTo>
                          <a:pt x="565" y="232"/>
                        </a:lnTo>
                        <a:cubicBezTo>
                          <a:pt x="565" y="231"/>
                          <a:pt x="566" y="231"/>
                          <a:pt x="566" y="230"/>
                        </a:cubicBezTo>
                        <a:cubicBezTo>
                          <a:pt x="566" y="229"/>
                          <a:pt x="567" y="229"/>
                          <a:pt x="567" y="228"/>
                        </a:cubicBezTo>
                        <a:cubicBezTo>
                          <a:pt x="568" y="228"/>
                          <a:pt x="568" y="227"/>
                          <a:pt x="568" y="226"/>
                        </a:cubicBezTo>
                        <a:cubicBezTo>
                          <a:pt x="569" y="226"/>
                          <a:pt x="569" y="225"/>
                          <a:pt x="569" y="225"/>
                        </a:cubicBezTo>
                        <a:cubicBezTo>
                          <a:pt x="569" y="224"/>
                          <a:pt x="570" y="223"/>
                          <a:pt x="570" y="223"/>
                        </a:cubicBezTo>
                        <a:cubicBezTo>
                          <a:pt x="571" y="222"/>
                          <a:pt x="571" y="221"/>
                          <a:pt x="571" y="221"/>
                        </a:cubicBezTo>
                        <a:cubicBezTo>
                          <a:pt x="571" y="220"/>
                          <a:pt x="571" y="219"/>
                          <a:pt x="571" y="219"/>
                        </a:cubicBezTo>
                        <a:lnTo>
                          <a:pt x="1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499" name="Freeform 55">
                    <a:extLst>
                      <a:ext uri="{FF2B5EF4-FFF2-40B4-BE49-F238E27FC236}">
                        <a16:creationId xmlns="" xmlns:a16="http://schemas.microsoft.com/office/drawing/2014/main" id="{E11E1E75-5194-E948-9C63-2E1922AA5E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40350" y="3763963"/>
                    <a:ext cx="206375" cy="120650"/>
                  </a:xfrm>
                  <a:custGeom>
                    <a:avLst/>
                    <a:gdLst>
                      <a:gd name="T0" fmla="*/ 205653 w 572"/>
                      <a:gd name="T1" fmla="*/ 120289 h 334"/>
                      <a:gd name="T2" fmla="*/ 205653 w 572"/>
                      <a:gd name="T3" fmla="*/ 120289 h 334"/>
                      <a:gd name="T4" fmla="*/ 206014 w 572"/>
                      <a:gd name="T5" fmla="*/ 119205 h 334"/>
                      <a:gd name="T6" fmla="*/ 206014 w 572"/>
                      <a:gd name="T7" fmla="*/ 119205 h 334"/>
                      <a:gd name="T8" fmla="*/ 206014 w 572"/>
                      <a:gd name="T9" fmla="*/ 118844 h 334"/>
                      <a:gd name="T10" fmla="*/ 206014 w 572"/>
                      <a:gd name="T11" fmla="*/ 118844 h 334"/>
                      <a:gd name="T12" fmla="*/ 206014 w 572"/>
                      <a:gd name="T13" fmla="*/ 117760 h 334"/>
                      <a:gd name="T14" fmla="*/ 206014 w 572"/>
                      <a:gd name="T15" fmla="*/ 117760 h 334"/>
                      <a:gd name="T16" fmla="*/ 206014 w 572"/>
                      <a:gd name="T17" fmla="*/ 117760 h 334"/>
                      <a:gd name="T18" fmla="*/ 206014 w 572"/>
                      <a:gd name="T19" fmla="*/ 117760 h 334"/>
                      <a:gd name="T20" fmla="*/ 206014 w 572"/>
                      <a:gd name="T21" fmla="*/ 117399 h 334"/>
                      <a:gd name="T22" fmla="*/ 206014 w 572"/>
                      <a:gd name="T23" fmla="*/ 117399 h 334"/>
                      <a:gd name="T24" fmla="*/ 206014 w 572"/>
                      <a:gd name="T25" fmla="*/ 116315 h 334"/>
                      <a:gd name="T26" fmla="*/ 206014 w 572"/>
                      <a:gd name="T27" fmla="*/ 116315 h 334"/>
                      <a:gd name="T28" fmla="*/ 205653 w 572"/>
                      <a:gd name="T29" fmla="*/ 115593 h 334"/>
                      <a:gd name="T30" fmla="*/ 205653 w 572"/>
                      <a:gd name="T31" fmla="*/ 115593 h 334"/>
                      <a:gd name="T32" fmla="*/ 205653 w 572"/>
                      <a:gd name="T33" fmla="*/ 114870 h 334"/>
                      <a:gd name="T34" fmla="*/ 205653 w 572"/>
                      <a:gd name="T35" fmla="*/ 114870 h 334"/>
                      <a:gd name="T36" fmla="*/ 205293 w 572"/>
                      <a:gd name="T37" fmla="*/ 114148 h 334"/>
                      <a:gd name="T38" fmla="*/ 205293 w 572"/>
                      <a:gd name="T39" fmla="*/ 114148 h 334"/>
                      <a:gd name="T40" fmla="*/ 205293 w 572"/>
                      <a:gd name="T41" fmla="*/ 113787 h 334"/>
                      <a:gd name="T42" fmla="*/ 205293 w 572"/>
                      <a:gd name="T43" fmla="*/ 113787 h 334"/>
                      <a:gd name="T44" fmla="*/ 109321 w 572"/>
                      <a:gd name="T45" fmla="*/ 15172 h 334"/>
                      <a:gd name="T46" fmla="*/ 109321 w 572"/>
                      <a:gd name="T47" fmla="*/ 15172 h 334"/>
                      <a:gd name="T48" fmla="*/ 3608 w 572"/>
                      <a:gd name="T49" fmla="*/ 36845 h 334"/>
                      <a:gd name="T50" fmla="*/ 3608 w 572"/>
                      <a:gd name="T51" fmla="*/ 36845 h 334"/>
                      <a:gd name="T52" fmla="*/ 3247 w 572"/>
                      <a:gd name="T53" fmla="*/ 36845 h 334"/>
                      <a:gd name="T54" fmla="*/ 3247 w 572"/>
                      <a:gd name="T55" fmla="*/ 36845 h 334"/>
                      <a:gd name="T56" fmla="*/ 3247 w 572"/>
                      <a:gd name="T57" fmla="*/ 37206 h 334"/>
                      <a:gd name="T58" fmla="*/ 3247 w 572"/>
                      <a:gd name="T59" fmla="*/ 37206 h 334"/>
                      <a:gd name="T60" fmla="*/ 3247 w 572"/>
                      <a:gd name="T61" fmla="*/ 37206 h 334"/>
                      <a:gd name="T62" fmla="*/ 3247 w 572"/>
                      <a:gd name="T63" fmla="*/ 37206 h 334"/>
                      <a:gd name="T64" fmla="*/ 1804 w 572"/>
                      <a:gd name="T65" fmla="*/ 38651 h 334"/>
                      <a:gd name="T66" fmla="*/ 1804 w 572"/>
                      <a:gd name="T67" fmla="*/ 38651 h 334"/>
                      <a:gd name="T68" fmla="*/ 1443 w 572"/>
                      <a:gd name="T69" fmla="*/ 39013 h 334"/>
                      <a:gd name="T70" fmla="*/ 1443 w 572"/>
                      <a:gd name="T71" fmla="*/ 39013 h 334"/>
                      <a:gd name="T72" fmla="*/ 0 w 572"/>
                      <a:gd name="T73" fmla="*/ 41180 h 334"/>
                      <a:gd name="T74" fmla="*/ 205653 w 572"/>
                      <a:gd name="T75" fmla="*/ 120289 h 33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572" h="334">
                        <a:moveTo>
                          <a:pt x="570" y="333"/>
                        </a:moveTo>
                        <a:lnTo>
                          <a:pt x="570" y="333"/>
                        </a:lnTo>
                        <a:cubicBezTo>
                          <a:pt x="571" y="332"/>
                          <a:pt x="571" y="332"/>
                          <a:pt x="571" y="330"/>
                        </a:cubicBezTo>
                        <a:lnTo>
                          <a:pt x="571" y="329"/>
                        </a:lnTo>
                        <a:cubicBezTo>
                          <a:pt x="571" y="328"/>
                          <a:pt x="571" y="327"/>
                          <a:pt x="571" y="326"/>
                        </a:cubicBezTo>
                        <a:cubicBezTo>
                          <a:pt x="571" y="325"/>
                          <a:pt x="571" y="325"/>
                          <a:pt x="571" y="325"/>
                        </a:cubicBezTo>
                        <a:cubicBezTo>
                          <a:pt x="571" y="324"/>
                          <a:pt x="571" y="323"/>
                          <a:pt x="571" y="322"/>
                        </a:cubicBezTo>
                        <a:cubicBezTo>
                          <a:pt x="571" y="322"/>
                          <a:pt x="571" y="321"/>
                          <a:pt x="570" y="320"/>
                        </a:cubicBezTo>
                        <a:cubicBezTo>
                          <a:pt x="570" y="320"/>
                          <a:pt x="570" y="319"/>
                          <a:pt x="570" y="318"/>
                        </a:cubicBezTo>
                        <a:cubicBezTo>
                          <a:pt x="570" y="317"/>
                          <a:pt x="570" y="317"/>
                          <a:pt x="569" y="316"/>
                        </a:cubicBezTo>
                        <a:lnTo>
                          <a:pt x="569" y="315"/>
                        </a:lnTo>
                        <a:cubicBezTo>
                          <a:pt x="503" y="163"/>
                          <a:pt x="413" y="71"/>
                          <a:pt x="303" y="42"/>
                        </a:cubicBezTo>
                        <a:cubicBezTo>
                          <a:pt x="150" y="0"/>
                          <a:pt x="16" y="97"/>
                          <a:pt x="10" y="102"/>
                        </a:cubicBezTo>
                        <a:cubicBezTo>
                          <a:pt x="10" y="102"/>
                          <a:pt x="10" y="102"/>
                          <a:pt x="9" y="102"/>
                        </a:cubicBezTo>
                        <a:cubicBezTo>
                          <a:pt x="9" y="102"/>
                          <a:pt x="9" y="102"/>
                          <a:pt x="9" y="103"/>
                        </a:cubicBezTo>
                        <a:cubicBezTo>
                          <a:pt x="7" y="104"/>
                          <a:pt x="6" y="105"/>
                          <a:pt x="5" y="107"/>
                        </a:cubicBezTo>
                        <a:cubicBezTo>
                          <a:pt x="4" y="108"/>
                          <a:pt x="4" y="108"/>
                          <a:pt x="4" y="108"/>
                        </a:cubicBezTo>
                        <a:cubicBezTo>
                          <a:pt x="3" y="110"/>
                          <a:pt x="2" y="112"/>
                          <a:pt x="0" y="114"/>
                        </a:cubicBezTo>
                        <a:lnTo>
                          <a:pt x="570" y="333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00" name="Freeform 56">
                    <a:extLst>
                      <a:ext uri="{FF2B5EF4-FFF2-40B4-BE49-F238E27FC236}">
                        <a16:creationId xmlns="" xmlns:a16="http://schemas.microsoft.com/office/drawing/2014/main" id="{66B369D4-EBE9-E342-96F2-0662DAD1CB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24475" y="3494088"/>
                    <a:ext cx="163513" cy="169862"/>
                  </a:xfrm>
                  <a:custGeom>
                    <a:avLst/>
                    <a:gdLst>
                      <a:gd name="T0" fmla="*/ 0 w 455"/>
                      <a:gd name="T1" fmla="*/ 151227 h 474"/>
                      <a:gd name="T2" fmla="*/ 0 w 455"/>
                      <a:gd name="T3" fmla="*/ 151227 h 474"/>
                      <a:gd name="T4" fmla="*/ 1797 w 455"/>
                      <a:gd name="T5" fmla="*/ 153019 h 474"/>
                      <a:gd name="T6" fmla="*/ 1797 w 455"/>
                      <a:gd name="T7" fmla="*/ 153019 h 474"/>
                      <a:gd name="T8" fmla="*/ 2156 w 455"/>
                      <a:gd name="T9" fmla="*/ 153019 h 474"/>
                      <a:gd name="T10" fmla="*/ 2156 w 455"/>
                      <a:gd name="T11" fmla="*/ 153019 h 474"/>
                      <a:gd name="T12" fmla="*/ 4312 w 455"/>
                      <a:gd name="T13" fmla="*/ 154094 h 474"/>
                      <a:gd name="T14" fmla="*/ 4312 w 455"/>
                      <a:gd name="T15" fmla="*/ 154094 h 474"/>
                      <a:gd name="T16" fmla="*/ 4312 w 455"/>
                      <a:gd name="T17" fmla="*/ 154094 h 474"/>
                      <a:gd name="T18" fmla="*/ 4312 w 455"/>
                      <a:gd name="T19" fmla="*/ 154094 h 474"/>
                      <a:gd name="T20" fmla="*/ 4312 w 455"/>
                      <a:gd name="T21" fmla="*/ 154094 h 474"/>
                      <a:gd name="T22" fmla="*/ 4312 w 455"/>
                      <a:gd name="T23" fmla="*/ 154094 h 474"/>
                      <a:gd name="T24" fmla="*/ 5031 w 455"/>
                      <a:gd name="T25" fmla="*/ 154094 h 474"/>
                      <a:gd name="T26" fmla="*/ 5031 w 455"/>
                      <a:gd name="T27" fmla="*/ 154094 h 474"/>
                      <a:gd name="T28" fmla="*/ 110686 w 455"/>
                      <a:gd name="T29" fmla="*/ 135101 h 474"/>
                      <a:gd name="T30" fmla="*/ 110686 w 455"/>
                      <a:gd name="T31" fmla="*/ 135101 h 474"/>
                      <a:gd name="T32" fmla="*/ 163154 w 455"/>
                      <a:gd name="T33" fmla="*/ 8242 h 474"/>
                      <a:gd name="T34" fmla="*/ 163154 w 455"/>
                      <a:gd name="T35" fmla="*/ 8242 h 474"/>
                      <a:gd name="T36" fmla="*/ 163154 w 455"/>
                      <a:gd name="T37" fmla="*/ 7884 h 474"/>
                      <a:gd name="T38" fmla="*/ 163154 w 455"/>
                      <a:gd name="T39" fmla="*/ 7884 h 474"/>
                      <a:gd name="T40" fmla="*/ 163154 w 455"/>
                      <a:gd name="T41" fmla="*/ 7167 h 474"/>
                      <a:gd name="T42" fmla="*/ 163154 w 455"/>
                      <a:gd name="T43" fmla="*/ 7167 h 474"/>
                      <a:gd name="T44" fmla="*/ 162794 w 455"/>
                      <a:gd name="T45" fmla="*/ 6450 h 474"/>
                      <a:gd name="T46" fmla="*/ 162794 w 455"/>
                      <a:gd name="T47" fmla="*/ 6450 h 474"/>
                      <a:gd name="T48" fmla="*/ 162794 w 455"/>
                      <a:gd name="T49" fmla="*/ 5734 h 474"/>
                      <a:gd name="T50" fmla="*/ 162794 w 455"/>
                      <a:gd name="T51" fmla="*/ 5734 h 474"/>
                      <a:gd name="T52" fmla="*/ 162794 w 455"/>
                      <a:gd name="T53" fmla="*/ 5017 h 474"/>
                      <a:gd name="T54" fmla="*/ 162794 w 455"/>
                      <a:gd name="T55" fmla="*/ 5017 h 474"/>
                      <a:gd name="T56" fmla="*/ 162435 w 455"/>
                      <a:gd name="T57" fmla="*/ 4300 h 474"/>
                      <a:gd name="T58" fmla="*/ 162435 w 455"/>
                      <a:gd name="T59" fmla="*/ 4300 h 474"/>
                      <a:gd name="T60" fmla="*/ 162435 w 455"/>
                      <a:gd name="T61" fmla="*/ 4300 h 474"/>
                      <a:gd name="T62" fmla="*/ 162435 w 455"/>
                      <a:gd name="T63" fmla="*/ 4300 h 474"/>
                      <a:gd name="T64" fmla="*/ 162076 w 455"/>
                      <a:gd name="T65" fmla="*/ 3584 h 474"/>
                      <a:gd name="T66" fmla="*/ 162076 w 455"/>
                      <a:gd name="T67" fmla="*/ 3584 h 474"/>
                      <a:gd name="T68" fmla="*/ 161716 w 455"/>
                      <a:gd name="T69" fmla="*/ 2867 h 474"/>
                      <a:gd name="T70" fmla="*/ 161716 w 455"/>
                      <a:gd name="T71" fmla="*/ 2867 h 474"/>
                      <a:gd name="T72" fmla="*/ 161357 w 455"/>
                      <a:gd name="T73" fmla="*/ 2150 h 474"/>
                      <a:gd name="T74" fmla="*/ 161357 w 455"/>
                      <a:gd name="T75" fmla="*/ 2150 h 474"/>
                      <a:gd name="T76" fmla="*/ 160997 w 455"/>
                      <a:gd name="T77" fmla="*/ 1433 h 474"/>
                      <a:gd name="T78" fmla="*/ 160997 w 455"/>
                      <a:gd name="T79" fmla="*/ 1433 h 474"/>
                      <a:gd name="T80" fmla="*/ 160638 w 455"/>
                      <a:gd name="T81" fmla="*/ 1075 h 474"/>
                      <a:gd name="T82" fmla="*/ 160638 w 455"/>
                      <a:gd name="T83" fmla="*/ 1075 h 474"/>
                      <a:gd name="T84" fmla="*/ 159919 w 455"/>
                      <a:gd name="T85" fmla="*/ 358 h 474"/>
                      <a:gd name="T86" fmla="*/ 159919 w 455"/>
                      <a:gd name="T87" fmla="*/ 358 h 474"/>
                      <a:gd name="T88" fmla="*/ 159201 w 455"/>
                      <a:gd name="T89" fmla="*/ 0 h 474"/>
                      <a:gd name="T90" fmla="*/ 0 w 455"/>
                      <a:gd name="T91" fmla="*/ 151227 h 47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455" h="474">
                        <a:moveTo>
                          <a:pt x="0" y="422"/>
                        </a:moveTo>
                        <a:lnTo>
                          <a:pt x="0" y="422"/>
                        </a:lnTo>
                        <a:cubicBezTo>
                          <a:pt x="2" y="424"/>
                          <a:pt x="4" y="426"/>
                          <a:pt x="5" y="427"/>
                        </a:cubicBezTo>
                        <a:lnTo>
                          <a:pt x="6" y="427"/>
                        </a:lnTo>
                        <a:cubicBezTo>
                          <a:pt x="8" y="428"/>
                          <a:pt x="10" y="429"/>
                          <a:pt x="12" y="430"/>
                        </a:cubicBezTo>
                        <a:cubicBezTo>
                          <a:pt x="13" y="430"/>
                          <a:pt x="14" y="430"/>
                          <a:pt x="14" y="430"/>
                        </a:cubicBezTo>
                        <a:cubicBezTo>
                          <a:pt x="21" y="432"/>
                          <a:pt x="181" y="473"/>
                          <a:pt x="308" y="377"/>
                        </a:cubicBezTo>
                        <a:cubicBezTo>
                          <a:pt x="400" y="309"/>
                          <a:pt x="449" y="189"/>
                          <a:pt x="454" y="23"/>
                        </a:cubicBezTo>
                        <a:lnTo>
                          <a:pt x="454" y="22"/>
                        </a:lnTo>
                        <a:cubicBezTo>
                          <a:pt x="454" y="21"/>
                          <a:pt x="454" y="21"/>
                          <a:pt x="454" y="20"/>
                        </a:cubicBezTo>
                        <a:cubicBezTo>
                          <a:pt x="454" y="19"/>
                          <a:pt x="454" y="19"/>
                          <a:pt x="453" y="18"/>
                        </a:cubicBezTo>
                        <a:cubicBezTo>
                          <a:pt x="453" y="17"/>
                          <a:pt x="453" y="17"/>
                          <a:pt x="453" y="16"/>
                        </a:cubicBezTo>
                        <a:cubicBezTo>
                          <a:pt x="453" y="15"/>
                          <a:pt x="453" y="14"/>
                          <a:pt x="453" y="14"/>
                        </a:cubicBezTo>
                        <a:cubicBezTo>
                          <a:pt x="452" y="13"/>
                          <a:pt x="452" y="12"/>
                          <a:pt x="452" y="12"/>
                        </a:cubicBezTo>
                        <a:cubicBezTo>
                          <a:pt x="452" y="11"/>
                          <a:pt x="451" y="10"/>
                          <a:pt x="451" y="10"/>
                        </a:cubicBezTo>
                        <a:cubicBezTo>
                          <a:pt x="450" y="9"/>
                          <a:pt x="450" y="9"/>
                          <a:pt x="450" y="8"/>
                        </a:cubicBezTo>
                        <a:cubicBezTo>
                          <a:pt x="450" y="7"/>
                          <a:pt x="449" y="7"/>
                          <a:pt x="449" y="6"/>
                        </a:cubicBezTo>
                        <a:cubicBezTo>
                          <a:pt x="449" y="6"/>
                          <a:pt x="448" y="5"/>
                          <a:pt x="448" y="4"/>
                        </a:cubicBezTo>
                        <a:cubicBezTo>
                          <a:pt x="448" y="4"/>
                          <a:pt x="447" y="4"/>
                          <a:pt x="447" y="3"/>
                        </a:cubicBezTo>
                        <a:cubicBezTo>
                          <a:pt x="446" y="3"/>
                          <a:pt x="445" y="2"/>
                          <a:pt x="445" y="1"/>
                        </a:cubicBezTo>
                        <a:cubicBezTo>
                          <a:pt x="445" y="1"/>
                          <a:pt x="444" y="1"/>
                          <a:pt x="443" y="0"/>
                        </a:cubicBezTo>
                        <a:lnTo>
                          <a:pt x="0" y="422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01" name="Freeform 57">
                    <a:extLst>
                      <a:ext uri="{FF2B5EF4-FFF2-40B4-BE49-F238E27FC236}">
                        <a16:creationId xmlns="" xmlns:a16="http://schemas.microsoft.com/office/drawing/2014/main" id="{AAAA14F9-66B1-7245-8DEA-574F6D7268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10188" y="3490913"/>
                    <a:ext cx="174625" cy="155575"/>
                  </a:xfrm>
                  <a:custGeom>
                    <a:avLst/>
                    <a:gdLst>
                      <a:gd name="T0" fmla="*/ 174263 w 483"/>
                      <a:gd name="T1" fmla="*/ 3943 h 434"/>
                      <a:gd name="T2" fmla="*/ 174263 w 483"/>
                      <a:gd name="T3" fmla="*/ 3943 h 434"/>
                      <a:gd name="T4" fmla="*/ 173902 w 483"/>
                      <a:gd name="T5" fmla="*/ 3585 h 434"/>
                      <a:gd name="T6" fmla="*/ 173902 w 483"/>
                      <a:gd name="T7" fmla="*/ 3585 h 434"/>
                      <a:gd name="T8" fmla="*/ 173179 w 483"/>
                      <a:gd name="T9" fmla="*/ 3226 h 434"/>
                      <a:gd name="T10" fmla="*/ 173179 w 483"/>
                      <a:gd name="T11" fmla="*/ 3226 h 434"/>
                      <a:gd name="T12" fmla="*/ 172456 w 483"/>
                      <a:gd name="T13" fmla="*/ 2868 h 434"/>
                      <a:gd name="T14" fmla="*/ 172456 w 483"/>
                      <a:gd name="T15" fmla="*/ 2868 h 434"/>
                      <a:gd name="T16" fmla="*/ 172456 w 483"/>
                      <a:gd name="T17" fmla="*/ 2868 h 434"/>
                      <a:gd name="T18" fmla="*/ 172456 w 483"/>
                      <a:gd name="T19" fmla="*/ 2868 h 434"/>
                      <a:gd name="T20" fmla="*/ 172094 w 483"/>
                      <a:gd name="T21" fmla="*/ 2509 h 434"/>
                      <a:gd name="T22" fmla="*/ 172094 w 483"/>
                      <a:gd name="T23" fmla="*/ 2509 h 434"/>
                      <a:gd name="T24" fmla="*/ 171010 w 483"/>
                      <a:gd name="T25" fmla="*/ 2509 h 434"/>
                      <a:gd name="T26" fmla="*/ 171010 w 483"/>
                      <a:gd name="T27" fmla="*/ 2509 h 434"/>
                      <a:gd name="T28" fmla="*/ 170286 w 483"/>
                      <a:gd name="T29" fmla="*/ 2151 h 434"/>
                      <a:gd name="T30" fmla="*/ 170286 w 483"/>
                      <a:gd name="T31" fmla="*/ 2151 h 434"/>
                      <a:gd name="T32" fmla="*/ 169563 w 483"/>
                      <a:gd name="T33" fmla="*/ 1792 h 434"/>
                      <a:gd name="T34" fmla="*/ 169563 w 483"/>
                      <a:gd name="T35" fmla="*/ 1792 h 434"/>
                      <a:gd name="T36" fmla="*/ 168840 w 483"/>
                      <a:gd name="T37" fmla="*/ 1792 h 434"/>
                      <a:gd name="T38" fmla="*/ 168840 w 483"/>
                      <a:gd name="T39" fmla="*/ 1792 h 434"/>
                      <a:gd name="T40" fmla="*/ 168479 w 483"/>
                      <a:gd name="T41" fmla="*/ 1792 h 434"/>
                      <a:gd name="T42" fmla="*/ 168479 w 483"/>
                      <a:gd name="T43" fmla="*/ 1792 h 434"/>
                      <a:gd name="T44" fmla="*/ 37600 w 483"/>
                      <a:gd name="T45" fmla="*/ 45884 h 434"/>
                      <a:gd name="T46" fmla="*/ 37600 w 483"/>
                      <a:gd name="T47" fmla="*/ 45884 h 434"/>
                      <a:gd name="T48" fmla="*/ 11569 w 483"/>
                      <a:gd name="T49" fmla="*/ 150198 h 434"/>
                      <a:gd name="T50" fmla="*/ 11569 w 483"/>
                      <a:gd name="T51" fmla="*/ 150198 h 434"/>
                      <a:gd name="T52" fmla="*/ 11931 w 483"/>
                      <a:gd name="T53" fmla="*/ 150915 h 434"/>
                      <a:gd name="T54" fmla="*/ 11931 w 483"/>
                      <a:gd name="T55" fmla="*/ 150915 h 434"/>
                      <a:gd name="T56" fmla="*/ 11931 w 483"/>
                      <a:gd name="T57" fmla="*/ 150915 h 434"/>
                      <a:gd name="T58" fmla="*/ 11931 w 483"/>
                      <a:gd name="T59" fmla="*/ 150915 h 434"/>
                      <a:gd name="T60" fmla="*/ 11931 w 483"/>
                      <a:gd name="T61" fmla="*/ 150915 h 434"/>
                      <a:gd name="T62" fmla="*/ 11931 w 483"/>
                      <a:gd name="T63" fmla="*/ 150915 h 434"/>
                      <a:gd name="T64" fmla="*/ 12654 w 483"/>
                      <a:gd name="T65" fmla="*/ 153066 h 434"/>
                      <a:gd name="T66" fmla="*/ 12654 w 483"/>
                      <a:gd name="T67" fmla="*/ 153066 h 434"/>
                      <a:gd name="T68" fmla="*/ 12654 w 483"/>
                      <a:gd name="T69" fmla="*/ 153424 h 434"/>
                      <a:gd name="T70" fmla="*/ 12654 w 483"/>
                      <a:gd name="T71" fmla="*/ 153424 h 434"/>
                      <a:gd name="T72" fmla="*/ 14100 w 483"/>
                      <a:gd name="T73" fmla="*/ 155217 h 434"/>
                      <a:gd name="T74" fmla="*/ 174263 w 483"/>
                      <a:gd name="T75" fmla="*/ 3943 h 43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83" h="434">
                        <a:moveTo>
                          <a:pt x="482" y="11"/>
                        </a:moveTo>
                        <a:lnTo>
                          <a:pt x="482" y="11"/>
                        </a:lnTo>
                        <a:lnTo>
                          <a:pt x="481" y="10"/>
                        </a:lnTo>
                        <a:cubicBezTo>
                          <a:pt x="480" y="10"/>
                          <a:pt x="479" y="10"/>
                          <a:pt x="479" y="9"/>
                        </a:cubicBezTo>
                        <a:cubicBezTo>
                          <a:pt x="478" y="8"/>
                          <a:pt x="478" y="8"/>
                          <a:pt x="477" y="8"/>
                        </a:cubicBezTo>
                        <a:cubicBezTo>
                          <a:pt x="476" y="7"/>
                          <a:pt x="476" y="7"/>
                          <a:pt x="476" y="7"/>
                        </a:cubicBezTo>
                        <a:cubicBezTo>
                          <a:pt x="475" y="7"/>
                          <a:pt x="474" y="7"/>
                          <a:pt x="473" y="7"/>
                        </a:cubicBezTo>
                        <a:cubicBezTo>
                          <a:pt x="473" y="6"/>
                          <a:pt x="472" y="6"/>
                          <a:pt x="471" y="6"/>
                        </a:cubicBezTo>
                        <a:cubicBezTo>
                          <a:pt x="471" y="5"/>
                          <a:pt x="469" y="5"/>
                          <a:pt x="469" y="5"/>
                        </a:cubicBezTo>
                        <a:cubicBezTo>
                          <a:pt x="468" y="5"/>
                          <a:pt x="468" y="5"/>
                          <a:pt x="467" y="5"/>
                        </a:cubicBezTo>
                        <a:lnTo>
                          <a:pt x="466" y="5"/>
                        </a:lnTo>
                        <a:cubicBezTo>
                          <a:pt x="299" y="0"/>
                          <a:pt x="178" y="41"/>
                          <a:pt x="104" y="128"/>
                        </a:cubicBezTo>
                        <a:cubicBezTo>
                          <a:pt x="0" y="250"/>
                          <a:pt x="31" y="412"/>
                          <a:pt x="32" y="419"/>
                        </a:cubicBezTo>
                        <a:cubicBezTo>
                          <a:pt x="32" y="419"/>
                          <a:pt x="32" y="420"/>
                          <a:pt x="33" y="421"/>
                        </a:cubicBezTo>
                        <a:cubicBezTo>
                          <a:pt x="33" y="424"/>
                          <a:pt x="34" y="425"/>
                          <a:pt x="35" y="427"/>
                        </a:cubicBezTo>
                        <a:cubicBezTo>
                          <a:pt x="35" y="428"/>
                          <a:pt x="35" y="428"/>
                          <a:pt x="35" y="428"/>
                        </a:cubicBezTo>
                        <a:cubicBezTo>
                          <a:pt x="37" y="430"/>
                          <a:pt x="38" y="432"/>
                          <a:pt x="39" y="433"/>
                        </a:cubicBezTo>
                        <a:lnTo>
                          <a:pt x="482" y="11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02" name="Freeform 58">
                    <a:extLst>
                      <a:ext uri="{FF2B5EF4-FFF2-40B4-BE49-F238E27FC236}">
                        <a16:creationId xmlns="" xmlns:a16="http://schemas.microsoft.com/office/drawing/2014/main" id="{D42FF8CC-D7A5-5540-9110-5B3E122E39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94275" y="3600450"/>
                    <a:ext cx="106363" cy="227013"/>
                  </a:xfrm>
                  <a:custGeom>
                    <a:avLst/>
                    <a:gdLst>
                      <a:gd name="T0" fmla="*/ 0 w 296"/>
                      <a:gd name="T1" fmla="*/ 226292 h 630"/>
                      <a:gd name="T2" fmla="*/ 0 w 296"/>
                      <a:gd name="T3" fmla="*/ 226292 h 630"/>
                      <a:gd name="T4" fmla="*/ 2515 w 296"/>
                      <a:gd name="T5" fmla="*/ 226653 h 630"/>
                      <a:gd name="T6" fmla="*/ 2875 w 296"/>
                      <a:gd name="T7" fmla="*/ 226653 h 630"/>
                      <a:gd name="T8" fmla="*/ 2875 w 296"/>
                      <a:gd name="T9" fmla="*/ 226653 h 630"/>
                      <a:gd name="T10" fmla="*/ 5031 w 296"/>
                      <a:gd name="T11" fmla="*/ 226292 h 630"/>
                      <a:gd name="T12" fmla="*/ 5031 w 296"/>
                      <a:gd name="T13" fmla="*/ 226292 h 630"/>
                      <a:gd name="T14" fmla="*/ 5390 w 296"/>
                      <a:gd name="T15" fmla="*/ 226292 h 630"/>
                      <a:gd name="T16" fmla="*/ 5390 w 296"/>
                      <a:gd name="T17" fmla="*/ 226292 h 630"/>
                      <a:gd name="T18" fmla="*/ 5749 w 296"/>
                      <a:gd name="T19" fmla="*/ 226292 h 630"/>
                      <a:gd name="T20" fmla="*/ 5749 w 296"/>
                      <a:gd name="T21" fmla="*/ 226292 h 630"/>
                      <a:gd name="T22" fmla="*/ 6109 w 296"/>
                      <a:gd name="T23" fmla="*/ 226292 h 630"/>
                      <a:gd name="T24" fmla="*/ 6109 w 296"/>
                      <a:gd name="T25" fmla="*/ 226292 h 630"/>
                      <a:gd name="T26" fmla="*/ 90552 w 296"/>
                      <a:gd name="T27" fmla="*/ 149180 h 630"/>
                      <a:gd name="T28" fmla="*/ 90552 w 296"/>
                      <a:gd name="T29" fmla="*/ 149180 h 630"/>
                      <a:gd name="T30" fmla="*/ 65758 w 296"/>
                      <a:gd name="T31" fmla="*/ 5405 h 630"/>
                      <a:gd name="T32" fmla="*/ 65758 w 296"/>
                      <a:gd name="T33" fmla="*/ 5405 h 630"/>
                      <a:gd name="T34" fmla="*/ 65399 w 296"/>
                      <a:gd name="T35" fmla="*/ 5045 h 630"/>
                      <a:gd name="T36" fmla="*/ 65399 w 296"/>
                      <a:gd name="T37" fmla="*/ 5045 h 630"/>
                      <a:gd name="T38" fmla="*/ 65040 w 296"/>
                      <a:gd name="T39" fmla="*/ 3964 h 630"/>
                      <a:gd name="T40" fmla="*/ 65040 w 296"/>
                      <a:gd name="T41" fmla="*/ 3964 h 630"/>
                      <a:gd name="T42" fmla="*/ 64680 w 296"/>
                      <a:gd name="T43" fmla="*/ 3603 h 630"/>
                      <a:gd name="T44" fmla="*/ 64680 w 296"/>
                      <a:gd name="T45" fmla="*/ 3603 h 630"/>
                      <a:gd name="T46" fmla="*/ 63962 w 296"/>
                      <a:gd name="T47" fmla="*/ 3243 h 630"/>
                      <a:gd name="T48" fmla="*/ 63962 w 296"/>
                      <a:gd name="T49" fmla="*/ 3243 h 630"/>
                      <a:gd name="T50" fmla="*/ 63243 w 296"/>
                      <a:gd name="T51" fmla="*/ 2522 h 630"/>
                      <a:gd name="T52" fmla="*/ 63243 w 296"/>
                      <a:gd name="T53" fmla="*/ 2522 h 630"/>
                      <a:gd name="T54" fmla="*/ 62884 w 296"/>
                      <a:gd name="T55" fmla="*/ 2162 h 630"/>
                      <a:gd name="T56" fmla="*/ 62884 w 296"/>
                      <a:gd name="T57" fmla="*/ 2162 h 630"/>
                      <a:gd name="T58" fmla="*/ 62524 w 296"/>
                      <a:gd name="T59" fmla="*/ 2162 h 630"/>
                      <a:gd name="T60" fmla="*/ 62524 w 296"/>
                      <a:gd name="T61" fmla="*/ 2162 h 630"/>
                      <a:gd name="T62" fmla="*/ 61806 w 296"/>
                      <a:gd name="T63" fmla="*/ 1441 h 630"/>
                      <a:gd name="T64" fmla="*/ 61806 w 296"/>
                      <a:gd name="T65" fmla="*/ 1441 h 630"/>
                      <a:gd name="T66" fmla="*/ 61446 w 296"/>
                      <a:gd name="T67" fmla="*/ 1081 h 630"/>
                      <a:gd name="T68" fmla="*/ 61446 w 296"/>
                      <a:gd name="T69" fmla="*/ 1081 h 630"/>
                      <a:gd name="T70" fmla="*/ 60368 w 296"/>
                      <a:gd name="T71" fmla="*/ 721 h 630"/>
                      <a:gd name="T72" fmla="*/ 60368 w 296"/>
                      <a:gd name="T73" fmla="*/ 721 h 630"/>
                      <a:gd name="T74" fmla="*/ 60009 w 296"/>
                      <a:gd name="T75" fmla="*/ 360 h 630"/>
                      <a:gd name="T76" fmla="*/ 60009 w 296"/>
                      <a:gd name="T77" fmla="*/ 360 h 630"/>
                      <a:gd name="T78" fmla="*/ 58931 w 296"/>
                      <a:gd name="T79" fmla="*/ 360 h 630"/>
                      <a:gd name="T80" fmla="*/ 58931 w 296"/>
                      <a:gd name="T81" fmla="*/ 360 h 630"/>
                      <a:gd name="T82" fmla="*/ 58212 w 296"/>
                      <a:gd name="T83" fmla="*/ 0 h 630"/>
                      <a:gd name="T84" fmla="*/ 58212 w 296"/>
                      <a:gd name="T85" fmla="*/ 0 h 630"/>
                      <a:gd name="T86" fmla="*/ 57494 w 296"/>
                      <a:gd name="T87" fmla="*/ 0 h 630"/>
                      <a:gd name="T88" fmla="*/ 0 w 296"/>
                      <a:gd name="T89" fmla="*/ 226292 h 63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296" h="630">
                        <a:moveTo>
                          <a:pt x="0" y="628"/>
                        </a:moveTo>
                        <a:lnTo>
                          <a:pt x="0" y="628"/>
                        </a:lnTo>
                        <a:cubicBezTo>
                          <a:pt x="2" y="629"/>
                          <a:pt x="4" y="629"/>
                          <a:pt x="7" y="629"/>
                        </a:cubicBezTo>
                        <a:lnTo>
                          <a:pt x="8" y="629"/>
                        </a:lnTo>
                        <a:cubicBezTo>
                          <a:pt x="10" y="629"/>
                          <a:pt x="12" y="629"/>
                          <a:pt x="14" y="628"/>
                        </a:cubicBezTo>
                        <a:cubicBezTo>
                          <a:pt x="15" y="628"/>
                          <a:pt x="15" y="628"/>
                          <a:pt x="15" y="628"/>
                        </a:cubicBezTo>
                        <a:cubicBezTo>
                          <a:pt x="16" y="628"/>
                          <a:pt x="16" y="628"/>
                          <a:pt x="16" y="628"/>
                        </a:cubicBezTo>
                        <a:cubicBezTo>
                          <a:pt x="16" y="628"/>
                          <a:pt x="16" y="628"/>
                          <a:pt x="17" y="628"/>
                        </a:cubicBezTo>
                        <a:cubicBezTo>
                          <a:pt x="24" y="626"/>
                          <a:pt x="191" y="571"/>
                          <a:pt x="252" y="414"/>
                        </a:cubicBezTo>
                        <a:cubicBezTo>
                          <a:pt x="295" y="302"/>
                          <a:pt x="272" y="167"/>
                          <a:pt x="183" y="15"/>
                        </a:cubicBezTo>
                        <a:cubicBezTo>
                          <a:pt x="182" y="14"/>
                          <a:pt x="182" y="14"/>
                          <a:pt x="182" y="14"/>
                        </a:cubicBezTo>
                        <a:cubicBezTo>
                          <a:pt x="182" y="13"/>
                          <a:pt x="181" y="12"/>
                          <a:pt x="181" y="11"/>
                        </a:cubicBezTo>
                        <a:cubicBezTo>
                          <a:pt x="180" y="11"/>
                          <a:pt x="180" y="10"/>
                          <a:pt x="180" y="10"/>
                        </a:cubicBezTo>
                        <a:cubicBezTo>
                          <a:pt x="179" y="10"/>
                          <a:pt x="178" y="9"/>
                          <a:pt x="178" y="9"/>
                        </a:cubicBezTo>
                        <a:cubicBezTo>
                          <a:pt x="177" y="8"/>
                          <a:pt x="176" y="7"/>
                          <a:pt x="176" y="7"/>
                        </a:cubicBezTo>
                        <a:cubicBezTo>
                          <a:pt x="175" y="7"/>
                          <a:pt x="175" y="6"/>
                          <a:pt x="175" y="6"/>
                        </a:cubicBezTo>
                        <a:cubicBezTo>
                          <a:pt x="175" y="6"/>
                          <a:pt x="175" y="6"/>
                          <a:pt x="174" y="6"/>
                        </a:cubicBezTo>
                        <a:cubicBezTo>
                          <a:pt x="173" y="5"/>
                          <a:pt x="173" y="4"/>
                          <a:pt x="172" y="4"/>
                        </a:cubicBezTo>
                        <a:cubicBezTo>
                          <a:pt x="172" y="4"/>
                          <a:pt x="171" y="4"/>
                          <a:pt x="171" y="3"/>
                        </a:cubicBezTo>
                        <a:cubicBezTo>
                          <a:pt x="170" y="3"/>
                          <a:pt x="169" y="3"/>
                          <a:pt x="168" y="2"/>
                        </a:cubicBezTo>
                        <a:lnTo>
                          <a:pt x="167" y="1"/>
                        </a:lnTo>
                        <a:cubicBezTo>
                          <a:pt x="166" y="1"/>
                          <a:pt x="165" y="1"/>
                          <a:pt x="164" y="1"/>
                        </a:cubicBezTo>
                        <a:cubicBezTo>
                          <a:pt x="163" y="1"/>
                          <a:pt x="163" y="0"/>
                          <a:pt x="162" y="0"/>
                        </a:cubicBezTo>
                        <a:cubicBezTo>
                          <a:pt x="161" y="0"/>
                          <a:pt x="161" y="0"/>
                          <a:pt x="160" y="0"/>
                        </a:cubicBezTo>
                        <a:lnTo>
                          <a:pt x="0" y="628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03" name="Freeform 59">
                    <a:extLst>
                      <a:ext uri="{FF2B5EF4-FFF2-40B4-BE49-F238E27FC236}">
                        <a16:creationId xmlns="" xmlns:a16="http://schemas.microsoft.com/office/drawing/2014/main" id="{DC16A359-7F6C-4E47-A543-B6B787C420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45063" y="3600450"/>
                    <a:ext cx="107950" cy="227013"/>
                  </a:xfrm>
                  <a:custGeom>
                    <a:avLst/>
                    <a:gdLst>
                      <a:gd name="T0" fmla="*/ 107589 w 299"/>
                      <a:gd name="T1" fmla="*/ 0 h 629"/>
                      <a:gd name="T2" fmla="*/ 107589 w 299"/>
                      <a:gd name="T3" fmla="*/ 0 h 629"/>
                      <a:gd name="T4" fmla="*/ 106867 w 299"/>
                      <a:gd name="T5" fmla="*/ 0 h 629"/>
                      <a:gd name="T6" fmla="*/ 106867 w 299"/>
                      <a:gd name="T7" fmla="*/ 0 h 629"/>
                      <a:gd name="T8" fmla="*/ 106145 w 299"/>
                      <a:gd name="T9" fmla="*/ 0 h 629"/>
                      <a:gd name="T10" fmla="*/ 106145 w 299"/>
                      <a:gd name="T11" fmla="*/ 0 h 629"/>
                      <a:gd name="T12" fmla="*/ 105062 w 299"/>
                      <a:gd name="T13" fmla="*/ 0 h 629"/>
                      <a:gd name="T14" fmla="*/ 105062 w 299"/>
                      <a:gd name="T15" fmla="*/ 0 h 629"/>
                      <a:gd name="T16" fmla="*/ 104701 w 299"/>
                      <a:gd name="T17" fmla="*/ 0 h 629"/>
                      <a:gd name="T18" fmla="*/ 104701 w 299"/>
                      <a:gd name="T19" fmla="*/ 0 h 629"/>
                      <a:gd name="T20" fmla="*/ 104340 w 299"/>
                      <a:gd name="T21" fmla="*/ 0 h 629"/>
                      <a:gd name="T22" fmla="*/ 104340 w 299"/>
                      <a:gd name="T23" fmla="*/ 0 h 629"/>
                      <a:gd name="T24" fmla="*/ 103618 w 299"/>
                      <a:gd name="T25" fmla="*/ 361 h 629"/>
                      <a:gd name="T26" fmla="*/ 103618 w 299"/>
                      <a:gd name="T27" fmla="*/ 361 h 629"/>
                      <a:gd name="T28" fmla="*/ 102895 w 299"/>
                      <a:gd name="T29" fmla="*/ 361 h 629"/>
                      <a:gd name="T30" fmla="*/ 102895 w 299"/>
                      <a:gd name="T31" fmla="*/ 361 h 629"/>
                      <a:gd name="T32" fmla="*/ 102173 w 299"/>
                      <a:gd name="T33" fmla="*/ 1083 h 629"/>
                      <a:gd name="T34" fmla="*/ 102173 w 299"/>
                      <a:gd name="T35" fmla="*/ 1083 h 629"/>
                      <a:gd name="T36" fmla="*/ 101090 w 299"/>
                      <a:gd name="T37" fmla="*/ 1083 h 629"/>
                      <a:gd name="T38" fmla="*/ 101090 w 299"/>
                      <a:gd name="T39" fmla="*/ 1083 h 629"/>
                      <a:gd name="T40" fmla="*/ 100729 w 299"/>
                      <a:gd name="T41" fmla="*/ 1444 h 629"/>
                      <a:gd name="T42" fmla="*/ 100729 w 299"/>
                      <a:gd name="T43" fmla="*/ 1444 h 629"/>
                      <a:gd name="T44" fmla="*/ 8665 w 299"/>
                      <a:gd name="T45" fmla="*/ 115131 h 629"/>
                      <a:gd name="T46" fmla="*/ 8665 w 299"/>
                      <a:gd name="T47" fmla="*/ 115131 h 629"/>
                      <a:gd name="T48" fmla="*/ 44769 w 299"/>
                      <a:gd name="T49" fmla="*/ 223404 h 629"/>
                      <a:gd name="T50" fmla="*/ 44769 w 299"/>
                      <a:gd name="T51" fmla="*/ 223404 h 629"/>
                      <a:gd name="T52" fmla="*/ 45130 w 299"/>
                      <a:gd name="T53" fmla="*/ 224126 h 629"/>
                      <a:gd name="T54" fmla="*/ 45130 w 299"/>
                      <a:gd name="T55" fmla="*/ 224126 h 629"/>
                      <a:gd name="T56" fmla="*/ 45130 w 299"/>
                      <a:gd name="T57" fmla="*/ 224126 h 629"/>
                      <a:gd name="T58" fmla="*/ 45130 w 299"/>
                      <a:gd name="T59" fmla="*/ 224126 h 629"/>
                      <a:gd name="T60" fmla="*/ 45130 w 299"/>
                      <a:gd name="T61" fmla="*/ 224126 h 629"/>
                      <a:gd name="T62" fmla="*/ 45130 w 299"/>
                      <a:gd name="T63" fmla="*/ 224126 h 629"/>
                      <a:gd name="T64" fmla="*/ 47296 w 299"/>
                      <a:gd name="T65" fmla="*/ 225930 h 629"/>
                      <a:gd name="T66" fmla="*/ 47296 w 299"/>
                      <a:gd name="T67" fmla="*/ 225930 h 629"/>
                      <a:gd name="T68" fmla="*/ 47657 w 299"/>
                      <a:gd name="T69" fmla="*/ 225930 h 629"/>
                      <a:gd name="T70" fmla="*/ 47657 w 299"/>
                      <a:gd name="T71" fmla="*/ 225930 h 629"/>
                      <a:gd name="T72" fmla="*/ 49823 w 299"/>
                      <a:gd name="T73" fmla="*/ 226652 h 629"/>
                      <a:gd name="T74" fmla="*/ 107589 w 299"/>
                      <a:gd name="T75" fmla="*/ 0 h 629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299" h="629">
                        <a:moveTo>
                          <a:pt x="298" y="0"/>
                        </a:moveTo>
                        <a:lnTo>
                          <a:pt x="298" y="0"/>
                        </a:lnTo>
                        <a:lnTo>
                          <a:pt x="296" y="0"/>
                        </a:lnTo>
                        <a:cubicBezTo>
                          <a:pt x="295" y="0"/>
                          <a:pt x="295" y="0"/>
                          <a:pt x="294" y="0"/>
                        </a:cubicBezTo>
                        <a:cubicBezTo>
                          <a:pt x="293" y="0"/>
                          <a:pt x="292" y="0"/>
                          <a:pt x="291" y="0"/>
                        </a:cubicBezTo>
                        <a:cubicBezTo>
                          <a:pt x="291" y="0"/>
                          <a:pt x="291" y="0"/>
                          <a:pt x="290" y="0"/>
                        </a:cubicBezTo>
                        <a:cubicBezTo>
                          <a:pt x="290" y="0"/>
                          <a:pt x="290" y="0"/>
                          <a:pt x="289" y="0"/>
                        </a:cubicBezTo>
                        <a:cubicBezTo>
                          <a:pt x="289" y="0"/>
                          <a:pt x="288" y="1"/>
                          <a:pt x="287" y="1"/>
                        </a:cubicBezTo>
                        <a:cubicBezTo>
                          <a:pt x="286" y="1"/>
                          <a:pt x="286" y="1"/>
                          <a:pt x="285" y="1"/>
                        </a:cubicBezTo>
                        <a:cubicBezTo>
                          <a:pt x="284" y="2"/>
                          <a:pt x="283" y="2"/>
                          <a:pt x="283" y="3"/>
                        </a:cubicBezTo>
                        <a:cubicBezTo>
                          <a:pt x="282" y="3"/>
                          <a:pt x="281" y="3"/>
                          <a:pt x="280" y="3"/>
                        </a:cubicBezTo>
                        <a:cubicBezTo>
                          <a:pt x="280" y="4"/>
                          <a:pt x="280" y="4"/>
                          <a:pt x="279" y="4"/>
                        </a:cubicBezTo>
                        <a:cubicBezTo>
                          <a:pt x="127" y="93"/>
                          <a:pt x="41" y="199"/>
                          <a:pt x="24" y="319"/>
                        </a:cubicBezTo>
                        <a:cubicBezTo>
                          <a:pt x="0" y="485"/>
                          <a:pt x="119" y="614"/>
                          <a:pt x="124" y="619"/>
                        </a:cubicBezTo>
                        <a:cubicBezTo>
                          <a:pt x="124" y="620"/>
                          <a:pt x="124" y="620"/>
                          <a:pt x="125" y="621"/>
                        </a:cubicBezTo>
                        <a:cubicBezTo>
                          <a:pt x="127" y="623"/>
                          <a:pt x="129" y="624"/>
                          <a:pt x="131" y="626"/>
                        </a:cubicBezTo>
                        <a:cubicBezTo>
                          <a:pt x="131" y="626"/>
                          <a:pt x="131" y="626"/>
                          <a:pt x="132" y="626"/>
                        </a:cubicBezTo>
                        <a:cubicBezTo>
                          <a:pt x="134" y="627"/>
                          <a:pt x="136" y="628"/>
                          <a:pt x="138" y="628"/>
                        </a:cubicBezTo>
                        <a:lnTo>
                          <a:pt x="298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04" name="Freeform 60">
                    <a:extLst>
                      <a:ext uri="{FF2B5EF4-FFF2-40B4-BE49-F238E27FC236}">
                        <a16:creationId xmlns="" xmlns:a16="http://schemas.microsoft.com/office/drawing/2014/main" id="{A3E67C4F-4522-6E44-8326-E276DCF95F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10075" y="3825875"/>
                    <a:ext cx="225425" cy="114300"/>
                  </a:xfrm>
                  <a:custGeom>
                    <a:avLst/>
                    <a:gdLst>
                      <a:gd name="T0" fmla="*/ 224346 w 627"/>
                      <a:gd name="T1" fmla="*/ 113941 h 318"/>
                      <a:gd name="T2" fmla="*/ 224346 w 627"/>
                      <a:gd name="T3" fmla="*/ 113941 h 318"/>
                      <a:gd name="T4" fmla="*/ 225065 w 627"/>
                      <a:gd name="T5" fmla="*/ 111425 h 318"/>
                      <a:gd name="T6" fmla="*/ 225065 w 627"/>
                      <a:gd name="T7" fmla="*/ 111425 h 318"/>
                      <a:gd name="T8" fmla="*/ 225065 w 627"/>
                      <a:gd name="T9" fmla="*/ 111065 h 318"/>
                      <a:gd name="T10" fmla="*/ 225065 w 627"/>
                      <a:gd name="T11" fmla="*/ 111065 h 318"/>
                      <a:gd name="T12" fmla="*/ 225065 w 627"/>
                      <a:gd name="T13" fmla="*/ 108549 h 318"/>
                      <a:gd name="T14" fmla="*/ 225065 w 627"/>
                      <a:gd name="T15" fmla="*/ 108549 h 318"/>
                      <a:gd name="T16" fmla="*/ 225065 w 627"/>
                      <a:gd name="T17" fmla="*/ 108549 h 318"/>
                      <a:gd name="T18" fmla="*/ 225065 w 627"/>
                      <a:gd name="T19" fmla="*/ 108549 h 318"/>
                      <a:gd name="T20" fmla="*/ 225065 w 627"/>
                      <a:gd name="T21" fmla="*/ 108190 h 318"/>
                      <a:gd name="T22" fmla="*/ 225065 w 627"/>
                      <a:gd name="T23" fmla="*/ 108190 h 318"/>
                      <a:gd name="T24" fmla="*/ 224706 w 627"/>
                      <a:gd name="T25" fmla="*/ 107830 h 318"/>
                      <a:gd name="T26" fmla="*/ 224706 w 627"/>
                      <a:gd name="T27" fmla="*/ 107830 h 318"/>
                      <a:gd name="T28" fmla="*/ 152081 w 627"/>
                      <a:gd name="T29" fmla="*/ 17972 h 318"/>
                      <a:gd name="T30" fmla="*/ 152081 w 627"/>
                      <a:gd name="T31" fmla="*/ 17972 h 318"/>
                      <a:gd name="T32" fmla="*/ 5393 w 627"/>
                      <a:gd name="T33" fmla="*/ 34506 h 318"/>
                      <a:gd name="T34" fmla="*/ 5393 w 627"/>
                      <a:gd name="T35" fmla="*/ 34506 h 318"/>
                      <a:gd name="T36" fmla="*/ 5033 w 627"/>
                      <a:gd name="T37" fmla="*/ 34865 h 318"/>
                      <a:gd name="T38" fmla="*/ 5033 w 627"/>
                      <a:gd name="T39" fmla="*/ 34865 h 318"/>
                      <a:gd name="T40" fmla="*/ 4314 w 627"/>
                      <a:gd name="T41" fmla="*/ 35225 h 318"/>
                      <a:gd name="T42" fmla="*/ 4314 w 627"/>
                      <a:gd name="T43" fmla="*/ 35225 h 318"/>
                      <a:gd name="T44" fmla="*/ 3955 w 627"/>
                      <a:gd name="T45" fmla="*/ 35943 h 318"/>
                      <a:gd name="T46" fmla="*/ 3955 w 627"/>
                      <a:gd name="T47" fmla="*/ 35943 h 318"/>
                      <a:gd name="T48" fmla="*/ 3236 w 627"/>
                      <a:gd name="T49" fmla="*/ 36303 h 318"/>
                      <a:gd name="T50" fmla="*/ 3236 w 627"/>
                      <a:gd name="T51" fmla="*/ 36303 h 318"/>
                      <a:gd name="T52" fmla="*/ 2517 w 627"/>
                      <a:gd name="T53" fmla="*/ 37022 h 318"/>
                      <a:gd name="T54" fmla="*/ 2517 w 627"/>
                      <a:gd name="T55" fmla="*/ 37022 h 318"/>
                      <a:gd name="T56" fmla="*/ 2157 w 627"/>
                      <a:gd name="T57" fmla="*/ 37381 h 318"/>
                      <a:gd name="T58" fmla="*/ 2157 w 627"/>
                      <a:gd name="T59" fmla="*/ 37381 h 318"/>
                      <a:gd name="T60" fmla="*/ 2157 w 627"/>
                      <a:gd name="T61" fmla="*/ 37381 h 318"/>
                      <a:gd name="T62" fmla="*/ 2157 w 627"/>
                      <a:gd name="T63" fmla="*/ 37381 h 318"/>
                      <a:gd name="T64" fmla="*/ 1438 w 627"/>
                      <a:gd name="T65" fmla="*/ 38100 h 318"/>
                      <a:gd name="T66" fmla="*/ 1438 w 627"/>
                      <a:gd name="T67" fmla="*/ 38100 h 318"/>
                      <a:gd name="T68" fmla="*/ 1079 w 627"/>
                      <a:gd name="T69" fmla="*/ 38819 h 318"/>
                      <a:gd name="T70" fmla="*/ 1079 w 627"/>
                      <a:gd name="T71" fmla="*/ 38819 h 318"/>
                      <a:gd name="T72" fmla="*/ 719 w 627"/>
                      <a:gd name="T73" fmla="*/ 39538 h 318"/>
                      <a:gd name="T74" fmla="*/ 719 w 627"/>
                      <a:gd name="T75" fmla="*/ 39538 h 318"/>
                      <a:gd name="T76" fmla="*/ 360 w 627"/>
                      <a:gd name="T77" fmla="*/ 40257 h 318"/>
                      <a:gd name="T78" fmla="*/ 360 w 627"/>
                      <a:gd name="T79" fmla="*/ 40257 h 318"/>
                      <a:gd name="T80" fmla="*/ 360 w 627"/>
                      <a:gd name="T81" fmla="*/ 40975 h 318"/>
                      <a:gd name="T82" fmla="*/ 360 w 627"/>
                      <a:gd name="T83" fmla="*/ 40975 h 318"/>
                      <a:gd name="T84" fmla="*/ 0 w 627"/>
                      <a:gd name="T85" fmla="*/ 41694 h 318"/>
                      <a:gd name="T86" fmla="*/ 0 w 627"/>
                      <a:gd name="T87" fmla="*/ 41694 h 318"/>
                      <a:gd name="T88" fmla="*/ 0 w 627"/>
                      <a:gd name="T89" fmla="*/ 42413 h 318"/>
                      <a:gd name="T90" fmla="*/ 224346 w 627"/>
                      <a:gd name="T91" fmla="*/ 113941 h 31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627" h="318">
                        <a:moveTo>
                          <a:pt x="624" y="317"/>
                        </a:moveTo>
                        <a:lnTo>
                          <a:pt x="624" y="317"/>
                        </a:lnTo>
                        <a:cubicBezTo>
                          <a:pt x="626" y="315"/>
                          <a:pt x="626" y="312"/>
                          <a:pt x="626" y="310"/>
                        </a:cubicBezTo>
                        <a:lnTo>
                          <a:pt x="626" y="309"/>
                        </a:lnTo>
                        <a:cubicBezTo>
                          <a:pt x="626" y="307"/>
                          <a:pt x="626" y="305"/>
                          <a:pt x="626" y="302"/>
                        </a:cubicBezTo>
                        <a:cubicBezTo>
                          <a:pt x="626" y="302"/>
                          <a:pt x="626" y="302"/>
                          <a:pt x="626" y="301"/>
                        </a:cubicBezTo>
                        <a:cubicBezTo>
                          <a:pt x="626" y="301"/>
                          <a:pt x="626" y="301"/>
                          <a:pt x="625" y="300"/>
                        </a:cubicBezTo>
                        <a:cubicBezTo>
                          <a:pt x="623" y="293"/>
                          <a:pt x="579" y="121"/>
                          <a:pt x="423" y="50"/>
                        </a:cubicBezTo>
                        <a:cubicBezTo>
                          <a:pt x="311" y="0"/>
                          <a:pt x="175" y="15"/>
                          <a:pt x="15" y="96"/>
                        </a:cubicBezTo>
                        <a:cubicBezTo>
                          <a:pt x="15" y="96"/>
                          <a:pt x="15" y="97"/>
                          <a:pt x="14" y="97"/>
                        </a:cubicBezTo>
                        <a:cubicBezTo>
                          <a:pt x="14" y="97"/>
                          <a:pt x="13" y="98"/>
                          <a:pt x="12" y="98"/>
                        </a:cubicBezTo>
                        <a:cubicBezTo>
                          <a:pt x="12" y="99"/>
                          <a:pt x="11" y="99"/>
                          <a:pt x="11" y="100"/>
                        </a:cubicBezTo>
                        <a:cubicBezTo>
                          <a:pt x="10" y="100"/>
                          <a:pt x="10" y="100"/>
                          <a:pt x="9" y="101"/>
                        </a:cubicBezTo>
                        <a:cubicBezTo>
                          <a:pt x="8" y="101"/>
                          <a:pt x="8" y="102"/>
                          <a:pt x="7" y="103"/>
                        </a:cubicBezTo>
                        <a:cubicBezTo>
                          <a:pt x="7" y="103"/>
                          <a:pt x="7" y="103"/>
                          <a:pt x="6" y="104"/>
                        </a:cubicBezTo>
                        <a:cubicBezTo>
                          <a:pt x="5" y="105"/>
                          <a:pt x="5" y="105"/>
                          <a:pt x="4" y="106"/>
                        </a:cubicBezTo>
                        <a:cubicBezTo>
                          <a:pt x="4" y="107"/>
                          <a:pt x="4" y="107"/>
                          <a:pt x="3" y="108"/>
                        </a:cubicBezTo>
                        <a:cubicBezTo>
                          <a:pt x="2" y="109"/>
                          <a:pt x="2" y="109"/>
                          <a:pt x="2" y="110"/>
                        </a:cubicBezTo>
                        <a:cubicBezTo>
                          <a:pt x="2" y="110"/>
                          <a:pt x="1" y="111"/>
                          <a:pt x="1" y="112"/>
                        </a:cubicBezTo>
                        <a:cubicBezTo>
                          <a:pt x="1" y="113"/>
                          <a:pt x="1" y="113"/>
                          <a:pt x="1" y="114"/>
                        </a:cubicBezTo>
                        <a:cubicBezTo>
                          <a:pt x="0" y="114"/>
                          <a:pt x="0" y="115"/>
                          <a:pt x="0" y="116"/>
                        </a:cubicBezTo>
                        <a:cubicBezTo>
                          <a:pt x="0" y="117"/>
                          <a:pt x="0" y="117"/>
                          <a:pt x="0" y="118"/>
                        </a:cubicBezTo>
                        <a:lnTo>
                          <a:pt x="624" y="317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05" name="Freeform 61">
                    <a:extLst>
                      <a:ext uri="{FF2B5EF4-FFF2-40B4-BE49-F238E27FC236}">
                        <a16:creationId xmlns="" xmlns:a16="http://schemas.microsoft.com/office/drawing/2014/main" id="{16593868-743E-5F47-890D-138B70E734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10075" y="3868738"/>
                    <a:ext cx="225425" cy="119062"/>
                  </a:xfrm>
                  <a:custGeom>
                    <a:avLst/>
                    <a:gdLst>
                      <a:gd name="T0" fmla="*/ 360 w 626"/>
                      <a:gd name="T1" fmla="*/ 0 h 331"/>
                      <a:gd name="T2" fmla="*/ 360 w 626"/>
                      <a:gd name="T3" fmla="*/ 0 h 331"/>
                      <a:gd name="T4" fmla="*/ 0 w 626"/>
                      <a:gd name="T5" fmla="*/ 719 h 331"/>
                      <a:gd name="T6" fmla="*/ 0 w 626"/>
                      <a:gd name="T7" fmla="*/ 719 h 331"/>
                      <a:gd name="T8" fmla="*/ 0 w 626"/>
                      <a:gd name="T9" fmla="*/ 1799 h 331"/>
                      <a:gd name="T10" fmla="*/ 0 w 626"/>
                      <a:gd name="T11" fmla="*/ 1799 h 331"/>
                      <a:gd name="T12" fmla="*/ 0 w 626"/>
                      <a:gd name="T13" fmla="*/ 2518 h 331"/>
                      <a:gd name="T14" fmla="*/ 0 w 626"/>
                      <a:gd name="T15" fmla="*/ 2518 h 331"/>
                      <a:gd name="T16" fmla="*/ 0 w 626"/>
                      <a:gd name="T17" fmla="*/ 2518 h 331"/>
                      <a:gd name="T18" fmla="*/ 0 w 626"/>
                      <a:gd name="T19" fmla="*/ 2518 h 331"/>
                      <a:gd name="T20" fmla="*/ 0 w 626"/>
                      <a:gd name="T21" fmla="*/ 3237 h 331"/>
                      <a:gd name="T22" fmla="*/ 0 w 626"/>
                      <a:gd name="T23" fmla="*/ 3237 h 331"/>
                      <a:gd name="T24" fmla="*/ 360 w 626"/>
                      <a:gd name="T25" fmla="*/ 4316 h 331"/>
                      <a:gd name="T26" fmla="*/ 360 w 626"/>
                      <a:gd name="T27" fmla="*/ 4316 h 331"/>
                      <a:gd name="T28" fmla="*/ 360 w 626"/>
                      <a:gd name="T29" fmla="*/ 4676 h 331"/>
                      <a:gd name="T30" fmla="*/ 360 w 626"/>
                      <a:gd name="T31" fmla="*/ 4676 h 331"/>
                      <a:gd name="T32" fmla="*/ 720 w 626"/>
                      <a:gd name="T33" fmla="*/ 5755 h 331"/>
                      <a:gd name="T34" fmla="*/ 720 w 626"/>
                      <a:gd name="T35" fmla="*/ 5755 h 331"/>
                      <a:gd name="T36" fmla="*/ 1080 w 626"/>
                      <a:gd name="T37" fmla="*/ 6475 h 331"/>
                      <a:gd name="T38" fmla="*/ 1080 w 626"/>
                      <a:gd name="T39" fmla="*/ 6475 h 331"/>
                      <a:gd name="T40" fmla="*/ 1080 w 626"/>
                      <a:gd name="T41" fmla="*/ 6834 h 331"/>
                      <a:gd name="T42" fmla="*/ 1080 w 626"/>
                      <a:gd name="T43" fmla="*/ 6834 h 331"/>
                      <a:gd name="T44" fmla="*/ 110192 w 626"/>
                      <a:gd name="T45" fmla="*/ 106472 h 331"/>
                      <a:gd name="T46" fmla="*/ 110192 w 626"/>
                      <a:gd name="T47" fmla="*/ 106472 h 331"/>
                      <a:gd name="T48" fmla="*/ 221824 w 626"/>
                      <a:gd name="T49" fmla="*/ 76617 h 331"/>
                      <a:gd name="T50" fmla="*/ 221824 w 626"/>
                      <a:gd name="T51" fmla="*/ 76617 h 331"/>
                      <a:gd name="T52" fmla="*/ 222184 w 626"/>
                      <a:gd name="T53" fmla="*/ 76257 h 331"/>
                      <a:gd name="T54" fmla="*/ 222184 w 626"/>
                      <a:gd name="T55" fmla="*/ 76257 h 331"/>
                      <a:gd name="T56" fmla="*/ 222544 w 626"/>
                      <a:gd name="T57" fmla="*/ 76257 h 331"/>
                      <a:gd name="T58" fmla="*/ 222544 w 626"/>
                      <a:gd name="T59" fmla="*/ 76257 h 331"/>
                      <a:gd name="T60" fmla="*/ 222544 w 626"/>
                      <a:gd name="T61" fmla="*/ 75898 h 331"/>
                      <a:gd name="T62" fmla="*/ 222544 w 626"/>
                      <a:gd name="T63" fmla="*/ 75898 h 331"/>
                      <a:gd name="T64" fmla="*/ 223985 w 626"/>
                      <a:gd name="T65" fmla="*/ 74099 h 331"/>
                      <a:gd name="T66" fmla="*/ 223985 w 626"/>
                      <a:gd name="T67" fmla="*/ 74099 h 331"/>
                      <a:gd name="T68" fmla="*/ 223985 w 626"/>
                      <a:gd name="T69" fmla="*/ 73739 h 331"/>
                      <a:gd name="T70" fmla="*/ 223985 w 626"/>
                      <a:gd name="T71" fmla="*/ 73739 h 331"/>
                      <a:gd name="T72" fmla="*/ 225065 w 626"/>
                      <a:gd name="T73" fmla="*/ 71581 h 331"/>
                      <a:gd name="T74" fmla="*/ 360 w 626"/>
                      <a:gd name="T75" fmla="*/ 0 h 331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626" h="331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0" y="8"/>
                          <a:pt x="0" y="9"/>
                          <a:pt x="0" y="9"/>
                        </a:cubicBezTo>
                        <a:cubicBezTo>
                          <a:pt x="0" y="10"/>
                          <a:pt x="1" y="11"/>
                          <a:pt x="1" y="12"/>
                        </a:cubicBezTo>
                        <a:lnTo>
                          <a:pt x="1" y="13"/>
                        </a:lnTo>
                        <a:cubicBezTo>
                          <a:pt x="1" y="14"/>
                          <a:pt x="2" y="15"/>
                          <a:pt x="2" y="16"/>
                        </a:cubicBezTo>
                        <a:cubicBezTo>
                          <a:pt x="2" y="16"/>
                          <a:pt x="2" y="17"/>
                          <a:pt x="3" y="18"/>
                        </a:cubicBezTo>
                        <a:lnTo>
                          <a:pt x="3" y="19"/>
                        </a:lnTo>
                        <a:cubicBezTo>
                          <a:pt x="84" y="178"/>
                          <a:pt x="186" y="271"/>
                          <a:pt x="306" y="296"/>
                        </a:cubicBezTo>
                        <a:cubicBezTo>
                          <a:pt x="473" y="330"/>
                          <a:pt x="611" y="218"/>
                          <a:pt x="616" y="213"/>
                        </a:cubicBezTo>
                        <a:cubicBezTo>
                          <a:pt x="617" y="213"/>
                          <a:pt x="617" y="213"/>
                          <a:pt x="617" y="212"/>
                        </a:cubicBezTo>
                        <a:cubicBezTo>
                          <a:pt x="617" y="212"/>
                          <a:pt x="617" y="212"/>
                          <a:pt x="618" y="212"/>
                        </a:cubicBezTo>
                        <a:lnTo>
                          <a:pt x="618" y="211"/>
                        </a:lnTo>
                        <a:cubicBezTo>
                          <a:pt x="620" y="209"/>
                          <a:pt x="621" y="208"/>
                          <a:pt x="622" y="206"/>
                        </a:cubicBezTo>
                        <a:lnTo>
                          <a:pt x="622" y="205"/>
                        </a:lnTo>
                        <a:cubicBezTo>
                          <a:pt x="624" y="203"/>
                          <a:pt x="625" y="201"/>
                          <a:pt x="625" y="199"/>
                        </a:cubicBezTo>
                        <a:lnTo>
                          <a:pt x="1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06" name="Freeform 62">
                    <a:extLst>
                      <a:ext uri="{FF2B5EF4-FFF2-40B4-BE49-F238E27FC236}">
                        <a16:creationId xmlns="" xmlns:a16="http://schemas.microsoft.com/office/drawing/2014/main" id="{DE4B9C3D-541C-6247-866B-242BA2223B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29163" y="3771900"/>
                    <a:ext cx="173037" cy="184150"/>
                  </a:xfrm>
                  <a:custGeom>
                    <a:avLst/>
                    <a:gdLst>
                      <a:gd name="T0" fmla="*/ 0 w 481"/>
                      <a:gd name="T1" fmla="*/ 165771 h 511"/>
                      <a:gd name="T2" fmla="*/ 0 w 481"/>
                      <a:gd name="T3" fmla="*/ 165771 h 511"/>
                      <a:gd name="T4" fmla="*/ 2158 w 481"/>
                      <a:gd name="T5" fmla="*/ 167573 h 511"/>
                      <a:gd name="T6" fmla="*/ 2158 w 481"/>
                      <a:gd name="T7" fmla="*/ 167573 h 511"/>
                      <a:gd name="T8" fmla="*/ 2158 w 481"/>
                      <a:gd name="T9" fmla="*/ 167573 h 511"/>
                      <a:gd name="T10" fmla="*/ 2158 w 481"/>
                      <a:gd name="T11" fmla="*/ 167573 h 511"/>
                      <a:gd name="T12" fmla="*/ 4677 w 481"/>
                      <a:gd name="T13" fmla="*/ 168294 h 511"/>
                      <a:gd name="T14" fmla="*/ 4677 w 481"/>
                      <a:gd name="T15" fmla="*/ 168294 h 511"/>
                      <a:gd name="T16" fmla="*/ 5036 w 481"/>
                      <a:gd name="T17" fmla="*/ 168654 h 511"/>
                      <a:gd name="T18" fmla="*/ 5036 w 481"/>
                      <a:gd name="T19" fmla="*/ 168654 h 511"/>
                      <a:gd name="T20" fmla="*/ 5036 w 481"/>
                      <a:gd name="T21" fmla="*/ 168654 h 511"/>
                      <a:gd name="T22" fmla="*/ 5036 w 481"/>
                      <a:gd name="T23" fmla="*/ 168654 h 511"/>
                      <a:gd name="T24" fmla="*/ 5396 w 481"/>
                      <a:gd name="T25" fmla="*/ 168654 h 511"/>
                      <a:gd name="T26" fmla="*/ 5396 w 481"/>
                      <a:gd name="T27" fmla="*/ 168654 h 511"/>
                      <a:gd name="T28" fmla="*/ 118716 w 481"/>
                      <a:gd name="T29" fmla="*/ 146311 h 511"/>
                      <a:gd name="T30" fmla="*/ 118716 w 481"/>
                      <a:gd name="T31" fmla="*/ 146311 h 511"/>
                      <a:gd name="T32" fmla="*/ 172677 w 481"/>
                      <a:gd name="T33" fmla="*/ 9009 h 511"/>
                      <a:gd name="T34" fmla="*/ 172677 w 481"/>
                      <a:gd name="T35" fmla="*/ 9009 h 511"/>
                      <a:gd name="T36" fmla="*/ 172677 w 481"/>
                      <a:gd name="T37" fmla="*/ 8649 h 511"/>
                      <a:gd name="T38" fmla="*/ 172677 w 481"/>
                      <a:gd name="T39" fmla="*/ 8649 h 511"/>
                      <a:gd name="T40" fmla="*/ 172677 w 481"/>
                      <a:gd name="T41" fmla="*/ 7568 h 511"/>
                      <a:gd name="T42" fmla="*/ 172677 w 481"/>
                      <a:gd name="T43" fmla="*/ 7568 h 511"/>
                      <a:gd name="T44" fmla="*/ 172677 w 481"/>
                      <a:gd name="T45" fmla="*/ 6847 h 511"/>
                      <a:gd name="T46" fmla="*/ 172677 w 481"/>
                      <a:gd name="T47" fmla="*/ 6847 h 511"/>
                      <a:gd name="T48" fmla="*/ 172318 w 481"/>
                      <a:gd name="T49" fmla="*/ 6126 h 511"/>
                      <a:gd name="T50" fmla="*/ 172318 w 481"/>
                      <a:gd name="T51" fmla="*/ 6126 h 511"/>
                      <a:gd name="T52" fmla="*/ 172318 w 481"/>
                      <a:gd name="T53" fmla="*/ 5045 h 511"/>
                      <a:gd name="T54" fmla="*/ 172318 w 481"/>
                      <a:gd name="T55" fmla="*/ 5045 h 511"/>
                      <a:gd name="T56" fmla="*/ 171958 w 481"/>
                      <a:gd name="T57" fmla="*/ 4685 h 511"/>
                      <a:gd name="T58" fmla="*/ 171958 w 481"/>
                      <a:gd name="T59" fmla="*/ 4685 h 511"/>
                      <a:gd name="T60" fmla="*/ 171958 w 481"/>
                      <a:gd name="T61" fmla="*/ 4324 h 511"/>
                      <a:gd name="T62" fmla="*/ 171958 w 481"/>
                      <a:gd name="T63" fmla="*/ 4324 h 511"/>
                      <a:gd name="T64" fmla="*/ 171598 w 481"/>
                      <a:gd name="T65" fmla="*/ 3604 h 511"/>
                      <a:gd name="T66" fmla="*/ 171598 w 481"/>
                      <a:gd name="T67" fmla="*/ 3604 h 511"/>
                      <a:gd name="T68" fmla="*/ 171238 w 481"/>
                      <a:gd name="T69" fmla="*/ 2883 h 511"/>
                      <a:gd name="T70" fmla="*/ 171238 w 481"/>
                      <a:gd name="T71" fmla="*/ 2883 h 511"/>
                      <a:gd name="T72" fmla="*/ 170519 w 481"/>
                      <a:gd name="T73" fmla="*/ 2523 h 511"/>
                      <a:gd name="T74" fmla="*/ 170519 w 481"/>
                      <a:gd name="T75" fmla="*/ 2523 h 511"/>
                      <a:gd name="T76" fmla="*/ 170159 w 481"/>
                      <a:gd name="T77" fmla="*/ 1802 h 511"/>
                      <a:gd name="T78" fmla="*/ 170159 w 481"/>
                      <a:gd name="T79" fmla="*/ 1802 h 511"/>
                      <a:gd name="T80" fmla="*/ 169799 w 481"/>
                      <a:gd name="T81" fmla="*/ 1081 h 511"/>
                      <a:gd name="T82" fmla="*/ 169799 w 481"/>
                      <a:gd name="T83" fmla="*/ 1081 h 511"/>
                      <a:gd name="T84" fmla="*/ 169080 w 481"/>
                      <a:gd name="T85" fmla="*/ 360 h 511"/>
                      <a:gd name="T86" fmla="*/ 169080 w 481"/>
                      <a:gd name="T87" fmla="*/ 360 h 511"/>
                      <a:gd name="T88" fmla="*/ 168720 w 481"/>
                      <a:gd name="T89" fmla="*/ 0 h 511"/>
                      <a:gd name="T90" fmla="*/ 0 w 481"/>
                      <a:gd name="T91" fmla="*/ 165771 h 51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481" h="511">
                        <a:moveTo>
                          <a:pt x="0" y="460"/>
                        </a:moveTo>
                        <a:lnTo>
                          <a:pt x="0" y="460"/>
                        </a:lnTo>
                        <a:cubicBezTo>
                          <a:pt x="2" y="462"/>
                          <a:pt x="4" y="463"/>
                          <a:pt x="6" y="465"/>
                        </a:cubicBezTo>
                        <a:cubicBezTo>
                          <a:pt x="8" y="466"/>
                          <a:pt x="11" y="467"/>
                          <a:pt x="13" y="467"/>
                        </a:cubicBezTo>
                        <a:cubicBezTo>
                          <a:pt x="13" y="467"/>
                          <a:pt x="13" y="468"/>
                          <a:pt x="14" y="468"/>
                        </a:cubicBezTo>
                        <a:lnTo>
                          <a:pt x="15" y="468"/>
                        </a:lnTo>
                        <a:cubicBezTo>
                          <a:pt x="22" y="470"/>
                          <a:pt x="195" y="510"/>
                          <a:pt x="330" y="406"/>
                        </a:cubicBezTo>
                        <a:cubicBezTo>
                          <a:pt x="427" y="331"/>
                          <a:pt x="478" y="203"/>
                          <a:pt x="480" y="25"/>
                        </a:cubicBezTo>
                        <a:cubicBezTo>
                          <a:pt x="480" y="24"/>
                          <a:pt x="480" y="24"/>
                          <a:pt x="480" y="24"/>
                        </a:cubicBezTo>
                        <a:cubicBezTo>
                          <a:pt x="480" y="22"/>
                          <a:pt x="480" y="22"/>
                          <a:pt x="480" y="21"/>
                        </a:cubicBezTo>
                        <a:cubicBezTo>
                          <a:pt x="480" y="20"/>
                          <a:pt x="480" y="19"/>
                          <a:pt x="480" y="19"/>
                        </a:cubicBezTo>
                        <a:cubicBezTo>
                          <a:pt x="480" y="18"/>
                          <a:pt x="479" y="17"/>
                          <a:pt x="479" y="17"/>
                        </a:cubicBezTo>
                        <a:cubicBezTo>
                          <a:pt x="479" y="16"/>
                          <a:pt x="479" y="15"/>
                          <a:pt x="479" y="14"/>
                        </a:cubicBezTo>
                        <a:cubicBezTo>
                          <a:pt x="478" y="14"/>
                          <a:pt x="478" y="14"/>
                          <a:pt x="478" y="13"/>
                        </a:cubicBezTo>
                        <a:lnTo>
                          <a:pt x="478" y="12"/>
                        </a:lnTo>
                        <a:lnTo>
                          <a:pt x="477" y="10"/>
                        </a:lnTo>
                        <a:cubicBezTo>
                          <a:pt x="476" y="9"/>
                          <a:pt x="476" y="9"/>
                          <a:pt x="476" y="8"/>
                        </a:cubicBezTo>
                        <a:cubicBezTo>
                          <a:pt x="475" y="8"/>
                          <a:pt x="475" y="7"/>
                          <a:pt x="474" y="7"/>
                        </a:cubicBezTo>
                        <a:cubicBezTo>
                          <a:pt x="474" y="6"/>
                          <a:pt x="473" y="5"/>
                          <a:pt x="473" y="5"/>
                        </a:cubicBezTo>
                        <a:cubicBezTo>
                          <a:pt x="473" y="4"/>
                          <a:pt x="472" y="4"/>
                          <a:pt x="472" y="3"/>
                        </a:cubicBezTo>
                        <a:cubicBezTo>
                          <a:pt x="471" y="2"/>
                          <a:pt x="470" y="2"/>
                          <a:pt x="470" y="1"/>
                        </a:cubicBezTo>
                        <a:cubicBezTo>
                          <a:pt x="469" y="1"/>
                          <a:pt x="469" y="0"/>
                          <a:pt x="469" y="0"/>
                        </a:cubicBezTo>
                        <a:lnTo>
                          <a:pt x="0" y="46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07" name="Freeform 63">
                    <a:extLst>
                      <a:ext uri="{FF2B5EF4-FFF2-40B4-BE49-F238E27FC236}">
                        <a16:creationId xmlns="" xmlns:a16="http://schemas.microsoft.com/office/drawing/2014/main" id="{0ECCFF5D-79D3-2047-9FEF-F4C4134A24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13288" y="3768725"/>
                    <a:ext cx="185737" cy="169863"/>
                  </a:xfrm>
                  <a:custGeom>
                    <a:avLst/>
                    <a:gdLst>
                      <a:gd name="T0" fmla="*/ 185376 w 515"/>
                      <a:gd name="T1" fmla="*/ 3253 h 470"/>
                      <a:gd name="T2" fmla="*/ 185376 w 515"/>
                      <a:gd name="T3" fmla="*/ 3253 h 470"/>
                      <a:gd name="T4" fmla="*/ 184294 w 515"/>
                      <a:gd name="T5" fmla="*/ 2891 h 470"/>
                      <a:gd name="T6" fmla="*/ 184294 w 515"/>
                      <a:gd name="T7" fmla="*/ 2891 h 470"/>
                      <a:gd name="T8" fmla="*/ 183573 w 515"/>
                      <a:gd name="T9" fmla="*/ 2530 h 470"/>
                      <a:gd name="T10" fmla="*/ 183573 w 515"/>
                      <a:gd name="T11" fmla="*/ 2530 h 470"/>
                      <a:gd name="T12" fmla="*/ 182852 w 515"/>
                      <a:gd name="T13" fmla="*/ 2168 h 470"/>
                      <a:gd name="T14" fmla="*/ 182852 w 515"/>
                      <a:gd name="T15" fmla="*/ 2168 h 470"/>
                      <a:gd name="T16" fmla="*/ 182852 w 515"/>
                      <a:gd name="T17" fmla="*/ 2168 h 470"/>
                      <a:gd name="T18" fmla="*/ 182852 w 515"/>
                      <a:gd name="T19" fmla="*/ 2168 h 470"/>
                      <a:gd name="T20" fmla="*/ 182130 w 515"/>
                      <a:gd name="T21" fmla="*/ 1807 h 470"/>
                      <a:gd name="T22" fmla="*/ 182130 w 515"/>
                      <a:gd name="T23" fmla="*/ 1807 h 470"/>
                      <a:gd name="T24" fmla="*/ 181409 w 515"/>
                      <a:gd name="T25" fmla="*/ 1446 h 470"/>
                      <a:gd name="T26" fmla="*/ 181409 w 515"/>
                      <a:gd name="T27" fmla="*/ 1446 h 470"/>
                      <a:gd name="T28" fmla="*/ 180688 w 515"/>
                      <a:gd name="T29" fmla="*/ 1446 h 470"/>
                      <a:gd name="T30" fmla="*/ 180688 w 515"/>
                      <a:gd name="T31" fmla="*/ 1446 h 470"/>
                      <a:gd name="T32" fmla="*/ 179967 w 515"/>
                      <a:gd name="T33" fmla="*/ 1084 h 470"/>
                      <a:gd name="T34" fmla="*/ 179967 w 515"/>
                      <a:gd name="T35" fmla="*/ 1084 h 470"/>
                      <a:gd name="T36" fmla="*/ 179245 w 515"/>
                      <a:gd name="T37" fmla="*/ 1084 h 470"/>
                      <a:gd name="T38" fmla="*/ 179245 w 515"/>
                      <a:gd name="T39" fmla="*/ 1084 h 470"/>
                      <a:gd name="T40" fmla="*/ 178524 w 515"/>
                      <a:gd name="T41" fmla="*/ 1084 h 470"/>
                      <a:gd name="T42" fmla="*/ 178524 w 515"/>
                      <a:gd name="T43" fmla="*/ 1084 h 470"/>
                      <a:gd name="T44" fmla="*/ 39311 w 515"/>
                      <a:gd name="T45" fmla="*/ 50959 h 470"/>
                      <a:gd name="T46" fmla="*/ 39311 w 515"/>
                      <a:gd name="T47" fmla="*/ 50959 h 470"/>
                      <a:gd name="T48" fmla="*/ 13344 w 515"/>
                      <a:gd name="T49" fmla="*/ 164080 h 470"/>
                      <a:gd name="T50" fmla="*/ 13344 w 515"/>
                      <a:gd name="T51" fmla="*/ 164080 h 470"/>
                      <a:gd name="T52" fmla="*/ 13705 w 515"/>
                      <a:gd name="T53" fmla="*/ 164442 h 470"/>
                      <a:gd name="T54" fmla="*/ 13705 w 515"/>
                      <a:gd name="T55" fmla="*/ 164442 h 470"/>
                      <a:gd name="T56" fmla="*/ 13705 w 515"/>
                      <a:gd name="T57" fmla="*/ 164803 h 470"/>
                      <a:gd name="T58" fmla="*/ 13705 w 515"/>
                      <a:gd name="T59" fmla="*/ 164803 h 470"/>
                      <a:gd name="T60" fmla="*/ 13705 w 515"/>
                      <a:gd name="T61" fmla="*/ 164803 h 470"/>
                      <a:gd name="T62" fmla="*/ 13705 w 515"/>
                      <a:gd name="T63" fmla="*/ 164803 h 470"/>
                      <a:gd name="T64" fmla="*/ 14426 w 515"/>
                      <a:gd name="T65" fmla="*/ 166972 h 470"/>
                      <a:gd name="T66" fmla="*/ 14426 w 515"/>
                      <a:gd name="T67" fmla="*/ 166972 h 470"/>
                      <a:gd name="T68" fmla="*/ 14787 w 515"/>
                      <a:gd name="T69" fmla="*/ 167695 h 470"/>
                      <a:gd name="T70" fmla="*/ 14787 w 515"/>
                      <a:gd name="T71" fmla="*/ 167695 h 470"/>
                      <a:gd name="T72" fmla="*/ 16229 w 515"/>
                      <a:gd name="T73" fmla="*/ 169502 h 470"/>
                      <a:gd name="T74" fmla="*/ 185376 w 515"/>
                      <a:gd name="T75" fmla="*/ 3253 h 47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515" h="470">
                        <a:moveTo>
                          <a:pt x="514" y="9"/>
                        </a:moveTo>
                        <a:lnTo>
                          <a:pt x="514" y="9"/>
                        </a:lnTo>
                        <a:cubicBezTo>
                          <a:pt x="513" y="8"/>
                          <a:pt x="512" y="8"/>
                          <a:pt x="511" y="8"/>
                        </a:cubicBezTo>
                        <a:cubicBezTo>
                          <a:pt x="511" y="7"/>
                          <a:pt x="510" y="7"/>
                          <a:pt x="509" y="7"/>
                        </a:cubicBezTo>
                        <a:cubicBezTo>
                          <a:pt x="509" y="6"/>
                          <a:pt x="508" y="6"/>
                          <a:pt x="507" y="6"/>
                        </a:cubicBezTo>
                        <a:cubicBezTo>
                          <a:pt x="507" y="5"/>
                          <a:pt x="506" y="5"/>
                          <a:pt x="505" y="5"/>
                        </a:cubicBezTo>
                        <a:cubicBezTo>
                          <a:pt x="505" y="4"/>
                          <a:pt x="504" y="4"/>
                          <a:pt x="503" y="4"/>
                        </a:cubicBezTo>
                        <a:cubicBezTo>
                          <a:pt x="503" y="4"/>
                          <a:pt x="502" y="4"/>
                          <a:pt x="501" y="4"/>
                        </a:cubicBezTo>
                        <a:cubicBezTo>
                          <a:pt x="501" y="3"/>
                          <a:pt x="499" y="3"/>
                          <a:pt x="499" y="3"/>
                        </a:cubicBezTo>
                        <a:cubicBezTo>
                          <a:pt x="498" y="3"/>
                          <a:pt x="497" y="3"/>
                          <a:pt x="497" y="3"/>
                        </a:cubicBezTo>
                        <a:cubicBezTo>
                          <a:pt x="496" y="3"/>
                          <a:pt x="495" y="3"/>
                          <a:pt x="495" y="3"/>
                        </a:cubicBezTo>
                        <a:cubicBezTo>
                          <a:pt x="317" y="0"/>
                          <a:pt x="187" y="47"/>
                          <a:pt x="109" y="141"/>
                        </a:cubicBezTo>
                        <a:cubicBezTo>
                          <a:pt x="0" y="273"/>
                          <a:pt x="36" y="447"/>
                          <a:pt x="37" y="454"/>
                        </a:cubicBezTo>
                        <a:cubicBezTo>
                          <a:pt x="37" y="454"/>
                          <a:pt x="37" y="455"/>
                          <a:pt x="38" y="455"/>
                        </a:cubicBezTo>
                        <a:cubicBezTo>
                          <a:pt x="38" y="455"/>
                          <a:pt x="38" y="455"/>
                          <a:pt x="38" y="456"/>
                        </a:cubicBezTo>
                        <a:cubicBezTo>
                          <a:pt x="39" y="458"/>
                          <a:pt x="40" y="461"/>
                          <a:pt x="40" y="462"/>
                        </a:cubicBezTo>
                        <a:cubicBezTo>
                          <a:pt x="41" y="463"/>
                          <a:pt x="41" y="463"/>
                          <a:pt x="41" y="464"/>
                        </a:cubicBezTo>
                        <a:cubicBezTo>
                          <a:pt x="42" y="465"/>
                          <a:pt x="44" y="467"/>
                          <a:pt x="45" y="469"/>
                        </a:cubicBezTo>
                        <a:lnTo>
                          <a:pt x="514" y="9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08" name="Freeform 64">
                    <a:extLst>
                      <a:ext uri="{FF2B5EF4-FFF2-40B4-BE49-F238E27FC236}">
                        <a16:creationId xmlns="" xmlns:a16="http://schemas.microsoft.com/office/drawing/2014/main" id="{A7152A47-E1BB-034E-9692-B7B3EA4693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1500" y="3584575"/>
                    <a:ext cx="225425" cy="130175"/>
                  </a:xfrm>
                  <a:custGeom>
                    <a:avLst/>
                    <a:gdLst>
                      <a:gd name="T0" fmla="*/ 223989 w 628"/>
                      <a:gd name="T1" fmla="*/ 129814 h 361"/>
                      <a:gd name="T2" fmla="*/ 223989 w 628"/>
                      <a:gd name="T3" fmla="*/ 129814 h 361"/>
                      <a:gd name="T4" fmla="*/ 224707 w 628"/>
                      <a:gd name="T5" fmla="*/ 127290 h 361"/>
                      <a:gd name="T6" fmla="*/ 224707 w 628"/>
                      <a:gd name="T7" fmla="*/ 127290 h 361"/>
                      <a:gd name="T8" fmla="*/ 224707 w 628"/>
                      <a:gd name="T9" fmla="*/ 126569 h 361"/>
                      <a:gd name="T10" fmla="*/ 224707 w 628"/>
                      <a:gd name="T11" fmla="*/ 126569 h 361"/>
                      <a:gd name="T12" fmla="*/ 225066 w 628"/>
                      <a:gd name="T13" fmla="*/ 124045 h 361"/>
                      <a:gd name="T14" fmla="*/ 225066 w 628"/>
                      <a:gd name="T15" fmla="*/ 124045 h 361"/>
                      <a:gd name="T16" fmla="*/ 225066 w 628"/>
                      <a:gd name="T17" fmla="*/ 124045 h 361"/>
                      <a:gd name="T18" fmla="*/ 225066 w 628"/>
                      <a:gd name="T19" fmla="*/ 124045 h 361"/>
                      <a:gd name="T20" fmla="*/ 224707 w 628"/>
                      <a:gd name="T21" fmla="*/ 123684 h 361"/>
                      <a:gd name="T22" fmla="*/ 224707 w 628"/>
                      <a:gd name="T23" fmla="*/ 123684 h 361"/>
                      <a:gd name="T24" fmla="*/ 224707 w 628"/>
                      <a:gd name="T25" fmla="*/ 123324 h 361"/>
                      <a:gd name="T26" fmla="*/ 224707 w 628"/>
                      <a:gd name="T27" fmla="*/ 123324 h 361"/>
                      <a:gd name="T28" fmla="*/ 159377 w 628"/>
                      <a:gd name="T29" fmla="*/ 23078 h 361"/>
                      <a:gd name="T30" fmla="*/ 159377 w 628"/>
                      <a:gd name="T31" fmla="*/ 23078 h 361"/>
                      <a:gd name="T32" fmla="*/ 7179 w 628"/>
                      <a:gd name="T33" fmla="*/ 24160 h 361"/>
                      <a:gd name="T34" fmla="*/ 7179 w 628"/>
                      <a:gd name="T35" fmla="*/ 24160 h 361"/>
                      <a:gd name="T36" fmla="*/ 6461 w 628"/>
                      <a:gd name="T37" fmla="*/ 24520 h 361"/>
                      <a:gd name="T38" fmla="*/ 6461 w 628"/>
                      <a:gd name="T39" fmla="*/ 24520 h 361"/>
                      <a:gd name="T40" fmla="*/ 5743 w 628"/>
                      <a:gd name="T41" fmla="*/ 24881 h 361"/>
                      <a:gd name="T42" fmla="*/ 5743 w 628"/>
                      <a:gd name="T43" fmla="*/ 24881 h 361"/>
                      <a:gd name="T44" fmla="*/ 5025 w 628"/>
                      <a:gd name="T45" fmla="*/ 25242 h 361"/>
                      <a:gd name="T46" fmla="*/ 5025 w 628"/>
                      <a:gd name="T47" fmla="*/ 25242 h 361"/>
                      <a:gd name="T48" fmla="*/ 4307 w 628"/>
                      <a:gd name="T49" fmla="*/ 25602 h 361"/>
                      <a:gd name="T50" fmla="*/ 4307 w 628"/>
                      <a:gd name="T51" fmla="*/ 25602 h 361"/>
                      <a:gd name="T52" fmla="*/ 3590 w 628"/>
                      <a:gd name="T53" fmla="*/ 26323 h 361"/>
                      <a:gd name="T54" fmla="*/ 3590 w 628"/>
                      <a:gd name="T55" fmla="*/ 26323 h 361"/>
                      <a:gd name="T56" fmla="*/ 3231 w 628"/>
                      <a:gd name="T57" fmla="*/ 26684 h 361"/>
                      <a:gd name="T58" fmla="*/ 3231 w 628"/>
                      <a:gd name="T59" fmla="*/ 26684 h 361"/>
                      <a:gd name="T60" fmla="*/ 3231 w 628"/>
                      <a:gd name="T61" fmla="*/ 26684 h 361"/>
                      <a:gd name="T62" fmla="*/ 3231 w 628"/>
                      <a:gd name="T63" fmla="*/ 26684 h 361"/>
                      <a:gd name="T64" fmla="*/ 2513 w 628"/>
                      <a:gd name="T65" fmla="*/ 27766 h 361"/>
                      <a:gd name="T66" fmla="*/ 2513 w 628"/>
                      <a:gd name="T67" fmla="*/ 27766 h 361"/>
                      <a:gd name="T68" fmla="*/ 2154 w 628"/>
                      <a:gd name="T69" fmla="*/ 28126 h 361"/>
                      <a:gd name="T70" fmla="*/ 2154 w 628"/>
                      <a:gd name="T71" fmla="*/ 28126 h 361"/>
                      <a:gd name="T72" fmla="*/ 1436 w 628"/>
                      <a:gd name="T73" fmla="*/ 28848 h 361"/>
                      <a:gd name="T74" fmla="*/ 1436 w 628"/>
                      <a:gd name="T75" fmla="*/ 28848 h 361"/>
                      <a:gd name="T76" fmla="*/ 1077 w 628"/>
                      <a:gd name="T77" fmla="*/ 29569 h 361"/>
                      <a:gd name="T78" fmla="*/ 1077 w 628"/>
                      <a:gd name="T79" fmla="*/ 29569 h 361"/>
                      <a:gd name="T80" fmla="*/ 718 w 628"/>
                      <a:gd name="T81" fmla="*/ 30290 h 361"/>
                      <a:gd name="T82" fmla="*/ 718 w 628"/>
                      <a:gd name="T83" fmla="*/ 30290 h 361"/>
                      <a:gd name="T84" fmla="*/ 359 w 628"/>
                      <a:gd name="T85" fmla="*/ 31011 h 361"/>
                      <a:gd name="T86" fmla="*/ 359 w 628"/>
                      <a:gd name="T87" fmla="*/ 31011 h 361"/>
                      <a:gd name="T88" fmla="*/ 0 w 628"/>
                      <a:gd name="T89" fmla="*/ 31732 h 361"/>
                      <a:gd name="T90" fmla="*/ 223989 w 628"/>
                      <a:gd name="T91" fmla="*/ 129814 h 36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628" h="361">
                        <a:moveTo>
                          <a:pt x="624" y="360"/>
                        </a:moveTo>
                        <a:lnTo>
                          <a:pt x="624" y="360"/>
                        </a:lnTo>
                        <a:cubicBezTo>
                          <a:pt x="625" y="357"/>
                          <a:pt x="625" y="355"/>
                          <a:pt x="626" y="353"/>
                        </a:cubicBezTo>
                        <a:cubicBezTo>
                          <a:pt x="626" y="352"/>
                          <a:pt x="626" y="352"/>
                          <a:pt x="626" y="351"/>
                        </a:cubicBezTo>
                        <a:cubicBezTo>
                          <a:pt x="627" y="349"/>
                          <a:pt x="627" y="347"/>
                          <a:pt x="627" y="344"/>
                        </a:cubicBezTo>
                        <a:cubicBezTo>
                          <a:pt x="627" y="344"/>
                          <a:pt x="627" y="344"/>
                          <a:pt x="626" y="343"/>
                        </a:cubicBezTo>
                        <a:cubicBezTo>
                          <a:pt x="626" y="343"/>
                          <a:pt x="626" y="343"/>
                          <a:pt x="626" y="342"/>
                        </a:cubicBezTo>
                        <a:cubicBezTo>
                          <a:pt x="625" y="335"/>
                          <a:pt x="597" y="153"/>
                          <a:pt x="444" y="64"/>
                        </a:cubicBezTo>
                        <a:cubicBezTo>
                          <a:pt x="335" y="0"/>
                          <a:pt x="192" y="1"/>
                          <a:pt x="20" y="67"/>
                        </a:cubicBezTo>
                        <a:cubicBezTo>
                          <a:pt x="19" y="67"/>
                          <a:pt x="19" y="68"/>
                          <a:pt x="18" y="68"/>
                        </a:cubicBezTo>
                        <a:cubicBezTo>
                          <a:pt x="18" y="68"/>
                          <a:pt x="17" y="68"/>
                          <a:pt x="16" y="69"/>
                        </a:cubicBezTo>
                        <a:cubicBezTo>
                          <a:pt x="15" y="70"/>
                          <a:pt x="15" y="70"/>
                          <a:pt x="14" y="70"/>
                        </a:cubicBezTo>
                        <a:cubicBezTo>
                          <a:pt x="13" y="71"/>
                          <a:pt x="13" y="71"/>
                          <a:pt x="12" y="71"/>
                        </a:cubicBezTo>
                        <a:cubicBezTo>
                          <a:pt x="11" y="72"/>
                          <a:pt x="11" y="73"/>
                          <a:pt x="10" y="73"/>
                        </a:cubicBezTo>
                        <a:lnTo>
                          <a:pt x="9" y="74"/>
                        </a:lnTo>
                        <a:cubicBezTo>
                          <a:pt x="8" y="75"/>
                          <a:pt x="8" y="76"/>
                          <a:pt x="7" y="77"/>
                        </a:cubicBezTo>
                        <a:cubicBezTo>
                          <a:pt x="6" y="77"/>
                          <a:pt x="6" y="77"/>
                          <a:pt x="6" y="78"/>
                        </a:cubicBezTo>
                        <a:cubicBezTo>
                          <a:pt x="5" y="79"/>
                          <a:pt x="5" y="80"/>
                          <a:pt x="4" y="80"/>
                        </a:cubicBezTo>
                        <a:cubicBezTo>
                          <a:pt x="4" y="81"/>
                          <a:pt x="3" y="81"/>
                          <a:pt x="3" y="82"/>
                        </a:cubicBezTo>
                        <a:cubicBezTo>
                          <a:pt x="3" y="83"/>
                          <a:pt x="2" y="83"/>
                          <a:pt x="2" y="84"/>
                        </a:cubicBezTo>
                        <a:cubicBezTo>
                          <a:pt x="1" y="85"/>
                          <a:pt x="1" y="85"/>
                          <a:pt x="1" y="86"/>
                        </a:cubicBezTo>
                        <a:cubicBezTo>
                          <a:pt x="1" y="87"/>
                          <a:pt x="1" y="88"/>
                          <a:pt x="0" y="88"/>
                        </a:cubicBezTo>
                        <a:lnTo>
                          <a:pt x="624" y="36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09" name="Freeform 65">
                    <a:extLst>
                      <a:ext uri="{FF2B5EF4-FFF2-40B4-BE49-F238E27FC236}">
                        <a16:creationId xmlns="" xmlns:a16="http://schemas.microsoft.com/office/drawing/2014/main" id="{68E0691A-F5BA-E74F-8882-9D7F042CA8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1500" y="3616325"/>
                    <a:ext cx="225425" cy="139700"/>
                  </a:xfrm>
                  <a:custGeom>
                    <a:avLst/>
                    <a:gdLst>
                      <a:gd name="T0" fmla="*/ 360 w 626"/>
                      <a:gd name="T1" fmla="*/ 0 h 390"/>
                      <a:gd name="T2" fmla="*/ 360 w 626"/>
                      <a:gd name="T3" fmla="*/ 0 h 390"/>
                      <a:gd name="T4" fmla="*/ 360 w 626"/>
                      <a:gd name="T5" fmla="*/ 1075 h 390"/>
                      <a:gd name="T6" fmla="*/ 360 w 626"/>
                      <a:gd name="T7" fmla="*/ 1075 h 390"/>
                      <a:gd name="T8" fmla="*/ 360 w 626"/>
                      <a:gd name="T9" fmla="*/ 1791 h 390"/>
                      <a:gd name="T10" fmla="*/ 360 w 626"/>
                      <a:gd name="T11" fmla="*/ 1791 h 390"/>
                      <a:gd name="T12" fmla="*/ 0 w 626"/>
                      <a:gd name="T13" fmla="*/ 2507 h 390"/>
                      <a:gd name="T14" fmla="*/ 0 w 626"/>
                      <a:gd name="T15" fmla="*/ 2507 h 390"/>
                      <a:gd name="T16" fmla="*/ 0 w 626"/>
                      <a:gd name="T17" fmla="*/ 2866 h 390"/>
                      <a:gd name="T18" fmla="*/ 0 w 626"/>
                      <a:gd name="T19" fmla="*/ 2866 h 390"/>
                      <a:gd name="T20" fmla="*/ 0 w 626"/>
                      <a:gd name="T21" fmla="*/ 3224 h 390"/>
                      <a:gd name="T22" fmla="*/ 0 w 626"/>
                      <a:gd name="T23" fmla="*/ 3224 h 390"/>
                      <a:gd name="T24" fmla="*/ 360 w 626"/>
                      <a:gd name="T25" fmla="*/ 4298 h 390"/>
                      <a:gd name="T26" fmla="*/ 360 w 626"/>
                      <a:gd name="T27" fmla="*/ 4298 h 390"/>
                      <a:gd name="T28" fmla="*/ 360 w 626"/>
                      <a:gd name="T29" fmla="*/ 5015 h 390"/>
                      <a:gd name="T30" fmla="*/ 360 w 626"/>
                      <a:gd name="T31" fmla="*/ 5015 h 390"/>
                      <a:gd name="T32" fmla="*/ 360 w 626"/>
                      <a:gd name="T33" fmla="*/ 5731 h 390"/>
                      <a:gd name="T34" fmla="*/ 360 w 626"/>
                      <a:gd name="T35" fmla="*/ 5731 h 390"/>
                      <a:gd name="T36" fmla="*/ 720 w 626"/>
                      <a:gd name="T37" fmla="*/ 6806 h 390"/>
                      <a:gd name="T38" fmla="*/ 720 w 626"/>
                      <a:gd name="T39" fmla="*/ 6806 h 390"/>
                      <a:gd name="T40" fmla="*/ 720 w 626"/>
                      <a:gd name="T41" fmla="*/ 7164 h 390"/>
                      <a:gd name="T42" fmla="*/ 720 w 626"/>
                      <a:gd name="T43" fmla="*/ 7164 h 390"/>
                      <a:gd name="T44" fmla="*/ 102630 w 626"/>
                      <a:gd name="T45" fmla="*/ 120715 h 390"/>
                      <a:gd name="T46" fmla="*/ 102630 w 626"/>
                      <a:gd name="T47" fmla="*/ 120715 h 390"/>
                      <a:gd name="T48" fmla="*/ 220744 w 626"/>
                      <a:gd name="T49" fmla="*/ 102088 h 390"/>
                      <a:gd name="T50" fmla="*/ 220744 w 626"/>
                      <a:gd name="T51" fmla="*/ 102088 h 390"/>
                      <a:gd name="T52" fmla="*/ 221464 w 626"/>
                      <a:gd name="T53" fmla="*/ 101730 h 390"/>
                      <a:gd name="T54" fmla="*/ 221464 w 626"/>
                      <a:gd name="T55" fmla="*/ 101730 h 390"/>
                      <a:gd name="T56" fmla="*/ 221464 w 626"/>
                      <a:gd name="T57" fmla="*/ 101730 h 390"/>
                      <a:gd name="T58" fmla="*/ 221464 w 626"/>
                      <a:gd name="T59" fmla="*/ 101730 h 390"/>
                      <a:gd name="T60" fmla="*/ 221464 w 626"/>
                      <a:gd name="T61" fmla="*/ 101372 h 390"/>
                      <a:gd name="T62" fmla="*/ 221464 w 626"/>
                      <a:gd name="T63" fmla="*/ 101372 h 390"/>
                      <a:gd name="T64" fmla="*/ 223264 w 626"/>
                      <a:gd name="T65" fmla="*/ 99581 h 390"/>
                      <a:gd name="T66" fmla="*/ 223264 w 626"/>
                      <a:gd name="T67" fmla="*/ 99581 h 390"/>
                      <a:gd name="T68" fmla="*/ 223624 w 626"/>
                      <a:gd name="T69" fmla="*/ 99581 h 390"/>
                      <a:gd name="T70" fmla="*/ 223624 w 626"/>
                      <a:gd name="T71" fmla="*/ 99581 h 390"/>
                      <a:gd name="T72" fmla="*/ 225065 w 626"/>
                      <a:gd name="T73" fmla="*/ 97432 h 390"/>
                      <a:gd name="T74" fmla="*/ 360 w 626"/>
                      <a:gd name="T75" fmla="*/ 0 h 39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626" h="39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1" y="1"/>
                          <a:pt x="1" y="2"/>
                          <a:pt x="1" y="3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1" y="6"/>
                          <a:pt x="0" y="6"/>
                          <a:pt x="0" y="7"/>
                        </a:cubicBezTo>
                        <a:lnTo>
                          <a:pt x="0" y="8"/>
                        </a:ln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10"/>
                          <a:pt x="0" y="11"/>
                          <a:pt x="1" y="12"/>
                        </a:cubicBezTo>
                        <a:cubicBezTo>
                          <a:pt x="1" y="13"/>
                          <a:pt x="1" y="13"/>
                          <a:pt x="1" y="14"/>
                        </a:cubicBezTo>
                        <a:cubicBezTo>
                          <a:pt x="1" y="15"/>
                          <a:pt x="1" y="16"/>
                          <a:pt x="1" y="16"/>
                        </a:cubicBezTo>
                        <a:cubicBezTo>
                          <a:pt x="1" y="17"/>
                          <a:pt x="2" y="18"/>
                          <a:pt x="2" y="19"/>
                        </a:cubicBezTo>
                        <a:lnTo>
                          <a:pt x="2" y="20"/>
                        </a:lnTo>
                        <a:cubicBezTo>
                          <a:pt x="69" y="192"/>
                          <a:pt x="164" y="299"/>
                          <a:pt x="285" y="337"/>
                        </a:cubicBezTo>
                        <a:cubicBezTo>
                          <a:pt x="454" y="389"/>
                          <a:pt x="607" y="289"/>
                          <a:pt x="613" y="285"/>
                        </a:cubicBezTo>
                        <a:cubicBezTo>
                          <a:pt x="614" y="285"/>
                          <a:pt x="614" y="284"/>
                          <a:pt x="615" y="284"/>
                        </a:cubicBezTo>
                        <a:cubicBezTo>
                          <a:pt x="615" y="283"/>
                          <a:pt x="615" y="283"/>
                          <a:pt x="615" y="283"/>
                        </a:cubicBezTo>
                        <a:cubicBezTo>
                          <a:pt x="618" y="282"/>
                          <a:pt x="619" y="281"/>
                          <a:pt x="620" y="278"/>
                        </a:cubicBezTo>
                        <a:lnTo>
                          <a:pt x="621" y="278"/>
                        </a:lnTo>
                        <a:cubicBezTo>
                          <a:pt x="622" y="276"/>
                          <a:pt x="624" y="273"/>
                          <a:pt x="625" y="272"/>
                        </a:cubicBezTo>
                        <a:lnTo>
                          <a:pt x="1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10" name="Freeform 66">
                    <a:extLst>
                      <a:ext uri="{FF2B5EF4-FFF2-40B4-BE49-F238E27FC236}">
                        <a16:creationId xmlns="" xmlns:a16="http://schemas.microsoft.com/office/drawing/2014/main" id="{2753BC68-72F5-7B41-9BE4-713A9869C0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10113" y="3606800"/>
                    <a:ext cx="193675" cy="120650"/>
                  </a:xfrm>
                  <a:custGeom>
                    <a:avLst/>
                    <a:gdLst>
                      <a:gd name="T0" fmla="*/ 0 w 537"/>
                      <a:gd name="T1" fmla="*/ 83332 h 333"/>
                      <a:gd name="T2" fmla="*/ 0 w 537"/>
                      <a:gd name="T3" fmla="*/ 83332 h 333"/>
                      <a:gd name="T4" fmla="*/ 1082 w 537"/>
                      <a:gd name="T5" fmla="*/ 85143 h 333"/>
                      <a:gd name="T6" fmla="*/ 1082 w 537"/>
                      <a:gd name="T7" fmla="*/ 85143 h 333"/>
                      <a:gd name="T8" fmla="*/ 1443 w 537"/>
                      <a:gd name="T9" fmla="*/ 85506 h 333"/>
                      <a:gd name="T10" fmla="*/ 1443 w 537"/>
                      <a:gd name="T11" fmla="*/ 85506 h 333"/>
                      <a:gd name="T12" fmla="*/ 2885 w 537"/>
                      <a:gd name="T13" fmla="*/ 86955 h 333"/>
                      <a:gd name="T14" fmla="*/ 2885 w 537"/>
                      <a:gd name="T15" fmla="*/ 86955 h 333"/>
                      <a:gd name="T16" fmla="*/ 2885 w 537"/>
                      <a:gd name="T17" fmla="*/ 87317 h 333"/>
                      <a:gd name="T18" fmla="*/ 2885 w 537"/>
                      <a:gd name="T19" fmla="*/ 87317 h 333"/>
                      <a:gd name="T20" fmla="*/ 2885 w 537"/>
                      <a:gd name="T21" fmla="*/ 87317 h 333"/>
                      <a:gd name="T22" fmla="*/ 2885 w 537"/>
                      <a:gd name="T23" fmla="*/ 87317 h 333"/>
                      <a:gd name="T24" fmla="*/ 3246 w 537"/>
                      <a:gd name="T25" fmla="*/ 87317 h 333"/>
                      <a:gd name="T26" fmla="*/ 3246 w 537"/>
                      <a:gd name="T27" fmla="*/ 87317 h 333"/>
                      <a:gd name="T28" fmla="*/ 104231 w 537"/>
                      <a:gd name="T29" fmla="*/ 105071 h 333"/>
                      <a:gd name="T30" fmla="*/ 104231 w 537"/>
                      <a:gd name="T31" fmla="*/ 105071 h 333"/>
                      <a:gd name="T32" fmla="*/ 192232 w 537"/>
                      <a:gd name="T33" fmla="*/ 8695 h 333"/>
                      <a:gd name="T34" fmla="*/ 192232 w 537"/>
                      <a:gd name="T35" fmla="*/ 8695 h 333"/>
                      <a:gd name="T36" fmla="*/ 192593 w 537"/>
                      <a:gd name="T37" fmla="*/ 8333 h 333"/>
                      <a:gd name="T38" fmla="*/ 192593 w 537"/>
                      <a:gd name="T39" fmla="*/ 8333 h 333"/>
                      <a:gd name="T40" fmla="*/ 192954 w 537"/>
                      <a:gd name="T41" fmla="*/ 7609 h 333"/>
                      <a:gd name="T42" fmla="*/ 192954 w 537"/>
                      <a:gd name="T43" fmla="*/ 7609 h 333"/>
                      <a:gd name="T44" fmla="*/ 192954 w 537"/>
                      <a:gd name="T45" fmla="*/ 6884 h 333"/>
                      <a:gd name="T46" fmla="*/ 192954 w 537"/>
                      <a:gd name="T47" fmla="*/ 6884 h 333"/>
                      <a:gd name="T48" fmla="*/ 192954 w 537"/>
                      <a:gd name="T49" fmla="*/ 6159 h 333"/>
                      <a:gd name="T50" fmla="*/ 192954 w 537"/>
                      <a:gd name="T51" fmla="*/ 6159 h 333"/>
                      <a:gd name="T52" fmla="*/ 192954 w 537"/>
                      <a:gd name="T53" fmla="*/ 5435 h 333"/>
                      <a:gd name="T54" fmla="*/ 192954 w 537"/>
                      <a:gd name="T55" fmla="*/ 5435 h 333"/>
                      <a:gd name="T56" fmla="*/ 193314 w 537"/>
                      <a:gd name="T57" fmla="*/ 5072 h 333"/>
                      <a:gd name="T58" fmla="*/ 193314 w 537"/>
                      <a:gd name="T59" fmla="*/ 5072 h 333"/>
                      <a:gd name="T60" fmla="*/ 192954 w 537"/>
                      <a:gd name="T61" fmla="*/ 4710 h 333"/>
                      <a:gd name="T62" fmla="*/ 192954 w 537"/>
                      <a:gd name="T63" fmla="*/ 4710 h 333"/>
                      <a:gd name="T64" fmla="*/ 192954 w 537"/>
                      <a:gd name="T65" fmla="*/ 3985 h 333"/>
                      <a:gd name="T66" fmla="*/ 192954 w 537"/>
                      <a:gd name="T67" fmla="*/ 3985 h 333"/>
                      <a:gd name="T68" fmla="*/ 192954 w 537"/>
                      <a:gd name="T69" fmla="*/ 3623 h 333"/>
                      <a:gd name="T70" fmla="*/ 192954 w 537"/>
                      <a:gd name="T71" fmla="*/ 3623 h 333"/>
                      <a:gd name="T72" fmla="*/ 192954 w 537"/>
                      <a:gd name="T73" fmla="*/ 2536 h 333"/>
                      <a:gd name="T74" fmla="*/ 192954 w 537"/>
                      <a:gd name="T75" fmla="*/ 2536 h 333"/>
                      <a:gd name="T76" fmla="*/ 192593 w 537"/>
                      <a:gd name="T77" fmla="*/ 2174 h 333"/>
                      <a:gd name="T78" fmla="*/ 192593 w 537"/>
                      <a:gd name="T79" fmla="*/ 2174 h 333"/>
                      <a:gd name="T80" fmla="*/ 192232 w 537"/>
                      <a:gd name="T81" fmla="*/ 1449 h 333"/>
                      <a:gd name="T82" fmla="*/ 192232 w 537"/>
                      <a:gd name="T83" fmla="*/ 1449 h 333"/>
                      <a:gd name="T84" fmla="*/ 191872 w 537"/>
                      <a:gd name="T85" fmla="*/ 725 h 333"/>
                      <a:gd name="T86" fmla="*/ 191872 w 537"/>
                      <a:gd name="T87" fmla="*/ 725 h 333"/>
                      <a:gd name="T88" fmla="*/ 191872 w 537"/>
                      <a:gd name="T89" fmla="*/ 0 h 333"/>
                      <a:gd name="T90" fmla="*/ 0 w 537"/>
                      <a:gd name="T91" fmla="*/ 83332 h 333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537" h="333">
                        <a:moveTo>
                          <a:pt x="0" y="230"/>
                        </a:moveTo>
                        <a:lnTo>
                          <a:pt x="0" y="230"/>
                        </a:lnTo>
                        <a:cubicBezTo>
                          <a:pt x="1" y="232"/>
                          <a:pt x="2" y="234"/>
                          <a:pt x="3" y="235"/>
                        </a:cubicBezTo>
                        <a:cubicBezTo>
                          <a:pt x="3" y="235"/>
                          <a:pt x="3" y="235"/>
                          <a:pt x="4" y="236"/>
                        </a:cubicBezTo>
                        <a:cubicBezTo>
                          <a:pt x="5" y="237"/>
                          <a:pt x="6" y="239"/>
                          <a:pt x="8" y="240"/>
                        </a:cubicBezTo>
                        <a:lnTo>
                          <a:pt x="8" y="241"/>
                        </a:lnTo>
                        <a:cubicBezTo>
                          <a:pt x="9" y="241"/>
                          <a:pt x="9" y="241"/>
                          <a:pt x="9" y="241"/>
                        </a:cubicBezTo>
                        <a:cubicBezTo>
                          <a:pt x="15" y="245"/>
                          <a:pt x="144" y="332"/>
                          <a:pt x="289" y="290"/>
                        </a:cubicBezTo>
                        <a:cubicBezTo>
                          <a:pt x="392" y="260"/>
                          <a:pt x="475" y="170"/>
                          <a:pt x="533" y="24"/>
                        </a:cubicBezTo>
                        <a:cubicBezTo>
                          <a:pt x="533" y="24"/>
                          <a:pt x="534" y="24"/>
                          <a:pt x="534" y="23"/>
                        </a:cubicBezTo>
                        <a:cubicBezTo>
                          <a:pt x="534" y="23"/>
                          <a:pt x="535" y="22"/>
                          <a:pt x="535" y="21"/>
                        </a:cubicBezTo>
                        <a:cubicBezTo>
                          <a:pt x="535" y="21"/>
                          <a:pt x="535" y="20"/>
                          <a:pt x="535" y="19"/>
                        </a:cubicBezTo>
                        <a:cubicBezTo>
                          <a:pt x="535" y="19"/>
                          <a:pt x="535" y="18"/>
                          <a:pt x="535" y="17"/>
                        </a:cubicBezTo>
                        <a:cubicBezTo>
                          <a:pt x="535" y="17"/>
                          <a:pt x="535" y="16"/>
                          <a:pt x="535" y="15"/>
                        </a:cubicBezTo>
                        <a:lnTo>
                          <a:pt x="536" y="14"/>
                        </a:lnTo>
                        <a:cubicBezTo>
                          <a:pt x="536" y="14"/>
                          <a:pt x="535" y="14"/>
                          <a:pt x="535" y="13"/>
                        </a:cubicBezTo>
                        <a:cubicBezTo>
                          <a:pt x="535" y="13"/>
                          <a:pt x="535" y="12"/>
                          <a:pt x="535" y="11"/>
                        </a:cubicBezTo>
                        <a:lnTo>
                          <a:pt x="535" y="10"/>
                        </a:lnTo>
                        <a:cubicBezTo>
                          <a:pt x="535" y="9"/>
                          <a:pt x="535" y="8"/>
                          <a:pt x="535" y="7"/>
                        </a:cubicBezTo>
                        <a:lnTo>
                          <a:pt x="534" y="6"/>
                        </a:lnTo>
                        <a:cubicBezTo>
                          <a:pt x="534" y="5"/>
                          <a:pt x="533" y="4"/>
                          <a:pt x="533" y="4"/>
                        </a:cubicBezTo>
                        <a:cubicBezTo>
                          <a:pt x="533" y="3"/>
                          <a:pt x="533" y="3"/>
                          <a:pt x="532" y="2"/>
                        </a:cubicBezTo>
                        <a:cubicBezTo>
                          <a:pt x="532" y="1"/>
                          <a:pt x="532" y="1"/>
                          <a:pt x="532" y="0"/>
                        </a:cubicBezTo>
                        <a:lnTo>
                          <a:pt x="0" y="23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11" name="Freeform 67">
                    <a:extLst>
                      <a:ext uri="{FF2B5EF4-FFF2-40B4-BE49-F238E27FC236}">
                        <a16:creationId xmlns="" xmlns:a16="http://schemas.microsoft.com/office/drawing/2014/main" id="{4DA6CEE0-D522-E746-9A17-B25ADDB6BB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10113" y="3581400"/>
                    <a:ext cx="192087" cy="109538"/>
                  </a:xfrm>
                  <a:custGeom>
                    <a:avLst/>
                    <a:gdLst>
                      <a:gd name="T0" fmla="*/ 191728 w 535"/>
                      <a:gd name="T1" fmla="*/ 26029 h 303"/>
                      <a:gd name="T2" fmla="*/ 191728 w 535"/>
                      <a:gd name="T3" fmla="*/ 26029 h 303"/>
                      <a:gd name="T4" fmla="*/ 191369 w 535"/>
                      <a:gd name="T5" fmla="*/ 25667 h 303"/>
                      <a:gd name="T6" fmla="*/ 191369 w 535"/>
                      <a:gd name="T7" fmla="*/ 25667 h 303"/>
                      <a:gd name="T8" fmla="*/ 190651 w 535"/>
                      <a:gd name="T9" fmla="*/ 24944 h 303"/>
                      <a:gd name="T10" fmla="*/ 190651 w 535"/>
                      <a:gd name="T11" fmla="*/ 24944 h 303"/>
                      <a:gd name="T12" fmla="*/ 190292 w 535"/>
                      <a:gd name="T13" fmla="*/ 24583 h 303"/>
                      <a:gd name="T14" fmla="*/ 190292 w 535"/>
                      <a:gd name="T15" fmla="*/ 24583 h 303"/>
                      <a:gd name="T16" fmla="*/ 189933 w 535"/>
                      <a:gd name="T17" fmla="*/ 24221 h 303"/>
                      <a:gd name="T18" fmla="*/ 189933 w 535"/>
                      <a:gd name="T19" fmla="*/ 24221 h 303"/>
                      <a:gd name="T20" fmla="*/ 189574 w 535"/>
                      <a:gd name="T21" fmla="*/ 23860 h 303"/>
                      <a:gd name="T22" fmla="*/ 189574 w 535"/>
                      <a:gd name="T23" fmla="*/ 23860 h 303"/>
                      <a:gd name="T24" fmla="*/ 189215 w 535"/>
                      <a:gd name="T25" fmla="*/ 23498 h 303"/>
                      <a:gd name="T26" fmla="*/ 189215 w 535"/>
                      <a:gd name="T27" fmla="*/ 23498 h 303"/>
                      <a:gd name="T28" fmla="*/ 188497 w 535"/>
                      <a:gd name="T29" fmla="*/ 23137 h 303"/>
                      <a:gd name="T30" fmla="*/ 188497 w 535"/>
                      <a:gd name="T31" fmla="*/ 23137 h 303"/>
                      <a:gd name="T32" fmla="*/ 188138 w 535"/>
                      <a:gd name="T33" fmla="*/ 22775 h 303"/>
                      <a:gd name="T34" fmla="*/ 188138 w 535"/>
                      <a:gd name="T35" fmla="*/ 22775 h 303"/>
                      <a:gd name="T36" fmla="*/ 187419 w 535"/>
                      <a:gd name="T37" fmla="*/ 22414 h 303"/>
                      <a:gd name="T38" fmla="*/ 187419 w 535"/>
                      <a:gd name="T39" fmla="*/ 22414 h 303"/>
                      <a:gd name="T40" fmla="*/ 187060 w 535"/>
                      <a:gd name="T41" fmla="*/ 22052 h 303"/>
                      <a:gd name="T42" fmla="*/ 187060 w 535"/>
                      <a:gd name="T43" fmla="*/ 22052 h 303"/>
                      <a:gd name="T44" fmla="*/ 57088 w 535"/>
                      <a:gd name="T45" fmla="*/ 18799 h 303"/>
                      <a:gd name="T46" fmla="*/ 57088 w 535"/>
                      <a:gd name="T47" fmla="*/ 18799 h 303"/>
                      <a:gd name="T48" fmla="*/ 0 w 535"/>
                      <a:gd name="T49" fmla="*/ 103754 h 303"/>
                      <a:gd name="T50" fmla="*/ 0 w 535"/>
                      <a:gd name="T51" fmla="*/ 103754 h 303"/>
                      <a:gd name="T52" fmla="*/ 0 w 535"/>
                      <a:gd name="T53" fmla="*/ 104115 h 303"/>
                      <a:gd name="T54" fmla="*/ 0 w 535"/>
                      <a:gd name="T55" fmla="*/ 104115 h 303"/>
                      <a:gd name="T56" fmla="*/ 0 w 535"/>
                      <a:gd name="T57" fmla="*/ 104115 h 303"/>
                      <a:gd name="T58" fmla="*/ 0 w 535"/>
                      <a:gd name="T59" fmla="*/ 104115 h 303"/>
                      <a:gd name="T60" fmla="*/ 0 w 535"/>
                      <a:gd name="T61" fmla="*/ 104477 h 303"/>
                      <a:gd name="T62" fmla="*/ 0 w 535"/>
                      <a:gd name="T63" fmla="*/ 104477 h 303"/>
                      <a:gd name="T64" fmla="*/ 0 w 535"/>
                      <a:gd name="T65" fmla="*/ 106646 h 303"/>
                      <a:gd name="T66" fmla="*/ 0 w 535"/>
                      <a:gd name="T67" fmla="*/ 106646 h 303"/>
                      <a:gd name="T68" fmla="*/ 0 w 535"/>
                      <a:gd name="T69" fmla="*/ 107007 h 303"/>
                      <a:gd name="T70" fmla="*/ 0 w 535"/>
                      <a:gd name="T71" fmla="*/ 107007 h 303"/>
                      <a:gd name="T72" fmla="*/ 718 w 535"/>
                      <a:gd name="T73" fmla="*/ 109176 h 303"/>
                      <a:gd name="T74" fmla="*/ 191728 w 535"/>
                      <a:gd name="T75" fmla="*/ 26029 h 303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535" h="303">
                        <a:moveTo>
                          <a:pt x="534" y="72"/>
                        </a:moveTo>
                        <a:lnTo>
                          <a:pt x="534" y="72"/>
                        </a:lnTo>
                        <a:cubicBezTo>
                          <a:pt x="533" y="72"/>
                          <a:pt x="533" y="71"/>
                          <a:pt x="533" y="71"/>
                        </a:cubicBezTo>
                        <a:cubicBezTo>
                          <a:pt x="532" y="70"/>
                          <a:pt x="532" y="70"/>
                          <a:pt x="531" y="69"/>
                        </a:cubicBezTo>
                        <a:lnTo>
                          <a:pt x="530" y="68"/>
                        </a:lnTo>
                        <a:cubicBezTo>
                          <a:pt x="529" y="68"/>
                          <a:pt x="529" y="68"/>
                          <a:pt x="529" y="67"/>
                        </a:cubicBezTo>
                        <a:cubicBezTo>
                          <a:pt x="529" y="67"/>
                          <a:pt x="529" y="66"/>
                          <a:pt x="528" y="66"/>
                        </a:cubicBezTo>
                        <a:cubicBezTo>
                          <a:pt x="528" y="66"/>
                          <a:pt x="528" y="65"/>
                          <a:pt x="527" y="65"/>
                        </a:cubicBezTo>
                        <a:cubicBezTo>
                          <a:pt x="527" y="65"/>
                          <a:pt x="526" y="64"/>
                          <a:pt x="525" y="64"/>
                        </a:cubicBezTo>
                        <a:cubicBezTo>
                          <a:pt x="525" y="63"/>
                          <a:pt x="524" y="63"/>
                          <a:pt x="524" y="63"/>
                        </a:cubicBezTo>
                        <a:cubicBezTo>
                          <a:pt x="523" y="62"/>
                          <a:pt x="523" y="62"/>
                          <a:pt x="522" y="62"/>
                        </a:cubicBezTo>
                        <a:cubicBezTo>
                          <a:pt x="521" y="62"/>
                          <a:pt x="521" y="62"/>
                          <a:pt x="521" y="61"/>
                        </a:cubicBezTo>
                        <a:cubicBezTo>
                          <a:pt x="375" y="2"/>
                          <a:pt x="253" y="0"/>
                          <a:pt x="159" y="52"/>
                        </a:cubicBezTo>
                        <a:cubicBezTo>
                          <a:pt x="27" y="126"/>
                          <a:pt x="1" y="280"/>
                          <a:pt x="0" y="287"/>
                        </a:cubicBezTo>
                        <a:lnTo>
                          <a:pt x="0" y="288"/>
                        </a:lnTo>
                        <a:lnTo>
                          <a:pt x="0" y="289"/>
                        </a:lnTo>
                        <a:cubicBezTo>
                          <a:pt x="0" y="291"/>
                          <a:pt x="0" y="293"/>
                          <a:pt x="0" y="295"/>
                        </a:cubicBezTo>
                        <a:cubicBezTo>
                          <a:pt x="0" y="296"/>
                          <a:pt x="0" y="296"/>
                          <a:pt x="0" y="296"/>
                        </a:cubicBezTo>
                        <a:cubicBezTo>
                          <a:pt x="0" y="298"/>
                          <a:pt x="1" y="300"/>
                          <a:pt x="2" y="302"/>
                        </a:cubicBezTo>
                        <a:lnTo>
                          <a:pt x="534" y="72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12" name="Freeform 68">
                    <a:extLst>
                      <a:ext uri="{FF2B5EF4-FFF2-40B4-BE49-F238E27FC236}">
                        <a16:creationId xmlns="" xmlns:a16="http://schemas.microsoft.com/office/drawing/2014/main" id="{05DADD0F-A16A-9D42-BC15-601344C42C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7863" y="3395663"/>
                    <a:ext cx="166687" cy="107950"/>
                  </a:xfrm>
                  <a:custGeom>
                    <a:avLst/>
                    <a:gdLst>
                      <a:gd name="T0" fmla="*/ 165253 w 465"/>
                      <a:gd name="T1" fmla="*/ 107588 h 298"/>
                      <a:gd name="T2" fmla="*/ 165253 w 465"/>
                      <a:gd name="T3" fmla="*/ 107588 h 298"/>
                      <a:gd name="T4" fmla="*/ 165970 w 465"/>
                      <a:gd name="T5" fmla="*/ 106139 h 298"/>
                      <a:gd name="T6" fmla="*/ 165970 w 465"/>
                      <a:gd name="T7" fmla="*/ 106139 h 298"/>
                      <a:gd name="T8" fmla="*/ 165970 w 465"/>
                      <a:gd name="T9" fmla="*/ 105414 h 298"/>
                      <a:gd name="T10" fmla="*/ 165970 w 465"/>
                      <a:gd name="T11" fmla="*/ 105414 h 298"/>
                      <a:gd name="T12" fmla="*/ 166329 w 465"/>
                      <a:gd name="T13" fmla="*/ 103603 h 298"/>
                      <a:gd name="T14" fmla="*/ 166329 w 465"/>
                      <a:gd name="T15" fmla="*/ 103603 h 298"/>
                      <a:gd name="T16" fmla="*/ 166329 w 465"/>
                      <a:gd name="T17" fmla="*/ 103603 h 298"/>
                      <a:gd name="T18" fmla="*/ 166329 w 465"/>
                      <a:gd name="T19" fmla="*/ 103603 h 298"/>
                      <a:gd name="T20" fmla="*/ 166329 w 465"/>
                      <a:gd name="T21" fmla="*/ 103241 h 298"/>
                      <a:gd name="T22" fmla="*/ 166329 w 465"/>
                      <a:gd name="T23" fmla="*/ 103241 h 298"/>
                      <a:gd name="T24" fmla="*/ 166329 w 465"/>
                      <a:gd name="T25" fmla="*/ 102879 h 298"/>
                      <a:gd name="T26" fmla="*/ 166329 w 465"/>
                      <a:gd name="T27" fmla="*/ 102879 h 298"/>
                      <a:gd name="T28" fmla="*/ 122237 w 465"/>
                      <a:gd name="T29" fmla="*/ 22459 h 298"/>
                      <a:gd name="T30" fmla="*/ 122237 w 465"/>
                      <a:gd name="T31" fmla="*/ 22459 h 298"/>
                      <a:gd name="T32" fmla="*/ 5735 w 465"/>
                      <a:gd name="T33" fmla="*/ 14852 h 298"/>
                      <a:gd name="T34" fmla="*/ 5735 w 465"/>
                      <a:gd name="T35" fmla="*/ 14852 h 298"/>
                      <a:gd name="T36" fmla="*/ 5377 w 465"/>
                      <a:gd name="T37" fmla="*/ 15214 h 298"/>
                      <a:gd name="T38" fmla="*/ 5377 w 465"/>
                      <a:gd name="T39" fmla="*/ 15214 h 298"/>
                      <a:gd name="T40" fmla="*/ 4660 w 465"/>
                      <a:gd name="T41" fmla="*/ 15214 h 298"/>
                      <a:gd name="T42" fmla="*/ 4660 w 465"/>
                      <a:gd name="T43" fmla="*/ 15214 h 298"/>
                      <a:gd name="T44" fmla="*/ 4302 w 465"/>
                      <a:gd name="T45" fmla="*/ 15577 h 298"/>
                      <a:gd name="T46" fmla="*/ 4302 w 465"/>
                      <a:gd name="T47" fmla="*/ 15577 h 298"/>
                      <a:gd name="T48" fmla="*/ 3585 w 465"/>
                      <a:gd name="T49" fmla="*/ 15939 h 298"/>
                      <a:gd name="T50" fmla="*/ 3585 w 465"/>
                      <a:gd name="T51" fmla="*/ 15939 h 298"/>
                      <a:gd name="T52" fmla="*/ 3226 w 465"/>
                      <a:gd name="T53" fmla="*/ 16301 h 298"/>
                      <a:gd name="T54" fmla="*/ 3226 w 465"/>
                      <a:gd name="T55" fmla="*/ 16301 h 298"/>
                      <a:gd name="T56" fmla="*/ 2868 w 465"/>
                      <a:gd name="T57" fmla="*/ 16663 h 298"/>
                      <a:gd name="T58" fmla="*/ 2868 w 465"/>
                      <a:gd name="T59" fmla="*/ 16663 h 298"/>
                      <a:gd name="T60" fmla="*/ 2509 w 465"/>
                      <a:gd name="T61" fmla="*/ 16663 h 298"/>
                      <a:gd name="T62" fmla="*/ 2509 w 465"/>
                      <a:gd name="T63" fmla="*/ 16663 h 298"/>
                      <a:gd name="T64" fmla="*/ 2151 w 465"/>
                      <a:gd name="T65" fmla="*/ 17388 h 298"/>
                      <a:gd name="T66" fmla="*/ 2151 w 465"/>
                      <a:gd name="T67" fmla="*/ 17388 h 298"/>
                      <a:gd name="T68" fmla="*/ 1792 w 465"/>
                      <a:gd name="T69" fmla="*/ 17750 h 298"/>
                      <a:gd name="T70" fmla="*/ 1792 w 465"/>
                      <a:gd name="T71" fmla="*/ 17750 h 298"/>
                      <a:gd name="T72" fmla="*/ 1434 w 465"/>
                      <a:gd name="T73" fmla="*/ 18112 h 298"/>
                      <a:gd name="T74" fmla="*/ 1434 w 465"/>
                      <a:gd name="T75" fmla="*/ 18112 h 298"/>
                      <a:gd name="T76" fmla="*/ 1075 w 465"/>
                      <a:gd name="T77" fmla="*/ 18837 h 298"/>
                      <a:gd name="T78" fmla="*/ 1075 w 465"/>
                      <a:gd name="T79" fmla="*/ 18837 h 298"/>
                      <a:gd name="T80" fmla="*/ 717 w 465"/>
                      <a:gd name="T81" fmla="*/ 19199 h 298"/>
                      <a:gd name="T82" fmla="*/ 717 w 465"/>
                      <a:gd name="T83" fmla="*/ 19199 h 298"/>
                      <a:gd name="T84" fmla="*/ 358 w 465"/>
                      <a:gd name="T85" fmla="*/ 19561 h 298"/>
                      <a:gd name="T86" fmla="*/ 358 w 465"/>
                      <a:gd name="T87" fmla="*/ 19561 h 298"/>
                      <a:gd name="T88" fmla="*/ 0 w 465"/>
                      <a:gd name="T89" fmla="*/ 20286 h 298"/>
                      <a:gd name="T90" fmla="*/ 165253 w 465"/>
                      <a:gd name="T91" fmla="*/ 107588 h 29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465" h="298">
                        <a:moveTo>
                          <a:pt x="461" y="297"/>
                        </a:moveTo>
                        <a:lnTo>
                          <a:pt x="461" y="297"/>
                        </a:lnTo>
                        <a:cubicBezTo>
                          <a:pt x="462" y="296"/>
                          <a:pt x="463" y="294"/>
                          <a:pt x="463" y="293"/>
                        </a:cubicBezTo>
                        <a:cubicBezTo>
                          <a:pt x="463" y="292"/>
                          <a:pt x="463" y="292"/>
                          <a:pt x="463" y="291"/>
                        </a:cubicBezTo>
                        <a:cubicBezTo>
                          <a:pt x="463" y="290"/>
                          <a:pt x="464" y="288"/>
                          <a:pt x="464" y="286"/>
                        </a:cubicBezTo>
                        <a:cubicBezTo>
                          <a:pt x="464" y="285"/>
                          <a:pt x="464" y="285"/>
                          <a:pt x="464" y="285"/>
                        </a:cubicBezTo>
                        <a:cubicBezTo>
                          <a:pt x="464" y="285"/>
                          <a:pt x="464" y="285"/>
                          <a:pt x="464" y="284"/>
                        </a:cubicBezTo>
                        <a:cubicBezTo>
                          <a:pt x="463" y="278"/>
                          <a:pt x="452" y="139"/>
                          <a:pt x="341" y="62"/>
                        </a:cubicBezTo>
                        <a:cubicBezTo>
                          <a:pt x="260" y="7"/>
                          <a:pt x="151" y="0"/>
                          <a:pt x="16" y="41"/>
                        </a:cubicBezTo>
                        <a:cubicBezTo>
                          <a:pt x="16" y="41"/>
                          <a:pt x="16" y="42"/>
                          <a:pt x="15" y="42"/>
                        </a:cubicBezTo>
                        <a:cubicBezTo>
                          <a:pt x="15" y="42"/>
                          <a:pt x="14" y="42"/>
                          <a:pt x="13" y="42"/>
                        </a:cubicBezTo>
                        <a:lnTo>
                          <a:pt x="12" y="43"/>
                        </a:lnTo>
                        <a:cubicBezTo>
                          <a:pt x="11" y="43"/>
                          <a:pt x="11" y="43"/>
                          <a:pt x="10" y="44"/>
                        </a:cubicBezTo>
                        <a:cubicBezTo>
                          <a:pt x="10" y="44"/>
                          <a:pt x="9" y="44"/>
                          <a:pt x="9" y="45"/>
                        </a:cubicBezTo>
                        <a:cubicBezTo>
                          <a:pt x="9" y="45"/>
                          <a:pt x="8" y="45"/>
                          <a:pt x="8" y="46"/>
                        </a:cubicBezTo>
                        <a:cubicBezTo>
                          <a:pt x="7" y="46"/>
                          <a:pt x="7" y="46"/>
                          <a:pt x="7" y="46"/>
                        </a:cubicBezTo>
                        <a:cubicBezTo>
                          <a:pt x="7" y="46"/>
                          <a:pt x="6" y="47"/>
                          <a:pt x="6" y="48"/>
                        </a:cubicBezTo>
                        <a:cubicBezTo>
                          <a:pt x="6" y="48"/>
                          <a:pt x="5" y="48"/>
                          <a:pt x="5" y="49"/>
                        </a:cubicBezTo>
                        <a:cubicBezTo>
                          <a:pt x="5" y="49"/>
                          <a:pt x="4" y="49"/>
                          <a:pt x="4" y="50"/>
                        </a:cubicBezTo>
                        <a:cubicBezTo>
                          <a:pt x="3" y="51"/>
                          <a:pt x="3" y="51"/>
                          <a:pt x="3" y="52"/>
                        </a:cubicBezTo>
                        <a:cubicBezTo>
                          <a:pt x="2" y="52"/>
                          <a:pt x="2" y="52"/>
                          <a:pt x="2" y="53"/>
                        </a:cubicBezTo>
                        <a:cubicBezTo>
                          <a:pt x="2" y="53"/>
                          <a:pt x="2" y="54"/>
                          <a:pt x="1" y="54"/>
                        </a:cubicBezTo>
                        <a:cubicBezTo>
                          <a:pt x="1" y="55"/>
                          <a:pt x="1" y="56"/>
                          <a:pt x="0" y="56"/>
                        </a:cubicBezTo>
                        <a:lnTo>
                          <a:pt x="461" y="297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13" name="Freeform 69">
                    <a:extLst>
                      <a:ext uri="{FF2B5EF4-FFF2-40B4-BE49-F238E27FC236}">
                        <a16:creationId xmlns="" xmlns:a16="http://schemas.microsoft.com/office/drawing/2014/main" id="{160B0570-23FD-1A49-A030-B1AE55173C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7863" y="3416300"/>
                    <a:ext cx="166687" cy="115888"/>
                  </a:xfrm>
                  <a:custGeom>
                    <a:avLst/>
                    <a:gdLst>
                      <a:gd name="T0" fmla="*/ 360 w 463"/>
                      <a:gd name="T1" fmla="*/ 0 h 324"/>
                      <a:gd name="T2" fmla="*/ 360 w 463"/>
                      <a:gd name="T3" fmla="*/ 0 h 324"/>
                      <a:gd name="T4" fmla="*/ 360 w 463"/>
                      <a:gd name="T5" fmla="*/ 715 h 324"/>
                      <a:gd name="T6" fmla="*/ 360 w 463"/>
                      <a:gd name="T7" fmla="*/ 715 h 324"/>
                      <a:gd name="T8" fmla="*/ 360 w 463"/>
                      <a:gd name="T9" fmla="*/ 1073 h 324"/>
                      <a:gd name="T10" fmla="*/ 360 w 463"/>
                      <a:gd name="T11" fmla="*/ 1073 h 324"/>
                      <a:gd name="T12" fmla="*/ 0 w 463"/>
                      <a:gd name="T13" fmla="*/ 2146 h 324"/>
                      <a:gd name="T14" fmla="*/ 0 w 463"/>
                      <a:gd name="T15" fmla="*/ 2146 h 324"/>
                      <a:gd name="T16" fmla="*/ 0 w 463"/>
                      <a:gd name="T17" fmla="*/ 2146 h 324"/>
                      <a:gd name="T18" fmla="*/ 0 w 463"/>
                      <a:gd name="T19" fmla="*/ 2146 h 324"/>
                      <a:gd name="T20" fmla="*/ 0 w 463"/>
                      <a:gd name="T21" fmla="*/ 2504 h 324"/>
                      <a:gd name="T22" fmla="*/ 0 w 463"/>
                      <a:gd name="T23" fmla="*/ 2504 h 324"/>
                      <a:gd name="T24" fmla="*/ 0 w 463"/>
                      <a:gd name="T25" fmla="*/ 3219 h 324"/>
                      <a:gd name="T26" fmla="*/ 0 w 463"/>
                      <a:gd name="T27" fmla="*/ 3219 h 324"/>
                      <a:gd name="T28" fmla="*/ 0 w 463"/>
                      <a:gd name="T29" fmla="*/ 3934 h 324"/>
                      <a:gd name="T30" fmla="*/ 0 w 463"/>
                      <a:gd name="T31" fmla="*/ 3934 h 324"/>
                      <a:gd name="T32" fmla="*/ 0 w 463"/>
                      <a:gd name="T33" fmla="*/ 4650 h 324"/>
                      <a:gd name="T34" fmla="*/ 0 w 463"/>
                      <a:gd name="T35" fmla="*/ 4650 h 324"/>
                      <a:gd name="T36" fmla="*/ 360 w 463"/>
                      <a:gd name="T37" fmla="*/ 5365 h 324"/>
                      <a:gd name="T38" fmla="*/ 360 w 463"/>
                      <a:gd name="T39" fmla="*/ 5365 h 324"/>
                      <a:gd name="T40" fmla="*/ 360 w 463"/>
                      <a:gd name="T41" fmla="*/ 5723 h 324"/>
                      <a:gd name="T42" fmla="*/ 360 w 463"/>
                      <a:gd name="T43" fmla="*/ 5723 h 324"/>
                      <a:gd name="T44" fmla="*/ 71643 w 463"/>
                      <a:gd name="T45" fmla="*/ 97646 h 324"/>
                      <a:gd name="T46" fmla="*/ 71643 w 463"/>
                      <a:gd name="T47" fmla="*/ 97646 h 324"/>
                      <a:gd name="T48" fmla="*/ 163087 w 463"/>
                      <a:gd name="T49" fmla="*/ 89777 h 324"/>
                      <a:gd name="T50" fmla="*/ 163087 w 463"/>
                      <a:gd name="T51" fmla="*/ 89777 h 324"/>
                      <a:gd name="T52" fmla="*/ 163447 w 463"/>
                      <a:gd name="T53" fmla="*/ 89420 h 324"/>
                      <a:gd name="T54" fmla="*/ 163447 w 463"/>
                      <a:gd name="T55" fmla="*/ 89420 h 324"/>
                      <a:gd name="T56" fmla="*/ 163447 w 463"/>
                      <a:gd name="T57" fmla="*/ 89420 h 324"/>
                      <a:gd name="T58" fmla="*/ 163447 w 463"/>
                      <a:gd name="T59" fmla="*/ 89420 h 324"/>
                      <a:gd name="T60" fmla="*/ 163447 w 463"/>
                      <a:gd name="T61" fmla="*/ 89420 h 324"/>
                      <a:gd name="T62" fmla="*/ 163447 w 463"/>
                      <a:gd name="T63" fmla="*/ 89420 h 324"/>
                      <a:gd name="T64" fmla="*/ 164887 w 463"/>
                      <a:gd name="T65" fmla="*/ 88347 h 324"/>
                      <a:gd name="T66" fmla="*/ 164887 w 463"/>
                      <a:gd name="T67" fmla="*/ 88347 h 324"/>
                      <a:gd name="T68" fmla="*/ 165247 w 463"/>
                      <a:gd name="T69" fmla="*/ 87989 h 324"/>
                      <a:gd name="T70" fmla="*/ 165247 w 463"/>
                      <a:gd name="T71" fmla="*/ 87989 h 324"/>
                      <a:gd name="T72" fmla="*/ 166327 w 463"/>
                      <a:gd name="T73" fmla="*/ 86201 h 324"/>
                      <a:gd name="T74" fmla="*/ 360 w 463"/>
                      <a:gd name="T75" fmla="*/ 0 h 32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63" h="324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4"/>
                          <a:pt x="0" y="5"/>
                          <a:pt x="0" y="6"/>
                        </a:cubicBezTo>
                        <a:lnTo>
                          <a:pt x="0" y="7"/>
                        </a:lnTo>
                        <a:cubicBezTo>
                          <a:pt x="0" y="7"/>
                          <a:pt x="0" y="8"/>
                          <a:pt x="0" y="9"/>
                        </a:cubicBezTo>
                        <a:cubicBezTo>
                          <a:pt x="0" y="10"/>
                          <a:pt x="0" y="10"/>
                          <a:pt x="0" y="11"/>
                        </a:cubicBezTo>
                        <a:cubicBezTo>
                          <a:pt x="0" y="12"/>
                          <a:pt x="0" y="12"/>
                          <a:pt x="0" y="13"/>
                        </a:cubicBezTo>
                        <a:cubicBezTo>
                          <a:pt x="1" y="13"/>
                          <a:pt x="1" y="14"/>
                          <a:pt x="1" y="15"/>
                        </a:cubicBezTo>
                        <a:cubicBezTo>
                          <a:pt x="1" y="15"/>
                          <a:pt x="1" y="15"/>
                          <a:pt x="1" y="16"/>
                        </a:cubicBezTo>
                        <a:cubicBezTo>
                          <a:pt x="42" y="151"/>
                          <a:pt x="109" y="237"/>
                          <a:pt x="199" y="273"/>
                        </a:cubicBezTo>
                        <a:cubicBezTo>
                          <a:pt x="325" y="323"/>
                          <a:pt x="447" y="254"/>
                          <a:pt x="453" y="251"/>
                        </a:cubicBezTo>
                        <a:cubicBezTo>
                          <a:pt x="453" y="250"/>
                          <a:pt x="453" y="250"/>
                          <a:pt x="454" y="250"/>
                        </a:cubicBezTo>
                        <a:cubicBezTo>
                          <a:pt x="455" y="249"/>
                          <a:pt x="457" y="248"/>
                          <a:pt x="458" y="247"/>
                        </a:cubicBezTo>
                        <a:cubicBezTo>
                          <a:pt x="458" y="247"/>
                          <a:pt x="458" y="246"/>
                          <a:pt x="459" y="246"/>
                        </a:cubicBezTo>
                        <a:cubicBezTo>
                          <a:pt x="460" y="245"/>
                          <a:pt x="461" y="243"/>
                          <a:pt x="462" y="241"/>
                        </a:cubicBezTo>
                        <a:lnTo>
                          <a:pt x="1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14" name="Freeform 70">
                    <a:extLst>
                      <a:ext uri="{FF2B5EF4-FFF2-40B4-BE49-F238E27FC236}">
                        <a16:creationId xmlns="" xmlns:a16="http://schemas.microsoft.com/office/drawing/2014/main" id="{47F00CD6-7468-1E43-A7C0-B00A059B08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87900" y="3443288"/>
                    <a:ext cx="180975" cy="90487"/>
                  </a:xfrm>
                  <a:custGeom>
                    <a:avLst/>
                    <a:gdLst>
                      <a:gd name="T0" fmla="*/ 0 w 503"/>
                      <a:gd name="T1" fmla="*/ 50989 h 252"/>
                      <a:gd name="T2" fmla="*/ 0 w 503"/>
                      <a:gd name="T3" fmla="*/ 50989 h 252"/>
                      <a:gd name="T4" fmla="*/ 1079 w 503"/>
                      <a:gd name="T5" fmla="*/ 52784 h 252"/>
                      <a:gd name="T6" fmla="*/ 1079 w 503"/>
                      <a:gd name="T7" fmla="*/ 52784 h 252"/>
                      <a:gd name="T8" fmla="*/ 1079 w 503"/>
                      <a:gd name="T9" fmla="*/ 53143 h 252"/>
                      <a:gd name="T10" fmla="*/ 1079 w 503"/>
                      <a:gd name="T11" fmla="*/ 53143 h 252"/>
                      <a:gd name="T12" fmla="*/ 2159 w 503"/>
                      <a:gd name="T13" fmla="*/ 54579 h 252"/>
                      <a:gd name="T14" fmla="*/ 2159 w 503"/>
                      <a:gd name="T15" fmla="*/ 54579 h 252"/>
                      <a:gd name="T16" fmla="*/ 2159 w 503"/>
                      <a:gd name="T17" fmla="*/ 54939 h 252"/>
                      <a:gd name="T18" fmla="*/ 2159 w 503"/>
                      <a:gd name="T19" fmla="*/ 54939 h 252"/>
                      <a:gd name="T20" fmla="*/ 2519 w 503"/>
                      <a:gd name="T21" fmla="*/ 54939 h 252"/>
                      <a:gd name="T22" fmla="*/ 2519 w 503"/>
                      <a:gd name="T23" fmla="*/ 54939 h 252"/>
                      <a:gd name="T24" fmla="*/ 2519 w 503"/>
                      <a:gd name="T25" fmla="*/ 55298 h 252"/>
                      <a:gd name="T26" fmla="*/ 2519 w 503"/>
                      <a:gd name="T27" fmla="*/ 55298 h 252"/>
                      <a:gd name="T28" fmla="*/ 89948 w 503"/>
                      <a:gd name="T29" fmla="*/ 82228 h 252"/>
                      <a:gd name="T30" fmla="*/ 89948 w 503"/>
                      <a:gd name="T31" fmla="*/ 82228 h 252"/>
                      <a:gd name="T32" fmla="*/ 179536 w 503"/>
                      <a:gd name="T33" fmla="*/ 7541 h 252"/>
                      <a:gd name="T34" fmla="*/ 179536 w 503"/>
                      <a:gd name="T35" fmla="*/ 7541 h 252"/>
                      <a:gd name="T36" fmla="*/ 179896 w 503"/>
                      <a:gd name="T37" fmla="*/ 7182 h 252"/>
                      <a:gd name="T38" fmla="*/ 179896 w 503"/>
                      <a:gd name="T39" fmla="*/ 7182 h 252"/>
                      <a:gd name="T40" fmla="*/ 179896 w 503"/>
                      <a:gd name="T41" fmla="*/ 6822 h 252"/>
                      <a:gd name="T42" fmla="*/ 179896 w 503"/>
                      <a:gd name="T43" fmla="*/ 6822 h 252"/>
                      <a:gd name="T44" fmla="*/ 180255 w 503"/>
                      <a:gd name="T45" fmla="*/ 6104 h 252"/>
                      <a:gd name="T46" fmla="*/ 180255 w 503"/>
                      <a:gd name="T47" fmla="*/ 6104 h 252"/>
                      <a:gd name="T48" fmla="*/ 180255 w 503"/>
                      <a:gd name="T49" fmla="*/ 5386 h 252"/>
                      <a:gd name="T50" fmla="*/ 180255 w 503"/>
                      <a:gd name="T51" fmla="*/ 5386 h 252"/>
                      <a:gd name="T52" fmla="*/ 180615 w 503"/>
                      <a:gd name="T53" fmla="*/ 4668 h 252"/>
                      <a:gd name="T54" fmla="*/ 180615 w 503"/>
                      <a:gd name="T55" fmla="*/ 4668 h 252"/>
                      <a:gd name="T56" fmla="*/ 180615 w 503"/>
                      <a:gd name="T57" fmla="*/ 4309 h 252"/>
                      <a:gd name="T58" fmla="*/ 180615 w 503"/>
                      <a:gd name="T59" fmla="*/ 4309 h 252"/>
                      <a:gd name="T60" fmla="*/ 180615 w 503"/>
                      <a:gd name="T61" fmla="*/ 4309 h 252"/>
                      <a:gd name="T62" fmla="*/ 180615 w 503"/>
                      <a:gd name="T63" fmla="*/ 4309 h 252"/>
                      <a:gd name="T64" fmla="*/ 180615 w 503"/>
                      <a:gd name="T65" fmla="*/ 3591 h 252"/>
                      <a:gd name="T66" fmla="*/ 180615 w 503"/>
                      <a:gd name="T67" fmla="*/ 3591 h 252"/>
                      <a:gd name="T68" fmla="*/ 180615 w 503"/>
                      <a:gd name="T69" fmla="*/ 2873 h 252"/>
                      <a:gd name="T70" fmla="*/ 180615 w 503"/>
                      <a:gd name="T71" fmla="*/ 2873 h 252"/>
                      <a:gd name="T72" fmla="*/ 180615 w 503"/>
                      <a:gd name="T73" fmla="*/ 2154 h 252"/>
                      <a:gd name="T74" fmla="*/ 180615 w 503"/>
                      <a:gd name="T75" fmla="*/ 2154 h 252"/>
                      <a:gd name="T76" fmla="*/ 180615 w 503"/>
                      <a:gd name="T77" fmla="*/ 1436 h 252"/>
                      <a:gd name="T78" fmla="*/ 180615 w 503"/>
                      <a:gd name="T79" fmla="*/ 1436 h 252"/>
                      <a:gd name="T80" fmla="*/ 180255 w 503"/>
                      <a:gd name="T81" fmla="*/ 1077 h 252"/>
                      <a:gd name="T82" fmla="*/ 180255 w 503"/>
                      <a:gd name="T83" fmla="*/ 1077 h 252"/>
                      <a:gd name="T84" fmla="*/ 180255 w 503"/>
                      <a:gd name="T85" fmla="*/ 359 h 252"/>
                      <a:gd name="T86" fmla="*/ 180255 w 503"/>
                      <a:gd name="T87" fmla="*/ 359 h 252"/>
                      <a:gd name="T88" fmla="*/ 179896 w 503"/>
                      <a:gd name="T89" fmla="*/ 0 h 252"/>
                      <a:gd name="T90" fmla="*/ 0 w 503"/>
                      <a:gd name="T91" fmla="*/ 50989 h 252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503" h="252">
                        <a:moveTo>
                          <a:pt x="0" y="142"/>
                        </a:moveTo>
                        <a:lnTo>
                          <a:pt x="0" y="142"/>
                        </a:lnTo>
                        <a:cubicBezTo>
                          <a:pt x="1" y="144"/>
                          <a:pt x="1" y="145"/>
                          <a:pt x="3" y="147"/>
                        </a:cubicBezTo>
                        <a:lnTo>
                          <a:pt x="3" y="148"/>
                        </a:lnTo>
                        <a:cubicBezTo>
                          <a:pt x="4" y="150"/>
                          <a:pt x="5" y="151"/>
                          <a:pt x="6" y="152"/>
                        </a:cubicBezTo>
                        <a:cubicBezTo>
                          <a:pt x="6" y="153"/>
                          <a:pt x="6" y="153"/>
                          <a:pt x="6" y="153"/>
                        </a:cubicBezTo>
                        <a:cubicBezTo>
                          <a:pt x="7" y="153"/>
                          <a:pt x="7" y="153"/>
                          <a:pt x="7" y="153"/>
                        </a:cubicBezTo>
                        <a:cubicBezTo>
                          <a:pt x="7" y="153"/>
                          <a:pt x="7" y="153"/>
                          <a:pt x="7" y="154"/>
                        </a:cubicBezTo>
                        <a:cubicBezTo>
                          <a:pt x="11" y="157"/>
                          <a:pt x="117" y="251"/>
                          <a:pt x="250" y="229"/>
                        </a:cubicBezTo>
                        <a:cubicBezTo>
                          <a:pt x="346" y="214"/>
                          <a:pt x="430" y="144"/>
                          <a:pt x="499" y="21"/>
                        </a:cubicBezTo>
                        <a:cubicBezTo>
                          <a:pt x="500" y="21"/>
                          <a:pt x="500" y="20"/>
                          <a:pt x="500" y="20"/>
                        </a:cubicBezTo>
                        <a:lnTo>
                          <a:pt x="500" y="19"/>
                        </a:lnTo>
                        <a:cubicBezTo>
                          <a:pt x="501" y="18"/>
                          <a:pt x="501" y="17"/>
                          <a:pt x="501" y="17"/>
                        </a:cubicBezTo>
                        <a:cubicBezTo>
                          <a:pt x="501" y="16"/>
                          <a:pt x="501" y="15"/>
                          <a:pt x="501" y="15"/>
                        </a:cubicBezTo>
                        <a:cubicBezTo>
                          <a:pt x="502" y="14"/>
                          <a:pt x="502" y="14"/>
                          <a:pt x="502" y="13"/>
                        </a:cubicBezTo>
                        <a:cubicBezTo>
                          <a:pt x="502" y="13"/>
                          <a:pt x="502" y="13"/>
                          <a:pt x="502" y="12"/>
                        </a:cubicBezTo>
                        <a:cubicBezTo>
                          <a:pt x="502" y="11"/>
                          <a:pt x="502" y="10"/>
                          <a:pt x="502" y="10"/>
                        </a:cubicBezTo>
                        <a:cubicBezTo>
                          <a:pt x="502" y="9"/>
                          <a:pt x="502" y="9"/>
                          <a:pt x="502" y="8"/>
                        </a:cubicBezTo>
                        <a:cubicBezTo>
                          <a:pt x="502" y="7"/>
                          <a:pt x="502" y="7"/>
                          <a:pt x="502" y="6"/>
                        </a:cubicBezTo>
                        <a:cubicBezTo>
                          <a:pt x="502" y="6"/>
                          <a:pt x="502" y="5"/>
                          <a:pt x="502" y="4"/>
                        </a:cubicBezTo>
                        <a:lnTo>
                          <a:pt x="501" y="3"/>
                        </a:lnTo>
                        <a:cubicBezTo>
                          <a:pt x="501" y="2"/>
                          <a:pt x="501" y="2"/>
                          <a:pt x="501" y="1"/>
                        </a:cubicBezTo>
                        <a:cubicBezTo>
                          <a:pt x="501" y="0"/>
                          <a:pt x="500" y="0"/>
                          <a:pt x="500" y="0"/>
                        </a:cubicBezTo>
                        <a:lnTo>
                          <a:pt x="0" y="142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15" name="Freeform 71">
                    <a:extLst>
                      <a:ext uri="{FF2B5EF4-FFF2-40B4-BE49-F238E27FC236}">
                        <a16:creationId xmlns="" xmlns:a16="http://schemas.microsoft.com/office/drawing/2014/main" id="{7AED0BFA-49C8-1A44-80D0-3FB585FB41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87900" y="3408363"/>
                    <a:ext cx="180975" cy="87312"/>
                  </a:xfrm>
                  <a:custGeom>
                    <a:avLst/>
                    <a:gdLst>
                      <a:gd name="T0" fmla="*/ 180614 w 501"/>
                      <a:gd name="T1" fmla="*/ 35504 h 241"/>
                      <a:gd name="T2" fmla="*/ 180614 w 501"/>
                      <a:gd name="T3" fmla="*/ 35504 h 241"/>
                      <a:gd name="T4" fmla="*/ 180614 w 501"/>
                      <a:gd name="T5" fmla="*/ 34780 h 241"/>
                      <a:gd name="T6" fmla="*/ 180614 w 501"/>
                      <a:gd name="T7" fmla="*/ 34780 h 241"/>
                      <a:gd name="T8" fmla="*/ 179891 w 501"/>
                      <a:gd name="T9" fmla="*/ 34055 h 241"/>
                      <a:gd name="T10" fmla="*/ 179891 w 501"/>
                      <a:gd name="T11" fmla="*/ 34055 h 241"/>
                      <a:gd name="T12" fmla="*/ 179530 w 501"/>
                      <a:gd name="T13" fmla="*/ 33693 h 241"/>
                      <a:gd name="T14" fmla="*/ 179530 w 501"/>
                      <a:gd name="T15" fmla="*/ 33693 h 241"/>
                      <a:gd name="T16" fmla="*/ 179530 w 501"/>
                      <a:gd name="T17" fmla="*/ 33331 h 241"/>
                      <a:gd name="T18" fmla="*/ 179530 w 501"/>
                      <a:gd name="T19" fmla="*/ 33331 h 241"/>
                      <a:gd name="T20" fmla="*/ 179169 w 501"/>
                      <a:gd name="T21" fmla="*/ 33331 h 241"/>
                      <a:gd name="T22" fmla="*/ 179169 w 501"/>
                      <a:gd name="T23" fmla="*/ 33331 h 241"/>
                      <a:gd name="T24" fmla="*/ 178808 w 501"/>
                      <a:gd name="T25" fmla="*/ 32606 h 241"/>
                      <a:gd name="T26" fmla="*/ 178808 w 501"/>
                      <a:gd name="T27" fmla="*/ 32606 h 241"/>
                      <a:gd name="T28" fmla="*/ 178446 w 501"/>
                      <a:gd name="T29" fmla="*/ 32244 h 241"/>
                      <a:gd name="T30" fmla="*/ 178446 w 501"/>
                      <a:gd name="T31" fmla="*/ 32244 h 241"/>
                      <a:gd name="T32" fmla="*/ 178085 w 501"/>
                      <a:gd name="T33" fmla="*/ 31882 h 241"/>
                      <a:gd name="T34" fmla="*/ 178085 w 501"/>
                      <a:gd name="T35" fmla="*/ 31882 h 241"/>
                      <a:gd name="T36" fmla="*/ 177363 w 501"/>
                      <a:gd name="T37" fmla="*/ 31519 h 241"/>
                      <a:gd name="T38" fmla="*/ 177363 w 501"/>
                      <a:gd name="T39" fmla="*/ 31519 h 241"/>
                      <a:gd name="T40" fmla="*/ 177001 w 501"/>
                      <a:gd name="T41" fmla="*/ 31157 h 241"/>
                      <a:gd name="T42" fmla="*/ 177001 w 501"/>
                      <a:gd name="T43" fmla="*/ 31157 h 241"/>
                      <a:gd name="T44" fmla="*/ 61047 w 501"/>
                      <a:gd name="T45" fmla="*/ 13042 h 241"/>
                      <a:gd name="T46" fmla="*/ 61047 w 501"/>
                      <a:gd name="T47" fmla="*/ 13042 h 241"/>
                      <a:gd name="T48" fmla="*/ 0 w 501"/>
                      <a:gd name="T49" fmla="*/ 81878 h 241"/>
                      <a:gd name="T50" fmla="*/ 0 w 501"/>
                      <a:gd name="T51" fmla="*/ 81878 h 241"/>
                      <a:gd name="T52" fmla="*/ 0 w 501"/>
                      <a:gd name="T53" fmla="*/ 82602 h 241"/>
                      <a:gd name="T54" fmla="*/ 0 w 501"/>
                      <a:gd name="T55" fmla="*/ 82602 h 241"/>
                      <a:gd name="T56" fmla="*/ 0 w 501"/>
                      <a:gd name="T57" fmla="*/ 82602 h 241"/>
                      <a:gd name="T58" fmla="*/ 0 w 501"/>
                      <a:gd name="T59" fmla="*/ 82602 h 241"/>
                      <a:gd name="T60" fmla="*/ 0 w 501"/>
                      <a:gd name="T61" fmla="*/ 82965 h 241"/>
                      <a:gd name="T62" fmla="*/ 0 w 501"/>
                      <a:gd name="T63" fmla="*/ 82965 h 241"/>
                      <a:gd name="T64" fmla="*/ 0 w 501"/>
                      <a:gd name="T65" fmla="*/ 84776 h 241"/>
                      <a:gd name="T66" fmla="*/ 0 w 501"/>
                      <a:gd name="T67" fmla="*/ 84776 h 241"/>
                      <a:gd name="T68" fmla="*/ 0 w 501"/>
                      <a:gd name="T69" fmla="*/ 85138 h 241"/>
                      <a:gd name="T70" fmla="*/ 0 w 501"/>
                      <a:gd name="T71" fmla="*/ 85138 h 241"/>
                      <a:gd name="T72" fmla="*/ 0 w 501"/>
                      <a:gd name="T73" fmla="*/ 86950 h 241"/>
                      <a:gd name="T74" fmla="*/ 180614 w 501"/>
                      <a:gd name="T75" fmla="*/ 35504 h 241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501" h="241">
                        <a:moveTo>
                          <a:pt x="500" y="98"/>
                        </a:moveTo>
                        <a:lnTo>
                          <a:pt x="500" y="98"/>
                        </a:lnTo>
                        <a:cubicBezTo>
                          <a:pt x="500" y="97"/>
                          <a:pt x="500" y="97"/>
                          <a:pt x="500" y="96"/>
                        </a:cubicBezTo>
                        <a:cubicBezTo>
                          <a:pt x="499" y="95"/>
                          <a:pt x="499" y="95"/>
                          <a:pt x="498" y="94"/>
                        </a:cubicBezTo>
                        <a:cubicBezTo>
                          <a:pt x="498" y="94"/>
                          <a:pt x="498" y="93"/>
                          <a:pt x="497" y="93"/>
                        </a:cubicBezTo>
                        <a:cubicBezTo>
                          <a:pt x="497" y="92"/>
                          <a:pt x="497" y="92"/>
                          <a:pt x="497" y="92"/>
                        </a:cubicBezTo>
                        <a:cubicBezTo>
                          <a:pt x="496" y="92"/>
                          <a:pt x="496" y="92"/>
                          <a:pt x="496" y="92"/>
                        </a:cubicBezTo>
                        <a:cubicBezTo>
                          <a:pt x="496" y="91"/>
                          <a:pt x="495" y="91"/>
                          <a:pt x="495" y="90"/>
                        </a:cubicBezTo>
                        <a:cubicBezTo>
                          <a:pt x="495" y="90"/>
                          <a:pt x="494" y="90"/>
                          <a:pt x="494" y="89"/>
                        </a:cubicBezTo>
                        <a:cubicBezTo>
                          <a:pt x="494" y="88"/>
                          <a:pt x="493" y="88"/>
                          <a:pt x="493" y="88"/>
                        </a:cubicBezTo>
                        <a:cubicBezTo>
                          <a:pt x="492" y="87"/>
                          <a:pt x="491" y="87"/>
                          <a:pt x="491" y="87"/>
                        </a:cubicBezTo>
                        <a:cubicBezTo>
                          <a:pt x="491" y="87"/>
                          <a:pt x="490" y="87"/>
                          <a:pt x="490" y="86"/>
                        </a:cubicBezTo>
                        <a:cubicBezTo>
                          <a:pt x="367" y="17"/>
                          <a:pt x="259" y="0"/>
                          <a:pt x="169" y="36"/>
                        </a:cubicBezTo>
                        <a:cubicBezTo>
                          <a:pt x="44" y="87"/>
                          <a:pt x="2" y="221"/>
                          <a:pt x="0" y="226"/>
                        </a:cubicBezTo>
                        <a:cubicBezTo>
                          <a:pt x="0" y="227"/>
                          <a:pt x="0" y="228"/>
                          <a:pt x="0" y="228"/>
                        </a:cubicBezTo>
                        <a:cubicBezTo>
                          <a:pt x="0" y="228"/>
                          <a:pt x="0" y="228"/>
                          <a:pt x="0" y="229"/>
                        </a:cubicBezTo>
                        <a:cubicBezTo>
                          <a:pt x="0" y="231"/>
                          <a:pt x="0" y="232"/>
                          <a:pt x="0" y="234"/>
                        </a:cubicBezTo>
                        <a:cubicBezTo>
                          <a:pt x="0" y="234"/>
                          <a:pt x="0" y="234"/>
                          <a:pt x="0" y="235"/>
                        </a:cubicBezTo>
                        <a:cubicBezTo>
                          <a:pt x="0" y="236"/>
                          <a:pt x="0" y="238"/>
                          <a:pt x="0" y="240"/>
                        </a:cubicBezTo>
                        <a:lnTo>
                          <a:pt x="500" y="98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16" name="Freeform 72">
                    <a:extLst>
                      <a:ext uri="{FF2B5EF4-FFF2-40B4-BE49-F238E27FC236}">
                        <a16:creationId xmlns="" xmlns:a16="http://schemas.microsoft.com/office/drawing/2014/main" id="{3F7B0F8C-32C4-0B45-A4DA-98BB77BB88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03750" y="3270250"/>
                    <a:ext cx="123825" cy="119063"/>
                  </a:xfrm>
                  <a:custGeom>
                    <a:avLst/>
                    <a:gdLst>
                      <a:gd name="T0" fmla="*/ 110429 w 342"/>
                      <a:gd name="T1" fmla="*/ 118702 h 330"/>
                      <a:gd name="T2" fmla="*/ 110429 w 342"/>
                      <a:gd name="T3" fmla="*/ 118702 h 330"/>
                      <a:gd name="T4" fmla="*/ 111515 w 342"/>
                      <a:gd name="T5" fmla="*/ 117620 h 330"/>
                      <a:gd name="T6" fmla="*/ 111515 w 342"/>
                      <a:gd name="T7" fmla="*/ 117620 h 330"/>
                      <a:gd name="T8" fmla="*/ 111515 w 342"/>
                      <a:gd name="T9" fmla="*/ 117259 h 330"/>
                      <a:gd name="T10" fmla="*/ 111515 w 342"/>
                      <a:gd name="T11" fmla="*/ 117259 h 330"/>
                      <a:gd name="T12" fmla="*/ 112239 w 342"/>
                      <a:gd name="T13" fmla="*/ 115816 h 330"/>
                      <a:gd name="T14" fmla="*/ 112239 w 342"/>
                      <a:gd name="T15" fmla="*/ 115816 h 330"/>
                      <a:gd name="T16" fmla="*/ 112239 w 342"/>
                      <a:gd name="T17" fmla="*/ 115455 h 330"/>
                      <a:gd name="T18" fmla="*/ 112239 w 342"/>
                      <a:gd name="T19" fmla="*/ 115455 h 330"/>
                      <a:gd name="T20" fmla="*/ 112601 w 342"/>
                      <a:gd name="T21" fmla="*/ 115455 h 330"/>
                      <a:gd name="T22" fmla="*/ 112601 w 342"/>
                      <a:gd name="T23" fmla="*/ 115455 h 330"/>
                      <a:gd name="T24" fmla="*/ 112601 w 342"/>
                      <a:gd name="T25" fmla="*/ 115094 h 330"/>
                      <a:gd name="T26" fmla="*/ 112601 w 342"/>
                      <a:gd name="T27" fmla="*/ 115094 h 330"/>
                      <a:gd name="T28" fmla="*/ 98843 w 342"/>
                      <a:gd name="T29" fmla="*/ 38244 h 330"/>
                      <a:gd name="T30" fmla="*/ 98843 w 342"/>
                      <a:gd name="T31" fmla="*/ 38244 h 330"/>
                      <a:gd name="T32" fmla="*/ 6155 w 342"/>
                      <a:gd name="T33" fmla="*/ 0 h 330"/>
                      <a:gd name="T34" fmla="*/ 6155 w 342"/>
                      <a:gd name="T35" fmla="*/ 0 h 330"/>
                      <a:gd name="T36" fmla="*/ 5431 w 342"/>
                      <a:gd name="T37" fmla="*/ 0 h 330"/>
                      <a:gd name="T38" fmla="*/ 5431 w 342"/>
                      <a:gd name="T39" fmla="*/ 0 h 330"/>
                      <a:gd name="T40" fmla="*/ 5069 w 342"/>
                      <a:gd name="T41" fmla="*/ 0 h 330"/>
                      <a:gd name="T42" fmla="*/ 5069 w 342"/>
                      <a:gd name="T43" fmla="*/ 0 h 330"/>
                      <a:gd name="T44" fmla="*/ 4707 w 342"/>
                      <a:gd name="T45" fmla="*/ 0 h 330"/>
                      <a:gd name="T46" fmla="*/ 4707 w 342"/>
                      <a:gd name="T47" fmla="*/ 0 h 330"/>
                      <a:gd name="T48" fmla="*/ 3983 w 342"/>
                      <a:gd name="T49" fmla="*/ 361 h 330"/>
                      <a:gd name="T50" fmla="*/ 3983 w 342"/>
                      <a:gd name="T51" fmla="*/ 361 h 330"/>
                      <a:gd name="T52" fmla="*/ 3621 w 342"/>
                      <a:gd name="T53" fmla="*/ 361 h 330"/>
                      <a:gd name="T54" fmla="*/ 3621 w 342"/>
                      <a:gd name="T55" fmla="*/ 361 h 330"/>
                      <a:gd name="T56" fmla="*/ 2896 w 342"/>
                      <a:gd name="T57" fmla="*/ 361 h 330"/>
                      <a:gd name="T58" fmla="*/ 2896 w 342"/>
                      <a:gd name="T59" fmla="*/ 361 h 330"/>
                      <a:gd name="T60" fmla="*/ 2896 w 342"/>
                      <a:gd name="T61" fmla="*/ 361 h 330"/>
                      <a:gd name="T62" fmla="*/ 2896 w 342"/>
                      <a:gd name="T63" fmla="*/ 361 h 330"/>
                      <a:gd name="T64" fmla="*/ 2534 w 342"/>
                      <a:gd name="T65" fmla="*/ 722 h 330"/>
                      <a:gd name="T66" fmla="*/ 2534 w 342"/>
                      <a:gd name="T67" fmla="*/ 722 h 330"/>
                      <a:gd name="T68" fmla="*/ 1810 w 342"/>
                      <a:gd name="T69" fmla="*/ 1082 h 330"/>
                      <a:gd name="T70" fmla="*/ 1810 w 342"/>
                      <a:gd name="T71" fmla="*/ 1082 h 330"/>
                      <a:gd name="T72" fmla="*/ 1448 w 342"/>
                      <a:gd name="T73" fmla="*/ 1443 h 330"/>
                      <a:gd name="T74" fmla="*/ 1448 w 342"/>
                      <a:gd name="T75" fmla="*/ 1443 h 330"/>
                      <a:gd name="T76" fmla="*/ 1086 w 342"/>
                      <a:gd name="T77" fmla="*/ 1804 h 330"/>
                      <a:gd name="T78" fmla="*/ 1086 w 342"/>
                      <a:gd name="T79" fmla="*/ 1804 h 330"/>
                      <a:gd name="T80" fmla="*/ 724 w 342"/>
                      <a:gd name="T81" fmla="*/ 2165 h 330"/>
                      <a:gd name="T82" fmla="*/ 724 w 342"/>
                      <a:gd name="T83" fmla="*/ 2165 h 330"/>
                      <a:gd name="T84" fmla="*/ 362 w 342"/>
                      <a:gd name="T85" fmla="*/ 2526 h 330"/>
                      <a:gd name="T86" fmla="*/ 362 w 342"/>
                      <a:gd name="T87" fmla="*/ 2526 h 330"/>
                      <a:gd name="T88" fmla="*/ 0 w 342"/>
                      <a:gd name="T89" fmla="*/ 2886 h 330"/>
                      <a:gd name="T90" fmla="*/ 110429 w 342"/>
                      <a:gd name="T91" fmla="*/ 118702 h 33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342" h="330">
                        <a:moveTo>
                          <a:pt x="305" y="329"/>
                        </a:moveTo>
                        <a:lnTo>
                          <a:pt x="305" y="329"/>
                        </a:lnTo>
                        <a:cubicBezTo>
                          <a:pt x="306" y="328"/>
                          <a:pt x="307" y="327"/>
                          <a:pt x="308" y="326"/>
                        </a:cubicBezTo>
                        <a:lnTo>
                          <a:pt x="308" y="325"/>
                        </a:lnTo>
                        <a:cubicBezTo>
                          <a:pt x="309" y="324"/>
                          <a:pt x="310" y="323"/>
                          <a:pt x="310" y="321"/>
                        </a:cubicBezTo>
                        <a:cubicBezTo>
                          <a:pt x="310" y="321"/>
                          <a:pt x="310" y="321"/>
                          <a:pt x="310" y="320"/>
                        </a:cubicBezTo>
                        <a:cubicBezTo>
                          <a:pt x="310" y="320"/>
                          <a:pt x="310" y="320"/>
                          <a:pt x="311" y="320"/>
                        </a:cubicBezTo>
                        <a:cubicBezTo>
                          <a:pt x="311" y="320"/>
                          <a:pt x="311" y="320"/>
                          <a:pt x="311" y="319"/>
                        </a:cubicBezTo>
                        <a:cubicBezTo>
                          <a:pt x="312" y="314"/>
                          <a:pt x="341" y="198"/>
                          <a:pt x="273" y="106"/>
                        </a:cubicBezTo>
                        <a:cubicBezTo>
                          <a:pt x="223" y="40"/>
                          <a:pt x="137" y="4"/>
                          <a:pt x="17" y="0"/>
                        </a:cubicBezTo>
                        <a:cubicBezTo>
                          <a:pt x="16" y="0"/>
                          <a:pt x="16" y="0"/>
                          <a:pt x="15" y="0"/>
                        </a:cubicBezTo>
                        <a:lnTo>
                          <a:pt x="14" y="0"/>
                        </a:ln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2" y="0"/>
                          <a:pt x="11" y="0"/>
                          <a:pt x="11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6" y="3"/>
                          <a:pt x="5" y="3"/>
                          <a:pt x="5" y="3"/>
                        </a:cubicBezTo>
                        <a:cubicBezTo>
                          <a:pt x="5" y="3"/>
                          <a:pt x="4" y="3"/>
                          <a:pt x="4" y="4"/>
                        </a:cubicBezTo>
                        <a:lnTo>
                          <a:pt x="3" y="5"/>
                        </a:lnTo>
                        <a:lnTo>
                          <a:pt x="2" y="6"/>
                        </a:lnTo>
                        <a:cubicBezTo>
                          <a:pt x="1" y="6"/>
                          <a:pt x="1" y="6"/>
                          <a:pt x="1" y="7"/>
                        </a:cubicBezTo>
                        <a:cubicBezTo>
                          <a:pt x="0" y="7"/>
                          <a:pt x="0" y="7"/>
                          <a:pt x="0" y="8"/>
                        </a:cubicBezTo>
                        <a:lnTo>
                          <a:pt x="305" y="329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17" name="Freeform 73">
                    <a:extLst>
                      <a:ext uri="{FF2B5EF4-FFF2-40B4-BE49-F238E27FC236}">
                        <a16:creationId xmlns="" xmlns:a16="http://schemas.microsoft.com/office/drawing/2014/main" id="{90F08A7F-0149-9E4E-95EB-36365FACDB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98988" y="3273425"/>
                    <a:ext cx="112712" cy="125413"/>
                  </a:xfrm>
                  <a:custGeom>
                    <a:avLst/>
                    <a:gdLst>
                      <a:gd name="T0" fmla="*/ 3220 w 315"/>
                      <a:gd name="T1" fmla="*/ 0 h 350"/>
                      <a:gd name="T2" fmla="*/ 3220 w 315"/>
                      <a:gd name="T3" fmla="*/ 0 h 350"/>
                      <a:gd name="T4" fmla="*/ 2863 w 315"/>
                      <a:gd name="T5" fmla="*/ 358 h 350"/>
                      <a:gd name="T6" fmla="*/ 2863 w 315"/>
                      <a:gd name="T7" fmla="*/ 358 h 350"/>
                      <a:gd name="T8" fmla="*/ 2505 w 315"/>
                      <a:gd name="T9" fmla="*/ 717 h 350"/>
                      <a:gd name="T10" fmla="*/ 2505 w 315"/>
                      <a:gd name="T11" fmla="*/ 717 h 350"/>
                      <a:gd name="T12" fmla="*/ 2147 w 315"/>
                      <a:gd name="T13" fmla="*/ 1433 h 350"/>
                      <a:gd name="T14" fmla="*/ 2147 w 315"/>
                      <a:gd name="T15" fmla="*/ 1433 h 350"/>
                      <a:gd name="T16" fmla="*/ 2147 w 315"/>
                      <a:gd name="T17" fmla="*/ 1433 h 350"/>
                      <a:gd name="T18" fmla="*/ 2147 w 315"/>
                      <a:gd name="T19" fmla="*/ 1433 h 350"/>
                      <a:gd name="T20" fmla="*/ 2147 w 315"/>
                      <a:gd name="T21" fmla="*/ 1792 h 350"/>
                      <a:gd name="T22" fmla="*/ 2147 w 315"/>
                      <a:gd name="T23" fmla="*/ 1792 h 350"/>
                      <a:gd name="T24" fmla="*/ 1789 w 315"/>
                      <a:gd name="T25" fmla="*/ 2508 h 350"/>
                      <a:gd name="T26" fmla="*/ 1789 w 315"/>
                      <a:gd name="T27" fmla="*/ 2508 h 350"/>
                      <a:gd name="T28" fmla="*/ 1431 w 315"/>
                      <a:gd name="T29" fmla="*/ 2867 h 350"/>
                      <a:gd name="T30" fmla="*/ 1431 w 315"/>
                      <a:gd name="T31" fmla="*/ 2867 h 350"/>
                      <a:gd name="T32" fmla="*/ 1431 w 315"/>
                      <a:gd name="T33" fmla="*/ 3225 h 350"/>
                      <a:gd name="T34" fmla="*/ 1431 w 315"/>
                      <a:gd name="T35" fmla="*/ 3225 h 350"/>
                      <a:gd name="T36" fmla="*/ 1431 w 315"/>
                      <a:gd name="T37" fmla="*/ 3942 h 350"/>
                      <a:gd name="T38" fmla="*/ 1431 w 315"/>
                      <a:gd name="T39" fmla="*/ 3942 h 350"/>
                      <a:gd name="T40" fmla="*/ 1431 w 315"/>
                      <a:gd name="T41" fmla="*/ 4300 h 350"/>
                      <a:gd name="T42" fmla="*/ 1431 w 315"/>
                      <a:gd name="T43" fmla="*/ 4300 h 350"/>
                      <a:gd name="T44" fmla="*/ 33277 w 315"/>
                      <a:gd name="T45" fmla="*/ 98180 h 350"/>
                      <a:gd name="T46" fmla="*/ 33277 w 315"/>
                      <a:gd name="T47" fmla="*/ 98180 h 350"/>
                      <a:gd name="T48" fmla="*/ 108776 w 315"/>
                      <a:gd name="T49" fmla="*/ 116813 h 350"/>
                      <a:gd name="T50" fmla="*/ 108776 w 315"/>
                      <a:gd name="T51" fmla="*/ 116813 h 350"/>
                      <a:gd name="T52" fmla="*/ 109134 w 315"/>
                      <a:gd name="T53" fmla="*/ 116813 h 350"/>
                      <a:gd name="T54" fmla="*/ 109134 w 315"/>
                      <a:gd name="T55" fmla="*/ 116813 h 350"/>
                      <a:gd name="T56" fmla="*/ 109134 w 315"/>
                      <a:gd name="T57" fmla="*/ 116813 h 350"/>
                      <a:gd name="T58" fmla="*/ 109134 w 315"/>
                      <a:gd name="T59" fmla="*/ 116813 h 350"/>
                      <a:gd name="T60" fmla="*/ 109134 w 315"/>
                      <a:gd name="T61" fmla="*/ 116813 h 350"/>
                      <a:gd name="T62" fmla="*/ 109134 w 315"/>
                      <a:gd name="T63" fmla="*/ 116813 h 350"/>
                      <a:gd name="T64" fmla="*/ 110923 w 315"/>
                      <a:gd name="T65" fmla="*/ 116097 h 350"/>
                      <a:gd name="T66" fmla="*/ 110923 w 315"/>
                      <a:gd name="T67" fmla="*/ 116097 h 350"/>
                      <a:gd name="T68" fmla="*/ 110923 w 315"/>
                      <a:gd name="T69" fmla="*/ 116097 h 350"/>
                      <a:gd name="T70" fmla="*/ 110923 w 315"/>
                      <a:gd name="T71" fmla="*/ 116097 h 350"/>
                      <a:gd name="T72" fmla="*/ 112354 w 315"/>
                      <a:gd name="T73" fmla="*/ 115022 h 350"/>
                      <a:gd name="T74" fmla="*/ 3220 w 315"/>
                      <a:gd name="T75" fmla="*/ 0 h 35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315" h="350">
                        <a:moveTo>
                          <a:pt x="9" y="0"/>
                        </a:moveTo>
                        <a:lnTo>
                          <a:pt x="9" y="0"/>
                        </a:lnTo>
                        <a:cubicBezTo>
                          <a:pt x="9" y="1"/>
                          <a:pt x="8" y="1"/>
                          <a:pt x="8" y="1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3"/>
                          <a:pt x="6" y="3"/>
                          <a:pt x="6" y="4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5" y="6"/>
                          <a:pt x="5" y="7"/>
                        </a:cubicBezTo>
                        <a:cubicBezTo>
                          <a:pt x="5" y="7"/>
                          <a:pt x="5" y="8"/>
                          <a:pt x="4" y="8"/>
                        </a:cubicBezTo>
                        <a:lnTo>
                          <a:pt x="4" y="9"/>
                        </a:lnTo>
                        <a:cubicBezTo>
                          <a:pt x="4" y="10"/>
                          <a:pt x="4" y="11"/>
                          <a:pt x="4" y="11"/>
                        </a:cubicBezTo>
                        <a:lnTo>
                          <a:pt x="4" y="12"/>
                        </a:lnTo>
                        <a:cubicBezTo>
                          <a:pt x="0" y="133"/>
                          <a:pt x="30" y="221"/>
                          <a:pt x="93" y="274"/>
                        </a:cubicBezTo>
                        <a:cubicBezTo>
                          <a:pt x="181" y="349"/>
                          <a:pt x="299" y="328"/>
                          <a:pt x="304" y="326"/>
                        </a:cubicBezTo>
                        <a:lnTo>
                          <a:pt x="305" y="326"/>
                        </a:lnTo>
                        <a:cubicBezTo>
                          <a:pt x="307" y="326"/>
                          <a:pt x="308" y="325"/>
                          <a:pt x="310" y="324"/>
                        </a:cubicBezTo>
                        <a:cubicBezTo>
                          <a:pt x="312" y="324"/>
                          <a:pt x="313" y="322"/>
                          <a:pt x="314" y="321"/>
                        </a:cubicBezTo>
                        <a:lnTo>
                          <a:pt x="9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18" name="Freeform 74">
                    <a:extLst>
                      <a:ext uri="{FF2B5EF4-FFF2-40B4-BE49-F238E27FC236}">
                        <a16:creationId xmlns="" xmlns:a16="http://schemas.microsoft.com/office/drawing/2014/main" id="{FBE950F0-90E2-6E46-B3A1-145D29ED3E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81550" y="3244850"/>
                    <a:ext cx="112713" cy="144463"/>
                  </a:xfrm>
                  <a:custGeom>
                    <a:avLst/>
                    <a:gdLst>
                      <a:gd name="T0" fmla="*/ 0 w 314"/>
                      <a:gd name="T1" fmla="*/ 139059 h 401"/>
                      <a:gd name="T2" fmla="*/ 0 w 314"/>
                      <a:gd name="T3" fmla="*/ 139059 h 401"/>
                      <a:gd name="T4" fmla="*/ 1436 w 314"/>
                      <a:gd name="T5" fmla="*/ 140140 h 401"/>
                      <a:gd name="T6" fmla="*/ 1436 w 314"/>
                      <a:gd name="T7" fmla="*/ 140140 h 401"/>
                      <a:gd name="T8" fmla="*/ 1795 w 314"/>
                      <a:gd name="T9" fmla="*/ 140140 h 401"/>
                      <a:gd name="T10" fmla="*/ 1795 w 314"/>
                      <a:gd name="T11" fmla="*/ 140140 h 401"/>
                      <a:gd name="T12" fmla="*/ 3590 w 314"/>
                      <a:gd name="T13" fmla="*/ 140500 h 401"/>
                      <a:gd name="T14" fmla="*/ 3590 w 314"/>
                      <a:gd name="T15" fmla="*/ 140500 h 401"/>
                      <a:gd name="T16" fmla="*/ 3590 w 314"/>
                      <a:gd name="T17" fmla="*/ 140500 h 401"/>
                      <a:gd name="T18" fmla="*/ 3590 w 314"/>
                      <a:gd name="T19" fmla="*/ 140500 h 401"/>
                      <a:gd name="T20" fmla="*/ 3949 w 314"/>
                      <a:gd name="T21" fmla="*/ 140500 h 401"/>
                      <a:gd name="T22" fmla="*/ 3949 w 314"/>
                      <a:gd name="T23" fmla="*/ 140500 h 401"/>
                      <a:gd name="T24" fmla="*/ 3949 w 314"/>
                      <a:gd name="T25" fmla="*/ 140860 h 401"/>
                      <a:gd name="T26" fmla="*/ 3949 w 314"/>
                      <a:gd name="T27" fmla="*/ 140860 h 401"/>
                      <a:gd name="T28" fmla="*/ 82560 w 314"/>
                      <a:gd name="T29" fmla="*/ 111319 h 401"/>
                      <a:gd name="T30" fmla="*/ 82560 w 314"/>
                      <a:gd name="T31" fmla="*/ 111319 h 401"/>
                      <a:gd name="T32" fmla="*/ 105534 w 314"/>
                      <a:gd name="T33" fmla="*/ 6124 h 401"/>
                      <a:gd name="T34" fmla="*/ 105534 w 314"/>
                      <a:gd name="T35" fmla="*/ 6124 h 401"/>
                      <a:gd name="T36" fmla="*/ 105175 w 314"/>
                      <a:gd name="T37" fmla="*/ 5764 h 401"/>
                      <a:gd name="T38" fmla="*/ 105175 w 314"/>
                      <a:gd name="T39" fmla="*/ 5764 h 401"/>
                      <a:gd name="T40" fmla="*/ 105175 w 314"/>
                      <a:gd name="T41" fmla="*/ 5044 h 401"/>
                      <a:gd name="T42" fmla="*/ 105175 w 314"/>
                      <a:gd name="T43" fmla="*/ 5044 h 401"/>
                      <a:gd name="T44" fmla="*/ 105175 w 314"/>
                      <a:gd name="T45" fmla="*/ 4683 h 401"/>
                      <a:gd name="T46" fmla="*/ 105175 w 314"/>
                      <a:gd name="T47" fmla="*/ 4683 h 401"/>
                      <a:gd name="T48" fmla="*/ 104816 w 314"/>
                      <a:gd name="T49" fmla="*/ 3963 h 401"/>
                      <a:gd name="T50" fmla="*/ 104816 w 314"/>
                      <a:gd name="T51" fmla="*/ 3963 h 401"/>
                      <a:gd name="T52" fmla="*/ 104457 w 314"/>
                      <a:gd name="T53" fmla="*/ 3242 h 401"/>
                      <a:gd name="T54" fmla="*/ 104457 w 314"/>
                      <a:gd name="T55" fmla="*/ 3242 h 401"/>
                      <a:gd name="T56" fmla="*/ 104457 w 314"/>
                      <a:gd name="T57" fmla="*/ 2882 h 401"/>
                      <a:gd name="T58" fmla="*/ 104457 w 314"/>
                      <a:gd name="T59" fmla="*/ 2882 h 401"/>
                      <a:gd name="T60" fmla="*/ 104098 w 314"/>
                      <a:gd name="T61" fmla="*/ 2882 h 401"/>
                      <a:gd name="T62" fmla="*/ 104098 w 314"/>
                      <a:gd name="T63" fmla="*/ 2882 h 401"/>
                      <a:gd name="T64" fmla="*/ 103739 w 314"/>
                      <a:gd name="T65" fmla="*/ 2522 h 401"/>
                      <a:gd name="T66" fmla="*/ 103739 w 314"/>
                      <a:gd name="T67" fmla="*/ 2522 h 401"/>
                      <a:gd name="T68" fmla="*/ 103380 w 314"/>
                      <a:gd name="T69" fmla="*/ 2162 h 401"/>
                      <a:gd name="T70" fmla="*/ 103380 w 314"/>
                      <a:gd name="T71" fmla="*/ 2162 h 401"/>
                      <a:gd name="T72" fmla="*/ 103021 w 314"/>
                      <a:gd name="T73" fmla="*/ 1441 h 401"/>
                      <a:gd name="T74" fmla="*/ 103021 w 314"/>
                      <a:gd name="T75" fmla="*/ 1441 h 401"/>
                      <a:gd name="T76" fmla="*/ 102662 w 314"/>
                      <a:gd name="T77" fmla="*/ 1081 h 401"/>
                      <a:gd name="T78" fmla="*/ 102662 w 314"/>
                      <a:gd name="T79" fmla="*/ 1081 h 401"/>
                      <a:gd name="T80" fmla="*/ 102303 w 314"/>
                      <a:gd name="T81" fmla="*/ 721 h 401"/>
                      <a:gd name="T82" fmla="*/ 102303 w 314"/>
                      <a:gd name="T83" fmla="*/ 721 h 401"/>
                      <a:gd name="T84" fmla="*/ 101944 w 314"/>
                      <a:gd name="T85" fmla="*/ 360 h 401"/>
                      <a:gd name="T86" fmla="*/ 101944 w 314"/>
                      <a:gd name="T87" fmla="*/ 360 h 401"/>
                      <a:gd name="T88" fmla="*/ 101226 w 314"/>
                      <a:gd name="T89" fmla="*/ 0 h 401"/>
                      <a:gd name="T90" fmla="*/ 0 w 314"/>
                      <a:gd name="T91" fmla="*/ 139059 h 40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314" h="401">
                        <a:moveTo>
                          <a:pt x="0" y="386"/>
                        </a:moveTo>
                        <a:lnTo>
                          <a:pt x="0" y="386"/>
                        </a:lnTo>
                        <a:cubicBezTo>
                          <a:pt x="1" y="387"/>
                          <a:pt x="3" y="388"/>
                          <a:pt x="4" y="389"/>
                        </a:cubicBezTo>
                        <a:cubicBezTo>
                          <a:pt x="5" y="389"/>
                          <a:pt x="5" y="389"/>
                          <a:pt x="5" y="389"/>
                        </a:cubicBezTo>
                        <a:cubicBezTo>
                          <a:pt x="6" y="390"/>
                          <a:pt x="8" y="390"/>
                          <a:pt x="10" y="390"/>
                        </a:cubicBezTo>
                        <a:lnTo>
                          <a:pt x="11" y="390"/>
                        </a:lnTo>
                        <a:lnTo>
                          <a:pt x="11" y="391"/>
                        </a:lnTo>
                        <a:cubicBezTo>
                          <a:pt x="17" y="391"/>
                          <a:pt x="146" y="400"/>
                          <a:pt x="230" y="309"/>
                        </a:cubicBezTo>
                        <a:cubicBezTo>
                          <a:pt x="291" y="243"/>
                          <a:pt x="313" y="145"/>
                          <a:pt x="294" y="17"/>
                        </a:cubicBezTo>
                        <a:cubicBezTo>
                          <a:pt x="294" y="16"/>
                          <a:pt x="293" y="16"/>
                          <a:pt x="293" y="16"/>
                        </a:cubicBezTo>
                        <a:cubicBezTo>
                          <a:pt x="293" y="15"/>
                          <a:pt x="293" y="14"/>
                          <a:pt x="293" y="14"/>
                        </a:cubicBezTo>
                        <a:cubicBezTo>
                          <a:pt x="293" y="13"/>
                          <a:pt x="293" y="13"/>
                          <a:pt x="293" y="13"/>
                        </a:cubicBezTo>
                        <a:cubicBezTo>
                          <a:pt x="293" y="12"/>
                          <a:pt x="292" y="11"/>
                          <a:pt x="292" y="11"/>
                        </a:cubicBezTo>
                        <a:cubicBezTo>
                          <a:pt x="291" y="10"/>
                          <a:pt x="291" y="10"/>
                          <a:pt x="291" y="9"/>
                        </a:cubicBezTo>
                        <a:lnTo>
                          <a:pt x="291" y="8"/>
                        </a:lnTo>
                        <a:lnTo>
                          <a:pt x="290" y="8"/>
                        </a:lnTo>
                        <a:cubicBezTo>
                          <a:pt x="290" y="7"/>
                          <a:pt x="290" y="7"/>
                          <a:pt x="289" y="7"/>
                        </a:cubicBezTo>
                        <a:cubicBezTo>
                          <a:pt x="289" y="6"/>
                          <a:pt x="288" y="6"/>
                          <a:pt x="288" y="6"/>
                        </a:cubicBezTo>
                        <a:cubicBezTo>
                          <a:pt x="288" y="5"/>
                          <a:pt x="288" y="4"/>
                          <a:pt x="287" y="4"/>
                        </a:cubicBezTo>
                        <a:cubicBezTo>
                          <a:pt x="287" y="4"/>
                          <a:pt x="287" y="3"/>
                          <a:pt x="286" y="3"/>
                        </a:cubicBezTo>
                        <a:cubicBezTo>
                          <a:pt x="285" y="3"/>
                          <a:pt x="285" y="3"/>
                          <a:pt x="285" y="2"/>
                        </a:cubicBezTo>
                        <a:cubicBezTo>
                          <a:pt x="284" y="2"/>
                          <a:pt x="284" y="1"/>
                          <a:pt x="284" y="1"/>
                        </a:cubicBezTo>
                        <a:cubicBezTo>
                          <a:pt x="283" y="1"/>
                          <a:pt x="283" y="1"/>
                          <a:pt x="282" y="0"/>
                        </a:cubicBezTo>
                        <a:lnTo>
                          <a:pt x="0" y="386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19" name="Freeform 75">
                    <a:extLst>
                      <a:ext uri="{FF2B5EF4-FFF2-40B4-BE49-F238E27FC236}">
                        <a16:creationId xmlns="" xmlns:a16="http://schemas.microsoft.com/office/drawing/2014/main" id="{8A2AA4FC-2650-454E-B8AF-EAEF53E8CB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62500" y="3243263"/>
                    <a:ext cx="122238" cy="139700"/>
                  </a:xfrm>
                  <a:custGeom>
                    <a:avLst/>
                    <a:gdLst>
                      <a:gd name="T0" fmla="*/ 121876 w 338"/>
                      <a:gd name="T1" fmla="*/ 718 h 389"/>
                      <a:gd name="T2" fmla="*/ 121876 w 338"/>
                      <a:gd name="T3" fmla="*/ 718 h 389"/>
                      <a:gd name="T4" fmla="*/ 121515 w 338"/>
                      <a:gd name="T5" fmla="*/ 718 h 389"/>
                      <a:gd name="T6" fmla="*/ 121515 w 338"/>
                      <a:gd name="T7" fmla="*/ 718 h 389"/>
                      <a:gd name="T8" fmla="*/ 120791 w 338"/>
                      <a:gd name="T9" fmla="*/ 359 h 389"/>
                      <a:gd name="T10" fmla="*/ 120791 w 338"/>
                      <a:gd name="T11" fmla="*/ 359 h 389"/>
                      <a:gd name="T12" fmla="*/ 120068 w 338"/>
                      <a:gd name="T13" fmla="*/ 0 h 389"/>
                      <a:gd name="T14" fmla="*/ 120068 w 338"/>
                      <a:gd name="T15" fmla="*/ 0 h 389"/>
                      <a:gd name="T16" fmla="*/ 120068 w 338"/>
                      <a:gd name="T17" fmla="*/ 0 h 389"/>
                      <a:gd name="T18" fmla="*/ 120068 w 338"/>
                      <a:gd name="T19" fmla="*/ 0 h 389"/>
                      <a:gd name="T20" fmla="*/ 119706 w 338"/>
                      <a:gd name="T21" fmla="*/ 0 h 389"/>
                      <a:gd name="T22" fmla="*/ 119706 w 338"/>
                      <a:gd name="T23" fmla="*/ 0 h 389"/>
                      <a:gd name="T24" fmla="*/ 118983 w 338"/>
                      <a:gd name="T25" fmla="*/ 0 h 389"/>
                      <a:gd name="T26" fmla="*/ 118983 w 338"/>
                      <a:gd name="T27" fmla="*/ 0 h 389"/>
                      <a:gd name="T28" fmla="*/ 118621 w 338"/>
                      <a:gd name="T29" fmla="*/ 0 h 389"/>
                      <a:gd name="T30" fmla="*/ 118621 w 338"/>
                      <a:gd name="T31" fmla="*/ 0 h 389"/>
                      <a:gd name="T32" fmla="*/ 117898 w 338"/>
                      <a:gd name="T33" fmla="*/ 0 h 389"/>
                      <a:gd name="T34" fmla="*/ 117898 w 338"/>
                      <a:gd name="T35" fmla="*/ 0 h 389"/>
                      <a:gd name="T36" fmla="*/ 117175 w 338"/>
                      <a:gd name="T37" fmla="*/ 0 h 389"/>
                      <a:gd name="T38" fmla="*/ 117175 w 338"/>
                      <a:gd name="T39" fmla="*/ 0 h 389"/>
                      <a:gd name="T40" fmla="*/ 116813 w 338"/>
                      <a:gd name="T41" fmla="*/ 0 h 389"/>
                      <a:gd name="T42" fmla="*/ 116813 w 338"/>
                      <a:gd name="T43" fmla="*/ 0 h 389"/>
                      <a:gd name="T44" fmla="*/ 22422 w 338"/>
                      <a:gd name="T45" fmla="*/ 52073 h 389"/>
                      <a:gd name="T46" fmla="*/ 22422 w 338"/>
                      <a:gd name="T47" fmla="*/ 52073 h 389"/>
                      <a:gd name="T48" fmla="*/ 16998 w 338"/>
                      <a:gd name="T49" fmla="*/ 136109 h 389"/>
                      <a:gd name="T50" fmla="*/ 16998 w 338"/>
                      <a:gd name="T51" fmla="*/ 136109 h 389"/>
                      <a:gd name="T52" fmla="*/ 17359 w 338"/>
                      <a:gd name="T53" fmla="*/ 136109 h 389"/>
                      <a:gd name="T54" fmla="*/ 17359 w 338"/>
                      <a:gd name="T55" fmla="*/ 136109 h 389"/>
                      <a:gd name="T56" fmla="*/ 17359 w 338"/>
                      <a:gd name="T57" fmla="*/ 136468 h 389"/>
                      <a:gd name="T58" fmla="*/ 17359 w 338"/>
                      <a:gd name="T59" fmla="*/ 136468 h 389"/>
                      <a:gd name="T60" fmla="*/ 17359 w 338"/>
                      <a:gd name="T61" fmla="*/ 136468 h 389"/>
                      <a:gd name="T62" fmla="*/ 17359 w 338"/>
                      <a:gd name="T63" fmla="*/ 136468 h 389"/>
                      <a:gd name="T64" fmla="*/ 18444 w 338"/>
                      <a:gd name="T65" fmla="*/ 137904 h 389"/>
                      <a:gd name="T66" fmla="*/ 18444 w 338"/>
                      <a:gd name="T67" fmla="*/ 137904 h 389"/>
                      <a:gd name="T68" fmla="*/ 18444 w 338"/>
                      <a:gd name="T69" fmla="*/ 138263 h 389"/>
                      <a:gd name="T70" fmla="*/ 18444 w 338"/>
                      <a:gd name="T71" fmla="*/ 138263 h 389"/>
                      <a:gd name="T72" fmla="*/ 19891 w 338"/>
                      <a:gd name="T73" fmla="*/ 139341 h 389"/>
                      <a:gd name="T74" fmla="*/ 121876 w 338"/>
                      <a:gd name="T75" fmla="*/ 718 h 389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338" h="389">
                        <a:moveTo>
                          <a:pt x="337" y="2"/>
                        </a:moveTo>
                        <a:lnTo>
                          <a:pt x="337" y="2"/>
                        </a:lnTo>
                        <a:cubicBezTo>
                          <a:pt x="336" y="2"/>
                          <a:pt x="336" y="2"/>
                          <a:pt x="336" y="2"/>
                        </a:cubicBezTo>
                        <a:cubicBezTo>
                          <a:pt x="335" y="2"/>
                          <a:pt x="335" y="1"/>
                          <a:pt x="334" y="1"/>
                        </a:cubicBezTo>
                        <a:cubicBezTo>
                          <a:pt x="333" y="1"/>
                          <a:pt x="333" y="0"/>
                          <a:pt x="332" y="0"/>
                        </a:cubicBezTo>
                        <a:cubicBezTo>
                          <a:pt x="332" y="0"/>
                          <a:pt x="332" y="0"/>
                          <a:pt x="331" y="0"/>
                        </a:cubicBezTo>
                        <a:cubicBezTo>
                          <a:pt x="330" y="0"/>
                          <a:pt x="330" y="0"/>
                          <a:pt x="329" y="0"/>
                        </a:cubicBezTo>
                        <a:lnTo>
                          <a:pt x="328" y="0"/>
                        </a:lnTo>
                        <a:cubicBezTo>
                          <a:pt x="327" y="0"/>
                          <a:pt x="326" y="0"/>
                          <a:pt x="326" y="0"/>
                        </a:cubicBezTo>
                        <a:cubicBezTo>
                          <a:pt x="325" y="0"/>
                          <a:pt x="325" y="0"/>
                          <a:pt x="324" y="0"/>
                        </a:cubicBezTo>
                        <a:lnTo>
                          <a:pt x="323" y="0"/>
                        </a:lnTo>
                        <a:cubicBezTo>
                          <a:pt x="195" y="19"/>
                          <a:pt x="107" y="68"/>
                          <a:pt x="62" y="145"/>
                        </a:cubicBezTo>
                        <a:cubicBezTo>
                          <a:pt x="0" y="252"/>
                          <a:pt x="46" y="374"/>
                          <a:pt x="47" y="379"/>
                        </a:cubicBezTo>
                        <a:lnTo>
                          <a:pt x="48" y="379"/>
                        </a:lnTo>
                        <a:cubicBezTo>
                          <a:pt x="48" y="379"/>
                          <a:pt x="48" y="379"/>
                          <a:pt x="48" y="380"/>
                        </a:cubicBezTo>
                        <a:cubicBezTo>
                          <a:pt x="48" y="382"/>
                          <a:pt x="50" y="383"/>
                          <a:pt x="51" y="384"/>
                        </a:cubicBezTo>
                        <a:cubicBezTo>
                          <a:pt x="51" y="385"/>
                          <a:pt x="51" y="385"/>
                          <a:pt x="51" y="385"/>
                        </a:cubicBezTo>
                        <a:cubicBezTo>
                          <a:pt x="52" y="386"/>
                          <a:pt x="53" y="387"/>
                          <a:pt x="55" y="388"/>
                        </a:cubicBezTo>
                        <a:lnTo>
                          <a:pt x="337" y="2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20" name="Freeform 76">
                    <a:extLst>
                      <a:ext uri="{FF2B5EF4-FFF2-40B4-BE49-F238E27FC236}">
                        <a16:creationId xmlns="" xmlns:a16="http://schemas.microsoft.com/office/drawing/2014/main" id="{25C6C29C-9D14-D041-A511-EFABA55EF9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0600" y="3708400"/>
                    <a:ext cx="677863" cy="512763"/>
                  </a:xfrm>
                  <a:custGeom>
                    <a:avLst/>
                    <a:gdLst>
                      <a:gd name="T0" fmla="*/ 0 w 1883"/>
                      <a:gd name="T1" fmla="*/ 512403 h 1426"/>
                      <a:gd name="T2" fmla="*/ 0 w 1883"/>
                      <a:gd name="T3" fmla="*/ 512403 h 1426"/>
                      <a:gd name="T4" fmla="*/ 677503 w 1883"/>
                      <a:gd name="T5" fmla="*/ 0 h 142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883" h="1426">
                        <a:moveTo>
                          <a:pt x="0" y="1425"/>
                        </a:moveTo>
                        <a:lnTo>
                          <a:pt x="0" y="1425"/>
                        </a:lnTo>
                        <a:cubicBezTo>
                          <a:pt x="0" y="1425"/>
                          <a:pt x="354" y="193"/>
                          <a:pt x="1882" y="0"/>
                        </a:cubicBezTo>
                      </a:path>
                    </a:pathLst>
                  </a:custGeom>
                  <a:noFill/>
                  <a:ln w="16920" cap="flat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521" name="Freeform 77">
                    <a:extLst>
                      <a:ext uri="{FF2B5EF4-FFF2-40B4-BE49-F238E27FC236}">
                        <a16:creationId xmlns="" xmlns:a16="http://schemas.microsoft.com/office/drawing/2014/main" id="{BAF9EEEE-22D7-9A42-B453-DF3BB81EF7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16500" y="3363913"/>
                    <a:ext cx="130175" cy="73025"/>
                  </a:xfrm>
                  <a:custGeom>
                    <a:avLst/>
                    <a:gdLst>
                      <a:gd name="T0" fmla="*/ 129814 w 361"/>
                      <a:gd name="T1" fmla="*/ 46665 h 205"/>
                      <a:gd name="T2" fmla="*/ 129814 w 361"/>
                      <a:gd name="T3" fmla="*/ 46665 h 205"/>
                      <a:gd name="T4" fmla="*/ 129093 w 361"/>
                      <a:gd name="T5" fmla="*/ 48090 h 205"/>
                      <a:gd name="T6" fmla="*/ 129093 w 361"/>
                      <a:gd name="T7" fmla="*/ 48090 h 205"/>
                      <a:gd name="T8" fmla="*/ 128733 w 361"/>
                      <a:gd name="T9" fmla="*/ 48090 h 205"/>
                      <a:gd name="T10" fmla="*/ 128733 w 361"/>
                      <a:gd name="T11" fmla="*/ 48090 h 205"/>
                      <a:gd name="T12" fmla="*/ 128011 w 361"/>
                      <a:gd name="T13" fmla="*/ 49158 h 205"/>
                      <a:gd name="T14" fmla="*/ 128011 w 361"/>
                      <a:gd name="T15" fmla="*/ 49158 h 205"/>
                      <a:gd name="T16" fmla="*/ 127651 w 361"/>
                      <a:gd name="T17" fmla="*/ 49515 h 205"/>
                      <a:gd name="T18" fmla="*/ 127651 w 361"/>
                      <a:gd name="T19" fmla="*/ 49515 h 205"/>
                      <a:gd name="T20" fmla="*/ 127651 w 361"/>
                      <a:gd name="T21" fmla="*/ 49515 h 205"/>
                      <a:gd name="T22" fmla="*/ 127651 w 361"/>
                      <a:gd name="T23" fmla="*/ 49515 h 205"/>
                      <a:gd name="T24" fmla="*/ 127651 w 361"/>
                      <a:gd name="T25" fmla="*/ 49515 h 205"/>
                      <a:gd name="T26" fmla="*/ 127651 w 361"/>
                      <a:gd name="T27" fmla="*/ 49515 h 205"/>
                      <a:gd name="T28" fmla="*/ 62022 w 361"/>
                      <a:gd name="T29" fmla="*/ 64832 h 205"/>
                      <a:gd name="T30" fmla="*/ 62022 w 361"/>
                      <a:gd name="T31" fmla="*/ 64832 h 205"/>
                      <a:gd name="T32" fmla="*/ 361 w 361"/>
                      <a:gd name="T33" fmla="*/ 5343 h 205"/>
                      <a:gd name="T34" fmla="*/ 361 w 361"/>
                      <a:gd name="T35" fmla="*/ 5343 h 205"/>
                      <a:gd name="T36" fmla="*/ 361 w 361"/>
                      <a:gd name="T37" fmla="*/ 5343 h 205"/>
                      <a:gd name="T38" fmla="*/ 361 w 361"/>
                      <a:gd name="T39" fmla="*/ 5343 h 205"/>
                      <a:gd name="T40" fmla="*/ 361 w 361"/>
                      <a:gd name="T41" fmla="*/ 4987 h 205"/>
                      <a:gd name="T42" fmla="*/ 361 w 361"/>
                      <a:gd name="T43" fmla="*/ 4987 h 205"/>
                      <a:gd name="T44" fmla="*/ 0 w 361"/>
                      <a:gd name="T45" fmla="*/ 4275 h 205"/>
                      <a:gd name="T46" fmla="*/ 0 w 361"/>
                      <a:gd name="T47" fmla="*/ 4275 h 205"/>
                      <a:gd name="T48" fmla="*/ 0 w 361"/>
                      <a:gd name="T49" fmla="*/ 3918 h 205"/>
                      <a:gd name="T50" fmla="*/ 0 w 361"/>
                      <a:gd name="T51" fmla="*/ 3918 h 205"/>
                      <a:gd name="T52" fmla="*/ 0 w 361"/>
                      <a:gd name="T53" fmla="*/ 3562 h 205"/>
                      <a:gd name="T54" fmla="*/ 0 w 361"/>
                      <a:gd name="T55" fmla="*/ 3562 h 205"/>
                      <a:gd name="T56" fmla="*/ 0 w 361"/>
                      <a:gd name="T57" fmla="*/ 3206 h 205"/>
                      <a:gd name="T58" fmla="*/ 0 w 361"/>
                      <a:gd name="T59" fmla="*/ 3206 h 205"/>
                      <a:gd name="T60" fmla="*/ 0 w 361"/>
                      <a:gd name="T61" fmla="*/ 2850 h 205"/>
                      <a:gd name="T62" fmla="*/ 0 w 361"/>
                      <a:gd name="T63" fmla="*/ 2850 h 205"/>
                      <a:gd name="T64" fmla="*/ 0 w 361"/>
                      <a:gd name="T65" fmla="*/ 2494 h 205"/>
                      <a:gd name="T66" fmla="*/ 0 w 361"/>
                      <a:gd name="T67" fmla="*/ 2494 h 205"/>
                      <a:gd name="T68" fmla="*/ 0 w 361"/>
                      <a:gd name="T69" fmla="*/ 1781 h 205"/>
                      <a:gd name="T70" fmla="*/ 0 w 361"/>
                      <a:gd name="T71" fmla="*/ 1781 h 205"/>
                      <a:gd name="T72" fmla="*/ 0 w 361"/>
                      <a:gd name="T73" fmla="*/ 1425 h 205"/>
                      <a:gd name="T74" fmla="*/ 0 w 361"/>
                      <a:gd name="T75" fmla="*/ 1425 h 205"/>
                      <a:gd name="T76" fmla="*/ 0 w 361"/>
                      <a:gd name="T77" fmla="*/ 1069 h 205"/>
                      <a:gd name="T78" fmla="*/ 0 w 361"/>
                      <a:gd name="T79" fmla="*/ 1069 h 205"/>
                      <a:gd name="T80" fmla="*/ 361 w 361"/>
                      <a:gd name="T81" fmla="*/ 712 h 205"/>
                      <a:gd name="T82" fmla="*/ 361 w 361"/>
                      <a:gd name="T83" fmla="*/ 712 h 205"/>
                      <a:gd name="T84" fmla="*/ 361 w 361"/>
                      <a:gd name="T85" fmla="*/ 356 h 205"/>
                      <a:gd name="T86" fmla="*/ 361 w 361"/>
                      <a:gd name="T87" fmla="*/ 356 h 205"/>
                      <a:gd name="T88" fmla="*/ 721 w 361"/>
                      <a:gd name="T89" fmla="*/ 0 h 205"/>
                      <a:gd name="T90" fmla="*/ 129814 w 361"/>
                      <a:gd name="T91" fmla="*/ 46665 h 205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361" h="205">
                        <a:moveTo>
                          <a:pt x="360" y="131"/>
                        </a:moveTo>
                        <a:lnTo>
                          <a:pt x="360" y="131"/>
                        </a:lnTo>
                        <a:cubicBezTo>
                          <a:pt x="359" y="133"/>
                          <a:pt x="358" y="134"/>
                          <a:pt x="358" y="135"/>
                        </a:cubicBezTo>
                        <a:cubicBezTo>
                          <a:pt x="357" y="135"/>
                          <a:pt x="357" y="135"/>
                          <a:pt x="357" y="135"/>
                        </a:cubicBezTo>
                        <a:cubicBezTo>
                          <a:pt x="357" y="136"/>
                          <a:pt x="355" y="138"/>
                          <a:pt x="355" y="138"/>
                        </a:cubicBezTo>
                        <a:lnTo>
                          <a:pt x="354" y="139"/>
                        </a:lnTo>
                        <a:cubicBezTo>
                          <a:pt x="350" y="142"/>
                          <a:pt x="269" y="204"/>
                          <a:pt x="172" y="182"/>
                        </a:cubicBezTo>
                        <a:cubicBezTo>
                          <a:pt x="103" y="165"/>
                          <a:pt x="45" y="109"/>
                          <a:pt x="1" y="15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0" y="13"/>
                          <a:pt x="0" y="12"/>
                          <a:pt x="0" y="12"/>
                        </a:cubicBezTo>
                        <a:lnTo>
                          <a:pt x="0" y="11"/>
                        </a:ln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lnTo>
                          <a:pt x="0" y="7"/>
                        </a:lnTo>
                        <a:cubicBezTo>
                          <a:pt x="0" y="7"/>
                          <a:pt x="0" y="6"/>
                          <a:pt x="0" y="5"/>
                        </a:cubicBezTo>
                        <a:cubicBezTo>
                          <a:pt x="0" y="5"/>
                          <a:pt x="0" y="5"/>
                          <a:pt x="0" y="4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lnTo>
                          <a:pt x="360" y="131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22" name="Freeform 78">
                    <a:extLst>
                      <a:ext uri="{FF2B5EF4-FFF2-40B4-BE49-F238E27FC236}">
                        <a16:creationId xmlns="" xmlns:a16="http://schemas.microsoft.com/office/drawing/2014/main" id="{D5BA34D4-2BB6-0F46-8F37-B4BEE12F1E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16500" y="3343275"/>
                    <a:ext cx="130175" cy="68263"/>
                  </a:xfrm>
                  <a:custGeom>
                    <a:avLst/>
                    <a:gdLst>
                      <a:gd name="T0" fmla="*/ 0 w 360"/>
                      <a:gd name="T1" fmla="*/ 21086 h 191"/>
                      <a:gd name="T2" fmla="*/ 0 w 360"/>
                      <a:gd name="T3" fmla="*/ 21086 h 191"/>
                      <a:gd name="T4" fmla="*/ 0 w 360"/>
                      <a:gd name="T5" fmla="*/ 20372 h 191"/>
                      <a:gd name="T6" fmla="*/ 0 w 360"/>
                      <a:gd name="T7" fmla="*/ 20372 h 191"/>
                      <a:gd name="T8" fmla="*/ 362 w 360"/>
                      <a:gd name="T9" fmla="*/ 20014 h 191"/>
                      <a:gd name="T10" fmla="*/ 362 w 360"/>
                      <a:gd name="T11" fmla="*/ 20014 h 191"/>
                      <a:gd name="T12" fmla="*/ 723 w 360"/>
                      <a:gd name="T13" fmla="*/ 19657 h 191"/>
                      <a:gd name="T14" fmla="*/ 723 w 360"/>
                      <a:gd name="T15" fmla="*/ 19657 h 191"/>
                      <a:gd name="T16" fmla="*/ 723 w 360"/>
                      <a:gd name="T17" fmla="*/ 19657 h 191"/>
                      <a:gd name="T18" fmla="*/ 723 w 360"/>
                      <a:gd name="T19" fmla="*/ 19657 h 191"/>
                      <a:gd name="T20" fmla="*/ 1085 w 360"/>
                      <a:gd name="T21" fmla="*/ 19299 h 191"/>
                      <a:gd name="T22" fmla="*/ 1085 w 360"/>
                      <a:gd name="T23" fmla="*/ 19299 h 191"/>
                      <a:gd name="T24" fmla="*/ 1446 w 360"/>
                      <a:gd name="T25" fmla="*/ 18942 h 191"/>
                      <a:gd name="T26" fmla="*/ 1446 w 360"/>
                      <a:gd name="T27" fmla="*/ 18942 h 191"/>
                      <a:gd name="T28" fmla="*/ 1808 w 360"/>
                      <a:gd name="T29" fmla="*/ 18942 h 191"/>
                      <a:gd name="T30" fmla="*/ 1808 w 360"/>
                      <a:gd name="T31" fmla="*/ 18942 h 191"/>
                      <a:gd name="T32" fmla="*/ 2170 w 360"/>
                      <a:gd name="T33" fmla="*/ 18585 h 191"/>
                      <a:gd name="T34" fmla="*/ 2170 w 360"/>
                      <a:gd name="T35" fmla="*/ 18585 h 191"/>
                      <a:gd name="T36" fmla="*/ 2531 w 360"/>
                      <a:gd name="T37" fmla="*/ 18227 h 191"/>
                      <a:gd name="T38" fmla="*/ 2531 w 360"/>
                      <a:gd name="T39" fmla="*/ 18227 h 191"/>
                      <a:gd name="T40" fmla="*/ 2893 w 360"/>
                      <a:gd name="T41" fmla="*/ 18227 h 191"/>
                      <a:gd name="T42" fmla="*/ 2893 w 360"/>
                      <a:gd name="T43" fmla="*/ 18227 h 191"/>
                      <a:gd name="T44" fmla="*/ 88591 w 360"/>
                      <a:gd name="T45" fmla="*/ 11437 h 191"/>
                      <a:gd name="T46" fmla="*/ 88591 w 360"/>
                      <a:gd name="T47" fmla="*/ 11437 h 191"/>
                      <a:gd name="T48" fmla="*/ 129452 w 360"/>
                      <a:gd name="T49" fmla="*/ 64689 h 191"/>
                      <a:gd name="T50" fmla="*/ 129452 w 360"/>
                      <a:gd name="T51" fmla="*/ 64689 h 191"/>
                      <a:gd name="T52" fmla="*/ 129452 w 360"/>
                      <a:gd name="T53" fmla="*/ 64689 h 191"/>
                      <a:gd name="T54" fmla="*/ 129452 w 360"/>
                      <a:gd name="T55" fmla="*/ 64689 h 191"/>
                      <a:gd name="T56" fmla="*/ 129452 w 360"/>
                      <a:gd name="T57" fmla="*/ 64689 h 191"/>
                      <a:gd name="T58" fmla="*/ 129452 w 360"/>
                      <a:gd name="T59" fmla="*/ 64689 h 191"/>
                      <a:gd name="T60" fmla="*/ 129452 w 360"/>
                      <a:gd name="T61" fmla="*/ 65046 h 191"/>
                      <a:gd name="T62" fmla="*/ 129452 w 360"/>
                      <a:gd name="T63" fmla="*/ 65046 h 191"/>
                      <a:gd name="T64" fmla="*/ 129452 w 360"/>
                      <a:gd name="T65" fmla="*/ 66476 h 191"/>
                      <a:gd name="T66" fmla="*/ 129452 w 360"/>
                      <a:gd name="T67" fmla="*/ 66476 h 191"/>
                      <a:gd name="T68" fmla="*/ 129452 w 360"/>
                      <a:gd name="T69" fmla="*/ 66833 h 191"/>
                      <a:gd name="T70" fmla="*/ 129452 w 360"/>
                      <a:gd name="T71" fmla="*/ 66833 h 191"/>
                      <a:gd name="T72" fmla="*/ 129452 w 360"/>
                      <a:gd name="T73" fmla="*/ 67906 h 191"/>
                      <a:gd name="T74" fmla="*/ 0 w 360"/>
                      <a:gd name="T75" fmla="*/ 21086 h 191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360" h="191">
                        <a:moveTo>
                          <a:pt x="0" y="59"/>
                        </a:moveTo>
                        <a:lnTo>
                          <a:pt x="0" y="59"/>
                        </a:lnTo>
                        <a:cubicBezTo>
                          <a:pt x="0" y="58"/>
                          <a:pt x="0" y="58"/>
                          <a:pt x="0" y="57"/>
                        </a:cubicBezTo>
                        <a:cubicBezTo>
                          <a:pt x="0" y="57"/>
                          <a:pt x="1" y="57"/>
                          <a:pt x="1" y="56"/>
                        </a:cubicBezTo>
                        <a:cubicBezTo>
                          <a:pt x="2" y="56"/>
                          <a:pt x="2" y="56"/>
                          <a:pt x="2" y="55"/>
                        </a:cubicBezTo>
                        <a:lnTo>
                          <a:pt x="3" y="54"/>
                        </a:lnTo>
                        <a:cubicBezTo>
                          <a:pt x="3" y="54"/>
                          <a:pt x="4" y="54"/>
                          <a:pt x="4" y="53"/>
                        </a:cubicBezTo>
                        <a:lnTo>
                          <a:pt x="5" y="53"/>
                        </a:lnTo>
                        <a:lnTo>
                          <a:pt x="6" y="52"/>
                        </a:lnTo>
                        <a:cubicBezTo>
                          <a:pt x="6" y="51"/>
                          <a:pt x="7" y="51"/>
                          <a:pt x="7" y="51"/>
                        </a:cubicBezTo>
                        <a:cubicBezTo>
                          <a:pt x="8" y="51"/>
                          <a:pt x="8" y="51"/>
                          <a:pt x="8" y="51"/>
                        </a:cubicBezTo>
                        <a:cubicBezTo>
                          <a:pt x="101" y="7"/>
                          <a:pt x="181" y="0"/>
                          <a:pt x="245" y="32"/>
                        </a:cubicBezTo>
                        <a:cubicBezTo>
                          <a:pt x="334" y="76"/>
                          <a:pt x="357" y="176"/>
                          <a:pt x="358" y="181"/>
                        </a:cubicBezTo>
                        <a:cubicBezTo>
                          <a:pt x="358" y="182"/>
                          <a:pt x="358" y="182"/>
                          <a:pt x="358" y="182"/>
                        </a:cubicBezTo>
                        <a:cubicBezTo>
                          <a:pt x="358" y="183"/>
                          <a:pt x="359" y="185"/>
                          <a:pt x="358" y="186"/>
                        </a:cubicBezTo>
                        <a:cubicBezTo>
                          <a:pt x="358" y="186"/>
                          <a:pt x="358" y="186"/>
                          <a:pt x="358" y="187"/>
                        </a:cubicBezTo>
                        <a:cubicBezTo>
                          <a:pt x="358" y="188"/>
                          <a:pt x="358" y="189"/>
                          <a:pt x="358" y="190"/>
                        </a:cubicBezTo>
                        <a:lnTo>
                          <a:pt x="0" y="59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23" name="Freeform 79">
                    <a:extLst>
                      <a:ext uri="{FF2B5EF4-FFF2-40B4-BE49-F238E27FC236}">
                        <a16:creationId xmlns="" xmlns:a16="http://schemas.microsoft.com/office/drawing/2014/main" id="{14355722-E64A-CC40-B828-0DBA0E6C3A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35550" y="3500438"/>
                    <a:ext cx="130175" cy="74612"/>
                  </a:xfrm>
                  <a:custGeom>
                    <a:avLst/>
                    <a:gdLst>
                      <a:gd name="T0" fmla="*/ 129814 w 361"/>
                      <a:gd name="T1" fmla="*/ 47447 h 206"/>
                      <a:gd name="T2" fmla="*/ 129814 w 361"/>
                      <a:gd name="T3" fmla="*/ 47447 h 206"/>
                      <a:gd name="T4" fmla="*/ 129093 w 361"/>
                      <a:gd name="T5" fmla="*/ 48896 h 206"/>
                      <a:gd name="T6" fmla="*/ 129093 w 361"/>
                      <a:gd name="T7" fmla="*/ 48896 h 206"/>
                      <a:gd name="T8" fmla="*/ 129093 w 361"/>
                      <a:gd name="T9" fmla="*/ 48896 h 206"/>
                      <a:gd name="T10" fmla="*/ 129093 w 361"/>
                      <a:gd name="T11" fmla="*/ 48896 h 206"/>
                      <a:gd name="T12" fmla="*/ 128372 w 361"/>
                      <a:gd name="T13" fmla="*/ 49983 h 206"/>
                      <a:gd name="T14" fmla="*/ 128372 w 361"/>
                      <a:gd name="T15" fmla="*/ 49983 h 206"/>
                      <a:gd name="T16" fmla="*/ 128011 w 361"/>
                      <a:gd name="T17" fmla="*/ 49983 h 206"/>
                      <a:gd name="T18" fmla="*/ 128011 w 361"/>
                      <a:gd name="T19" fmla="*/ 49983 h 206"/>
                      <a:gd name="T20" fmla="*/ 128011 w 361"/>
                      <a:gd name="T21" fmla="*/ 50345 h 206"/>
                      <a:gd name="T22" fmla="*/ 128011 w 361"/>
                      <a:gd name="T23" fmla="*/ 50345 h 206"/>
                      <a:gd name="T24" fmla="*/ 128011 w 361"/>
                      <a:gd name="T25" fmla="*/ 50345 h 206"/>
                      <a:gd name="T26" fmla="*/ 128011 w 361"/>
                      <a:gd name="T27" fmla="*/ 50345 h 206"/>
                      <a:gd name="T28" fmla="*/ 62022 w 361"/>
                      <a:gd name="T29" fmla="*/ 65919 h 206"/>
                      <a:gd name="T30" fmla="*/ 62022 w 361"/>
                      <a:gd name="T31" fmla="*/ 65919 h 206"/>
                      <a:gd name="T32" fmla="*/ 721 w 361"/>
                      <a:gd name="T33" fmla="*/ 5433 h 206"/>
                      <a:gd name="T34" fmla="*/ 721 w 361"/>
                      <a:gd name="T35" fmla="*/ 5433 h 206"/>
                      <a:gd name="T36" fmla="*/ 721 w 361"/>
                      <a:gd name="T37" fmla="*/ 5071 h 206"/>
                      <a:gd name="T38" fmla="*/ 721 w 361"/>
                      <a:gd name="T39" fmla="*/ 5071 h 206"/>
                      <a:gd name="T40" fmla="*/ 361 w 361"/>
                      <a:gd name="T41" fmla="*/ 4709 h 206"/>
                      <a:gd name="T42" fmla="*/ 361 w 361"/>
                      <a:gd name="T43" fmla="*/ 4709 h 206"/>
                      <a:gd name="T44" fmla="*/ 361 w 361"/>
                      <a:gd name="T45" fmla="*/ 4346 h 206"/>
                      <a:gd name="T46" fmla="*/ 361 w 361"/>
                      <a:gd name="T47" fmla="*/ 4346 h 206"/>
                      <a:gd name="T48" fmla="*/ 0 w 361"/>
                      <a:gd name="T49" fmla="*/ 3984 h 206"/>
                      <a:gd name="T50" fmla="*/ 0 w 361"/>
                      <a:gd name="T51" fmla="*/ 3984 h 206"/>
                      <a:gd name="T52" fmla="*/ 0 w 361"/>
                      <a:gd name="T53" fmla="*/ 3260 h 206"/>
                      <a:gd name="T54" fmla="*/ 0 w 361"/>
                      <a:gd name="T55" fmla="*/ 3260 h 206"/>
                      <a:gd name="T56" fmla="*/ 0 w 361"/>
                      <a:gd name="T57" fmla="*/ 2898 h 206"/>
                      <a:gd name="T58" fmla="*/ 0 w 361"/>
                      <a:gd name="T59" fmla="*/ 2898 h 206"/>
                      <a:gd name="T60" fmla="*/ 0 w 361"/>
                      <a:gd name="T61" fmla="*/ 2898 h 206"/>
                      <a:gd name="T62" fmla="*/ 0 w 361"/>
                      <a:gd name="T63" fmla="*/ 2898 h 206"/>
                      <a:gd name="T64" fmla="*/ 0 w 361"/>
                      <a:gd name="T65" fmla="*/ 2535 h 206"/>
                      <a:gd name="T66" fmla="*/ 0 w 361"/>
                      <a:gd name="T67" fmla="*/ 2535 h 206"/>
                      <a:gd name="T68" fmla="*/ 0 w 361"/>
                      <a:gd name="T69" fmla="*/ 1811 h 206"/>
                      <a:gd name="T70" fmla="*/ 0 w 361"/>
                      <a:gd name="T71" fmla="*/ 1811 h 206"/>
                      <a:gd name="T72" fmla="*/ 361 w 361"/>
                      <a:gd name="T73" fmla="*/ 1449 h 206"/>
                      <a:gd name="T74" fmla="*/ 361 w 361"/>
                      <a:gd name="T75" fmla="*/ 1449 h 206"/>
                      <a:gd name="T76" fmla="*/ 361 w 361"/>
                      <a:gd name="T77" fmla="*/ 1087 h 206"/>
                      <a:gd name="T78" fmla="*/ 361 w 361"/>
                      <a:gd name="T79" fmla="*/ 1087 h 206"/>
                      <a:gd name="T80" fmla="*/ 721 w 361"/>
                      <a:gd name="T81" fmla="*/ 724 h 206"/>
                      <a:gd name="T82" fmla="*/ 721 w 361"/>
                      <a:gd name="T83" fmla="*/ 724 h 206"/>
                      <a:gd name="T84" fmla="*/ 721 w 361"/>
                      <a:gd name="T85" fmla="*/ 0 h 206"/>
                      <a:gd name="T86" fmla="*/ 721 w 361"/>
                      <a:gd name="T87" fmla="*/ 0 h 206"/>
                      <a:gd name="T88" fmla="*/ 1082 w 361"/>
                      <a:gd name="T89" fmla="*/ 0 h 206"/>
                      <a:gd name="T90" fmla="*/ 129814 w 361"/>
                      <a:gd name="T91" fmla="*/ 47447 h 20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361" h="206">
                        <a:moveTo>
                          <a:pt x="360" y="131"/>
                        </a:moveTo>
                        <a:lnTo>
                          <a:pt x="360" y="131"/>
                        </a:lnTo>
                        <a:cubicBezTo>
                          <a:pt x="360" y="133"/>
                          <a:pt x="359" y="134"/>
                          <a:pt x="358" y="135"/>
                        </a:cubicBezTo>
                        <a:cubicBezTo>
                          <a:pt x="358" y="136"/>
                          <a:pt x="356" y="137"/>
                          <a:pt x="356" y="138"/>
                        </a:cubicBezTo>
                        <a:cubicBezTo>
                          <a:pt x="355" y="138"/>
                          <a:pt x="355" y="138"/>
                          <a:pt x="355" y="138"/>
                        </a:cubicBezTo>
                        <a:cubicBezTo>
                          <a:pt x="355" y="138"/>
                          <a:pt x="355" y="138"/>
                          <a:pt x="355" y="139"/>
                        </a:cubicBezTo>
                        <a:cubicBezTo>
                          <a:pt x="351" y="142"/>
                          <a:pt x="269" y="205"/>
                          <a:pt x="172" y="182"/>
                        </a:cubicBezTo>
                        <a:cubicBezTo>
                          <a:pt x="104" y="165"/>
                          <a:pt x="46" y="109"/>
                          <a:pt x="2" y="15"/>
                        </a:cubicBezTo>
                        <a:cubicBezTo>
                          <a:pt x="2" y="15"/>
                          <a:pt x="2" y="15"/>
                          <a:pt x="2" y="14"/>
                        </a:cubicBezTo>
                        <a:cubicBezTo>
                          <a:pt x="2" y="14"/>
                          <a:pt x="2" y="14"/>
                          <a:pt x="1" y="13"/>
                        </a:cubicBezTo>
                        <a:cubicBezTo>
                          <a:pt x="1" y="13"/>
                          <a:pt x="1" y="13"/>
                          <a:pt x="1" y="12"/>
                        </a:cubicBezTo>
                        <a:cubicBezTo>
                          <a:pt x="1" y="12"/>
                          <a:pt x="1" y="12"/>
                          <a:pt x="0" y="11"/>
                        </a:cubicBezTo>
                        <a:cubicBezTo>
                          <a:pt x="0" y="10"/>
                          <a:pt x="0" y="10"/>
                          <a:pt x="0" y="9"/>
                        </a:cubicBezTo>
                        <a:cubicBezTo>
                          <a:pt x="0" y="9"/>
                          <a:pt x="0" y="9"/>
                          <a:pt x="0" y="8"/>
                        </a:cubicBezTo>
                        <a:lnTo>
                          <a:pt x="0" y="7"/>
                        </a:lnTo>
                        <a:cubicBezTo>
                          <a:pt x="0" y="6"/>
                          <a:pt x="0" y="6"/>
                          <a:pt x="0" y="5"/>
                        </a:cubicBezTo>
                        <a:cubicBezTo>
                          <a:pt x="0" y="5"/>
                          <a:pt x="0" y="4"/>
                          <a:pt x="1" y="4"/>
                        </a:cubicBezTo>
                        <a:lnTo>
                          <a:pt x="1" y="3"/>
                        </a:lnTo>
                        <a:cubicBezTo>
                          <a:pt x="1" y="3"/>
                          <a:pt x="1" y="2"/>
                          <a:pt x="2" y="2"/>
                        </a:cubicBezTo>
                        <a:cubicBezTo>
                          <a:pt x="2" y="2"/>
                          <a:pt x="2" y="1"/>
                          <a:pt x="2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lnTo>
                          <a:pt x="360" y="131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24" name="Freeform 80">
                    <a:extLst>
                      <a:ext uri="{FF2B5EF4-FFF2-40B4-BE49-F238E27FC236}">
                        <a16:creationId xmlns="" xmlns:a16="http://schemas.microsoft.com/office/drawing/2014/main" id="{A7CE46A9-1388-9F4D-B332-6D73775954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37138" y="3479800"/>
                    <a:ext cx="130175" cy="68263"/>
                  </a:xfrm>
                  <a:custGeom>
                    <a:avLst/>
                    <a:gdLst>
                      <a:gd name="T0" fmla="*/ 0 w 360"/>
                      <a:gd name="T1" fmla="*/ 20479 h 190"/>
                      <a:gd name="T2" fmla="*/ 0 w 360"/>
                      <a:gd name="T3" fmla="*/ 20479 h 190"/>
                      <a:gd name="T4" fmla="*/ 362 w 360"/>
                      <a:gd name="T5" fmla="*/ 20120 h 190"/>
                      <a:gd name="T6" fmla="*/ 362 w 360"/>
                      <a:gd name="T7" fmla="*/ 20120 h 190"/>
                      <a:gd name="T8" fmla="*/ 723 w 360"/>
                      <a:gd name="T9" fmla="*/ 19760 h 190"/>
                      <a:gd name="T10" fmla="*/ 723 w 360"/>
                      <a:gd name="T11" fmla="*/ 19760 h 190"/>
                      <a:gd name="T12" fmla="*/ 1085 w 360"/>
                      <a:gd name="T13" fmla="*/ 19401 h 190"/>
                      <a:gd name="T14" fmla="*/ 1085 w 360"/>
                      <a:gd name="T15" fmla="*/ 19401 h 190"/>
                      <a:gd name="T16" fmla="*/ 1085 w 360"/>
                      <a:gd name="T17" fmla="*/ 19042 h 190"/>
                      <a:gd name="T18" fmla="*/ 1085 w 360"/>
                      <a:gd name="T19" fmla="*/ 19042 h 190"/>
                      <a:gd name="T20" fmla="*/ 1446 w 360"/>
                      <a:gd name="T21" fmla="*/ 19042 h 190"/>
                      <a:gd name="T22" fmla="*/ 1446 w 360"/>
                      <a:gd name="T23" fmla="*/ 19042 h 190"/>
                      <a:gd name="T24" fmla="*/ 1446 w 360"/>
                      <a:gd name="T25" fmla="*/ 18683 h 190"/>
                      <a:gd name="T26" fmla="*/ 1446 w 360"/>
                      <a:gd name="T27" fmla="*/ 18683 h 190"/>
                      <a:gd name="T28" fmla="*/ 1808 w 360"/>
                      <a:gd name="T29" fmla="*/ 18323 h 190"/>
                      <a:gd name="T30" fmla="*/ 1808 w 360"/>
                      <a:gd name="T31" fmla="*/ 18323 h 190"/>
                      <a:gd name="T32" fmla="*/ 2170 w 360"/>
                      <a:gd name="T33" fmla="*/ 18323 h 190"/>
                      <a:gd name="T34" fmla="*/ 2170 w 360"/>
                      <a:gd name="T35" fmla="*/ 18323 h 190"/>
                      <a:gd name="T36" fmla="*/ 2893 w 360"/>
                      <a:gd name="T37" fmla="*/ 17964 h 190"/>
                      <a:gd name="T38" fmla="*/ 2893 w 360"/>
                      <a:gd name="T39" fmla="*/ 17964 h 190"/>
                      <a:gd name="T40" fmla="*/ 2893 w 360"/>
                      <a:gd name="T41" fmla="*/ 17964 h 190"/>
                      <a:gd name="T42" fmla="*/ 2893 w 360"/>
                      <a:gd name="T43" fmla="*/ 17964 h 190"/>
                      <a:gd name="T44" fmla="*/ 88953 w 360"/>
                      <a:gd name="T45" fmla="*/ 11138 h 190"/>
                      <a:gd name="T46" fmla="*/ 88953 w 360"/>
                      <a:gd name="T47" fmla="*/ 11138 h 190"/>
                      <a:gd name="T48" fmla="*/ 129813 w 360"/>
                      <a:gd name="T49" fmla="*/ 64311 h 190"/>
                      <a:gd name="T50" fmla="*/ 129813 w 360"/>
                      <a:gd name="T51" fmla="*/ 64311 h 190"/>
                      <a:gd name="T52" fmla="*/ 129813 w 360"/>
                      <a:gd name="T53" fmla="*/ 64670 h 190"/>
                      <a:gd name="T54" fmla="*/ 129813 w 360"/>
                      <a:gd name="T55" fmla="*/ 64670 h 190"/>
                      <a:gd name="T56" fmla="*/ 129813 w 360"/>
                      <a:gd name="T57" fmla="*/ 65029 h 190"/>
                      <a:gd name="T58" fmla="*/ 129813 w 360"/>
                      <a:gd name="T59" fmla="*/ 65029 h 190"/>
                      <a:gd name="T60" fmla="*/ 129813 w 360"/>
                      <a:gd name="T61" fmla="*/ 65029 h 190"/>
                      <a:gd name="T62" fmla="*/ 129813 w 360"/>
                      <a:gd name="T63" fmla="*/ 65029 h 190"/>
                      <a:gd name="T64" fmla="*/ 129813 w 360"/>
                      <a:gd name="T65" fmla="*/ 66467 h 190"/>
                      <a:gd name="T66" fmla="*/ 129813 w 360"/>
                      <a:gd name="T67" fmla="*/ 66467 h 190"/>
                      <a:gd name="T68" fmla="*/ 129813 w 360"/>
                      <a:gd name="T69" fmla="*/ 66467 h 190"/>
                      <a:gd name="T70" fmla="*/ 129813 w 360"/>
                      <a:gd name="T71" fmla="*/ 66467 h 190"/>
                      <a:gd name="T72" fmla="*/ 129452 w 360"/>
                      <a:gd name="T73" fmla="*/ 67904 h 190"/>
                      <a:gd name="T74" fmla="*/ 0 w 360"/>
                      <a:gd name="T75" fmla="*/ 20479 h 19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360" h="190">
                        <a:moveTo>
                          <a:pt x="0" y="57"/>
                        </a:moveTo>
                        <a:lnTo>
                          <a:pt x="0" y="57"/>
                        </a:lnTo>
                        <a:cubicBezTo>
                          <a:pt x="1" y="57"/>
                          <a:pt x="1" y="57"/>
                          <a:pt x="1" y="56"/>
                        </a:cubicBezTo>
                        <a:cubicBezTo>
                          <a:pt x="1" y="56"/>
                          <a:pt x="1" y="55"/>
                          <a:pt x="2" y="55"/>
                        </a:cubicBezTo>
                        <a:cubicBezTo>
                          <a:pt x="2" y="55"/>
                          <a:pt x="3" y="55"/>
                          <a:pt x="3" y="54"/>
                        </a:cubicBezTo>
                        <a:cubicBezTo>
                          <a:pt x="3" y="54"/>
                          <a:pt x="3" y="54"/>
                          <a:pt x="3" y="53"/>
                        </a:cubicBezTo>
                        <a:cubicBezTo>
                          <a:pt x="3" y="53"/>
                          <a:pt x="3" y="53"/>
                          <a:pt x="4" y="53"/>
                        </a:cubicBezTo>
                        <a:lnTo>
                          <a:pt x="4" y="52"/>
                        </a:lnTo>
                        <a:cubicBezTo>
                          <a:pt x="5" y="52"/>
                          <a:pt x="5" y="52"/>
                          <a:pt x="5" y="51"/>
                        </a:cubicBezTo>
                        <a:cubicBezTo>
                          <a:pt x="6" y="51"/>
                          <a:pt x="6" y="51"/>
                          <a:pt x="6" y="51"/>
                        </a:cubicBezTo>
                        <a:cubicBezTo>
                          <a:pt x="7" y="51"/>
                          <a:pt x="7" y="50"/>
                          <a:pt x="8" y="50"/>
                        </a:cubicBezTo>
                        <a:cubicBezTo>
                          <a:pt x="102" y="5"/>
                          <a:pt x="182" y="0"/>
                          <a:pt x="246" y="31"/>
                        </a:cubicBezTo>
                        <a:cubicBezTo>
                          <a:pt x="335" y="75"/>
                          <a:pt x="358" y="175"/>
                          <a:pt x="359" y="179"/>
                        </a:cubicBezTo>
                        <a:cubicBezTo>
                          <a:pt x="359" y="180"/>
                          <a:pt x="359" y="180"/>
                          <a:pt x="359" y="180"/>
                        </a:cubicBezTo>
                        <a:cubicBezTo>
                          <a:pt x="359" y="181"/>
                          <a:pt x="359" y="181"/>
                          <a:pt x="359" y="181"/>
                        </a:cubicBezTo>
                        <a:cubicBezTo>
                          <a:pt x="359" y="182"/>
                          <a:pt x="359" y="183"/>
                          <a:pt x="359" y="185"/>
                        </a:cubicBezTo>
                        <a:cubicBezTo>
                          <a:pt x="359" y="186"/>
                          <a:pt x="358" y="188"/>
                          <a:pt x="358" y="189"/>
                        </a:cubicBezTo>
                        <a:lnTo>
                          <a:pt x="0" y="57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25" name="Freeform 81">
                    <a:extLst>
                      <a:ext uri="{FF2B5EF4-FFF2-40B4-BE49-F238E27FC236}">
                        <a16:creationId xmlns="" xmlns:a16="http://schemas.microsoft.com/office/drawing/2014/main" id="{AC147B61-768D-9C48-9CC4-EB05FA76B2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49825" y="3233738"/>
                    <a:ext cx="130175" cy="74612"/>
                  </a:xfrm>
                  <a:custGeom>
                    <a:avLst/>
                    <a:gdLst>
                      <a:gd name="T0" fmla="*/ 129814 w 361"/>
                      <a:gd name="T1" fmla="*/ 47810 h 206"/>
                      <a:gd name="T2" fmla="*/ 129814 w 361"/>
                      <a:gd name="T3" fmla="*/ 47810 h 206"/>
                      <a:gd name="T4" fmla="*/ 129093 w 361"/>
                      <a:gd name="T5" fmla="*/ 48896 h 206"/>
                      <a:gd name="T6" fmla="*/ 129093 w 361"/>
                      <a:gd name="T7" fmla="*/ 48896 h 206"/>
                      <a:gd name="T8" fmla="*/ 128733 w 361"/>
                      <a:gd name="T9" fmla="*/ 49258 h 206"/>
                      <a:gd name="T10" fmla="*/ 128733 w 361"/>
                      <a:gd name="T11" fmla="*/ 49258 h 206"/>
                      <a:gd name="T12" fmla="*/ 128011 w 361"/>
                      <a:gd name="T13" fmla="*/ 50345 h 206"/>
                      <a:gd name="T14" fmla="*/ 128011 w 361"/>
                      <a:gd name="T15" fmla="*/ 50345 h 206"/>
                      <a:gd name="T16" fmla="*/ 128011 w 361"/>
                      <a:gd name="T17" fmla="*/ 50345 h 206"/>
                      <a:gd name="T18" fmla="*/ 128011 w 361"/>
                      <a:gd name="T19" fmla="*/ 50345 h 206"/>
                      <a:gd name="T20" fmla="*/ 128011 w 361"/>
                      <a:gd name="T21" fmla="*/ 50345 h 206"/>
                      <a:gd name="T22" fmla="*/ 128011 w 361"/>
                      <a:gd name="T23" fmla="*/ 50345 h 206"/>
                      <a:gd name="T24" fmla="*/ 127651 w 361"/>
                      <a:gd name="T25" fmla="*/ 50707 h 206"/>
                      <a:gd name="T26" fmla="*/ 127651 w 361"/>
                      <a:gd name="T27" fmla="*/ 50707 h 206"/>
                      <a:gd name="T28" fmla="*/ 62383 w 361"/>
                      <a:gd name="T29" fmla="*/ 65919 h 206"/>
                      <a:gd name="T30" fmla="*/ 62383 w 361"/>
                      <a:gd name="T31" fmla="*/ 65919 h 206"/>
                      <a:gd name="T32" fmla="*/ 721 w 361"/>
                      <a:gd name="T33" fmla="*/ 5795 h 206"/>
                      <a:gd name="T34" fmla="*/ 721 w 361"/>
                      <a:gd name="T35" fmla="*/ 5795 h 206"/>
                      <a:gd name="T36" fmla="*/ 721 w 361"/>
                      <a:gd name="T37" fmla="*/ 5795 h 206"/>
                      <a:gd name="T38" fmla="*/ 721 w 361"/>
                      <a:gd name="T39" fmla="*/ 5795 h 206"/>
                      <a:gd name="T40" fmla="*/ 361 w 361"/>
                      <a:gd name="T41" fmla="*/ 5071 h 206"/>
                      <a:gd name="T42" fmla="*/ 361 w 361"/>
                      <a:gd name="T43" fmla="*/ 5071 h 206"/>
                      <a:gd name="T44" fmla="*/ 361 w 361"/>
                      <a:gd name="T45" fmla="*/ 4346 h 206"/>
                      <a:gd name="T46" fmla="*/ 361 w 361"/>
                      <a:gd name="T47" fmla="*/ 4346 h 206"/>
                      <a:gd name="T48" fmla="*/ 361 w 361"/>
                      <a:gd name="T49" fmla="*/ 3984 h 206"/>
                      <a:gd name="T50" fmla="*/ 361 w 361"/>
                      <a:gd name="T51" fmla="*/ 3984 h 206"/>
                      <a:gd name="T52" fmla="*/ 361 w 361"/>
                      <a:gd name="T53" fmla="*/ 3622 h 206"/>
                      <a:gd name="T54" fmla="*/ 361 w 361"/>
                      <a:gd name="T55" fmla="*/ 3622 h 206"/>
                      <a:gd name="T56" fmla="*/ 0 w 361"/>
                      <a:gd name="T57" fmla="*/ 3260 h 206"/>
                      <a:gd name="T58" fmla="*/ 0 w 361"/>
                      <a:gd name="T59" fmla="*/ 3260 h 206"/>
                      <a:gd name="T60" fmla="*/ 0 w 361"/>
                      <a:gd name="T61" fmla="*/ 3260 h 206"/>
                      <a:gd name="T62" fmla="*/ 0 w 361"/>
                      <a:gd name="T63" fmla="*/ 3260 h 206"/>
                      <a:gd name="T64" fmla="*/ 0 w 361"/>
                      <a:gd name="T65" fmla="*/ 2535 h 206"/>
                      <a:gd name="T66" fmla="*/ 0 w 361"/>
                      <a:gd name="T67" fmla="*/ 2535 h 206"/>
                      <a:gd name="T68" fmla="*/ 361 w 361"/>
                      <a:gd name="T69" fmla="*/ 2173 h 206"/>
                      <a:gd name="T70" fmla="*/ 361 w 361"/>
                      <a:gd name="T71" fmla="*/ 2173 h 206"/>
                      <a:gd name="T72" fmla="*/ 361 w 361"/>
                      <a:gd name="T73" fmla="*/ 1811 h 206"/>
                      <a:gd name="T74" fmla="*/ 361 w 361"/>
                      <a:gd name="T75" fmla="*/ 1811 h 206"/>
                      <a:gd name="T76" fmla="*/ 361 w 361"/>
                      <a:gd name="T77" fmla="*/ 1449 h 206"/>
                      <a:gd name="T78" fmla="*/ 361 w 361"/>
                      <a:gd name="T79" fmla="*/ 1449 h 206"/>
                      <a:gd name="T80" fmla="*/ 361 w 361"/>
                      <a:gd name="T81" fmla="*/ 724 h 206"/>
                      <a:gd name="T82" fmla="*/ 361 w 361"/>
                      <a:gd name="T83" fmla="*/ 724 h 206"/>
                      <a:gd name="T84" fmla="*/ 721 w 361"/>
                      <a:gd name="T85" fmla="*/ 362 h 206"/>
                      <a:gd name="T86" fmla="*/ 721 w 361"/>
                      <a:gd name="T87" fmla="*/ 362 h 206"/>
                      <a:gd name="T88" fmla="*/ 721 w 361"/>
                      <a:gd name="T89" fmla="*/ 0 h 206"/>
                      <a:gd name="T90" fmla="*/ 129814 w 361"/>
                      <a:gd name="T91" fmla="*/ 47810 h 20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361" h="206">
                        <a:moveTo>
                          <a:pt x="360" y="132"/>
                        </a:moveTo>
                        <a:lnTo>
                          <a:pt x="360" y="132"/>
                        </a:lnTo>
                        <a:cubicBezTo>
                          <a:pt x="359" y="133"/>
                          <a:pt x="359" y="134"/>
                          <a:pt x="358" y="135"/>
                        </a:cubicBezTo>
                        <a:cubicBezTo>
                          <a:pt x="358" y="136"/>
                          <a:pt x="358" y="136"/>
                          <a:pt x="357" y="136"/>
                        </a:cubicBezTo>
                        <a:cubicBezTo>
                          <a:pt x="357" y="137"/>
                          <a:pt x="356" y="138"/>
                          <a:pt x="355" y="139"/>
                        </a:cubicBezTo>
                        <a:cubicBezTo>
                          <a:pt x="355" y="139"/>
                          <a:pt x="355" y="139"/>
                          <a:pt x="354" y="140"/>
                        </a:cubicBezTo>
                        <a:cubicBezTo>
                          <a:pt x="351" y="142"/>
                          <a:pt x="269" y="205"/>
                          <a:pt x="173" y="182"/>
                        </a:cubicBezTo>
                        <a:cubicBezTo>
                          <a:pt x="103" y="166"/>
                          <a:pt x="46" y="109"/>
                          <a:pt x="2" y="16"/>
                        </a:cubicBezTo>
                        <a:cubicBezTo>
                          <a:pt x="1" y="15"/>
                          <a:pt x="1" y="14"/>
                          <a:pt x="1" y="14"/>
                        </a:cubicBezTo>
                        <a:cubicBezTo>
                          <a:pt x="1" y="14"/>
                          <a:pt x="1" y="13"/>
                          <a:pt x="1" y="12"/>
                        </a:cubicBezTo>
                        <a:cubicBezTo>
                          <a:pt x="1" y="12"/>
                          <a:pt x="1" y="12"/>
                          <a:pt x="1" y="11"/>
                        </a:cubicBezTo>
                        <a:lnTo>
                          <a:pt x="1" y="10"/>
                        </a:ln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8"/>
                          <a:pt x="0" y="8"/>
                          <a:pt x="0" y="7"/>
                        </a:cubicBezTo>
                        <a:cubicBezTo>
                          <a:pt x="1" y="7"/>
                          <a:pt x="1" y="7"/>
                          <a:pt x="1" y="6"/>
                        </a:cubicBezTo>
                        <a:cubicBezTo>
                          <a:pt x="1" y="6"/>
                          <a:pt x="1" y="6"/>
                          <a:pt x="1" y="5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1" y="2"/>
                          <a:pt x="1" y="2"/>
                        </a:cubicBez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360" y="132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26" name="Freeform 83">
                    <a:extLst>
                      <a:ext uri="{FF2B5EF4-FFF2-40B4-BE49-F238E27FC236}">
                        <a16:creationId xmlns="" xmlns:a16="http://schemas.microsoft.com/office/drawing/2014/main" id="{9CB05A7B-7A64-AF46-82BD-F0C5DEDE4F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02225" y="3065463"/>
                    <a:ext cx="50800" cy="138112"/>
                  </a:xfrm>
                  <a:custGeom>
                    <a:avLst/>
                    <a:gdLst>
                      <a:gd name="T0" fmla="*/ 50442 w 142"/>
                      <a:gd name="T1" fmla="*/ 137750 h 382"/>
                      <a:gd name="T2" fmla="*/ 50442 w 142"/>
                      <a:gd name="T3" fmla="*/ 137750 h 382"/>
                      <a:gd name="T4" fmla="*/ 49011 w 142"/>
                      <a:gd name="T5" fmla="*/ 137750 h 382"/>
                      <a:gd name="T6" fmla="*/ 49011 w 142"/>
                      <a:gd name="T7" fmla="*/ 137750 h 382"/>
                      <a:gd name="T8" fmla="*/ 48654 w 142"/>
                      <a:gd name="T9" fmla="*/ 137750 h 382"/>
                      <a:gd name="T10" fmla="*/ 48654 w 142"/>
                      <a:gd name="T11" fmla="*/ 137750 h 382"/>
                      <a:gd name="T12" fmla="*/ 47223 w 142"/>
                      <a:gd name="T13" fmla="*/ 137389 h 382"/>
                      <a:gd name="T14" fmla="*/ 47223 w 142"/>
                      <a:gd name="T15" fmla="*/ 137389 h 382"/>
                      <a:gd name="T16" fmla="*/ 47223 w 142"/>
                      <a:gd name="T17" fmla="*/ 137389 h 382"/>
                      <a:gd name="T18" fmla="*/ 47223 w 142"/>
                      <a:gd name="T19" fmla="*/ 137389 h 382"/>
                      <a:gd name="T20" fmla="*/ 47223 w 142"/>
                      <a:gd name="T21" fmla="*/ 137027 h 382"/>
                      <a:gd name="T22" fmla="*/ 47223 w 142"/>
                      <a:gd name="T23" fmla="*/ 137027 h 382"/>
                      <a:gd name="T24" fmla="*/ 46865 w 142"/>
                      <a:gd name="T25" fmla="*/ 137027 h 382"/>
                      <a:gd name="T26" fmla="*/ 46865 w 142"/>
                      <a:gd name="T27" fmla="*/ 137027 h 382"/>
                      <a:gd name="T28" fmla="*/ 5366 w 142"/>
                      <a:gd name="T29" fmla="*/ 83880 h 382"/>
                      <a:gd name="T30" fmla="*/ 5366 w 142"/>
                      <a:gd name="T31" fmla="*/ 83880 h 382"/>
                      <a:gd name="T32" fmla="*/ 32913 w 142"/>
                      <a:gd name="T33" fmla="*/ 2531 h 382"/>
                      <a:gd name="T34" fmla="*/ 32913 w 142"/>
                      <a:gd name="T35" fmla="*/ 2531 h 382"/>
                      <a:gd name="T36" fmla="*/ 32913 w 142"/>
                      <a:gd name="T37" fmla="*/ 2169 h 382"/>
                      <a:gd name="T38" fmla="*/ 32913 w 142"/>
                      <a:gd name="T39" fmla="*/ 2169 h 382"/>
                      <a:gd name="T40" fmla="*/ 33270 w 142"/>
                      <a:gd name="T41" fmla="*/ 2169 h 382"/>
                      <a:gd name="T42" fmla="*/ 33270 w 142"/>
                      <a:gd name="T43" fmla="*/ 2169 h 382"/>
                      <a:gd name="T44" fmla="*/ 33986 w 142"/>
                      <a:gd name="T45" fmla="*/ 1808 h 382"/>
                      <a:gd name="T46" fmla="*/ 33986 w 142"/>
                      <a:gd name="T47" fmla="*/ 1808 h 382"/>
                      <a:gd name="T48" fmla="*/ 34344 w 142"/>
                      <a:gd name="T49" fmla="*/ 1446 h 382"/>
                      <a:gd name="T50" fmla="*/ 34344 w 142"/>
                      <a:gd name="T51" fmla="*/ 1446 h 382"/>
                      <a:gd name="T52" fmla="*/ 34701 w 142"/>
                      <a:gd name="T53" fmla="*/ 1446 h 382"/>
                      <a:gd name="T54" fmla="*/ 34701 w 142"/>
                      <a:gd name="T55" fmla="*/ 1446 h 382"/>
                      <a:gd name="T56" fmla="*/ 35059 w 142"/>
                      <a:gd name="T57" fmla="*/ 1085 h 382"/>
                      <a:gd name="T58" fmla="*/ 35059 w 142"/>
                      <a:gd name="T59" fmla="*/ 1085 h 382"/>
                      <a:gd name="T60" fmla="*/ 35059 w 142"/>
                      <a:gd name="T61" fmla="*/ 1085 h 382"/>
                      <a:gd name="T62" fmla="*/ 35059 w 142"/>
                      <a:gd name="T63" fmla="*/ 1085 h 382"/>
                      <a:gd name="T64" fmla="*/ 35775 w 142"/>
                      <a:gd name="T65" fmla="*/ 723 h 382"/>
                      <a:gd name="T66" fmla="*/ 35775 w 142"/>
                      <a:gd name="T67" fmla="*/ 723 h 382"/>
                      <a:gd name="T68" fmla="*/ 35775 w 142"/>
                      <a:gd name="T69" fmla="*/ 723 h 382"/>
                      <a:gd name="T70" fmla="*/ 35775 w 142"/>
                      <a:gd name="T71" fmla="*/ 723 h 382"/>
                      <a:gd name="T72" fmla="*/ 36490 w 142"/>
                      <a:gd name="T73" fmla="*/ 362 h 382"/>
                      <a:gd name="T74" fmla="*/ 36490 w 142"/>
                      <a:gd name="T75" fmla="*/ 362 h 382"/>
                      <a:gd name="T76" fmla="*/ 36848 w 142"/>
                      <a:gd name="T77" fmla="*/ 362 h 382"/>
                      <a:gd name="T78" fmla="*/ 36848 w 142"/>
                      <a:gd name="T79" fmla="*/ 362 h 382"/>
                      <a:gd name="T80" fmla="*/ 37206 w 142"/>
                      <a:gd name="T81" fmla="*/ 362 h 382"/>
                      <a:gd name="T82" fmla="*/ 37206 w 142"/>
                      <a:gd name="T83" fmla="*/ 362 h 382"/>
                      <a:gd name="T84" fmla="*/ 37563 w 142"/>
                      <a:gd name="T85" fmla="*/ 0 h 382"/>
                      <a:gd name="T86" fmla="*/ 37563 w 142"/>
                      <a:gd name="T87" fmla="*/ 0 h 382"/>
                      <a:gd name="T88" fmla="*/ 37921 w 142"/>
                      <a:gd name="T89" fmla="*/ 0 h 382"/>
                      <a:gd name="T90" fmla="*/ 50442 w 142"/>
                      <a:gd name="T91" fmla="*/ 137750 h 382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42" h="382">
                        <a:moveTo>
                          <a:pt x="141" y="381"/>
                        </a:moveTo>
                        <a:lnTo>
                          <a:pt x="141" y="381"/>
                        </a:lnTo>
                        <a:cubicBezTo>
                          <a:pt x="139" y="381"/>
                          <a:pt x="138" y="381"/>
                          <a:pt x="137" y="381"/>
                        </a:cubicBezTo>
                        <a:cubicBezTo>
                          <a:pt x="136" y="381"/>
                          <a:pt x="136" y="381"/>
                          <a:pt x="136" y="381"/>
                        </a:cubicBezTo>
                        <a:cubicBezTo>
                          <a:pt x="135" y="380"/>
                          <a:pt x="133" y="380"/>
                          <a:pt x="132" y="380"/>
                        </a:cubicBezTo>
                        <a:cubicBezTo>
                          <a:pt x="132" y="379"/>
                          <a:pt x="132" y="379"/>
                          <a:pt x="132" y="379"/>
                        </a:cubicBezTo>
                        <a:cubicBezTo>
                          <a:pt x="132" y="379"/>
                          <a:pt x="132" y="379"/>
                          <a:pt x="131" y="379"/>
                        </a:cubicBezTo>
                        <a:cubicBezTo>
                          <a:pt x="128" y="376"/>
                          <a:pt x="35" y="330"/>
                          <a:pt x="15" y="232"/>
                        </a:cubicBezTo>
                        <a:cubicBezTo>
                          <a:pt x="0" y="163"/>
                          <a:pt x="26" y="87"/>
                          <a:pt x="92" y="7"/>
                        </a:cubicBezTo>
                        <a:cubicBezTo>
                          <a:pt x="92" y="7"/>
                          <a:pt x="92" y="7"/>
                          <a:pt x="92" y="6"/>
                        </a:cubicBezTo>
                        <a:cubicBezTo>
                          <a:pt x="93" y="6"/>
                          <a:pt x="93" y="6"/>
                          <a:pt x="93" y="6"/>
                        </a:cubicBezTo>
                        <a:cubicBezTo>
                          <a:pt x="94" y="5"/>
                          <a:pt x="94" y="5"/>
                          <a:pt x="95" y="5"/>
                        </a:cubicBezTo>
                        <a:cubicBezTo>
                          <a:pt x="95" y="5"/>
                          <a:pt x="95" y="4"/>
                          <a:pt x="96" y="4"/>
                        </a:cubicBezTo>
                        <a:cubicBezTo>
                          <a:pt x="96" y="4"/>
                          <a:pt x="96" y="4"/>
                          <a:pt x="97" y="4"/>
                        </a:cubicBezTo>
                        <a:cubicBezTo>
                          <a:pt x="97" y="3"/>
                          <a:pt x="97" y="3"/>
                          <a:pt x="98" y="3"/>
                        </a:cubicBezTo>
                        <a:cubicBezTo>
                          <a:pt x="98" y="2"/>
                          <a:pt x="99" y="2"/>
                          <a:pt x="100" y="2"/>
                        </a:cubicBezTo>
                        <a:cubicBezTo>
                          <a:pt x="101" y="2"/>
                          <a:pt x="101" y="1"/>
                          <a:pt x="102" y="1"/>
                        </a:cubicBezTo>
                        <a:cubicBezTo>
                          <a:pt x="102" y="1"/>
                          <a:pt x="102" y="1"/>
                          <a:pt x="103" y="1"/>
                        </a:cubicBezTo>
                        <a:cubicBezTo>
                          <a:pt x="103" y="1"/>
                          <a:pt x="103" y="1"/>
                          <a:pt x="104" y="1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ubicBezTo>
                          <a:pt x="106" y="0"/>
                          <a:pt x="106" y="0"/>
                          <a:pt x="106" y="0"/>
                        </a:cubicBezTo>
                        <a:lnTo>
                          <a:pt x="141" y="381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27" name="Freeform 84">
                    <a:extLst>
                      <a:ext uri="{FF2B5EF4-FFF2-40B4-BE49-F238E27FC236}">
                        <a16:creationId xmlns="" xmlns:a16="http://schemas.microsoft.com/office/drawing/2014/main" id="{DA9D6730-0644-714B-B271-7F538FC1E2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41913" y="3065463"/>
                    <a:ext cx="47625" cy="138112"/>
                  </a:xfrm>
                  <a:custGeom>
                    <a:avLst/>
                    <a:gdLst>
                      <a:gd name="T0" fmla="*/ 0 w 132"/>
                      <a:gd name="T1" fmla="*/ 0 h 382"/>
                      <a:gd name="T2" fmla="*/ 0 w 132"/>
                      <a:gd name="T3" fmla="*/ 0 h 382"/>
                      <a:gd name="T4" fmla="*/ 722 w 132"/>
                      <a:gd name="T5" fmla="*/ 362 h 382"/>
                      <a:gd name="T6" fmla="*/ 722 w 132"/>
                      <a:gd name="T7" fmla="*/ 362 h 382"/>
                      <a:gd name="T8" fmla="*/ 1082 w 132"/>
                      <a:gd name="T9" fmla="*/ 362 h 382"/>
                      <a:gd name="T10" fmla="*/ 1082 w 132"/>
                      <a:gd name="T11" fmla="*/ 362 h 382"/>
                      <a:gd name="T12" fmla="*/ 1804 w 132"/>
                      <a:gd name="T13" fmla="*/ 362 h 382"/>
                      <a:gd name="T14" fmla="*/ 1804 w 132"/>
                      <a:gd name="T15" fmla="*/ 362 h 382"/>
                      <a:gd name="T16" fmla="*/ 1804 w 132"/>
                      <a:gd name="T17" fmla="*/ 723 h 382"/>
                      <a:gd name="T18" fmla="*/ 1804 w 132"/>
                      <a:gd name="T19" fmla="*/ 723 h 382"/>
                      <a:gd name="T20" fmla="*/ 2165 w 132"/>
                      <a:gd name="T21" fmla="*/ 723 h 382"/>
                      <a:gd name="T22" fmla="*/ 2165 w 132"/>
                      <a:gd name="T23" fmla="*/ 723 h 382"/>
                      <a:gd name="T24" fmla="*/ 2526 w 132"/>
                      <a:gd name="T25" fmla="*/ 723 h 382"/>
                      <a:gd name="T26" fmla="*/ 2526 w 132"/>
                      <a:gd name="T27" fmla="*/ 723 h 382"/>
                      <a:gd name="T28" fmla="*/ 2886 w 132"/>
                      <a:gd name="T29" fmla="*/ 1085 h 382"/>
                      <a:gd name="T30" fmla="*/ 2886 w 132"/>
                      <a:gd name="T31" fmla="*/ 1085 h 382"/>
                      <a:gd name="T32" fmla="*/ 3247 w 132"/>
                      <a:gd name="T33" fmla="*/ 1446 h 382"/>
                      <a:gd name="T34" fmla="*/ 3247 w 132"/>
                      <a:gd name="T35" fmla="*/ 1446 h 382"/>
                      <a:gd name="T36" fmla="*/ 3608 w 132"/>
                      <a:gd name="T37" fmla="*/ 1446 h 382"/>
                      <a:gd name="T38" fmla="*/ 3608 w 132"/>
                      <a:gd name="T39" fmla="*/ 1446 h 382"/>
                      <a:gd name="T40" fmla="*/ 3969 w 132"/>
                      <a:gd name="T41" fmla="*/ 1808 h 382"/>
                      <a:gd name="T42" fmla="*/ 3969 w 132"/>
                      <a:gd name="T43" fmla="*/ 1808 h 382"/>
                      <a:gd name="T44" fmla="*/ 46903 w 132"/>
                      <a:gd name="T45" fmla="*/ 76287 h 382"/>
                      <a:gd name="T46" fmla="*/ 46903 w 132"/>
                      <a:gd name="T47" fmla="*/ 76287 h 382"/>
                      <a:gd name="T48" fmla="*/ 15875 w 132"/>
                      <a:gd name="T49" fmla="*/ 136304 h 382"/>
                      <a:gd name="T50" fmla="*/ 15875 w 132"/>
                      <a:gd name="T51" fmla="*/ 136304 h 382"/>
                      <a:gd name="T52" fmla="*/ 15514 w 132"/>
                      <a:gd name="T53" fmla="*/ 136304 h 382"/>
                      <a:gd name="T54" fmla="*/ 15514 w 132"/>
                      <a:gd name="T55" fmla="*/ 136304 h 382"/>
                      <a:gd name="T56" fmla="*/ 15514 w 132"/>
                      <a:gd name="T57" fmla="*/ 136666 h 382"/>
                      <a:gd name="T58" fmla="*/ 15514 w 132"/>
                      <a:gd name="T59" fmla="*/ 136666 h 382"/>
                      <a:gd name="T60" fmla="*/ 15514 w 132"/>
                      <a:gd name="T61" fmla="*/ 136666 h 382"/>
                      <a:gd name="T62" fmla="*/ 15514 w 132"/>
                      <a:gd name="T63" fmla="*/ 136666 h 382"/>
                      <a:gd name="T64" fmla="*/ 14071 w 132"/>
                      <a:gd name="T65" fmla="*/ 137389 h 382"/>
                      <a:gd name="T66" fmla="*/ 14071 w 132"/>
                      <a:gd name="T67" fmla="*/ 137389 h 382"/>
                      <a:gd name="T68" fmla="*/ 14071 w 132"/>
                      <a:gd name="T69" fmla="*/ 137389 h 382"/>
                      <a:gd name="T70" fmla="*/ 14071 w 132"/>
                      <a:gd name="T71" fmla="*/ 137389 h 382"/>
                      <a:gd name="T72" fmla="*/ 12628 w 132"/>
                      <a:gd name="T73" fmla="*/ 137750 h 382"/>
                      <a:gd name="T74" fmla="*/ 0 w 132"/>
                      <a:gd name="T75" fmla="*/ 0 h 38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32" h="382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" y="0"/>
                          <a:pt x="2" y="1"/>
                          <a:pt x="2" y="1"/>
                        </a:cubicBezTo>
                        <a:lnTo>
                          <a:pt x="3" y="1"/>
                        </a:lnTo>
                        <a:cubicBezTo>
                          <a:pt x="4" y="1"/>
                          <a:pt x="4" y="1"/>
                          <a:pt x="5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6" y="2"/>
                        </a:cubicBezTo>
                        <a:cubicBezTo>
                          <a:pt x="6" y="2"/>
                          <a:pt x="6" y="2"/>
                          <a:pt x="7" y="2"/>
                        </a:cubicBezTo>
                        <a:cubicBezTo>
                          <a:pt x="7" y="2"/>
                          <a:pt x="7" y="3"/>
                          <a:pt x="8" y="3"/>
                        </a:cubicBezTo>
                        <a:cubicBezTo>
                          <a:pt x="9" y="3"/>
                          <a:pt x="9" y="4"/>
                          <a:pt x="9" y="4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5"/>
                          <a:pt x="11" y="5"/>
                          <a:pt x="11" y="5"/>
                        </a:cubicBezTo>
                        <a:cubicBezTo>
                          <a:pt x="91" y="70"/>
                          <a:pt x="131" y="140"/>
                          <a:pt x="130" y="211"/>
                        </a:cubicBezTo>
                        <a:cubicBezTo>
                          <a:pt x="128" y="311"/>
                          <a:pt x="47" y="374"/>
                          <a:pt x="44" y="377"/>
                        </a:cubicBezTo>
                        <a:lnTo>
                          <a:pt x="43" y="377"/>
                        </a:lnTo>
                        <a:lnTo>
                          <a:pt x="43" y="378"/>
                        </a:lnTo>
                        <a:cubicBezTo>
                          <a:pt x="42" y="378"/>
                          <a:pt x="40" y="379"/>
                          <a:pt x="39" y="380"/>
                        </a:cubicBezTo>
                        <a:cubicBezTo>
                          <a:pt x="37" y="380"/>
                          <a:pt x="36" y="381"/>
                          <a:pt x="35" y="381"/>
                        </a:cubicBez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28" name="Freeform 85">
                    <a:extLst>
                      <a:ext uri="{FF2B5EF4-FFF2-40B4-BE49-F238E27FC236}">
                        <a16:creationId xmlns="" xmlns:a16="http://schemas.microsoft.com/office/drawing/2014/main" id="{AB8C798A-5E0B-074A-A7F7-488A53A8A0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95888" y="3203575"/>
                    <a:ext cx="60325" cy="134938"/>
                  </a:xfrm>
                  <a:custGeom>
                    <a:avLst/>
                    <a:gdLst>
                      <a:gd name="T0" fmla="*/ 30704 w 167"/>
                      <a:gd name="T1" fmla="*/ 134578 h 375"/>
                      <a:gd name="T2" fmla="*/ 30704 w 167"/>
                      <a:gd name="T3" fmla="*/ 134578 h 375"/>
                      <a:gd name="T4" fmla="*/ 29259 w 167"/>
                      <a:gd name="T5" fmla="*/ 134218 h 375"/>
                      <a:gd name="T6" fmla="*/ 29259 w 167"/>
                      <a:gd name="T7" fmla="*/ 134218 h 375"/>
                      <a:gd name="T8" fmla="*/ 28898 w 167"/>
                      <a:gd name="T9" fmla="*/ 133858 h 375"/>
                      <a:gd name="T10" fmla="*/ 28898 w 167"/>
                      <a:gd name="T11" fmla="*/ 133858 h 375"/>
                      <a:gd name="T12" fmla="*/ 27815 w 167"/>
                      <a:gd name="T13" fmla="*/ 133139 h 375"/>
                      <a:gd name="T14" fmla="*/ 27815 w 167"/>
                      <a:gd name="T15" fmla="*/ 133139 h 375"/>
                      <a:gd name="T16" fmla="*/ 27815 w 167"/>
                      <a:gd name="T17" fmla="*/ 133139 h 375"/>
                      <a:gd name="T18" fmla="*/ 27815 w 167"/>
                      <a:gd name="T19" fmla="*/ 133139 h 375"/>
                      <a:gd name="T20" fmla="*/ 27815 w 167"/>
                      <a:gd name="T21" fmla="*/ 133139 h 375"/>
                      <a:gd name="T22" fmla="*/ 27815 w 167"/>
                      <a:gd name="T23" fmla="*/ 133139 h 375"/>
                      <a:gd name="T24" fmla="*/ 27453 w 167"/>
                      <a:gd name="T25" fmla="*/ 132779 h 375"/>
                      <a:gd name="T26" fmla="*/ 27453 w 167"/>
                      <a:gd name="T27" fmla="*/ 132779 h 375"/>
                      <a:gd name="T28" fmla="*/ 3251 w 167"/>
                      <a:gd name="T29" fmla="*/ 70168 h 375"/>
                      <a:gd name="T30" fmla="*/ 3251 w 167"/>
                      <a:gd name="T31" fmla="*/ 70168 h 375"/>
                      <a:gd name="T32" fmla="*/ 54184 w 167"/>
                      <a:gd name="T33" fmla="*/ 1080 h 375"/>
                      <a:gd name="T34" fmla="*/ 54184 w 167"/>
                      <a:gd name="T35" fmla="*/ 1080 h 375"/>
                      <a:gd name="T36" fmla="*/ 54545 w 167"/>
                      <a:gd name="T37" fmla="*/ 1080 h 375"/>
                      <a:gd name="T38" fmla="*/ 54545 w 167"/>
                      <a:gd name="T39" fmla="*/ 1080 h 375"/>
                      <a:gd name="T40" fmla="*/ 54907 w 167"/>
                      <a:gd name="T41" fmla="*/ 720 h 375"/>
                      <a:gd name="T42" fmla="*/ 54907 w 167"/>
                      <a:gd name="T43" fmla="*/ 720 h 375"/>
                      <a:gd name="T44" fmla="*/ 55268 w 167"/>
                      <a:gd name="T45" fmla="*/ 360 h 375"/>
                      <a:gd name="T46" fmla="*/ 55268 w 167"/>
                      <a:gd name="T47" fmla="*/ 360 h 375"/>
                      <a:gd name="T48" fmla="*/ 55629 w 167"/>
                      <a:gd name="T49" fmla="*/ 360 h 375"/>
                      <a:gd name="T50" fmla="*/ 55629 w 167"/>
                      <a:gd name="T51" fmla="*/ 360 h 375"/>
                      <a:gd name="T52" fmla="*/ 56351 w 167"/>
                      <a:gd name="T53" fmla="*/ 360 h 375"/>
                      <a:gd name="T54" fmla="*/ 56351 w 167"/>
                      <a:gd name="T55" fmla="*/ 360 h 375"/>
                      <a:gd name="T56" fmla="*/ 56713 w 167"/>
                      <a:gd name="T57" fmla="*/ 0 h 375"/>
                      <a:gd name="T58" fmla="*/ 56713 w 167"/>
                      <a:gd name="T59" fmla="*/ 0 h 375"/>
                      <a:gd name="T60" fmla="*/ 56713 w 167"/>
                      <a:gd name="T61" fmla="*/ 0 h 375"/>
                      <a:gd name="T62" fmla="*/ 56713 w 167"/>
                      <a:gd name="T63" fmla="*/ 0 h 375"/>
                      <a:gd name="T64" fmla="*/ 57074 w 167"/>
                      <a:gd name="T65" fmla="*/ 0 h 375"/>
                      <a:gd name="T66" fmla="*/ 57074 w 167"/>
                      <a:gd name="T67" fmla="*/ 0 h 375"/>
                      <a:gd name="T68" fmla="*/ 57796 w 167"/>
                      <a:gd name="T69" fmla="*/ 0 h 375"/>
                      <a:gd name="T70" fmla="*/ 57796 w 167"/>
                      <a:gd name="T71" fmla="*/ 0 h 375"/>
                      <a:gd name="T72" fmla="*/ 58158 w 167"/>
                      <a:gd name="T73" fmla="*/ 0 h 375"/>
                      <a:gd name="T74" fmla="*/ 58158 w 167"/>
                      <a:gd name="T75" fmla="*/ 0 h 375"/>
                      <a:gd name="T76" fmla="*/ 58519 w 167"/>
                      <a:gd name="T77" fmla="*/ 0 h 375"/>
                      <a:gd name="T78" fmla="*/ 58519 w 167"/>
                      <a:gd name="T79" fmla="*/ 0 h 375"/>
                      <a:gd name="T80" fmla="*/ 59241 w 167"/>
                      <a:gd name="T81" fmla="*/ 0 h 375"/>
                      <a:gd name="T82" fmla="*/ 59241 w 167"/>
                      <a:gd name="T83" fmla="*/ 0 h 375"/>
                      <a:gd name="T84" fmla="*/ 59603 w 167"/>
                      <a:gd name="T85" fmla="*/ 360 h 375"/>
                      <a:gd name="T86" fmla="*/ 59603 w 167"/>
                      <a:gd name="T87" fmla="*/ 360 h 375"/>
                      <a:gd name="T88" fmla="*/ 59964 w 167"/>
                      <a:gd name="T89" fmla="*/ 360 h 375"/>
                      <a:gd name="T90" fmla="*/ 30704 w 167"/>
                      <a:gd name="T91" fmla="*/ 134578 h 375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67" h="375">
                        <a:moveTo>
                          <a:pt x="85" y="374"/>
                        </a:moveTo>
                        <a:lnTo>
                          <a:pt x="85" y="374"/>
                        </a:lnTo>
                        <a:cubicBezTo>
                          <a:pt x="83" y="373"/>
                          <a:pt x="82" y="373"/>
                          <a:pt x="81" y="373"/>
                        </a:cubicBezTo>
                        <a:cubicBezTo>
                          <a:pt x="81" y="372"/>
                          <a:pt x="81" y="372"/>
                          <a:pt x="80" y="372"/>
                        </a:cubicBezTo>
                        <a:cubicBezTo>
                          <a:pt x="79" y="372"/>
                          <a:pt x="78" y="371"/>
                          <a:pt x="77" y="370"/>
                        </a:cubicBezTo>
                        <a:cubicBezTo>
                          <a:pt x="76" y="370"/>
                          <a:pt x="76" y="369"/>
                          <a:pt x="76" y="369"/>
                        </a:cubicBezTo>
                        <a:cubicBezTo>
                          <a:pt x="73" y="366"/>
                          <a:pt x="0" y="294"/>
                          <a:pt x="9" y="195"/>
                        </a:cubicBezTo>
                        <a:cubicBezTo>
                          <a:pt x="16" y="124"/>
                          <a:pt x="63" y="60"/>
                          <a:pt x="150" y="3"/>
                        </a:cubicBezTo>
                        <a:lnTo>
                          <a:pt x="151" y="3"/>
                        </a:lnTo>
                        <a:lnTo>
                          <a:pt x="152" y="2"/>
                        </a:lnTo>
                        <a:lnTo>
                          <a:pt x="153" y="1"/>
                        </a:lnTo>
                        <a:cubicBezTo>
                          <a:pt x="154" y="1"/>
                          <a:pt x="154" y="1"/>
                          <a:pt x="154" y="1"/>
                        </a:cubicBezTo>
                        <a:cubicBezTo>
                          <a:pt x="155" y="1"/>
                          <a:pt x="156" y="1"/>
                          <a:pt x="156" y="1"/>
                        </a:cubicBezTo>
                        <a:cubicBezTo>
                          <a:pt x="156" y="1"/>
                          <a:pt x="156" y="0"/>
                          <a:pt x="157" y="0"/>
                        </a:cubicBezTo>
                        <a:lnTo>
                          <a:pt x="158" y="0"/>
                        </a:lnTo>
                        <a:cubicBezTo>
                          <a:pt x="159" y="0"/>
                          <a:pt x="159" y="0"/>
                          <a:pt x="160" y="0"/>
                        </a:cubicBezTo>
                        <a:lnTo>
                          <a:pt x="161" y="0"/>
                        </a:lnTo>
                        <a:lnTo>
                          <a:pt x="162" y="0"/>
                        </a:lnTo>
                        <a:cubicBezTo>
                          <a:pt x="162" y="0"/>
                          <a:pt x="163" y="0"/>
                          <a:pt x="164" y="0"/>
                        </a:cubicBezTo>
                        <a:cubicBezTo>
                          <a:pt x="164" y="1"/>
                          <a:pt x="164" y="1"/>
                          <a:pt x="165" y="1"/>
                        </a:cubicBezTo>
                        <a:lnTo>
                          <a:pt x="166" y="1"/>
                        </a:lnTo>
                        <a:lnTo>
                          <a:pt x="85" y="374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29" name="Freeform 86">
                    <a:extLst>
                      <a:ext uri="{FF2B5EF4-FFF2-40B4-BE49-F238E27FC236}">
                        <a16:creationId xmlns="" xmlns:a16="http://schemas.microsoft.com/office/drawing/2014/main" id="{F44C9E69-8C6D-C947-B843-15A6FD175F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26050" y="3203575"/>
                    <a:ext cx="58738" cy="134938"/>
                  </a:xfrm>
                  <a:custGeom>
                    <a:avLst/>
                    <a:gdLst>
                      <a:gd name="T0" fmla="*/ 29011 w 164"/>
                      <a:gd name="T1" fmla="*/ 0 h 374"/>
                      <a:gd name="T2" fmla="*/ 29011 w 164"/>
                      <a:gd name="T3" fmla="*/ 0 h 374"/>
                      <a:gd name="T4" fmla="*/ 29369 w 164"/>
                      <a:gd name="T5" fmla="*/ 361 h 374"/>
                      <a:gd name="T6" fmla="*/ 29369 w 164"/>
                      <a:gd name="T7" fmla="*/ 361 h 374"/>
                      <a:gd name="T8" fmla="*/ 29727 w 164"/>
                      <a:gd name="T9" fmla="*/ 361 h 374"/>
                      <a:gd name="T10" fmla="*/ 29727 w 164"/>
                      <a:gd name="T11" fmla="*/ 361 h 374"/>
                      <a:gd name="T12" fmla="*/ 30443 w 164"/>
                      <a:gd name="T13" fmla="*/ 722 h 374"/>
                      <a:gd name="T14" fmla="*/ 30443 w 164"/>
                      <a:gd name="T15" fmla="*/ 722 h 374"/>
                      <a:gd name="T16" fmla="*/ 30443 w 164"/>
                      <a:gd name="T17" fmla="*/ 722 h 374"/>
                      <a:gd name="T18" fmla="*/ 30443 w 164"/>
                      <a:gd name="T19" fmla="*/ 722 h 374"/>
                      <a:gd name="T20" fmla="*/ 30443 w 164"/>
                      <a:gd name="T21" fmla="*/ 1082 h 374"/>
                      <a:gd name="T22" fmla="*/ 30443 w 164"/>
                      <a:gd name="T23" fmla="*/ 1082 h 374"/>
                      <a:gd name="T24" fmla="*/ 30802 w 164"/>
                      <a:gd name="T25" fmla="*/ 1082 h 374"/>
                      <a:gd name="T26" fmla="*/ 30802 w 164"/>
                      <a:gd name="T27" fmla="*/ 1082 h 374"/>
                      <a:gd name="T28" fmla="*/ 31160 w 164"/>
                      <a:gd name="T29" fmla="*/ 1804 h 374"/>
                      <a:gd name="T30" fmla="*/ 31160 w 164"/>
                      <a:gd name="T31" fmla="*/ 1804 h 374"/>
                      <a:gd name="T32" fmla="*/ 31518 w 164"/>
                      <a:gd name="T33" fmla="*/ 2165 h 374"/>
                      <a:gd name="T34" fmla="*/ 31518 w 164"/>
                      <a:gd name="T35" fmla="*/ 2165 h 374"/>
                      <a:gd name="T36" fmla="*/ 31876 w 164"/>
                      <a:gd name="T37" fmla="*/ 2526 h 374"/>
                      <a:gd name="T38" fmla="*/ 31876 w 164"/>
                      <a:gd name="T39" fmla="*/ 2526 h 374"/>
                      <a:gd name="T40" fmla="*/ 32234 w 164"/>
                      <a:gd name="T41" fmla="*/ 2526 h 374"/>
                      <a:gd name="T42" fmla="*/ 32234 w 164"/>
                      <a:gd name="T43" fmla="*/ 2526 h 374"/>
                      <a:gd name="T44" fmla="*/ 50500 w 164"/>
                      <a:gd name="T45" fmla="*/ 86591 h 374"/>
                      <a:gd name="T46" fmla="*/ 50500 w 164"/>
                      <a:gd name="T47" fmla="*/ 86591 h 374"/>
                      <a:gd name="T48" fmla="*/ 3223 w 164"/>
                      <a:gd name="T49" fmla="*/ 134216 h 374"/>
                      <a:gd name="T50" fmla="*/ 3223 w 164"/>
                      <a:gd name="T51" fmla="*/ 134216 h 374"/>
                      <a:gd name="T52" fmla="*/ 3223 w 164"/>
                      <a:gd name="T53" fmla="*/ 134216 h 374"/>
                      <a:gd name="T54" fmla="*/ 3223 w 164"/>
                      <a:gd name="T55" fmla="*/ 134216 h 374"/>
                      <a:gd name="T56" fmla="*/ 3223 w 164"/>
                      <a:gd name="T57" fmla="*/ 134216 h 374"/>
                      <a:gd name="T58" fmla="*/ 3223 w 164"/>
                      <a:gd name="T59" fmla="*/ 134216 h 374"/>
                      <a:gd name="T60" fmla="*/ 2865 w 164"/>
                      <a:gd name="T61" fmla="*/ 134216 h 374"/>
                      <a:gd name="T62" fmla="*/ 2865 w 164"/>
                      <a:gd name="T63" fmla="*/ 134216 h 374"/>
                      <a:gd name="T64" fmla="*/ 1433 w 164"/>
                      <a:gd name="T65" fmla="*/ 134577 h 374"/>
                      <a:gd name="T66" fmla="*/ 1433 w 164"/>
                      <a:gd name="T67" fmla="*/ 134577 h 374"/>
                      <a:gd name="T68" fmla="*/ 1074 w 164"/>
                      <a:gd name="T69" fmla="*/ 134577 h 374"/>
                      <a:gd name="T70" fmla="*/ 1074 w 164"/>
                      <a:gd name="T71" fmla="*/ 134577 h 374"/>
                      <a:gd name="T72" fmla="*/ 0 w 164"/>
                      <a:gd name="T73" fmla="*/ 134577 h 374"/>
                      <a:gd name="T74" fmla="*/ 29011 w 164"/>
                      <a:gd name="T75" fmla="*/ 0 h 37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64" h="374">
                        <a:moveTo>
                          <a:pt x="81" y="0"/>
                        </a:moveTo>
                        <a:lnTo>
                          <a:pt x="81" y="0"/>
                        </a:lnTo>
                        <a:cubicBezTo>
                          <a:pt x="82" y="0"/>
                          <a:pt x="82" y="0"/>
                          <a:pt x="82" y="1"/>
                        </a:cubicBezTo>
                        <a:cubicBezTo>
                          <a:pt x="83" y="1"/>
                          <a:pt x="83" y="1"/>
                          <a:pt x="83" y="1"/>
                        </a:cubicBezTo>
                        <a:cubicBezTo>
                          <a:pt x="83" y="2"/>
                          <a:pt x="84" y="2"/>
                          <a:pt x="85" y="2"/>
                        </a:cubicBezTo>
                        <a:lnTo>
                          <a:pt x="85" y="3"/>
                        </a:lnTo>
                        <a:cubicBezTo>
                          <a:pt x="86" y="3"/>
                          <a:pt x="86" y="3"/>
                          <a:pt x="86" y="3"/>
                        </a:cubicBezTo>
                        <a:cubicBezTo>
                          <a:pt x="87" y="4"/>
                          <a:pt x="87" y="4"/>
                          <a:pt x="87" y="5"/>
                        </a:cubicBezTo>
                        <a:cubicBezTo>
                          <a:pt x="87" y="5"/>
                          <a:pt x="88" y="5"/>
                          <a:pt x="88" y="6"/>
                        </a:cubicBezTo>
                        <a:cubicBezTo>
                          <a:pt x="89" y="6"/>
                          <a:pt x="89" y="7"/>
                          <a:pt x="89" y="7"/>
                        </a:cubicBezTo>
                        <a:cubicBezTo>
                          <a:pt x="89" y="7"/>
                          <a:pt x="89" y="7"/>
                          <a:pt x="90" y="7"/>
                        </a:cubicBezTo>
                        <a:cubicBezTo>
                          <a:pt x="146" y="94"/>
                          <a:pt x="163" y="173"/>
                          <a:pt x="141" y="240"/>
                        </a:cubicBezTo>
                        <a:cubicBezTo>
                          <a:pt x="110" y="334"/>
                          <a:pt x="13" y="371"/>
                          <a:pt x="9" y="372"/>
                        </a:cubicBezTo>
                        <a:cubicBezTo>
                          <a:pt x="8" y="372"/>
                          <a:pt x="8" y="372"/>
                          <a:pt x="8" y="372"/>
                        </a:cubicBezTo>
                        <a:cubicBezTo>
                          <a:pt x="7" y="373"/>
                          <a:pt x="6" y="373"/>
                          <a:pt x="4" y="373"/>
                        </a:cubicBezTo>
                        <a:cubicBezTo>
                          <a:pt x="4" y="373"/>
                          <a:pt x="4" y="373"/>
                          <a:pt x="3" y="373"/>
                        </a:cubicBezTo>
                        <a:cubicBezTo>
                          <a:pt x="2" y="373"/>
                          <a:pt x="1" y="373"/>
                          <a:pt x="0" y="373"/>
                        </a:cubicBezTo>
                        <a:lnTo>
                          <a:pt x="81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30" name="Freeform 87">
                    <a:extLst>
                      <a:ext uri="{FF2B5EF4-FFF2-40B4-BE49-F238E27FC236}">
                        <a16:creationId xmlns="" xmlns:a16="http://schemas.microsoft.com/office/drawing/2014/main" id="{5DA6FF5B-4A41-854C-A3F7-67DFEC6CC8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37163" y="3341688"/>
                    <a:ext cx="85725" cy="123825"/>
                  </a:xfrm>
                  <a:custGeom>
                    <a:avLst/>
                    <a:gdLst>
                      <a:gd name="T0" fmla="*/ 22788 w 237"/>
                      <a:gd name="T1" fmla="*/ 123465 h 344"/>
                      <a:gd name="T2" fmla="*/ 22788 w 237"/>
                      <a:gd name="T3" fmla="*/ 123465 h 344"/>
                      <a:gd name="T4" fmla="*/ 21341 w 237"/>
                      <a:gd name="T5" fmla="*/ 122745 h 344"/>
                      <a:gd name="T6" fmla="*/ 21341 w 237"/>
                      <a:gd name="T7" fmla="*/ 122745 h 344"/>
                      <a:gd name="T8" fmla="*/ 21341 w 237"/>
                      <a:gd name="T9" fmla="*/ 122745 h 344"/>
                      <a:gd name="T10" fmla="*/ 21341 w 237"/>
                      <a:gd name="T11" fmla="*/ 122745 h 344"/>
                      <a:gd name="T12" fmla="*/ 20256 w 237"/>
                      <a:gd name="T13" fmla="*/ 121305 h 344"/>
                      <a:gd name="T14" fmla="*/ 20256 w 237"/>
                      <a:gd name="T15" fmla="*/ 121305 h 344"/>
                      <a:gd name="T16" fmla="*/ 20256 w 237"/>
                      <a:gd name="T17" fmla="*/ 121305 h 344"/>
                      <a:gd name="T18" fmla="*/ 20256 w 237"/>
                      <a:gd name="T19" fmla="*/ 121305 h 344"/>
                      <a:gd name="T20" fmla="*/ 20256 w 237"/>
                      <a:gd name="T21" fmla="*/ 121305 h 344"/>
                      <a:gd name="T22" fmla="*/ 20256 w 237"/>
                      <a:gd name="T23" fmla="*/ 121305 h 344"/>
                      <a:gd name="T24" fmla="*/ 20256 w 237"/>
                      <a:gd name="T25" fmla="*/ 120945 h 344"/>
                      <a:gd name="T26" fmla="*/ 20256 w 237"/>
                      <a:gd name="T27" fmla="*/ 120945 h 344"/>
                      <a:gd name="T28" fmla="*/ 12660 w 237"/>
                      <a:gd name="T29" fmla="*/ 54353 h 344"/>
                      <a:gd name="T30" fmla="*/ 12660 w 237"/>
                      <a:gd name="T31" fmla="*/ 54353 h 344"/>
                      <a:gd name="T32" fmla="*/ 79576 w 237"/>
                      <a:gd name="T33" fmla="*/ 360 h 344"/>
                      <a:gd name="T34" fmla="*/ 79576 w 237"/>
                      <a:gd name="T35" fmla="*/ 360 h 344"/>
                      <a:gd name="T36" fmla="*/ 79576 w 237"/>
                      <a:gd name="T37" fmla="*/ 360 h 344"/>
                      <a:gd name="T38" fmla="*/ 79576 w 237"/>
                      <a:gd name="T39" fmla="*/ 360 h 344"/>
                      <a:gd name="T40" fmla="*/ 80299 w 237"/>
                      <a:gd name="T41" fmla="*/ 0 h 344"/>
                      <a:gd name="T42" fmla="*/ 80299 w 237"/>
                      <a:gd name="T43" fmla="*/ 0 h 344"/>
                      <a:gd name="T44" fmla="*/ 81023 w 237"/>
                      <a:gd name="T45" fmla="*/ 0 h 344"/>
                      <a:gd name="T46" fmla="*/ 81023 w 237"/>
                      <a:gd name="T47" fmla="*/ 0 h 344"/>
                      <a:gd name="T48" fmla="*/ 81384 w 237"/>
                      <a:gd name="T49" fmla="*/ 0 h 344"/>
                      <a:gd name="T50" fmla="*/ 81746 w 237"/>
                      <a:gd name="T51" fmla="*/ 0 h 344"/>
                      <a:gd name="T52" fmla="*/ 81746 w 237"/>
                      <a:gd name="T53" fmla="*/ 0 h 344"/>
                      <a:gd name="T54" fmla="*/ 82108 w 237"/>
                      <a:gd name="T55" fmla="*/ 0 h 344"/>
                      <a:gd name="T56" fmla="*/ 82108 w 237"/>
                      <a:gd name="T57" fmla="*/ 0 h 344"/>
                      <a:gd name="T58" fmla="*/ 82108 w 237"/>
                      <a:gd name="T59" fmla="*/ 0 h 344"/>
                      <a:gd name="T60" fmla="*/ 82108 w 237"/>
                      <a:gd name="T61" fmla="*/ 0 h 344"/>
                      <a:gd name="T62" fmla="*/ 82831 w 237"/>
                      <a:gd name="T63" fmla="*/ 0 h 344"/>
                      <a:gd name="T64" fmla="*/ 82831 w 237"/>
                      <a:gd name="T65" fmla="*/ 0 h 344"/>
                      <a:gd name="T66" fmla="*/ 83193 w 237"/>
                      <a:gd name="T67" fmla="*/ 0 h 344"/>
                      <a:gd name="T68" fmla="*/ 83193 w 237"/>
                      <a:gd name="T69" fmla="*/ 0 h 344"/>
                      <a:gd name="T70" fmla="*/ 83555 w 237"/>
                      <a:gd name="T71" fmla="*/ 360 h 344"/>
                      <a:gd name="T72" fmla="*/ 83555 w 237"/>
                      <a:gd name="T73" fmla="*/ 360 h 344"/>
                      <a:gd name="T74" fmla="*/ 83916 w 237"/>
                      <a:gd name="T75" fmla="*/ 720 h 344"/>
                      <a:gd name="T76" fmla="*/ 83916 w 237"/>
                      <a:gd name="T77" fmla="*/ 720 h 344"/>
                      <a:gd name="T78" fmla="*/ 84640 w 237"/>
                      <a:gd name="T79" fmla="*/ 720 h 344"/>
                      <a:gd name="T80" fmla="*/ 84640 w 237"/>
                      <a:gd name="T81" fmla="*/ 720 h 344"/>
                      <a:gd name="T82" fmla="*/ 85002 w 237"/>
                      <a:gd name="T83" fmla="*/ 1080 h 344"/>
                      <a:gd name="T84" fmla="*/ 85002 w 237"/>
                      <a:gd name="T85" fmla="*/ 1080 h 344"/>
                      <a:gd name="T86" fmla="*/ 85363 w 237"/>
                      <a:gd name="T87" fmla="*/ 1080 h 344"/>
                      <a:gd name="T88" fmla="*/ 22788 w 237"/>
                      <a:gd name="T89" fmla="*/ 123465 h 344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237" h="344">
                        <a:moveTo>
                          <a:pt x="63" y="343"/>
                        </a:moveTo>
                        <a:lnTo>
                          <a:pt x="63" y="343"/>
                        </a:lnTo>
                        <a:cubicBezTo>
                          <a:pt x="62" y="342"/>
                          <a:pt x="60" y="342"/>
                          <a:pt x="59" y="341"/>
                        </a:cubicBezTo>
                        <a:cubicBezTo>
                          <a:pt x="58" y="339"/>
                          <a:pt x="57" y="339"/>
                          <a:pt x="56" y="337"/>
                        </a:cubicBezTo>
                        <a:lnTo>
                          <a:pt x="56" y="336"/>
                        </a:lnTo>
                        <a:cubicBezTo>
                          <a:pt x="53" y="333"/>
                          <a:pt x="0" y="244"/>
                          <a:pt x="35" y="151"/>
                        </a:cubicBezTo>
                        <a:cubicBezTo>
                          <a:pt x="59" y="84"/>
                          <a:pt x="121" y="34"/>
                          <a:pt x="220" y="1"/>
                        </a:cubicBezTo>
                        <a:cubicBezTo>
                          <a:pt x="221" y="0"/>
                          <a:pt x="222" y="0"/>
                          <a:pt x="222" y="0"/>
                        </a:cubicBezTo>
                        <a:cubicBezTo>
                          <a:pt x="222" y="0"/>
                          <a:pt x="223" y="0"/>
                          <a:pt x="224" y="0"/>
                        </a:cubicBezTo>
                        <a:cubicBezTo>
                          <a:pt x="224" y="0"/>
                          <a:pt x="224" y="0"/>
                          <a:pt x="225" y="0"/>
                        </a:cubicBezTo>
                        <a:lnTo>
                          <a:pt x="226" y="0"/>
                        </a:lnTo>
                        <a:cubicBezTo>
                          <a:pt x="226" y="0"/>
                          <a:pt x="226" y="0"/>
                          <a:pt x="227" y="0"/>
                        </a:cubicBezTo>
                        <a:cubicBezTo>
                          <a:pt x="228" y="0"/>
                          <a:pt x="228" y="0"/>
                          <a:pt x="229" y="0"/>
                        </a:cubicBezTo>
                        <a:cubicBezTo>
                          <a:pt x="229" y="0"/>
                          <a:pt x="229" y="0"/>
                          <a:pt x="230" y="0"/>
                        </a:cubicBezTo>
                        <a:cubicBezTo>
                          <a:pt x="230" y="0"/>
                          <a:pt x="230" y="1"/>
                          <a:pt x="231" y="1"/>
                        </a:cubicBezTo>
                        <a:cubicBezTo>
                          <a:pt x="232" y="1"/>
                          <a:pt x="232" y="1"/>
                          <a:pt x="232" y="2"/>
                        </a:cubicBezTo>
                        <a:cubicBezTo>
                          <a:pt x="232" y="2"/>
                          <a:pt x="233" y="2"/>
                          <a:pt x="234" y="2"/>
                        </a:cubicBezTo>
                        <a:cubicBezTo>
                          <a:pt x="234" y="2"/>
                          <a:pt x="234" y="2"/>
                          <a:pt x="235" y="3"/>
                        </a:cubicBezTo>
                        <a:cubicBezTo>
                          <a:pt x="235" y="3"/>
                          <a:pt x="235" y="3"/>
                          <a:pt x="236" y="3"/>
                        </a:cubicBezTo>
                        <a:lnTo>
                          <a:pt x="63" y="343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31" name="Freeform 88">
                    <a:extLst>
                      <a:ext uri="{FF2B5EF4-FFF2-40B4-BE49-F238E27FC236}">
                        <a16:creationId xmlns="" xmlns:a16="http://schemas.microsoft.com/office/drawing/2014/main" id="{D835E53A-EDF2-2F4F-905F-734757A443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9388" y="3343275"/>
                    <a:ext cx="76200" cy="123825"/>
                  </a:xfrm>
                  <a:custGeom>
                    <a:avLst/>
                    <a:gdLst>
                      <a:gd name="T0" fmla="*/ 61890 w 213"/>
                      <a:gd name="T1" fmla="*/ 0 h 343"/>
                      <a:gd name="T2" fmla="*/ 61890 w 213"/>
                      <a:gd name="T3" fmla="*/ 0 h 343"/>
                      <a:gd name="T4" fmla="*/ 61890 w 213"/>
                      <a:gd name="T5" fmla="*/ 361 h 343"/>
                      <a:gd name="T6" fmla="*/ 61890 w 213"/>
                      <a:gd name="T7" fmla="*/ 361 h 343"/>
                      <a:gd name="T8" fmla="*/ 62606 w 213"/>
                      <a:gd name="T9" fmla="*/ 361 h 343"/>
                      <a:gd name="T10" fmla="*/ 62606 w 213"/>
                      <a:gd name="T11" fmla="*/ 361 h 343"/>
                      <a:gd name="T12" fmla="*/ 62963 w 213"/>
                      <a:gd name="T13" fmla="*/ 1083 h 343"/>
                      <a:gd name="T14" fmla="*/ 62963 w 213"/>
                      <a:gd name="T15" fmla="*/ 1083 h 343"/>
                      <a:gd name="T16" fmla="*/ 62963 w 213"/>
                      <a:gd name="T17" fmla="*/ 1083 h 343"/>
                      <a:gd name="T18" fmla="*/ 62963 w 213"/>
                      <a:gd name="T19" fmla="*/ 1083 h 343"/>
                      <a:gd name="T20" fmla="*/ 62963 w 213"/>
                      <a:gd name="T21" fmla="*/ 1444 h 343"/>
                      <a:gd name="T22" fmla="*/ 62963 w 213"/>
                      <a:gd name="T23" fmla="*/ 1444 h 343"/>
                      <a:gd name="T24" fmla="*/ 63321 w 213"/>
                      <a:gd name="T25" fmla="*/ 1805 h 343"/>
                      <a:gd name="T26" fmla="*/ 63321 w 213"/>
                      <a:gd name="T27" fmla="*/ 1805 h 343"/>
                      <a:gd name="T28" fmla="*/ 63321 w 213"/>
                      <a:gd name="T29" fmla="*/ 2166 h 343"/>
                      <a:gd name="T30" fmla="*/ 63321 w 213"/>
                      <a:gd name="T31" fmla="*/ 2166 h 343"/>
                      <a:gd name="T32" fmla="*/ 63679 w 213"/>
                      <a:gd name="T33" fmla="*/ 2527 h 343"/>
                      <a:gd name="T34" fmla="*/ 63679 w 213"/>
                      <a:gd name="T35" fmla="*/ 2527 h 343"/>
                      <a:gd name="T36" fmla="*/ 64037 w 213"/>
                      <a:gd name="T37" fmla="*/ 3249 h 343"/>
                      <a:gd name="T38" fmla="*/ 64037 w 213"/>
                      <a:gd name="T39" fmla="*/ 3249 h 343"/>
                      <a:gd name="T40" fmla="*/ 64037 w 213"/>
                      <a:gd name="T41" fmla="*/ 3249 h 343"/>
                      <a:gd name="T42" fmla="*/ 64037 w 213"/>
                      <a:gd name="T43" fmla="*/ 3249 h 343"/>
                      <a:gd name="T44" fmla="*/ 60817 w 213"/>
                      <a:gd name="T45" fmla="*/ 89168 h 343"/>
                      <a:gd name="T46" fmla="*/ 60817 w 213"/>
                      <a:gd name="T47" fmla="*/ 89168 h 343"/>
                      <a:gd name="T48" fmla="*/ 3220 w 213"/>
                      <a:gd name="T49" fmla="*/ 123464 h 343"/>
                      <a:gd name="T50" fmla="*/ 3220 w 213"/>
                      <a:gd name="T51" fmla="*/ 123464 h 343"/>
                      <a:gd name="T52" fmla="*/ 2862 w 213"/>
                      <a:gd name="T53" fmla="*/ 123464 h 343"/>
                      <a:gd name="T54" fmla="*/ 2862 w 213"/>
                      <a:gd name="T55" fmla="*/ 123464 h 343"/>
                      <a:gd name="T56" fmla="*/ 2862 w 213"/>
                      <a:gd name="T57" fmla="*/ 123464 h 343"/>
                      <a:gd name="T58" fmla="*/ 2862 w 213"/>
                      <a:gd name="T59" fmla="*/ 123464 h 343"/>
                      <a:gd name="T60" fmla="*/ 2862 w 213"/>
                      <a:gd name="T61" fmla="*/ 123464 h 343"/>
                      <a:gd name="T62" fmla="*/ 2862 w 213"/>
                      <a:gd name="T63" fmla="*/ 123464 h 343"/>
                      <a:gd name="T64" fmla="*/ 1431 w 213"/>
                      <a:gd name="T65" fmla="*/ 123464 h 343"/>
                      <a:gd name="T66" fmla="*/ 1431 w 213"/>
                      <a:gd name="T67" fmla="*/ 123464 h 343"/>
                      <a:gd name="T68" fmla="*/ 1431 w 213"/>
                      <a:gd name="T69" fmla="*/ 123464 h 343"/>
                      <a:gd name="T70" fmla="*/ 1431 w 213"/>
                      <a:gd name="T71" fmla="*/ 123464 h 343"/>
                      <a:gd name="T72" fmla="*/ 0 w 213"/>
                      <a:gd name="T73" fmla="*/ 122742 h 343"/>
                      <a:gd name="T74" fmla="*/ 61890 w 213"/>
                      <a:gd name="T75" fmla="*/ 0 h 343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213" h="343">
                        <a:moveTo>
                          <a:pt x="173" y="0"/>
                        </a:moveTo>
                        <a:lnTo>
                          <a:pt x="173" y="0"/>
                        </a:lnTo>
                        <a:lnTo>
                          <a:pt x="173" y="1"/>
                        </a:lnTo>
                        <a:cubicBezTo>
                          <a:pt x="174" y="1"/>
                          <a:pt x="174" y="1"/>
                          <a:pt x="175" y="1"/>
                        </a:cubicBezTo>
                        <a:cubicBezTo>
                          <a:pt x="175" y="2"/>
                          <a:pt x="175" y="3"/>
                          <a:pt x="176" y="3"/>
                        </a:cubicBezTo>
                        <a:cubicBezTo>
                          <a:pt x="176" y="3"/>
                          <a:pt x="176" y="3"/>
                          <a:pt x="176" y="4"/>
                        </a:cubicBezTo>
                        <a:lnTo>
                          <a:pt x="177" y="5"/>
                        </a:lnTo>
                        <a:lnTo>
                          <a:pt x="177" y="6"/>
                        </a:lnTo>
                        <a:cubicBezTo>
                          <a:pt x="178" y="6"/>
                          <a:pt x="178" y="7"/>
                          <a:pt x="178" y="7"/>
                        </a:cubicBezTo>
                        <a:cubicBezTo>
                          <a:pt x="179" y="7"/>
                          <a:pt x="179" y="8"/>
                          <a:pt x="179" y="9"/>
                        </a:cubicBezTo>
                        <a:cubicBezTo>
                          <a:pt x="212" y="107"/>
                          <a:pt x="209" y="188"/>
                          <a:pt x="170" y="247"/>
                        </a:cubicBezTo>
                        <a:cubicBezTo>
                          <a:pt x="116" y="331"/>
                          <a:pt x="14" y="342"/>
                          <a:pt x="9" y="342"/>
                        </a:cubicBezTo>
                        <a:cubicBezTo>
                          <a:pt x="9" y="342"/>
                          <a:pt x="9" y="342"/>
                          <a:pt x="8" y="342"/>
                        </a:cubicBezTo>
                        <a:cubicBezTo>
                          <a:pt x="7" y="342"/>
                          <a:pt x="5" y="342"/>
                          <a:pt x="4" y="342"/>
                        </a:cubicBezTo>
                        <a:cubicBezTo>
                          <a:pt x="2" y="341"/>
                          <a:pt x="1" y="341"/>
                          <a:pt x="0" y="340"/>
                        </a:cubicBezTo>
                        <a:lnTo>
                          <a:pt x="173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32" name="Freeform 89">
                    <a:extLst>
                      <a:ext uri="{FF2B5EF4-FFF2-40B4-BE49-F238E27FC236}">
                        <a16:creationId xmlns="" xmlns:a16="http://schemas.microsoft.com/office/drawing/2014/main" id="{C6A0F5F9-ADC7-6141-B50C-3F83F63560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03788" y="3051175"/>
                    <a:ext cx="107950" cy="101600"/>
                  </a:xfrm>
                  <a:custGeom>
                    <a:avLst/>
                    <a:gdLst>
                      <a:gd name="T0" fmla="*/ 107589 w 299"/>
                      <a:gd name="T1" fmla="*/ 87290 h 284"/>
                      <a:gd name="T2" fmla="*/ 107589 w 299"/>
                      <a:gd name="T3" fmla="*/ 87290 h 284"/>
                      <a:gd name="T4" fmla="*/ 106506 w 299"/>
                      <a:gd name="T5" fmla="*/ 88721 h 284"/>
                      <a:gd name="T6" fmla="*/ 106506 w 299"/>
                      <a:gd name="T7" fmla="*/ 88721 h 284"/>
                      <a:gd name="T8" fmla="*/ 106506 w 299"/>
                      <a:gd name="T9" fmla="*/ 88721 h 284"/>
                      <a:gd name="T10" fmla="*/ 106506 w 299"/>
                      <a:gd name="T11" fmla="*/ 88721 h 284"/>
                      <a:gd name="T12" fmla="*/ 105062 w 299"/>
                      <a:gd name="T13" fmla="*/ 89437 h 284"/>
                      <a:gd name="T14" fmla="*/ 105062 w 299"/>
                      <a:gd name="T15" fmla="*/ 89437 h 284"/>
                      <a:gd name="T16" fmla="*/ 105062 w 299"/>
                      <a:gd name="T17" fmla="*/ 89437 h 284"/>
                      <a:gd name="T18" fmla="*/ 105062 w 299"/>
                      <a:gd name="T19" fmla="*/ 89437 h 284"/>
                      <a:gd name="T20" fmla="*/ 105062 w 299"/>
                      <a:gd name="T21" fmla="*/ 89437 h 284"/>
                      <a:gd name="T22" fmla="*/ 105062 w 299"/>
                      <a:gd name="T23" fmla="*/ 89437 h 284"/>
                      <a:gd name="T24" fmla="*/ 104701 w 299"/>
                      <a:gd name="T25" fmla="*/ 89437 h 284"/>
                      <a:gd name="T26" fmla="*/ 104701 w 299"/>
                      <a:gd name="T27" fmla="*/ 89437 h 284"/>
                      <a:gd name="T28" fmla="*/ 37909 w 299"/>
                      <a:gd name="T29" fmla="*/ 81924 h 284"/>
                      <a:gd name="T30" fmla="*/ 37909 w 299"/>
                      <a:gd name="T31" fmla="*/ 81924 h 284"/>
                      <a:gd name="T32" fmla="*/ 0 w 299"/>
                      <a:gd name="T33" fmla="*/ 5008 h 284"/>
                      <a:gd name="T34" fmla="*/ 0 w 299"/>
                      <a:gd name="T35" fmla="*/ 5008 h 284"/>
                      <a:gd name="T36" fmla="*/ 0 w 299"/>
                      <a:gd name="T37" fmla="*/ 5008 h 284"/>
                      <a:gd name="T38" fmla="*/ 0 w 299"/>
                      <a:gd name="T39" fmla="*/ 5008 h 284"/>
                      <a:gd name="T40" fmla="*/ 0 w 299"/>
                      <a:gd name="T41" fmla="*/ 4651 h 284"/>
                      <a:gd name="T42" fmla="*/ 0 w 299"/>
                      <a:gd name="T43" fmla="*/ 4651 h 284"/>
                      <a:gd name="T44" fmla="*/ 0 w 299"/>
                      <a:gd name="T45" fmla="*/ 3935 h 284"/>
                      <a:gd name="T46" fmla="*/ 0 w 299"/>
                      <a:gd name="T47" fmla="*/ 3935 h 284"/>
                      <a:gd name="T48" fmla="*/ 0 w 299"/>
                      <a:gd name="T49" fmla="*/ 3577 h 284"/>
                      <a:gd name="T50" fmla="*/ 0 w 299"/>
                      <a:gd name="T51" fmla="*/ 3577 h 284"/>
                      <a:gd name="T52" fmla="*/ 0 w 299"/>
                      <a:gd name="T53" fmla="*/ 3220 h 284"/>
                      <a:gd name="T54" fmla="*/ 0 w 299"/>
                      <a:gd name="T55" fmla="*/ 3220 h 284"/>
                      <a:gd name="T56" fmla="*/ 0 w 299"/>
                      <a:gd name="T57" fmla="*/ 2862 h 284"/>
                      <a:gd name="T58" fmla="*/ 0 w 299"/>
                      <a:gd name="T59" fmla="*/ 2862 h 284"/>
                      <a:gd name="T60" fmla="*/ 0 w 299"/>
                      <a:gd name="T61" fmla="*/ 2504 h 284"/>
                      <a:gd name="T62" fmla="*/ 0 w 299"/>
                      <a:gd name="T63" fmla="*/ 2504 h 284"/>
                      <a:gd name="T64" fmla="*/ 361 w 299"/>
                      <a:gd name="T65" fmla="*/ 2146 h 284"/>
                      <a:gd name="T66" fmla="*/ 361 w 299"/>
                      <a:gd name="T67" fmla="*/ 2146 h 284"/>
                      <a:gd name="T68" fmla="*/ 722 w 299"/>
                      <a:gd name="T69" fmla="*/ 1789 h 284"/>
                      <a:gd name="T70" fmla="*/ 722 w 299"/>
                      <a:gd name="T71" fmla="*/ 1789 h 284"/>
                      <a:gd name="T72" fmla="*/ 722 w 299"/>
                      <a:gd name="T73" fmla="*/ 1431 h 284"/>
                      <a:gd name="T74" fmla="*/ 722 w 299"/>
                      <a:gd name="T75" fmla="*/ 1431 h 284"/>
                      <a:gd name="T76" fmla="*/ 1083 w 299"/>
                      <a:gd name="T77" fmla="*/ 1073 h 284"/>
                      <a:gd name="T78" fmla="*/ 1083 w 299"/>
                      <a:gd name="T79" fmla="*/ 1073 h 284"/>
                      <a:gd name="T80" fmla="*/ 1444 w 299"/>
                      <a:gd name="T81" fmla="*/ 715 h 284"/>
                      <a:gd name="T82" fmla="*/ 1444 w 299"/>
                      <a:gd name="T83" fmla="*/ 715 h 284"/>
                      <a:gd name="T84" fmla="*/ 1805 w 299"/>
                      <a:gd name="T85" fmla="*/ 358 h 284"/>
                      <a:gd name="T86" fmla="*/ 1805 w 299"/>
                      <a:gd name="T87" fmla="*/ 358 h 284"/>
                      <a:gd name="T88" fmla="*/ 2166 w 299"/>
                      <a:gd name="T89" fmla="*/ 0 h 284"/>
                      <a:gd name="T90" fmla="*/ 107589 w 299"/>
                      <a:gd name="T91" fmla="*/ 87290 h 28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299" h="284">
                        <a:moveTo>
                          <a:pt x="298" y="244"/>
                        </a:moveTo>
                        <a:lnTo>
                          <a:pt x="298" y="244"/>
                        </a:lnTo>
                        <a:cubicBezTo>
                          <a:pt x="297" y="246"/>
                          <a:pt x="296" y="246"/>
                          <a:pt x="295" y="248"/>
                        </a:cubicBezTo>
                        <a:cubicBezTo>
                          <a:pt x="293" y="249"/>
                          <a:pt x="292" y="249"/>
                          <a:pt x="291" y="250"/>
                        </a:cubicBezTo>
                        <a:cubicBezTo>
                          <a:pt x="290" y="250"/>
                          <a:pt x="290" y="250"/>
                          <a:pt x="290" y="250"/>
                        </a:cubicBezTo>
                        <a:cubicBezTo>
                          <a:pt x="285" y="252"/>
                          <a:pt x="187" y="283"/>
                          <a:pt x="105" y="229"/>
                        </a:cubicBezTo>
                        <a:cubicBezTo>
                          <a:pt x="45" y="190"/>
                          <a:pt x="10" y="118"/>
                          <a:pt x="0" y="14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2"/>
                          <a:pt x="0" y="11"/>
                          <a:pt x="0" y="11"/>
                        </a:cubicBez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cubicBezTo>
                          <a:pt x="1" y="7"/>
                          <a:pt x="1" y="7"/>
                          <a:pt x="1" y="6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1"/>
                          <a:pt x="5" y="1"/>
                          <a:pt x="5" y="1"/>
                        </a:cubicBezTo>
                        <a:cubicBezTo>
                          <a:pt x="5" y="0"/>
                          <a:pt x="5" y="0"/>
                          <a:pt x="6" y="0"/>
                        </a:cubicBezTo>
                        <a:lnTo>
                          <a:pt x="298" y="244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533" name="Freeform 90">
                    <a:extLst>
                      <a:ext uri="{FF2B5EF4-FFF2-40B4-BE49-F238E27FC236}">
                        <a16:creationId xmlns="" xmlns:a16="http://schemas.microsoft.com/office/drawing/2014/main" id="{BD279D83-C180-1F4B-9784-12097A04ED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05375" y="3044825"/>
                    <a:ext cx="111125" cy="93663"/>
                  </a:xfrm>
                  <a:custGeom>
                    <a:avLst/>
                    <a:gdLst>
                      <a:gd name="T0" fmla="*/ 0 w 310"/>
                      <a:gd name="T1" fmla="*/ 5063 h 259"/>
                      <a:gd name="T2" fmla="*/ 0 w 310"/>
                      <a:gd name="T3" fmla="*/ 5063 h 259"/>
                      <a:gd name="T4" fmla="*/ 0 w 310"/>
                      <a:gd name="T5" fmla="*/ 4701 h 259"/>
                      <a:gd name="T6" fmla="*/ 0 w 310"/>
                      <a:gd name="T7" fmla="*/ 4701 h 259"/>
                      <a:gd name="T8" fmla="*/ 717 w 310"/>
                      <a:gd name="T9" fmla="*/ 4701 h 259"/>
                      <a:gd name="T10" fmla="*/ 717 w 310"/>
                      <a:gd name="T11" fmla="*/ 4701 h 259"/>
                      <a:gd name="T12" fmla="*/ 1075 w 310"/>
                      <a:gd name="T13" fmla="*/ 3978 h 259"/>
                      <a:gd name="T14" fmla="*/ 1075 w 310"/>
                      <a:gd name="T15" fmla="*/ 3978 h 259"/>
                      <a:gd name="T16" fmla="*/ 1075 w 310"/>
                      <a:gd name="T17" fmla="*/ 3978 h 259"/>
                      <a:gd name="T18" fmla="*/ 1075 w 310"/>
                      <a:gd name="T19" fmla="*/ 3978 h 259"/>
                      <a:gd name="T20" fmla="*/ 1434 w 310"/>
                      <a:gd name="T21" fmla="*/ 3978 h 259"/>
                      <a:gd name="T22" fmla="*/ 1434 w 310"/>
                      <a:gd name="T23" fmla="*/ 3978 h 259"/>
                      <a:gd name="T24" fmla="*/ 1792 w 310"/>
                      <a:gd name="T25" fmla="*/ 3978 h 259"/>
                      <a:gd name="T26" fmla="*/ 1792 w 310"/>
                      <a:gd name="T27" fmla="*/ 3978 h 259"/>
                      <a:gd name="T28" fmla="*/ 2151 w 310"/>
                      <a:gd name="T29" fmla="*/ 3616 h 259"/>
                      <a:gd name="T30" fmla="*/ 2151 w 310"/>
                      <a:gd name="T31" fmla="*/ 3616 h 259"/>
                      <a:gd name="T32" fmla="*/ 2509 w 310"/>
                      <a:gd name="T33" fmla="*/ 3616 h 259"/>
                      <a:gd name="T34" fmla="*/ 2509 w 310"/>
                      <a:gd name="T35" fmla="*/ 3616 h 259"/>
                      <a:gd name="T36" fmla="*/ 3226 w 310"/>
                      <a:gd name="T37" fmla="*/ 3616 h 259"/>
                      <a:gd name="T38" fmla="*/ 3226 w 310"/>
                      <a:gd name="T39" fmla="*/ 3616 h 259"/>
                      <a:gd name="T40" fmla="*/ 3585 w 310"/>
                      <a:gd name="T41" fmla="*/ 3616 h 259"/>
                      <a:gd name="T42" fmla="*/ 3585 w 310"/>
                      <a:gd name="T43" fmla="*/ 3616 h 259"/>
                      <a:gd name="T44" fmla="*/ 86032 w 310"/>
                      <a:gd name="T45" fmla="*/ 26038 h 259"/>
                      <a:gd name="T46" fmla="*/ 86032 w 310"/>
                      <a:gd name="T47" fmla="*/ 26038 h 259"/>
                      <a:gd name="T48" fmla="*/ 106106 w 310"/>
                      <a:gd name="T49" fmla="*/ 90408 h 259"/>
                      <a:gd name="T50" fmla="*/ 106106 w 310"/>
                      <a:gd name="T51" fmla="*/ 90408 h 259"/>
                      <a:gd name="T52" fmla="*/ 106106 w 310"/>
                      <a:gd name="T53" fmla="*/ 90408 h 259"/>
                      <a:gd name="T54" fmla="*/ 106106 w 310"/>
                      <a:gd name="T55" fmla="*/ 90408 h 259"/>
                      <a:gd name="T56" fmla="*/ 106106 w 310"/>
                      <a:gd name="T57" fmla="*/ 90408 h 259"/>
                      <a:gd name="T58" fmla="*/ 106106 w 310"/>
                      <a:gd name="T59" fmla="*/ 90408 h 259"/>
                      <a:gd name="T60" fmla="*/ 105748 w 310"/>
                      <a:gd name="T61" fmla="*/ 90770 h 259"/>
                      <a:gd name="T62" fmla="*/ 105748 w 310"/>
                      <a:gd name="T63" fmla="*/ 90770 h 259"/>
                      <a:gd name="T64" fmla="*/ 105390 w 310"/>
                      <a:gd name="T65" fmla="*/ 92216 h 259"/>
                      <a:gd name="T66" fmla="*/ 105390 w 310"/>
                      <a:gd name="T67" fmla="*/ 92216 h 259"/>
                      <a:gd name="T68" fmla="*/ 105390 w 310"/>
                      <a:gd name="T69" fmla="*/ 92216 h 259"/>
                      <a:gd name="T70" fmla="*/ 105390 w 310"/>
                      <a:gd name="T71" fmla="*/ 92216 h 259"/>
                      <a:gd name="T72" fmla="*/ 104673 w 310"/>
                      <a:gd name="T73" fmla="*/ 93301 h 259"/>
                      <a:gd name="T74" fmla="*/ 0 w 310"/>
                      <a:gd name="T75" fmla="*/ 5063 h 259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310" h="259">
                        <a:moveTo>
                          <a:pt x="0" y="14"/>
                        </a:moveTo>
                        <a:lnTo>
                          <a:pt x="0" y="14"/>
                        </a:lnTo>
                        <a:lnTo>
                          <a:pt x="0" y="13"/>
                        </a:lnTo>
                        <a:cubicBezTo>
                          <a:pt x="1" y="13"/>
                          <a:pt x="1" y="13"/>
                          <a:pt x="2" y="13"/>
                        </a:cubicBezTo>
                        <a:cubicBezTo>
                          <a:pt x="2" y="12"/>
                          <a:pt x="2" y="12"/>
                          <a:pt x="3" y="11"/>
                        </a:cubicBezTo>
                        <a:cubicBezTo>
                          <a:pt x="3" y="11"/>
                          <a:pt x="3" y="11"/>
                          <a:pt x="4" y="11"/>
                        </a:cubicBezTo>
                        <a:cubicBezTo>
                          <a:pt x="4" y="11"/>
                          <a:pt x="4" y="11"/>
                          <a:pt x="5" y="11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7" y="10"/>
                          <a:pt x="7" y="10"/>
                          <a:pt x="7" y="10"/>
                        </a:cubicBezTo>
                        <a:cubicBezTo>
                          <a:pt x="8" y="10"/>
                          <a:pt x="9" y="10"/>
                          <a:pt x="9" y="10"/>
                        </a:cubicBezTo>
                        <a:lnTo>
                          <a:pt x="10" y="10"/>
                        </a:lnTo>
                        <a:cubicBezTo>
                          <a:pt x="113" y="0"/>
                          <a:pt x="190" y="21"/>
                          <a:pt x="240" y="72"/>
                        </a:cubicBezTo>
                        <a:cubicBezTo>
                          <a:pt x="309" y="143"/>
                          <a:pt x="296" y="245"/>
                          <a:pt x="296" y="250"/>
                        </a:cubicBezTo>
                        <a:cubicBezTo>
                          <a:pt x="296" y="251"/>
                          <a:pt x="296" y="251"/>
                          <a:pt x="295" y="251"/>
                        </a:cubicBezTo>
                        <a:cubicBezTo>
                          <a:pt x="295" y="252"/>
                          <a:pt x="295" y="253"/>
                          <a:pt x="294" y="255"/>
                        </a:cubicBezTo>
                        <a:cubicBezTo>
                          <a:pt x="294" y="256"/>
                          <a:pt x="293" y="257"/>
                          <a:pt x="292" y="258"/>
                        </a:cubicBezTo>
                        <a:lnTo>
                          <a:pt x="0" y="14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758648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450" name="Freeform 91">
                  <a:extLst>
                    <a:ext uri="{FF2B5EF4-FFF2-40B4-BE49-F238E27FC236}">
                      <a16:creationId xmlns="" xmlns:a16="http://schemas.microsoft.com/office/drawing/2014/main" id="{8812B409-29F5-5F43-865E-1AAC0861F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5075" y="3157538"/>
                  <a:ext cx="280988" cy="635000"/>
                </a:xfrm>
                <a:custGeom>
                  <a:avLst/>
                  <a:gdLst>
                    <a:gd name="T0" fmla="*/ 130407 w 780"/>
                    <a:gd name="T1" fmla="*/ 634640 h 1765"/>
                    <a:gd name="T2" fmla="*/ 130407 w 780"/>
                    <a:gd name="T3" fmla="*/ 634640 h 1765"/>
                    <a:gd name="T4" fmla="*/ 0 w 780"/>
                    <a:gd name="T5" fmla="*/ 0 h 176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80" h="1765">
                      <a:moveTo>
                        <a:pt x="362" y="1764"/>
                      </a:moveTo>
                      <a:lnTo>
                        <a:pt x="362" y="1764"/>
                      </a:lnTo>
                      <a:cubicBezTo>
                        <a:pt x="362" y="1764"/>
                        <a:pt x="779" y="880"/>
                        <a:pt x="0" y="0"/>
                      </a:cubicBezTo>
                    </a:path>
                  </a:pathLst>
                </a:custGeom>
                <a:noFill/>
                <a:ln w="12960" cap="flat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8" name="Group 1">
              <a:extLst>
                <a:ext uri="{FF2B5EF4-FFF2-40B4-BE49-F238E27FC236}">
                  <a16:creationId xmlns="" xmlns:a16="http://schemas.microsoft.com/office/drawing/2014/main" id="{4B427379-15CE-AD4B-8961-44AED53244F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38228" y="5454207"/>
              <a:ext cx="456672" cy="952419"/>
              <a:chOff x="5957888" y="6508750"/>
              <a:chExt cx="296862" cy="619125"/>
            </a:xfrm>
          </p:grpSpPr>
          <p:sp>
            <p:nvSpPr>
              <p:cNvPr id="432" name="Freeform 197">
                <a:extLst>
                  <a:ext uri="{FF2B5EF4-FFF2-40B4-BE49-F238E27FC236}">
                    <a16:creationId xmlns="" xmlns:a16="http://schemas.microsoft.com/office/drawing/2014/main" id="{ED8AE109-E7FA-4340-BAA7-A52939E2C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2038" y="6777038"/>
                <a:ext cx="92075" cy="80962"/>
              </a:xfrm>
              <a:custGeom>
                <a:avLst/>
                <a:gdLst>
                  <a:gd name="T0" fmla="*/ 0 w 257"/>
                  <a:gd name="T1" fmla="*/ 67227 h 224"/>
                  <a:gd name="T2" fmla="*/ 0 w 257"/>
                  <a:gd name="T3" fmla="*/ 67227 h 224"/>
                  <a:gd name="T4" fmla="*/ 717 w 257"/>
                  <a:gd name="T5" fmla="*/ 68312 h 224"/>
                  <a:gd name="T6" fmla="*/ 717 w 257"/>
                  <a:gd name="T7" fmla="*/ 68312 h 224"/>
                  <a:gd name="T8" fmla="*/ 717 w 257"/>
                  <a:gd name="T9" fmla="*/ 68312 h 224"/>
                  <a:gd name="T10" fmla="*/ 717 w 257"/>
                  <a:gd name="T11" fmla="*/ 68312 h 224"/>
                  <a:gd name="T12" fmla="*/ 1791 w 257"/>
                  <a:gd name="T13" fmla="*/ 69035 h 224"/>
                  <a:gd name="T14" fmla="*/ 1791 w 257"/>
                  <a:gd name="T15" fmla="*/ 69035 h 224"/>
                  <a:gd name="T16" fmla="*/ 2150 w 257"/>
                  <a:gd name="T17" fmla="*/ 69035 h 224"/>
                  <a:gd name="T18" fmla="*/ 2150 w 257"/>
                  <a:gd name="T19" fmla="*/ 69035 h 224"/>
                  <a:gd name="T20" fmla="*/ 2150 w 257"/>
                  <a:gd name="T21" fmla="*/ 69035 h 224"/>
                  <a:gd name="T22" fmla="*/ 2150 w 257"/>
                  <a:gd name="T23" fmla="*/ 69035 h 224"/>
                  <a:gd name="T24" fmla="*/ 2508 w 257"/>
                  <a:gd name="T25" fmla="*/ 69035 h 224"/>
                  <a:gd name="T26" fmla="*/ 2508 w 257"/>
                  <a:gd name="T27" fmla="*/ 69035 h 224"/>
                  <a:gd name="T28" fmla="*/ 57323 w 257"/>
                  <a:gd name="T29" fmla="*/ 66143 h 224"/>
                  <a:gd name="T30" fmla="*/ 57323 w 257"/>
                  <a:gd name="T31" fmla="*/ 66143 h 224"/>
                  <a:gd name="T32" fmla="*/ 91717 w 257"/>
                  <a:gd name="T33" fmla="*/ 4337 h 224"/>
                  <a:gd name="T34" fmla="*/ 91717 w 257"/>
                  <a:gd name="T35" fmla="*/ 4337 h 224"/>
                  <a:gd name="T36" fmla="*/ 91717 w 257"/>
                  <a:gd name="T37" fmla="*/ 3976 h 224"/>
                  <a:gd name="T38" fmla="*/ 91717 w 257"/>
                  <a:gd name="T39" fmla="*/ 3976 h 224"/>
                  <a:gd name="T40" fmla="*/ 91717 w 257"/>
                  <a:gd name="T41" fmla="*/ 3614 h 224"/>
                  <a:gd name="T42" fmla="*/ 91717 w 257"/>
                  <a:gd name="T43" fmla="*/ 3614 h 224"/>
                  <a:gd name="T44" fmla="*/ 91717 w 257"/>
                  <a:gd name="T45" fmla="*/ 3253 h 224"/>
                  <a:gd name="T46" fmla="*/ 91717 w 257"/>
                  <a:gd name="T47" fmla="*/ 3253 h 224"/>
                  <a:gd name="T48" fmla="*/ 91717 w 257"/>
                  <a:gd name="T49" fmla="*/ 3253 h 224"/>
                  <a:gd name="T50" fmla="*/ 91717 w 257"/>
                  <a:gd name="T51" fmla="*/ 3253 h 224"/>
                  <a:gd name="T52" fmla="*/ 91358 w 257"/>
                  <a:gd name="T53" fmla="*/ 2530 h 224"/>
                  <a:gd name="T54" fmla="*/ 91358 w 257"/>
                  <a:gd name="T55" fmla="*/ 2530 h 224"/>
                  <a:gd name="T56" fmla="*/ 91358 w 257"/>
                  <a:gd name="T57" fmla="*/ 2530 h 224"/>
                  <a:gd name="T58" fmla="*/ 91358 w 257"/>
                  <a:gd name="T59" fmla="*/ 2530 h 224"/>
                  <a:gd name="T60" fmla="*/ 91358 w 257"/>
                  <a:gd name="T61" fmla="*/ 2169 h 224"/>
                  <a:gd name="T62" fmla="*/ 91358 w 257"/>
                  <a:gd name="T63" fmla="*/ 2169 h 224"/>
                  <a:gd name="T64" fmla="*/ 91358 w 257"/>
                  <a:gd name="T65" fmla="*/ 1807 h 224"/>
                  <a:gd name="T66" fmla="*/ 91358 w 257"/>
                  <a:gd name="T67" fmla="*/ 1807 h 224"/>
                  <a:gd name="T68" fmla="*/ 91358 w 257"/>
                  <a:gd name="T69" fmla="*/ 1446 h 224"/>
                  <a:gd name="T70" fmla="*/ 91358 w 257"/>
                  <a:gd name="T71" fmla="*/ 1446 h 224"/>
                  <a:gd name="T72" fmla="*/ 91000 w 257"/>
                  <a:gd name="T73" fmla="*/ 1084 h 224"/>
                  <a:gd name="T74" fmla="*/ 91000 w 257"/>
                  <a:gd name="T75" fmla="*/ 1084 h 224"/>
                  <a:gd name="T76" fmla="*/ 91000 w 257"/>
                  <a:gd name="T77" fmla="*/ 723 h 224"/>
                  <a:gd name="T78" fmla="*/ 91000 w 257"/>
                  <a:gd name="T79" fmla="*/ 723 h 224"/>
                  <a:gd name="T80" fmla="*/ 90642 w 257"/>
                  <a:gd name="T81" fmla="*/ 361 h 224"/>
                  <a:gd name="T82" fmla="*/ 90642 w 257"/>
                  <a:gd name="T83" fmla="*/ 361 h 224"/>
                  <a:gd name="T84" fmla="*/ 90642 w 257"/>
                  <a:gd name="T85" fmla="*/ 361 h 224"/>
                  <a:gd name="T86" fmla="*/ 90642 w 257"/>
                  <a:gd name="T87" fmla="*/ 361 h 224"/>
                  <a:gd name="T88" fmla="*/ 90284 w 257"/>
                  <a:gd name="T89" fmla="*/ 0 h 224"/>
                  <a:gd name="T90" fmla="*/ 0 w 257"/>
                  <a:gd name="T91" fmla="*/ 67227 h 22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57" h="224">
                    <a:moveTo>
                      <a:pt x="0" y="186"/>
                    </a:moveTo>
                    <a:lnTo>
                      <a:pt x="0" y="186"/>
                    </a:lnTo>
                    <a:cubicBezTo>
                      <a:pt x="1" y="188"/>
                      <a:pt x="1" y="188"/>
                      <a:pt x="2" y="189"/>
                    </a:cubicBezTo>
                    <a:cubicBezTo>
                      <a:pt x="3" y="190"/>
                      <a:pt x="4" y="191"/>
                      <a:pt x="5" y="191"/>
                    </a:cubicBezTo>
                    <a:cubicBezTo>
                      <a:pt x="5" y="191"/>
                      <a:pt x="5" y="191"/>
                      <a:pt x="6" y="191"/>
                    </a:cubicBezTo>
                    <a:cubicBezTo>
                      <a:pt x="6" y="191"/>
                      <a:pt x="6" y="191"/>
                      <a:pt x="7" y="191"/>
                    </a:cubicBezTo>
                    <a:cubicBezTo>
                      <a:pt x="10" y="193"/>
                      <a:pt x="89" y="223"/>
                      <a:pt x="160" y="183"/>
                    </a:cubicBezTo>
                    <a:cubicBezTo>
                      <a:pt x="210" y="154"/>
                      <a:pt x="243" y="97"/>
                      <a:pt x="256" y="12"/>
                    </a:cubicBezTo>
                    <a:cubicBezTo>
                      <a:pt x="256" y="12"/>
                      <a:pt x="256" y="12"/>
                      <a:pt x="256" y="11"/>
                    </a:cubicBezTo>
                    <a:cubicBezTo>
                      <a:pt x="256" y="11"/>
                      <a:pt x="256" y="11"/>
                      <a:pt x="256" y="10"/>
                    </a:cubicBezTo>
                    <a:cubicBezTo>
                      <a:pt x="256" y="10"/>
                      <a:pt x="256" y="10"/>
                      <a:pt x="256" y="9"/>
                    </a:cubicBezTo>
                    <a:cubicBezTo>
                      <a:pt x="256" y="8"/>
                      <a:pt x="255" y="7"/>
                      <a:pt x="255" y="7"/>
                    </a:cubicBezTo>
                    <a:cubicBezTo>
                      <a:pt x="255" y="6"/>
                      <a:pt x="255" y="6"/>
                      <a:pt x="255" y="6"/>
                    </a:cubicBezTo>
                    <a:cubicBezTo>
                      <a:pt x="255" y="6"/>
                      <a:pt x="255" y="6"/>
                      <a:pt x="255" y="5"/>
                    </a:cubicBezTo>
                    <a:lnTo>
                      <a:pt x="255" y="4"/>
                    </a:lnTo>
                    <a:lnTo>
                      <a:pt x="254" y="3"/>
                    </a:lnTo>
                    <a:cubicBezTo>
                      <a:pt x="254" y="3"/>
                      <a:pt x="254" y="3"/>
                      <a:pt x="254" y="2"/>
                    </a:cubicBezTo>
                    <a:lnTo>
                      <a:pt x="253" y="1"/>
                    </a:lnTo>
                    <a:cubicBezTo>
                      <a:pt x="253" y="0"/>
                      <a:pt x="252" y="0"/>
                      <a:pt x="252" y="0"/>
                    </a:cubicBezTo>
                    <a:lnTo>
                      <a:pt x="0" y="18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3" name="Freeform 198">
                <a:extLst>
                  <a:ext uri="{FF2B5EF4-FFF2-40B4-BE49-F238E27FC236}">
                    <a16:creationId xmlns="" xmlns:a16="http://schemas.microsoft.com/office/drawing/2014/main" id="{60ED51BF-3CFA-BD44-BD12-25982FC7B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863" y="6770688"/>
                <a:ext cx="93662" cy="73025"/>
              </a:xfrm>
              <a:custGeom>
                <a:avLst/>
                <a:gdLst>
                  <a:gd name="T0" fmla="*/ 93303 w 261"/>
                  <a:gd name="T1" fmla="*/ 6085 h 204"/>
                  <a:gd name="T2" fmla="*/ 93303 w 261"/>
                  <a:gd name="T3" fmla="*/ 6085 h 204"/>
                  <a:gd name="T4" fmla="*/ 92944 w 261"/>
                  <a:gd name="T5" fmla="*/ 5727 h 204"/>
                  <a:gd name="T6" fmla="*/ 92944 w 261"/>
                  <a:gd name="T7" fmla="*/ 5727 h 204"/>
                  <a:gd name="T8" fmla="*/ 92585 w 261"/>
                  <a:gd name="T9" fmla="*/ 5727 h 204"/>
                  <a:gd name="T10" fmla="*/ 92585 w 261"/>
                  <a:gd name="T11" fmla="*/ 5727 h 204"/>
                  <a:gd name="T12" fmla="*/ 92227 w 261"/>
                  <a:gd name="T13" fmla="*/ 5369 h 204"/>
                  <a:gd name="T14" fmla="*/ 92227 w 261"/>
                  <a:gd name="T15" fmla="*/ 5369 h 204"/>
                  <a:gd name="T16" fmla="*/ 92227 w 261"/>
                  <a:gd name="T17" fmla="*/ 5012 h 204"/>
                  <a:gd name="T18" fmla="*/ 92227 w 261"/>
                  <a:gd name="T19" fmla="*/ 5012 h 204"/>
                  <a:gd name="T20" fmla="*/ 91868 w 261"/>
                  <a:gd name="T21" fmla="*/ 5012 h 204"/>
                  <a:gd name="T22" fmla="*/ 91868 w 261"/>
                  <a:gd name="T23" fmla="*/ 5012 h 204"/>
                  <a:gd name="T24" fmla="*/ 91509 w 261"/>
                  <a:gd name="T25" fmla="*/ 5012 h 204"/>
                  <a:gd name="T26" fmla="*/ 91509 w 261"/>
                  <a:gd name="T27" fmla="*/ 5012 h 204"/>
                  <a:gd name="T28" fmla="*/ 91509 w 261"/>
                  <a:gd name="T29" fmla="*/ 4654 h 204"/>
                  <a:gd name="T30" fmla="*/ 91509 w 261"/>
                  <a:gd name="T31" fmla="*/ 4654 h 204"/>
                  <a:gd name="T32" fmla="*/ 90791 w 261"/>
                  <a:gd name="T33" fmla="*/ 4654 h 204"/>
                  <a:gd name="T34" fmla="*/ 90791 w 261"/>
                  <a:gd name="T35" fmla="*/ 4654 h 204"/>
                  <a:gd name="T36" fmla="*/ 90432 w 261"/>
                  <a:gd name="T37" fmla="*/ 4654 h 204"/>
                  <a:gd name="T38" fmla="*/ 90432 w 261"/>
                  <a:gd name="T39" fmla="*/ 4654 h 204"/>
                  <a:gd name="T40" fmla="*/ 90432 w 261"/>
                  <a:gd name="T41" fmla="*/ 4654 h 204"/>
                  <a:gd name="T42" fmla="*/ 90432 w 261"/>
                  <a:gd name="T43" fmla="*/ 4654 h 204"/>
                  <a:gd name="T44" fmla="*/ 21531 w 261"/>
                  <a:gd name="T45" fmla="*/ 18614 h 204"/>
                  <a:gd name="T46" fmla="*/ 21531 w 261"/>
                  <a:gd name="T47" fmla="*/ 18614 h 204"/>
                  <a:gd name="T48" fmla="*/ 1794 w 261"/>
                  <a:gd name="T49" fmla="*/ 70161 h 204"/>
                  <a:gd name="T50" fmla="*/ 1794 w 261"/>
                  <a:gd name="T51" fmla="*/ 70161 h 204"/>
                  <a:gd name="T52" fmla="*/ 1794 w 261"/>
                  <a:gd name="T53" fmla="*/ 70519 h 204"/>
                  <a:gd name="T54" fmla="*/ 1794 w 261"/>
                  <a:gd name="T55" fmla="*/ 70519 h 204"/>
                  <a:gd name="T56" fmla="*/ 1794 w 261"/>
                  <a:gd name="T57" fmla="*/ 70519 h 204"/>
                  <a:gd name="T58" fmla="*/ 1794 w 261"/>
                  <a:gd name="T59" fmla="*/ 70519 h 204"/>
                  <a:gd name="T60" fmla="*/ 1794 w 261"/>
                  <a:gd name="T61" fmla="*/ 70519 h 204"/>
                  <a:gd name="T62" fmla="*/ 1794 w 261"/>
                  <a:gd name="T63" fmla="*/ 70519 h 204"/>
                  <a:gd name="T64" fmla="*/ 2153 w 261"/>
                  <a:gd name="T65" fmla="*/ 71593 h 204"/>
                  <a:gd name="T66" fmla="*/ 2153 w 261"/>
                  <a:gd name="T67" fmla="*/ 71593 h 204"/>
                  <a:gd name="T68" fmla="*/ 2153 w 261"/>
                  <a:gd name="T69" fmla="*/ 71593 h 204"/>
                  <a:gd name="T70" fmla="*/ 2153 w 261"/>
                  <a:gd name="T71" fmla="*/ 71593 h 204"/>
                  <a:gd name="T72" fmla="*/ 2871 w 261"/>
                  <a:gd name="T73" fmla="*/ 72667 h 204"/>
                  <a:gd name="T74" fmla="*/ 93303 w 261"/>
                  <a:gd name="T75" fmla="*/ 6085 h 2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61" h="204">
                    <a:moveTo>
                      <a:pt x="260" y="17"/>
                    </a:moveTo>
                    <a:lnTo>
                      <a:pt x="260" y="17"/>
                    </a:lnTo>
                    <a:cubicBezTo>
                      <a:pt x="260" y="17"/>
                      <a:pt x="260" y="16"/>
                      <a:pt x="259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5"/>
                      <a:pt x="258" y="15"/>
                      <a:pt x="257" y="15"/>
                    </a:cubicBezTo>
                    <a:lnTo>
                      <a:pt x="257" y="14"/>
                    </a:lnTo>
                    <a:lnTo>
                      <a:pt x="256" y="14"/>
                    </a:lnTo>
                    <a:cubicBezTo>
                      <a:pt x="256" y="14"/>
                      <a:pt x="256" y="14"/>
                      <a:pt x="255" y="14"/>
                    </a:cubicBezTo>
                    <a:cubicBezTo>
                      <a:pt x="255" y="14"/>
                      <a:pt x="255" y="14"/>
                      <a:pt x="255" y="13"/>
                    </a:cubicBezTo>
                    <a:cubicBezTo>
                      <a:pt x="254" y="13"/>
                      <a:pt x="254" y="13"/>
                      <a:pt x="253" y="13"/>
                    </a:cubicBezTo>
                    <a:cubicBezTo>
                      <a:pt x="253" y="13"/>
                      <a:pt x="253" y="13"/>
                      <a:pt x="252" y="13"/>
                    </a:cubicBezTo>
                    <a:cubicBezTo>
                      <a:pt x="168" y="0"/>
                      <a:pt x="103" y="13"/>
                      <a:pt x="60" y="52"/>
                    </a:cubicBezTo>
                    <a:cubicBezTo>
                      <a:pt x="0" y="108"/>
                      <a:pt x="5" y="192"/>
                      <a:pt x="5" y="196"/>
                    </a:cubicBezTo>
                    <a:cubicBezTo>
                      <a:pt x="5" y="197"/>
                      <a:pt x="5" y="197"/>
                      <a:pt x="5" y="197"/>
                    </a:cubicBezTo>
                    <a:cubicBezTo>
                      <a:pt x="6" y="198"/>
                      <a:pt x="6" y="199"/>
                      <a:pt x="6" y="200"/>
                    </a:cubicBezTo>
                    <a:cubicBezTo>
                      <a:pt x="7" y="202"/>
                      <a:pt x="8" y="202"/>
                      <a:pt x="8" y="203"/>
                    </a:cubicBezTo>
                    <a:lnTo>
                      <a:pt x="260" y="1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4" name="Freeform 199">
                <a:extLst>
                  <a:ext uri="{FF2B5EF4-FFF2-40B4-BE49-F238E27FC236}">
                    <a16:creationId xmlns="" xmlns:a16="http://schemas.microsoft.com/office/drawing/2014/main" id="{46269E20-7D0C-7D4F-9BA7-88944860A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6325" y="6642100"/>
                <a:ext cx="84138" cy="87313"/>
              </a:xfrm>
              <a:custGeom>
                <a:avLst/>
                <a:gdLst>
                  <a:gd name="T0" fmla="*/ 0 w 233"/>
                  <a:gd name="T1" fmla="*/ 77971 h 243"/>
                  <a:gd name="T2" fmla="*/ 0 w 233"/>
                  <a:gd name="T3" fmla="*/ 77971 h 243"/>
                  <a:gd name="T4" fmla="*/ 1083 w 233"/>
                  <a:gd name="T5" fmla="*/ 78689 h 243"/>
                  <a:gd name="T6" fmla="*/ 1083 w 233"/>
                  <a:gd name="T7" fmla="*/ 78689 h 243"/>
                  <a:gd name="T8" fmla="*/ 1083 w 233"/>
                  <a:gd name="T9" fmla="*/ 78689 h 243"/>
                  <a:gd name="T10" fmla="*/ 1083 w 233"/>
                  <a:gd name="T11" fmla="*/ 78689 h 243"/>
                  <a:gd name="T12" fmla="*/ 2167 w 233"/>
                  <a:gd name="T13" fmla="*/ 79408 h 243"/>
                  <a:gd name="T14" fmla="*/ 2167 w 233"/>
                  <a:gd name="T15" fmla="*/ 79408 h 243"/>
                  <a:gd name="T16" fmla="*/ 2167 w 233"/>
                  <a:gd name="T17" fmla="*/ 79408 h 243"/>
                  <a:gd name="T18" fmla="*/ 2167 w 233"/>
                  <a:gd name="T19" fmla="*/ 79408 h 243"/>
                  <a:gd name="T20" fmla="*/ 2167 w 233"/>
                  <a:gd name="T21" fmla="*/ 79408 h 243"/>
                  <a:gd name="T22" fmla="*/ 2167 w 233"/>
                  <a:gd name="T23" fmla="*/ 79408 h 243"/>
                  <a:gd name="T24" fmla="*/ 2528 w 233"/>
                  <a:gd name="T25" fmla="*/ 79408 h 243"/>
                  <a:gd name="T26" fmla="*/ 2528 w 233"/>
                  <a:gd name="T27" fmla="*/ 79408 h 243"/>
                  <a:gd name="T28" fmla="*/ 57055 w 233"/>
                  <a:gd name="T29" fmla="*/ 69347 h 243"/>
                  <a:gd name="T30" fmla="*/ 57055 w 233"/>
                  <a:gd name="T31" fmla="*/ 69347 h 243"/>
                  <a:gd name="T32" fmla="*/ 83777 w 233"/>
                  <a:gd name="T33" fmla="*/ 4312 h 243"/>
                  <a:gd name="T34" fmla="*/ 83777 w 233"/>
                  <a:gd name="T35" fmla="*/ 4312 h 243"/>
                  <a:gd name="T36" fmla="*/ 83777 w 233"/>
                  <a:gd name="T37" fmla="*/ 3952 h 243"/>
                  <a:gd name="T38" fmla="*/ 83777 w 233"/>
                  <a:gd name="T39" fmla="*/ 3952 h 243"/>
                  <a:gd name="T40" fmla="*/ 83777 w 233"/>
                  <a:gd name="T41" fmla="*/ 3593 h 243"/>
                  <a:gd name="T42" fmla="*/ 83777 w 233"/>
                  <a:gd name="T43" fmla="*/ 3593 h 243"/>
                  <a:gd name="T44" fmla="*/ 83777 w 233"/>
                  <a:gd name="T45" fmla="*/ 3234 h 243"/>
                  <a:gd name="T46" fmla="*/ 83777 w 233"/>
                  <a:gd name="T47" fmla="*/ 3234 h 243"/>
                  <a:gd name="T48" fmla="*/ 83777 w 233"/>
                  <a:gd name="T49" fmla="*/ 2875 h 243"/>
                  <a:gd name="T50" fmla="*/ 83777 w 233"/>
                  <a:gd name="T51" fmla="*/ 2875 h 243"/>
                  <a:gd name="T52" fmla="*/ 83416 w 233"/>
                  <a:gd name="T53" fmla="*/ 2515 h 243"/>
                  <a:gd name="T54" fmla="*/ 83416 w 233"/>
                  <a:gd name="T55" fmla="*/ 2515 h 243"/>
                  <a:gd name="T56" fmla="*/ 83416 w 233"/>
                  <a:gd name="T57" fmla="*/ 2156 h 243"/>
                  <a:gd name="T58" fmla="*/ 83416 w 233"/>
                  <a:gd name="T59" fmla="*/ 2156 h 243"/>
                  <a:gd name="T60" fmla="*/ 83416 w 233"/>
                  <a:gd name="T61" fmla="*/ 2156 h 243"/>
                  <a:gd name="T62" fmla="*/ 83416 w 233"/>
                  <a:gd name="T63" fmla="*/ 2156 h 243"/>
                  <a:gd name="T64" fmla="*/ 83055 w 233"/>
                  <a:gd name="T65" fmla="*/ 1797 h 243"/>
                  <a:gd name="T66" fmla="*/ 83055 w 233"/>
                  <a:gd name="T67" fmla="*/ 1797 h 243"/>
                  <a:gd name="T68" fmla="*/ 83055 w 233"/>
                  <a:gd name="T69" fmla="*/ 1437 h 243"/>
                  <a:gd name="T70" fmla="*/ 83055 w 233"/>
                  <a:gd name="T71" fmla="*/ 1437 h 243"/>
                  <a:gd name="T72" fmla="*/ 83055 w 233"/>
                  <a:gd name="T73" fmla="*/ 1078 h 243"/>
                  <a:gd name="T74" fmla="*/ 83055 w 233"/>
                  <a:gd name="T75" fmla="*/ 1078 h 243"/>
                  <a:gd name="T76" fmla="*/ 82694 w 233"/>
                  <a:gd name="T77" fmla="*/ 719 h 243"/>
                  <a:gd name="T78" fmla="*/ 82694 w 233"/>
                  <a:gd name="T79" fmla="*/ 719 h 243"/>
                  <a:gd name="T80" fmla="*/ 82332 w 233"/>
                  <a:gd name="T81" fmla="*/ 359 h 243"/>
                  <a:gd name="T82" fmla="*/ 82332 w 233"/>
                  <a:gd name="T83" fmla="*/ 359 h 243"/>
                  <a:gd name="T84" fmla="*/ 81971 w 233"/>
                  <a:gd name="T85" fmla="*/ 359 h 243"/>
                  <a:gd name="T86" fmla="*/ 81971 w 233"/>
                  <a:gd name="T87" fmla="*/ 359 h 243"/>
                  <a:gd name="T88" fmla="*/ 81971 w 233"/>
                  <a:gd name="T89" fmla="*/ 0 h 243"/>
                  <a:gd name="T90" fmla="*/ 0 w 233"/>
                  <a:gd name="T91" fmla="*/ 77971 h 2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33" h="243">
                    <a:moveTo>
                      <a:pt x="0" y="217"/>
                    </a:moveTo>
                    <a:lnTo>
                      <a:pt x="0" y="217"/>
                    </a:lnTo>
                    <a:cubicBezTo>
                      <a:pt x="1" y="217"/>
                      <a:pt x="2" y="218"/>
                      <a:pt x="3" y="219"/>
                    </a:cubicBezTo>
                    <a:cubicBezTo>
                      <a:pt x="4" y="220"/>
                      <a:pt x="5" y="221"/>
                      <a:pt x="6" y="221"/>
                    </a:cubicBezTo>
                    <a:cubicBezTo>
                      <a:pt x="7" y="221"/>
                      <a:pt x="7" y="221"/>
                      <a:pt x="7" y="221"/>
                    </a:cubicBezTo>
                    <a:cubicBezTo>
                      <a:pt x="10" y="222"/>
                      <a:pt x="93" y="242"/>
                      <a:pt x="158" y="193"/>
                    </a:cubicBezTo>
                    <a:cubicBezTo>
                      <a:pt x="205" y="158"/>
                      <a:pt x="230" y="97"/>
                      <a:pt x="232" y="12"/>
                    </a:cubicBezTo>
                    <a:cubicBezTo>
                      <a:pt x="232" y="11"/>
                      <a:pt x="232" y="11"/>
                      <a:pt x="232" y="11"/>
                    </a:cubicBezTo>
                    <a:lnTo>
                      <a:pt x="232" y="10"/>
                    </a:lnTo>
                    <a:lnTo>
                      <a:pt x="232" y="9"/>
                    </a:lnTo>
                    <a:cubicBezTo>
                      <a:pt x="232" y="8"/>
                      <a:pt x="232" y="8"/>
                      <a:pt x="232" y="8"/>
                    </a:cubicBezTo>
                    <a:cubicBezTo>
                      <a:pt x="231" y="7"/>
                      <a:pt x="231" y="7"/>
                      <a:pt x="231" y="7"/>
                    </a:cubicBezTo>
                    <a:lnTo>
                      <a:pt x="231" y="6"/>
                    </a:lnTo>
                    <a:cubicBezTo>
                      <a:pt x="231" y="5"/>
                      <a:pt x="231" y="5"/>
                      <a:pt x="230" y="5"/>
                    </a:cubicBezTo>
                    <a:cubicBezTo>
                      <a:pt x="230" y="4"/>
                      <a:pt x="230" y="4"/>
                      <a:pt x="230" y="4"/>
                    </a:cubicBezTo>
                    <a:lnTo>
                      <a:pt x="230" y="3"/>
                    </a:lnTo>
                    <a:cubicBezTo>
                      <a:pt x="229" y="2"/>
                      <a:pt x="229" y="2"/>
                      <a:pt x="229" y="2"/>
                    </a:cubicBezTo>
                    <a:cubicBezTo>
                      <a:pt x="229" y="2"/>
                      <a:pt x="229" y="1"/>
                      <a:pt x="228" y="1"/>
                    </a:cubicBezTo>
                    <a:cubicBezTo>
                      <a:pt x="228" y="1"/>
                      <a:pt x="228" y="1"/>
                      <a:pt x="227" y="1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21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5" name="Freeform 200">
                <a:extLst>
                  <a:ext uri="{FF2B5EF4-FFF2-40B4-BE49-F238E27FC236}">
                    <a16:creationId xmlns="" xmlns:a16="http://schemas.microsoft.com/office/drawing/2014/main" id="{74730E28-3783-7448-9587-72552BC3D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9975" y="6638925"/>
                <a:ext cx="88900" cy="80963"/>
              </a:xfrm>
              <a:custGeom>
                <a:avLst/>
                <a:gdLst>
                  <a:gd name="T0" fmla="*/ 88542 w 248"/>
                  <a:gd name="T1" fmla="*/ 2169 h 224"/>
                  <a:gd name="T2" fmla="*/ 88542 w 248"/>
                  <a:gd name="T3" fmla="*/ 2169 h 224"/>
                  <a:gd name="T4" fmla="*/ 87825 w 248"/>
                  <a:gd name="T5" fmla="*/ 1807 h 224"/>
                  <a:gd name="T6" fmla="*/ 87825 w 248"/>
                  <a:gd name="T7" fmla="*/ 1807 h 224"/>
                  <a:gd name="T8" fmla="*/ 87825 w 248"/>
                  <a:gd name="T9" fmla="*/ 1807 h 224"/>
                  <a:gd name="T10" fmla="*/ 87825 w 248"/>
                  <a:gd name="T11" fmla="*/ 1807 h 224"/>
                  <a:gd name="T12" fmla="*/ 87466 w 248"/>
                  <a:gd name="T13" fmla="*/ 1446 h 224"/>
                  <a:gd name="T14" fmla="*/ 87466 w 248"/>
                  <a:gd name="T15" fmla="*/ 1446 h 224"/>
                  <a:gd name="T16" fmla="*/ 87466 w 248"/>
                  <a:gd name="T17" fmla="*/ 1446 h 224"/>
                  <a:gd name="T18" fmla="*/ 87466 w 248"/>
                  <a:gd name="T19" fmla="*/ 1446 h 224"/>
                  <a:gd name="T20" fmla="*/ 87108 w 248"/>
                  <a:gd name="T21" fmla="*/ 1446 h 224"/>
                  <a:gd name="T22" fmla="*/ 87108 w 248"/>
                  <a:gd name="T23" fmla="*/ 1446 h 224"/>
                  <a:gd name="T24" fmla="*/ 86749 w 248"/>
                  <a:gd name="T25" fmla="*/ 1084 h 224"/>
                  <a:gd name="T26" fmla="*/ 86749 w 248"/>
                  <a:gd name="T27" fmla="*/ 1084 h 224"/>
                  <a:gd name="T28" fmla="*/ 86391 w 248"/>
                  <a:gd name="T29" fmla="*/ 1084 h 224"/>
                  <a:gd name="T30" fmla="*/ 86391 w 248"/>
                  <a:gd name="T31" fmla="*/ 1084 h 224"/>
                  <a:gd name="T32" fmla="*/ 86032 w 248"/>
                  <a:gd name="T33" fmla="*/ 1084 h 224"/>
                  <a:gd name="T34" fmla="*/ 86032 w 248"/>
                  <a:gd name="T35" fmla="*/ 1084 h 224"/>
                  <a:gd name="T36" fmla="*/ 85674 w 248"/>
                  <a:gd name="T37" fmla="*/ 1084 h 224"/>
                  <a:gd name="T38" fmla="*/ 85674 w 248"/>
                  <a:gd name="T39" fmla="*/ 1084 h 224"/>
                  <a:gd name="T40" fmla="*/ 85315 w 248"/>
                  <a:gd name="T41" fmla="*/ 1084 h 224"/>
                  <a:gd name="T42" fmla="*/ 85315 w 248"/>
                  <a:gd name="T43" fmla="*/ 1084 h 224"/>
                  <a:gd name="T44" fmla="*/ 18999 w 248"/>
                  <a:gd name="T45" fmla="*/ 24217 h 224"/>
                  <a:gd name="T46" fmla="*/ 18999 w 248"/>
                  <a:gd name="T47" fmla="*/ 24217 h 224"/>
                  <a:gd name="T48" fmla="*/ 5735 w 248"/>
                  <a:gd name="T49" fmla="*/ 78071 h 224"/>
                  <a:gd name="T50" fmla="*/ 5735 w 248"/>
                  <a:gd name="T51" fmla="*/ 78071 h 224"/>
                  <a:gd name="T52" fmla="*/ 5735 w 248"/>
                  <a:gd name="T53" fmla="*/ 78433 h 224"/>
                  <a:gd name="T54" fmla="*/ 5735 w 248"/>
                  <a:gd name="T55" fmla="*/ 78433 h 224"/>
                  <a:gd name="T56" fmla="*/ 5735 w 248"/>
                  <a:gd name="T57" fmla="*/ 78433 h 224"/>
                  <a:gd name="T58" fmla="*/ 5735 w 248"/>
                  <a:gd name="T59" fmla="*/ 78433 h 224"/>
                  <a:gd name="T60" fmla="*/ 6094 w 248"/>
                  <a:gd name="T61" fmla="*/ 78433 h 224"/>
                  <a:gd name="T62" fmla="*/ 6094 w 248"/>
                  <a:gd name="T63" fmla="*/ 78433 h 224"/>
                  <a:gd name="T64" fmla="*/ 6452 w 248"/>
                  <a:gd name="T65" fmla="*/ 79517 h 224"/>
                  <a:gd name="T66" fmla="*/ 6452 w 248"/>
                  <a:gd name="T67" fmla="*/ 79517 h 224"/>
                  <a:gd name="T68" fmla="*/ 6452 w 248"/>
                  <a:gd name="T69" fmla="*/ 79517 h 224"/>
                  <a:gd name="T70" fmla="*/ 6452 w 248"/>
                  <a:gd name="T71" fmla="*/ 79517 h 224"/>
                  <a:gd name="T72" fmla="*/ 7169 w 248"/>
                  <a:gd name="T73" fmla="*/ 80602 h 224"/>
                  <a:gd name="T74" fmla="*/ 88542 w 248"/>
                  <a:gd name="T75" fmla="*/ 2169 h 2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8" h="224">
                    <a:moveTo>
                      <a:pt x="247" y="6"/>
                    </a:moveTo>
                    <a:lnTo>
                      <a:pt x="247" y="6"/>
                    </a:lnTo>
                    <a:cubicBezTo>
                      <a:pt x="246" y="6"/>
                      <a:pt x="246" y="6"/>
                      <a:pt x="245" y="5"/>
                    </a:cubicBezTo>
                    <a:cubicBezTo>
                      <a:pt x="244" y="4"/>
                      <a:pt x="244" y="4"/>
                      <a:pt x="244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2" y="4"/>
                      <a:pt x="242" y="3"/>
                      <a:pt x="242" y="3"/>
                    </a:cubicBezTo>
                    <a:cubicBezTo>
                      <a:pt x="241" y="3"/>
                      <a:pt x="241" y="3"/>
                      <a:pt x="241" y="3"/>
                    </a:cubicBezTo>
                    <a:cubicBezTo>
                      <a:pt x="240" y="3"/>
                      <a:pt x="240" y="3"/>
                      <a:pt x="240" y="3"/>
                    </a:cubicBezTo>
                    <a:cubicBezTo>
                      <a:pt x="239" y="3"/>
                      <a:pt x="239" y="3"/>
                      <a:pt x="239" y="3"/>
                    </a:cubicBezTo>
                    <a:lnTo>
                      <a:pt x="238" y="3"/>
                    </a:lnTo>
                    <a:cubicBezTo>
                      <a:pt x="153" y="0"/>
                      <a:pt x="90" y="22"/>
                      <a:pt x="53" y="67"/>
                    </a:cubicBezTo>
                    <a:cubicBezTo>
                      <a:pt x="0" y="129"/>
                      <a:pt x="16" y="212"/>
                      <a:pt x="16" y="216"/>
                    </a:cubicBezTo>
                    <a:cubicBezTo>
                      <a:pt x="16" y="216"/>
                      <a:pt x="16" y="216"/>
                      <a:pt x="16" y="217"/>
                    </a:cubicBezTo>
                    <a:cubicBezTo>
                      <a:pt x="17" y="217"/>
                      <a:pt x="17" y="217"/>
                      <a:pt x="17" y="217"/>
                    </a:cubicBezTo>
                    <a:cubicBezTo>
                      <a:pt x="17" y="218"/>
                      <a:pt x="18" y="219"/>
                      <a:pt x="18" y="220"/>
                    </a:cubicBezTo>
                    <a:cubicBezTo>
                      <a:pt x="19" y="221"/>
                      <a:pt x="19" y="222"/>
                      <a:pt x="20" y="223"/>
                    </a:cubicBezTo>
                    <a:lnTo>
                      <a:pt x="247" y="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6" name="Freeform 201">
                <a:extLst>
                  <a:ext uri="{FF2B5EF4-FFF2-40B4-BE49-F238E27FC236}">
                    <a16:creationId xmlns="" xmlns:a16="http://schemas.microsoft.com/office/drawing/2014/main" id="{5AE6708A-02DB-6240-B100-6C4B402F8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2038" y="6923088"/>
                <a:ext cx="112712" cy="42862"/>
              </a:xfrm>
              <a:custGeom>
                <a:avLst/>
                <a:gdLst>
                  <a:gd name="T0" fmla="*/ 0 w 312"/>
                  <a:gd name="T1" fmla="*/ 16073 h 120"/>
                  <a:gd name="T2" fmla="*/ 0 w 312"/>
                  <a:gd name="T3" fmla="*/ 16073 h 120"/>
                  <a:gd name="T4" fmla="*/ 0 w 312"/>
                  <a:gd name="T5" fmla="*/ 17145 h 120"/>
                  <a:gd name="T6" fmla="*/ 0 w 312"/>
                  <a:gd name="T7" fmla="*/ 17145 h 120"/>
                  <a:gd name="T8" fmla="*/ 361 w 312"/>
                  <a:gd name="T9" fmla="*/ 17145 h 120"/>
                  <a:gd name="T10" fmla="*/ 361 w 312"/>
                  <a:gd name="T11" fmla="*/ 17145 h 120"/>
                  <a:gd name="T12" fmla="*/ 723 w 312"/>
                  <a:gd name="T13" fmla="*/ 18216 h 120"/>
                  <a:gd name="T14" fmla="*/ 723 w 312"/>
                  <a:gd name="T15" fmla="*/ 18216 h 120"/>
                  <a:gd name="T16" fmla="*/ 723 w 312"/>
                  <a:gd name="T17" fmla="*/ 18574 h 120"/>
                  <a:gd name="T18" fmla="*/ 723 w 312"/>
                  <a:gd name="T19" fmla="*/ 18574 h 120"/>
                  <a:gd name="T20" fmla="*/ 1084 w 312"/>
                  <a:gd name="T21" fmla="*/ 18574 h 120"/>
                  <a:gd name="T22" fmla="*/ 1084 w 312"/>
                  <a:gd name="T23" fmla="*/ 18574 h 120"/>
                  <a:gd name="T24" fmla="*/ 1084 w 312"/>
                  <a:gd name="T25" fmla="*/ 18574 h 120"/>
                  <a:gd name="T26" fmla="*/ 1084 w 312"/>
                  <a:gd name="T27" fmla="*/ 18574 h 120"/>
                  <a:gd name="T28" fmla="*/ 51298 w 312"/>
                  <a:gd name="T29" fmla="*/ 42148 h 120"/>
                  <a:gd name="T30" fmla="*/ 51298 w 312"/>
                  <a:gd name="T31" fmla="*/ 42148 h 120"/>
                  <a:gd name="T32" fmla="*/ 111267 w 312"/>
                  <a:gd name="T33" fmla="*/ 4643 h 120"/>
                  <a:gd name="T34" fmla="*/ 111267 w 312"/>
                  <a:gd name="T35" fmla="*/ 4643 h 120"/>
                  <a:gd name="T36" fmla="*/ 111267 w 312"/>
                  <a:gd name="T37" fmla="*/ 4286 h 120"/>
                  <a:gd name="T38" fmla="*/ 111267 w 312"/>
                  <a:gd name="T39" fmla="*/ 4286 h 120"/>
                  <a:gd name="T40" fmla="*/ 111628 w 312"/>
                  <a:gd name="T41" fmla="*/ 3929 h 120"/>
                  <a:gd name="T42" fmla="*/ 111628 w 312"/>
                  <a:gd name="T43" fmla="*/ 3929 h 120"/>
                  <a:gd name="T44" fmla="*/ 111628 w 312"/>
                  <a:gd name="T45" fmla="*/ 3929 h 120"/>
                  <a:gd name="T46" fmla="*/ 111628 w 312"/>
                  <a:gd name="T47" fmla="*/ 3929 h 120"/>
                  <a:gd name="T48" fmla="*/ 111989 w 312"/>
                  <a:gd name="T49" fmla="*/ 3215 h 120"/>
                  <a:gd name="T50" fmla="*/ 111989 w 312"/>
                  <a:gd name="T51" fmla="*/ 3215 h 120"/>
                  <a:gd name="T52" fmla="*/ 111989 w 312"/>
                  <a:gd name="T53" fmla="*/ 2857 h 120"/>
                  <a:gd name="T54" fmla="*/ 111989 w 312"/>
                  <a:gd name="T55" fmla="*/ 2857 h 120"/>
                  <a:gd name="T56" fmla="*/ 111989 w 312"/>
                  <a:gd name="T57" fmla="*/ 2857 h 120"/>
                  <a:gd name="T58" fmla="*/ 111989 w 312"/>
                  <a:gd name="T59" fmla="*/ 2857 h 120"/>
                  <a:gd name="T60" fmla="*/ 111989 w 312"/>
                  <a:gd name="T61" fmla="*/ 2500 h 120"/>
                  <a:gd name="T62" fmla="*/ 111989 w 312"/>
                  <a:gd name="T63" fmla="*/ 2500 h 120"/>
                  <a:gd name="T64" fmla="*/ 112351 w 312"/>
                  <a:gd name="T65" fmla="*/ 2143 h 120"/>
                  <a:gd name="T66" fmla="*/ 112351 w 312"/>
                  <a:gd name="T67" fmla="*/ 2143 h 120"/>
                  <a:gd name="T68" fmla="*/ 112351 w 312"/>
                  <a:gd name="T69" fmla="*/ 1786 h 120"/>
                  <a:gd name="T70" fmla="*/ 112351 w 312"/>
                  <a:gd name="T71" fmla="*/ 1786 h 120"/>
                  <a:gd name="T72" fmla="*/ 112351 w 312"/>
                  <a:gd name="T73" fmla="*/ 1429 h 120"/>
                  <a:gd name="T74" fmla="*/ 112351 w 312"/>
                  <a:gd name="T75" fmla="*/ 1429 h 120"/>
                  <a:gd name="T76" fmla="*/ 112351 w 312"/>
                  <a:gd name="T77" fmla="*/ 1072 h 120"/>
                  <a:gd name="T78" fmla="*/ 112351 w 312"/>
                  <a:gd name="T79" fmla="*/ 1072 h 120"/>
                  <a:gd name="T80" fmla="*/ 112351 w 312"/>
                  <a:gd name="T81" fmla="*/ 714 h 120"/>
                  <a:gd name="T82" fmla="*/ 112351 w 312"/>
                  <a:gd name="T83" fmla="*/ 714 h 120"/>
                  <a:gd name="T84" fmla="*/ 111989 w 312"/>
                  <a:gd name="T85" fmla="*/ 357 h 120"/>
                  <a:gd name="T86" fmla="*/ 111989 w 312"/>
                  <a:gd name="T87" fmla="*/ 357 h 120"/>
                  <a:gd name="T88" fmla="*/ 111989 w 312"/>
                  <a:gd name="T89" fmla="*/ 0 h 120"/>
                  <a:gd name="T90" fmla="*/ 0 w 312"/>
                  <a:gd name="T91" fmla="*/ 16073 h 1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12" h="120">
                    <a:moveTo>
                      <a:pt x="0" y="45"/>
                    </a:moveTo>
                    <a:lnTo>
                      <a:pt x="0" y="45"/>
                    </a:lnTo>
                    <a:cubicBezTo>
                      <a:pt x="0" y="46"/>
                      <a:pt x="0" y="47"/>
                      <a:pt x="0" y="48"/>
                    </a:cubicBezTo>
                    <a:cubicBezTo>
                      <a:pt x="0" y="48"/>
                      <a:pt x="0" y="48"/>
                      <a:pt x="1" y="48"/>
                    </a:cubicBezTo>
                    <a:cubicBezTo>
                      <a:pt x="1" y="49"/>
                      <a:pt x="2" y="50"/>
                      <a:pt x="2" y="51"/>
                    </a:cubicBezTo>
                    <a:lnTo>
                      <a:pt x="2" y="52"/>
                    </a:lnTo>
                    <a:cubicBezTo>
                      <a:pt x="3" y="52"/>
                      <a:pt x="3" y="52"/>
                      <a:pt x="3" y="52"/>
                    </a:cubicBezTo>
                    <a:cubicBezTo>
                      <a:pt x="5" y="55"/>
                      <a:pt x="60" y="119"/>
                      <a:pt x="142" y="118"/>
                    </a:cubicBezTo>
                    <a:cubicBezTo>
                      <a:pt x="200" y="116"/>
                      <a:pt x="256" y="80"/>
                      <a:pt x="308" y="13"/>
                    </a:cubicBezTo>
                    <a:cubicBezTo>
                      <a:pt x="308" y="12"/>
                      <a:pt x="308" y="12"/>
                      <a:pt x="308" y="12"/>
                    </a:cubicBezTo>
                    <a:cubicBezTo>
                      <a:pt x="308" y="12"/>
                      <a:pt x="308" y="12"/>
                      <a:pt x="309" y="11"/>
                    </a:cubicBezTo>
                    <a:cubicBezTo>
                      <a:pt x="310" y="10"/>
                      <a:pt x="310" y="9"/>
                      <a:pt x="310" y="9"/>
                    </a:cubicBezTo>
                    <a:cubicBezTo>
                      <a:pt x="310" y="9"/>
                      <a:pt x="310" y="9"/>
                      <a:pt x="310" y="8"/>
                    </a:cubicBezTo>
                    <a:cubicBezTo>
                      <a:pt x="310" y="8"/>
                      <a:pt x="310" y="8"/>
                      <a:pt x="310" y="7"/>
                    </a:cubicBezTo>
                    <a:cubicBezTo>
                      <a:pt x="310" y="7"/>
                      <a:pt x="311" y="7"/>
                      <a:pt x="311" y="6"/>
                    </a:cubicBezTo>
                    <a:lnTo>
                      <a:pt x="311" y="5"/>
                    </a:lnTo>
                    <a:lnTo>
                      <a:pt x="311" y="4"/>
                    </a:lnTo>
                    <a:cubicBezTo>
                      <a:pt x="311" y="4"/>
                      <a:pt x="311" y="4"/>
                      <a:pt x="311" y="3"/>
                    </a:cubicBezTo>
                    <a:cubicBezTo>
                      <a:pt x="311" y="2"/>
                      <a:pt x="311" y="2"/>
                      <a:pt x="311" y="2"/>
                    </a:cubicBezTo>
                    <a:cubicBezTo>
                      <a:pt x="311" y="2"/>
                      <a:pt x="311" y="1"/>
                      <a:pt x="310" y="1"/>
                    </a:cubicBezTo>
                    <a:lnTo>
                      <a:pt x="310" y="0"/>
                    </a:lnTo>
                    <a:lnTo>
                      <a:pt x="0" y="4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7" name="Freeform 202">
                <a:extLst>
                  <a:ext uri="{FF2B5EF4-FFF2-40B4-BE49-F238E27FC236}">
                    <a16:creationId xmlns="" xmlns:a16="http://schemas.microsoft.com/office/drawing/2014/main" id="{B4E9F67E-0424-6F4B-9031-EEE016C97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2038" y="6896100"/>
                <a:ext cx="112712" cy="44450"/>
              </a:xfrm>
              <a:custGeom>
                <a:avLst/>
                <a:gdLst>
                  <a:gd name="T0" fmla="*/ 112351 w 312"/>
                  <a:gd name="T1" fmla="*/ 27960 h 124"/>
                  <a:gd name="T2" fmla="*/ 112351 w 312"/>
                  <a:gd name="T3" fmla="*/ 27960 h 124"/>
                  <a:gd name="T4" fmla="*/ 112351 w 312"/>
                  <a:gd name="T5" fmla="*/ 27602 h 124"/>
                  <a:gd name="T6" fmla="*/ 112351 w 312"/>
                  <a:gd name="T7" fmla="*/ 27602 h 124"/>
                  <a:gd name="T8" fmla="*/ 112351 w 312"/>
                  <a:gd name="T9" fmla="*/ 27244 h 124"/>
                  <a:gd name="T10" fmla="*/ 112351 w 312"/>
                  <a:gd name="T11" fmla="*/ 27244 h 124"/>
                  <a:gd name="T12" fmla="*/ 111989 w 312"/>
                  <a:gd name="T13" fmla="*/ 26885 h 124"/>
                  <a:gd name="T14" fmla="*/ 111989 w 312"/>
                  <a:gd name="T15" fmla="*/ 26885 h 124"/>
                  <a:gd name="T16" fmla="*/ 111989 w 312"/>
                  <a:gd name="T17" fmla="*/ 26885 h 124"/>
                  <a:gd name="T18" fmla="*/ 111989 w 312"/>
                  <a:gd name="T19" fmla="*/ 26885 h 124"/>
                  <a:gd name="T20" fmla="*/ 111628 w 312"/>
                  <a:gd name="T21" fmla="*/ 26527 h 124"/>
                  <a:gd name="T22" fmla="*/ 111628 w 312"/>
                  <a:gd name="T23" fmla="*/ 26527 h 124"/>
                  <a:gd name="T24" fmla="*/ 111628 w 312"/>
                  <a:gd name="T25" fmla="*/ 26168 h 124"/>
                  <a:gd name="T26" fmla="*/ 111628 w 312"/>
                  <a:gd name="T27" fmla="*/ 26168 h 124"/>
                  <a:gd name="T28" fmla="*/ 111267 w 312"/>
                  <a:gd name="T29" fmla="*/ 25810 h 124"/>
                  <a:gd name="T30" fmla="*/ 111267 w 312"/>
                  <a:gd name="T31" fmla="*/ 25810 h 124"/>
                  <a:gd name="T32" fmla="*/ 110906 w 312"/>
                  <a:gd name="T33" fmla="*/ 25810 h 124"/>
                  <a:gd name="T34" fmla="*/ 110906 w 312"/>
                  <a:gd name="T35" fmla="*/ 25810 h 124"/>
                  <a:gd name="T36" fmla="*/ 110544 w 312"/>
                  <a:gd name="T37" fmla="*/ 25451 h 124"/>
                  <a:gd name="T38" fmla="*/ 110544 w 312"/>
                  <a:gd name="T39" fmla="*/ 25451 h 124"/>
                  <a:gd name="T40" fmla="*/ 110544 w 312"/>
                  <a:gd name="T41" fmla="*/ 25093 h 124"/>
                  <a:gd name="T42" fmla="*/ 110544 w 312"/>
                  <a:gd name="T43" fmla="*/ 25093 h 124"/>
                  <a:gd name="T44" fmla="*/ 42628 w 312"/>
                  <a:gd name="T45" fmla="*/ 5377 h 124"/>
                  <a:gd name="T46" fmla="*/ 42628 w 312"/>
                  <a:gd name="T47" fmla="*/ 5377 h 124"/>
                  <a:gd name="T48" fmla="*/ 723 w 312"/>
                  <a:gd name="T49" fmla="*/ 41224 h 124"/>
                  <a:gd name="T50" fmla="*/ 723 w 312"/>
                  <a:gd name="T51" fmla="*/ 41224 h 124"/>
                  <a:gd name="T52" fmla="*/ 361 w 312"/>
                  <a:gd name="T53" fmla="*/ 41582 h 124"/>
                  <a:gd name="T54" fmla="*/ 361 w 312"/>
                  <a:gd name="T55" fmla="*/ 41582 h 124"/>
                  <a:gd name="T56" fmla="*/ 361 w 312"/>
                  <a:gd name="T57" fmla="*/ 41582 h 124"/>
                  <a:gd name="T58" fmla="*/ 361 w 312"/>
                  <a:gd name="T59" fmla="*/ 41582 h 124"/>
                  <a:gd name="T60" fmla="*/ 361 w 312"/>
                  <a:gd name="T61" fmla="*/ 41582 h 124"/>
                  <a:gd name="T62" fmla="*/ 361 w 312"/>
                  <a:gd name="T63" fmla="*/ 41582 h 124"/>
                  <a:gd name="T64" fmla="*/ 361 w 312"/>
                  <a:gd name="T65" fmla="*/ 42658 h 124"/>
                  <a:gd name="T66" fmla="*/ 361 w 312"/>
                  <a:gd name="T67" fmla="*/ 42658 h 124"/>
                  <a:gd name="T68" fmla="*/ 361 w 312"/>
                  <a:gd name="T69" fmla="*/ 43016 h 124"/>
                  <a:gd name="T70" fmla="*/ 361 w 312"/>
                  <a:gd name="T71" fmla="*/ 43016 h 124"/>
                  <a:gd name="T72" fmla="*/ 361 w 312"/>
                  <a:gd name="T73" fmla="*/ 44092 h 124"/>
                  <a:gd name="T74" fmla="*/ 112351 w 312"/>
                  <a:gd name="T75" fmla="*/ 2796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12" h="124">
                    <a:moveTo>
                      <a:pt x="311" y="78"/>
                    </a:moveTo>
                    <a:lnTo>
                      <a:pt x="311" y="78"/>
                    </a:lnTo>
                    <a:cubicBezTo>
                      <a:pt x="311" y="77"/>
                      <a:pt x="311" y="77"/>
                      <a:pt x="311" y="77"/>
                    </a:cubicBezTo>
                    <a:lnTo>
                      <a:pt x="311" y="76"/>
                    </a:lnTo>
                    <a:cubicBezTo>
                      <a:pt x="310" y="76"/>
                      <a:pt x="310" y="75"/>
                      <a:pt x="310" y="75"/>
                    </a:cubicBezTo>
                    <a:cubicBezTo>
                      <a:pt x="309" y="75"/>
                      <a:pt x="309" y="75"/>
                      <a:pt x="309" y="74"/>
                    </a:cubicBezTo>
                    <a:lnTo>
                      <a:pt x="309" y="73"/>
                    </a:lnTo>
                    <a:cubicBezTo>
                      <a:pt x="309" y="73"/>
                      <a:pt x="308" y="73"/>
                      <a:pt x="308" y="72"/>
                    </a:cubicBezTo>
                    <a:cubicBezTo>
                      <a:pt x="308" y="72"/>
                      <a:pt x="308" y="72"/>
                      <a:pt x="307" y="72"/>
                    </a:cubicBezTo>
                    <a:cubicBezTo>
                      <a:pt x="307" y="71"/>
                      <a:pt x="306" y="71"/>
                      <a:pt x="306" y="71"/>
                    </a:cubicBezTo>
                    <a:cubicBezTo>
                      <a:pt x="306" y="70"/>
                      <a:pt x="306" y="70"/>
                      <a:pt x="306" y="70"/>
                    </a:cubicBezTo>
                    <a:cubicBezTo>
                      <a:pt x="238" y="19"/>
                      <a:pt x="175" y="0"/>
                      <a:pt x="118" y="15"/>
                    </a:cubicBezTo>
                    <a:cubicBezTo>
                      <a:pt x="39" y="35"/>
                      <a:pt x="3" y="112"/>
                      <a:pt x="2" y="115"/>
                    </a:cubicBezTo>
                    <a:cubicBezTo>
                      <a:pt x="2" y="115"/>
                      <a:pt x="2" y="115"/>
                      <a:pt x="1" y="116"/>
                    </a:cubicBezTo>
                    <a:cubicBezTo>
                      <a:pt x="1" y="117"/>
                      <a:pt x="1" y="118"/>
                      <a:pt x="1" y="119"/>
                    </a:cubicBezTo>
                    <a:cubicBezTo>
                      <a:pt x="1" y="119"/>
                      <a:pt x="1" y="119"/>
                      <a:pt x="1" y="120"/>
                    </a:cubicBezTo>
                    <a:cubicBezTo>
                      <a:pt x="0" y="120"/>
                      <a:pt x="0" y="122"/>
                      <a:pt x="1" y="123"/>
                    </a:cubicBezTo>
                    <a:lnTo>
                      <a:pt x="311" y="7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8" name="Freeform 203">
                <a:extLst>
                  <a:ext uri="{FF2B5EF4-FFF2-40B4-BE49-F238E27FC236}">
                    <a16:creationId xmlns="" xmlns:a16="http://schemas.microsoft.com/office/drawing/2014/main" id="{F67F60A9-9B94-B042-9DD9-E419D5136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4238" y="6713538"/>
                <a:ext cx="80962" cy="93662"/>
              </a:xfrm>
              <a:custGeom>
                <a:avLst/>
                <a:gdLst>
                  <a:gd name="T0" fmla="*/ 66803 w 223"/>
                  <a:gd name="T1" fmla="*/ 93299 h 258"/>
                  <a:gd name="T2" fmla="*/ 66803 w 223"/>
                  <a:gd name="T3" fmla="*/ 93299 h 258"/>
                  <a:gd name="T4" fmla="*/ 67892 w 223"/>
                  <a:gd name="T5" fmla="*/ 92573 h 258"/>
                  <a:gd name="T6" fmla="*/ 67892 w 223"/>
                  <a:gd name="T7" fmla="*/ 92573 h 258"/>
                  <a:gd name="T8" fmla="*/ 67892 w 223"/>
                  <a:gd name="T9" fmla="*/ 92573 h 258"/>
                  <a:gd name="T10" fmla="*/ 67892 w 223"/>
                  <a:gd name="T11" fmla="*/ 92573 h 258"/>
                  <a:gd name="T12" fmla="*/ 68255 w 223"/>
                  <a:gd name="T13" fmla="*/ 91484 h 258"/>
                  <a:gd name="T14" fmla="*/ 68255 w 223"/>
                  <a:gd name="T15" fmla="*/ 91484 h 258"/>
                  <a:gd name="T16" fmla="*/ 68618 w 223"/>
                  <a:gd name="T17" fmla="*/ 91484 h 258"/>
                  <a:gd name="T18" fmla="*/ 68618 w 223"/>
                  <a:gd name="T19" fmla="*/ 91484 h 258"/>
                  <a:gd name="T20" fmla="*/ 68618 w 223"/>
                  <a:gd name="T21" fmla="*/ 91484 h 258"/>
                  <a:gd name="T22" fmla="*/ 68618 w 223"/>
                  <a:gd name="T23" fmla="*/ 91484 h 258"/>
                  <a:gd name="T24" fmla="*/ 68618 w 223"/>
                  <a:gd name="T25" fmla="*/ 91121 h 258"/>
                  <a:gd name="T26" fmla="*/ 68618 w 223"/>
                  <a:gd name="T27" fmla="*/ 91121 h 258"/>
                  <a:gd name="T28" fmla="*/ 66077 w 223"/>
                  <a:gd name="T29" fmla="*/ 35577 h 258"/>
                  <a:gd name="T30" fmla="*/ 66077 w 223"/>
                  <a:gd name="T31" fmla="*/ 35577 h 258"/>
                  <a:gd name="T32" fmla="*/ 4720 w 223"/>
                  <a:gd name="T33" fmla="*/ 0 h 258"/>
                  <a:gd name="T34" fmla="*/ 4357 w 223"/>
                  <a:gd name="T35" fmla="*/ 0 h 258"/>
                  <a:gd name="T36" fmla="*/ 4357 w 223"/>
                  <a:gd name="T37" fmla="*/ 0 h 258"/>
                  <a:gd name="T38" fmla="*/ 3994 w 223"/>
                  <a:gd name="T39" fmla="*/ 0 h 258"/>
                  <a:gd name="T40" fmla="*/ 3994 w 223"/>
                  <a:gd name="T41" fmla="*/ 0 h 258"/>
                  <a:gd name="T42" fmla="*/ 3631 w 223"/>
                  <a:gd name="T43" fmla="*/ 0 h 258"/>
                  <a:gd name="T44" fmla="*/ 3631 w 223"/>
                  <a:gd name="T45" fmla="*/ 0 h 258"/>
                  <a:gd name="T46" fmla="*/ 3268 w 223"/>
                  <a:gd name="T47" fmla="*/ 0 h 258"/>
                  <a:gd name="T48" fmla="*/ 3268 w 223"/>
                  <a:gd name="T49" fmla="*/ 0 h 258"/>
                  <a:gd name="T50" fmla="*/ 2904 w 223"/>
                  <a:gd name="T51" fmla="*/ 0 h 258"/>
                  <a:gd name="T52" fmla="*/ 2904 w 223"/>
                  <a:gd name="T53" fmla="*/ 0 h 258"/>
                  <a:gd name="T54" fmla="*/ 2541 w 223"/>
                  <a:gd name="T55" fmla="*/ 0 h 258"/>
                  <a:gd name="T56" fmla="*/ 2541 w 223"/>
                  <a:gd name="T57" fmla="*/ 0 h 258"/>
                  <a:gd name="T58" fmla="*/ 2541 w 223"/>
                  <a:gd name="T59" fmla="*/ 0 h 258"/>
                  <a:gd name="T60" fmla="*/ 2541 w 223"/>
                  <a:gd name="T61" fmla="*/ 0 h 258"/>
                  <a:gd name="T62" fmla="*/ 2178 w 223"/>
                  <a:gd name="T63" fmla="*/ 0 h 258"/>
                  <a:gd name="T64" fmla="*/ 2178 w 223"/>
                  <a:gd name="T65" fmla="*/ 0 h 258"/>
                  <a:gd name="T66" fmla="*/ 1815 w 223"/>
                  <a:gd name="T67" fmla="*/ 363 h 258"/>
                  <a:gd name="T68" fmla="*/ 1815 w 223"/>
                  <a:gd name="T69" fmla="*/ 363 h 258"/>
                  <a:gd name="T70" fmla="*/ 1452 w 223"/>
                  <a:gd name="T71" fmla="*/ 363 h 258"/>
                  <a:gd name="T72" fmla="*/ 1452 w 223"/>
                  <a:gd name="T73" fmla="*/ 363 h 258"/>
                  <a:gd name="T74" fmla="*/ 1089 w 223"/>
                  <a:gd name="T75" fmla="*/ 363 h 258"/>
                  <a:gd name="T76" fmla="*/ 1089 w 223"/>
                  <a:gd name="T77" fmla="*/ 363 h 258"/>
                  <a:gd name="T78" fmla="*/ 726 w 223"/>
                  <a:gd name="T79" fmla="*/ 726 h 258"/>
                  <a:gd name="T80" fmla="*/ 726 w 223"/>
                  <a:gd name="T81" fmla="*/ 726 h 258"/>
                  <a:gd name="T82" fmla="*/ 363 w 223"/>
                  <a:gd name="T83" fmla="*/ 1089 h 258"/>
                  <a:gd name="T84" fmla="*/ 363 w 223"/>
                  <a:gd name="T85" fmla="*/ 1089 h 258"/>
                  <a:gd name="T86" fmla="*/ 0 w 223"/>
                  <a:gd name="T87" fmla="*/ 1089 h 258"/>
                  <a:gd name="T88" fmla="*/ 66803 w 223"/>
                  <a:gd name="T89" fmla="*/ 93299 h 2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23" h="258">
                    <a:moveTo>
                      <a:pt x="184" y="257"/>
                    </a:moveTo>
                    <a:lnTo>
                      <a:pt x="184" y="257"/>
                    </a:lnTo>
                    <a:cubicBezTo>
                      <a:pt x="185" y="257"/>
                      <a:pt x="186" y="256"/>
                      <a:pt x="187" y="255"/>
                    </a:cubicBezTo>
                    <a:cubicBezTo>
                      <a:pt x="188" y="254"/>
                      <a:pt x="188" y="253"/>
                      <a:pt x="188" y="252"/>
                    </a:cubicBezTo>
                    <a:cubicBezTo>
                      <a:pt x="189" y="252"/>
                      <a:pt x="189" y="252"/>
                      <a:pt x="189" y="252"/>
                    </a:cubicBezTo>
                    <a:cubicBezTo>
                      <a:pt x="189" y="252"/>
                      <a:pt x="189" y="252"/>
                      <a:pt x="189" y="251"/>
                    </a:cubicBezTo>
                    <a:cubicBezTo>
                      <a:pt x="191" y="248"/>
                      <a:pt x="222" y="169"/>
                      <a:pt x="182" y="98"/>
                    </a:cubicBezTo>
                    <a:cubicBezTo>
                      <a:pt x="154" y="46"/>
                      <a:pt x="97" y="13"/>
                      <a:pt x="13" y="0"/>
                    </a:cubicBezTo>
                    <a:lnTo>
                      <a:pt x="12" y="0"/>
                    </a:lnTo>
                    <a:cubicBezTo>
                      <a:pt x="12" y="0"/>
                      <a:pt x="12" y="0"/>
                      <a:pt x="11" y="0"/>
                    </a:cubicBez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lnTo>
                      <a:pt x="184" y="25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9" name="Freeform 204">
                <a:extLst>
                  <a:ext uri="{FF2B5EF4-FFF2-40B4-BE49-F238E27FC236}">
                    <a16:creationId xmlns="" xmlns:a16="http://schemas.microsoft.com/office/drawing/2014/main" id="{3CB5665E-D55F-174A-94E4-C47CC470D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7888" y="6715125"/>
                <a:ext cx="73025" cy="93663"/>
              </a:xfrm>
              <a:custGeom>
                <a:avLst/>
                <a:gdLst>
                  <a:gd name="T0" fmla="*/ 6475 w 203"/>
                  <a:gd name="T1" fmla="*/ 0 h 262"/>
                  <a:gd name="T2" fmla="*/ 6475 w 203"/>
                  <a:gd name="T3" fmla="*/ 0 h 262"/>
                  <a:gd name="T4" fmla="*/ 6475 w 203"/>
                  <a:gd name="T5" fmla="*/ 357 h 262"/>
                  <a:gd name="T6" fmla="*/ 6475 w 203"/>
                  <a:gd name="T7" fmla="*/ 357 h 262"/>
                  <a:gd name="T8" fmla="*/ 6115 w 203"/>
                  <a:gd name="T9" fmla="*/ 715 h 262"/>
                  <a:gd name="T10" fmla="*/ 6115 w 203"/>
                  <a:gd name="T11" fmla="*/ 715 h 262"/>
                  <a:gd name="T12" fmla="*/ 6115 w 203"/>
                  <a:gd name="T13" fmla="*/ 1072 h 262"/>
                  <a:gd name="T14" fmla="*/ 6115 w 203"/>
                  <a:gd name="T15" fmla="*/ 1072 h 262"/>
                  <a:gd name="T16" fmla="*/ 5756 w 203"/>
                  <a:gd name="T17" fmla="*/ 1072 h 262"/>
                  <a:gd name="T18" fmla="*/ 5756 w 203"/>
                  <a:gd name="T19" fmla="*/ 1072 h 262"/>
                  <a:gd name="T20" fmla="*/ 5756 w 203"/>
                  <a:gd name="T21" fmla="*/ 1072 h 262"/>
                  <a:gd name="T22" fmla="*/ 5396 w 203"/>
                  <a:gd name="T23" fmla="*/ 1787 h 262"/>
                  <a:gd name="T24" fmla="*/ 5396 w 203"/>
                  <a:gd name="T25" fmla="*/ 1787 h 262"/>
                  <a:gd name="T26" fmla="*/ 5396 w 203"/>
                  <a:gd name="T27" fmla="*/ 2145 h 262"/>
                  <a:gd name="T28" fmla="*/ 5396 w 203"/>
                  <a:gd name="T29" fmla="*/ 2145 h 262"/>
                  <a:gd name="T30" fmla="*/ 5396 w 203"/>
                  <a:gd name="T31" fmla="*/ 2502 h 262"/>
                  <a:gd name="T32" fmla="*/ 5396 w 203"/>
                  <a:gd name="T33" fmla="*/ 2502 h 262"/>
                  <a:gd name="T34" fmla="*/ 5036 w 203"/>
                  <a:gd name="T35" fmla="*/ 2860 h 262"/>
                  <a:gd name="T36" fmla="*/ 5036 w 203"/>
                  <a:gd name="T37" fmla="*/ 2860 h 262"/>
                  <a:gd name="T38" fmla="*/ 5036 w 203"/>
                  <a:gd name="T39" fmla="*/ 2860 h 262"/>
                  <a:gd name="T40" fmla="*/ 5036 w 203"/>
                  <a:gd name="T41" fmla="*/ 2860 h 262"/>
                  <a:gd name="T42" fmla="*/ 18706 w 203"/>
                  <a:gd name="T43" fmla="*/ 71856 h 262"/>
                  <a:gd name="T44" fmla="*/ 18706 w 203"/>
                  <a:gd name="T45" fmla="*/ 71856 h 262"/>
                  <a:gd name="T46" fmla="*/ 70147 w 203"/>
                  <a:gd name="T47" fmla="*/ 91876 h 262"/>
                  <a:gd name="T48" fmla="*/ 70147 w 203"/>
                  <a:gd name="T49" fmla="*/ 91876 h 262"/>
                  <a:gd name="T50" fmla="*/ 70147 w 203"/>
                  <a:gd name="T51" fmla="*/ 91876 h 262"/>
                  <a:gd name="T52" fmla="*/ 70147 w 203"/>
                  <a:gd name="T53" fmla="*/ 91876 h 262"/>
                  <a:gd name="T54" fmla="*/ 70147 w 203"/>
                  <a:gd name="T55" fmla="*/ 91876 h 262"/>
                  <a:gd name="T56" fmla="*/ 70147 w 203"/>
                  <a:gd name="T57" fmla="*/ 91876 h 262"/>
                  <a:gd name="T58" fmla="*/ 70507 w 203"/>
                  <a:gd name="T59" fmla="*/ 91876 h 262"/>
                  <a:gd name="T60" fmla="*/ 70507 w 203"/>
                  <a:gd name="T61" fmla="*/ 91876 h 262"/>
                  <a:gd name="T62" fmla="*/ 71586 w 203"/>
                  <a:gd name="T63" fmla="*/ 91518 h 262"/>
                  <a:gd name="T64" fmla="*/ 71586 w 203"/>
                  <a:gd name="T65" fmla="*/ 91518 h 262"/>
                  <a:gd name="T66" fmla="*/ 71586 w 203"/>
                  <a:gd name="T67" fmla="*/ 91518 h 262"/>
                  <a:gd name="T68" fmla="*/ 71586 w 203"/>
                  <a:gd name="T69" fmla="*/ 91518 h 262"/>
                  <a:gd name="T70" fmla="*/ 72665 w 203"/>
                  <a:gd name="T71" fmla="*/ 90803 h 262"/>
                  <a:gd name="T72" fmla="*/ 6475 w 203"/>
                  <a:gd name="T73" fmla="*/ 0 h 2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3" h="262">
                    <a:moveTo>
                      <a:pt x="18" y="0"/>
                    </a:moveTo>
                    <a:lnTo>
                      <a:pt x="18" y="0"/>
                    </a:lnTo>
                    <a:lnTo>
                      <a:pt x="18" y="1"/>
                    </a:lnTo>
                    <a:cubicBezTo>
                      <a:pt x="17" y="1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3"/>
                    </a:cubicBezTo>
                    <a:lnTo>
                      <a:pt x="16" y="3"/>
                    </a:ln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lnTo>
                      <a:pt x="15" y="7"/>
                    </a:lnTo>
                    <a:cubicBezTo>
                      <a:pt x="14" y="7"/>
                      <a:pt x="14" y="8"/>
                      <a:pt x="14" y="8"/>
                    </a:cubicBezTo>
                    <a:cubicBezTo>
                      <a:pt x="0" y="92"/>
                      <a:pt x="13" y="157"/>
                      <a:pt x="52" y="201"/>
                    </a:cubicBezTo>
                    <a:cubicBezTo>
                      <a:pt x="107" y="261"/>
                      <a:pt x="191" y="257"/>
                      <a:pt x="195" y="257"/>
                    </a:cubicBezTo>
                    <a:lnTo>
                      <a:pt x="196" y="257"/>
                    </a:lnTo>
                    <a:cubicBezTo>
                      <a:pt x="197" y="257"/>
                      <a:pt x="198" y="257"/>
                      <a:pt x="199" y="256"/>
                    </a:cubicBezTo>
                    <a:cubicBezTo>
                      <a:pt x="200" y="255"/>
                      <a:pt x="201" y="255"/>
                      <a:pt x="202" y="254"/>
                    </a:cubicBezTo>
                    <a:lnTo>
                      <a:pt x="18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40" name="Freeform 205">
                <a:extLst>
                  <a:ext uri="{FF2B5EF4-FFF2-40B4-BE49-F238E27FC236}">
                    <a16:creationId xmlns="" xmlns:a16="http://schemas.microsoft.com/office/drawing/2014/main" id="{6FD6ED01-AB7B-C942-8476-FE81B0162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4400" y="6597650"/>
                <a:ext cx="80963" cy="93663"/>
              </a:xfrm>
              <a:custGeom>
                <a:avLst/>
                <a:gdLst>
                  <a:gd name="T0" fmla="*/ 66804 w 223"/>
                  <a:gd name="T1" fmla="*/ 93301 h 259"/>
                  <a:gd name="T2" fmla="*/ 66804 w 223"/>
                  <a:gd name="T3" fmla="*/ 93301 h 259"/>
                  <a:gd name="T4" fmla="*/ 67893 w 223"/>
                  <a:gd name="T5" fmla="*/ 92216 h 259"/>
                  <a:gd name="T6" fmla="*/ 67893 w 223"/>
                  <a:gd name="T7" fmla="*/ 92216 h 259"/>
                  <a:gd name="T8" fmla="*/ 67893 w 223"/>
                  <a:gd name="T9" fmla="*/ 92216 h 259"/>
                  <a:gd name="T10" fmla="*/ 67893 w 223"/>
                  <a:gd name="T11" fmla="*/ 92216 h 259"/>
                  <a:gd name="T12" fmla="*/ 68256 w 223"/>
                  <a:gd name="T13" fmla="*/ 91493 h 259"/>
                  <a:gd name="T14" fmla="*/ 68256 w 223"/>
                  <a:gd name="T15" fmla="*/ 91493 h 259"/>
                  <a:gd name="T16" fmla="*/ 68256 w 223"/>
                  <a:gd name="T17" fmla="*/ 91132 h 259"/>
                  <a:gd name="T18" fmla="*/ 68256 w 223"/>
                  <a:gd name="T19" fmla="*/ 91132 h 259"/>
                  <a:gd name="T20" fmla="*/ 68619 w 223"/>
                  <a:gd name="T21" fmla="*/ 91132 h 259"/>
                  <a:gd name="T22" fmla="*/ 68619 w 223"/>
                  <a:gd name="T23" fmla="*/ 91132 h 259"/>
                  <a:gd name="T24" fmla="*/ 68619 w 223"/>
                  <a:gd name="T25" fmla="*/ 90770 h 259"/>
                  <a:gd name="T26" fmla="*/ 68619 w 223"/>
                  <a:gd name="T27" fmla="*/ 90770 h 259"/>
                  <a:gd name="T28" fmla="*/ 66077 w 223"/>
                  <a:gd name="T29" fmla="*/ 35440 h 259"/>
                  <a:gd name="T30" fmla="*/ 66077 w 223"/>
                  <a:gd name="T31" fmla="*/ 35440 h 259"/>
                  <a:gd name="T32" fmla="*/ 4720 w 223"/>
                  <a:gd name="T33" fmla="*/ 0 h 259"/>
                  <a:gd name="T34" fmla="*/ 4720 w 223"/>
                  <a:gd name="T35" fmla="*/ 0 h 259"/>
                  <a:gd name="T36" fmla="*/ 4357 w 223"/>
                  <a:gd name="T37" fmla="*/ 0 h 259"/>
                  <a:gd name="T38" fmla="*/ 4357 w 223"/>
                  <a:gd name="T39" fmla="*/ 0 h 259"/>
                  <a:gd name="T40" fmla="*/ 3994 w 223"/>
                  <a:gd name="T41" fmla="*/ 0 h 259"/>
                  <a:gd name="T42" fmla="*/ 3994 w 223"/>
                  <a:gd name="T43" fmla="*/ 0 h 259"/>
                  <a:gd name="T44" fmla="*/ 3631 w 223"/>
                  <a:gd name="T45" fmla="*/ 0 h 259"/>
                  <a:gd name="T46" fmla="*/ 3631 w 223"/>
                  <a:gd name="T47" fmla="*/ 0 h 259"/>
                  <a:gd name="T48" fmla="*/ 3268 w 223"/>
                  <a:gd name="T49" fmla="*/ 0 h 259"/>
                  <a:gd name="T50" fmla="*/ 3268 w 223"/>
                  <a:gd name="T51" fmla="*/ 0 h 259"/>
                  <a:gd name="T52" fmla="*/ 2905 w 223"/>
                  <a:gd name="T53" fmla="*/ 0 h 259"/>
                  <a:gd name="T54" fmla="*/ 2905 w 223"/>
                  <a:gd name="T55" fmla="*/ 0 h 259"/>
                  <a:gd name="T56" fmla="*/ 2541 w 223"/>
                  <a:gd name="T57" fmla="*/ 0 h 259"/>
                  <a:gd name="T58" fmla="*/ 2541 w 223"/>
                  <a:gd name="T59" fmla="*/ 0 h 259"/>
                  <a:gd name="T60" fmla="*/ 2541 w 223"/>
                  <a:gd name="T61" fmla="*/ 0 h 259"/>
                  <a:gd name="T62" fmla="*/ 2541 w 223"/>
                  <a:gd name="T63" fmla="*/ 0 h 259"/>
                  <a:gd name="T64" fmla="*/ 2178 w 223"/>
                  <a:gd name="T65" fmla="*/ 362 h 259"/>
                  <a:gd name="T66" fmla="*/ 2178 w 223"/>
                  <a:gd name="T67" fmla="*/ 362 h 259"/>
                  <a:gd name="T68" fmla="*/ 1815 w 223"/>
                  <a:gd name="T69" fmla="*/ 362 h 259"/>
                  <a:gd name="T70" fmla="*/ 1815 w 223"/>
                  <a:gd name="T71" fmla="*/ 362 h 259"/>
                  <a:gd name="T72" fmla="*/ 1452 w 223"/>
                  <a:gd name="T73" fmla="*/ 362 h 259"/>
                  <a:gd name="T74" fmla="*/ 1452 w 223"/>
                  <a:gd name="T75" fmla="*/ 362 h 259"/>
                  <a:gd name="T76" fmla="*/ 1089 w 223"/>
                  <a:gd name="T77" fmla="*/ 723 h 259"/>
                  <a:gd name="T78" fmla="*/ 1089 w 223"/>
                  <a:gd name="T79" fmla="*/ 723 h 259"/>
                  <a:gd name="T80" fmla="*/ 726 w 223"/>
                  <a:gd name="T81" fmla="*/ 723 h 259"/>
                  <a:gd name="T82" fmla="*/ 726 w 223"/>
                  <a:gd name="T83" fmla="*/ 723 h 259"/>
                  <a:gd name="T84" fmla="*/ 363 w 223"/>
                  <a:gd name="T85" fmla="*/ 1085 h 259"/>
                  <a:gd name="T86" fmla="*/ 363 w 223"/>
                  <a:gd name="T87" fmla="*/ 1085 h 259"/>
                  <a:gd name="T88" fmla="*/ 0 w 223"/>
                  <a:gd name="T89" fmla="*/ 1085 h 259"/>
                  <a:gd name="T90" fmla="*/ 66804 w 223"/>
                  <a:gd name="T91" fmla="*/ 93301 h 25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3" h="259">
                    <a:moveTo>
                      <a:pt x="184" y="258"/>
                    </a:moveTo>
                    <a:lnTo>
                      <a:pt x="184" y="258"/>
                    </a:lnTo>
                    <a:cubicBezTo>
                      <a:pt x="185" y="257"/>
                      <a:pt x="186" y="257"/>
                      <a:pt x="187" y="255"/>
                    </a:cubicBezTo>
                    <a:cubicBezTo>
                      <a:pt x="187" y="254"/>
                      <a:pt x="188" y="254"/>
                      <a:pt x="188" y="253"/>
                    </a:cubicBezTo>
                    <a:cubicBezTo>
                      <a:pt x="188" y="253"/>
                      <a:pt x="188" y="253"/>
                      <a:pt x="188" y="252"/>
                    </a:cubicBezTo>
                    <a:cubicBezTo>
                      <a:pt x="188" y="252"/>
                      <a:pt x="188" y="252"/>
                      <a:pt x="189" y="252"/>
                    </a:cubicBezTo>
                    <a:lnTo>
                      <a:pt x="189" y="251"/>
                    </a:lnTo>
                    <a:cubicBezTo>
                      <a:pt x="190" y="248"/>
                      <a:pt x="222" y="170"/>
                      <a:pt x="182" y="98"/>
                    </a:cubicBezTo>
                    <a:cubicBezTo>
                      <a:pt x="154" y="47"/>
                      <a:pt x="97" y="14"/>
                      <a:pt x="13" y="0"/>
                    </a:cubicBezTo>
                    <a:lnTo>
                      <a:pt x="12" y="0"/>
                    </a:lnTo>
                    <a:cubicBezTo>
                      <a:pt x="12" y="0"/>
                      <a:pt x="12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9" y="0"/>
                    </a:lnTo>
                    <a:lnTo>
                      <a:pt x="8" y="0"/>
                    </a:ln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lnTo>
                      <a:pt x="4" y="1"/>
                    </a:lnTo>
                    <a:cubicBezTo>
                      <a:pt x="4" y="1"/>
                      <a:pt x="4" y="2"/>
                      <a:pt x="3" y="2"/>
                    </a:cubicBezTo>
                    <a:lnTo>
                      <a:pt x="2" y="2"/>
                    </a:lnTo>
                    <a:cubicBezTo>
                      <a:pt x="2" y="3"/>
                      <a:pt x="2" y="3"/>
                      <a:pt x="1" y="3"/>
                    </a:cubicBezTo>
                    <a:lnTo>
                      <a:pt x="0" y="3"/>
                    </a:lnTo>
                    <a:lnTo>
                      <a:pt x="184" y="25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41" name="Freeform 206">
                <a:extLst>
                  <a:ext uri="{FF2B5EF4-FFF2-40B4-BE49-F238E27FC236}">
                    <a16:creationId xmlns="" xmlns:a16="http://schemas.microsoft.com/office/drawing/2014/main" id="{A72CF613-76DC-5749-88D9-A32E73E39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6463" y="6599238"/>
                <a:ext cx="73025" cy="95250"/>
              </a:xfrm>
              <a:custGeom>
                <a:avLst/>
                <a:gdLst>
                  <a:gd name="T0" fmla="*/ 6475 w 203"/>
                  <a:gd name="T1" fmla="*/ 0 h 263"/>
                  <a:gd name="T2" fmla="*/ 6475 w 203"/>
                  <a:gd name="T3" fmla="*/ 0 h 263"/>
                  <a:gd name="T4" fmla="*/ 6115 w 203"/>
                  <a:gd name="T5" fmla="*/ 724 h 263"/>
                  <a:gd name="T6" fmla="*/ 6115 w 203"/>
                  <a:gd name="T7" fmla="*/ 724 h 263"/>
                  <a:gd name="T8" fmla="*/ 6115 w 203"/>
                  <a:gd name="T9" fmla="*/ 724 h 263"/>
                  <a:gd name="T10" fmla="*/ 6115 w 203"/>
                  <a:gd name="T11" fmla="*/ 724 h 263"/>
                  <a:gd name="T12" fmla="*/ 5756 w 203"/>
                  <a:gd name="T13" fmla="*/ 1449 h 263"/>
                  <a:gd name="T14" fmla="*/ 5756 w 203"/>
                  <a:gd name="T15" fmla="*/ 1449 h 263"/>
                  <a:gd name="T16" fmla="*/ 5756 w 203"/>
                  <a:gd name="T17" fmla="*/ 1449 h 263"/>
                  <a:gd name="T18" fmla="*/ 5756 w 203"/>
                  <a:gd name="T19" fmla="*/ 1449 h 263"/>
                  <a:gd name="T20" fmla="*/ 5756 w 203"/>
                  <a:gd name="T21" fmla="*/ 1449 h 263"/>
                  <a:gd name="T22" fmla="*/ 5756 w 203"/>
                  <a:gd name="T23" fmla="*/ 1449 h 263"/>
                  <a:gd name="T24" fmla="*/ 5396 w 203"/>
                  <a:gd name="T25" fmla="*/ 1811 h 263"/>
                  <a:gd name="T26" fmla="*/ 5396 w 203"/>
                  <a:gd name="T27" fmla="*/ 1811 h 263"/>
                  <a:gd name="T28" fmla="*/ 5396 w 203"/>
                  <a:gd name="T29" fmla="*/ 2173 h 263"/>
                  <a:gd name="T30" fmla="*/ 5396 w 203"/>
                  <a:gd name="T31" fmla="*/ 2173 h 263"/>
                  <a:gd name="T32" fmla="*/ 5036 w 203"/>
                  <a:gd name="T33" fmla="*/ 2535 h 263"/>
                  <a:gd name="T34" fmla="*/ 5036 w 203"/>
                  <a:gd name="T35" fmla="*/ 2535 h 263"/>
                  <a:gd name="T36" fmla="*/ 5036 w 203"/>
                  <a:gd name="T37" fmla="*/ 2897 h 263"/>
                  <a:gd name="T38" fmla="*/ 5036 w 203"/>
                  <a:gd name="T39" fmla="*/ 2897 h 263"/>
                  <a:gd name="T40" fmla="*/ 5036 w 203"/>
                  <a:gd name="T41" fmla="*/ 3260 h 263"/>
                  <a:gd name="T42" fmla="*/ 5036 w 203"/>
                  <a:gd name="T43" fmla="*/ 3260 h 263"/>
                  <a:gd name="T44" fmla="*/ 18706 w 203"/>
                  <a:gd name="T45" fmla="*/ 72796 h 263"/>
                  <a:gd name="T46" fmla="*/ 18706 w 203"/>
                  <a:gd name="T47" fmla="*/ 72796 h 263"/>
                  <a:gd name="T48" fmla="*/ 70147 w 203"/>
                  <a:gd name="T49" fmla="*/ 93439 h 263"/>
                  <a:gd name="T50" fmla="*/ 70147 w 203"/>
                  <a:gd name="T51" fmla="*/ 93439 h 263"/>
                  <a:gd name="T52" fmla="*/ 70147 w 203"/>
                  <a:gd name="T53" fmla="*/ 93077 h 263"/>
                  <a:gd name="T54" fmla="*/ 70147 w 203"/>
                  <a:gd name="T55" fmla="*/ 93077 h 263"/>
                  <a:gd name="T56" fmla="*/ 70147 w 203"/>
                  <a:gd name="T57" fmla="*/ 93077 h 263"/>
                  <a:gd name="T58" fmla="*/ 70147 w 203"/>
                  <a:gd name="T59" fmla="*/ 93077 h 263"/>
                  <a:gd name="T60" fmla="*/ 70147 w 203"/>
                  <a:gd name="T61" fmla="*/ 93077 h 263"/>
                  <a:gd name="T62" fmla="*/ 70147 w 203"/>
                  <a:gd name="T63" fmla="*/ 93077 h 263"/>
                  <a:gd name="T64" fmla="*/ 71586 w 203"/>
                  <a:gd name="T65" fmla="*/ 93077 h 263"/>
                  <a:gd name="T66" fmla="*/ 71586 w 203"/>
                  <a:gd name="T67" fmla="*/ 93077 h 263"/>
                  <a:gd name="T68" fmla="*/ 71586 w 203"/>
                  <a:gd name="T69" fmla="*/ 93077 h 263"/>
                  <a:gd name="T70" fmla="*/ 71586 w 203"/>
                  <a:gd name="T71" fmla="*/ 93077 h 263"/>
                  <a:gd name="T72" fmla="*/ 72665 w 203"/>
                  <a:gd name="T73" fmla="*/ 92353 h 263"/>
                  <a:gd name="T74" fmla="*/ 6475 w 203"/>
                  <a:gd name="T75" fmla="*/ 0 h 2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03" h="263">
                    <a:moveTo>
                      <a:pt x="18" y="0"/>
                    </a:moveTo>
                    <a:lnTo>
                      <a:pt x="18" y="0"/>
                    </a:lnTo>
                    <a:cubicBezTo>
                      <a:pt x="18" y="1"/>
                      <a:pt x="18" y="1"/>
                      <a:pt x="17" y="2"/>
                    </a:cubicBezTo>
                    <a:cubicBezTo>
                      <a:pt x="17" y="3"/>
                      <a:pt x="17" y="3"/>
                      <a:pt x="16" y="4"/>
                    </a:cubicBezTo>
                    <a:cubicBezTo>
                      <a:pt x="16" y="5"/>
                      <a:pt x="16" y="5"/>
                      <a:pt x="15" y="5"/>
                    </a:cubicBezTo>
                    <a:lnTo>
                      <a:pt x="15" y="6"/>
                    </a:lnTo>
                    <a:lnTo>
                      <a:pt x="14" y="7"/>
                    </a:lnTo>
                    <a:cubicBezTo>
                      <a:pt x="14" y="8"/>
                      <a:pt x="14" y="8"/>
                      <a:pt x="14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0" y="93"/>
                      <a:pt x="13" y="157"/>
                      <a:pt x="52" y="201"/>
                    </a:cubicBezTo>
                    <a:cubicBezTo>
                      <a:pt x="106" y="262"/>
                      <a:pt x="191" y="258"/>
                      <a:pt x="195" y="258"/>
                    </a:cubicBezTo>
                    <a:lnTo>
                      <a:pt x="195" y="257"/>
                    </a:lnTo>
                    <a:cubicBezTo>
                      <a:pt x="197" y="257"/>
                      <a:pt x="198" y="257"/>
                      <a:pt x="199" y="257"/>
                    </a:cubicBezTo>
                    <a:cubicBezTo>
                      <a:pt x="200" y="256"/>
                      <a:pt x="201" y="255"/>
                      <a:pt x="202" y="255"/>
                    </a:cubicBezTo>
                    <a:lnTo>
                      <a:pt x="18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42" name="Freeform 207">
                <a:extLst>
                  <a:ext uri="{FF2B5EF4-FFF2-40B4-BE49-F238E27FC236}">
                    <a16:creationId xmlns="" xmlns:a16="http://schemas.microsoft.com/office/drawing/2014/main" id="{89EC8DAA-1C85-FB45-9E5D-5DA331283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7750" y="6508750"/>
                <a:ext cx="58738" cy="106363"/>
              </a:xfrm>
              <a:custGeom>
                <a:avLst/>
                <a:gdLst>
                  <a:gd name="T0" fmla="*/ 0 w 161"/>
                  <a:gd name="T1" fmla="*/ 106001 h 294"/>
                  <a:gd name="T2" fmla="*/ 0 w 161"/>
                  <a:gd name="T3" fmla="*/ 106001 h 294"/>
                  <a:gd name="T4" fmla="*/ 1094 w 161"/>
                  <a:gd name="T5" fmla="*/ 106001 h 294"/>
                  <a:gd name="T6" fmla="*/ 1094 w 161"/>
                  <a:gd name="T7" fmla="*/ 106001 h 294"/>
                  <a:gd name="T8" fmla="*/ 1094 w 161"/>
                  <a:gd name="T9" fmla="*/ 106001 h 294"/>
                  <a:gd name="T10" fmla="*/ 1094 w 161"/>
                  <a:gd name="T11" fmla="*/ 106001 h 294"/>
                  <a:gd name="T12" fmla="*/ 2554 w 161"/>
                  <a:gd name="T13" fmla="*/ 106001 h 294"/>
                  <a:gd name="T14" fmla="*/ 2554 w 161"/>
                  <a:gd name="T15" fmla="*/ 106001 h 294"/>
                  <a:gd name="T16" fmla="*/ 2554 w 161"/>
                  <a:gd name="T17" fmla="*/ 106001 h 294"/>
                  <a:gd name="T18" fmla="*/ 2554 w 161"/>
                  <a:gd name="T19" fmla="*/ 106001 h 294"/>
                  <a:gd name="T20" fmla="*/ 2554 w 161"/>
                  <a:gd name="T21" fmla="*/ 106001 h 294"/>
                  <a:gd name="T22" fmla="*/ 2919 w 161"/>
                  <a:gd name="T23" fmla="*/ 106001 h 294"/>
                  <a:gd name="T24" fmla="*/ 2919 w 161"/>
                  <a:gd name="T25" fmla="*/ 106001 h 294"/>
                  <a:gd name="T26" fmla="*/ 48158 w 161"/>
                  <a:gd name="T27" fmla="*/ 73803 h 294"/>
                  <a:gd name="T28" fmla="*/ 48158 w 161"/>
                  <a:gd name="T29" fmla="*/ 73803 h 294"/>
                  <a:gd name="T30" fmla="*/ 44874 w 161"/>
                  <a:gd name="T31" fmla="*/ 2894 h 294"/>
                  <a:gd name="T32" fmla="*/ 44874 w 161"/>
                  <a:gd name="T33" fmla="*/ 2894 h 294"/>
                  <a:gd name="T34" fmla="*/ 44874 w 161"/>
                  <a:gd name="T35" fmla="*/ 2894 h 294"/>
                  <a:gd name="T36" fmla="*/ 44874 w 161"/>
                  <a:gd name="T37" fmla="*/ 2894 h 294"/>
                  <a:gd name="T38" fmla="*/ 44510 w 161"/>
                  <a:gd name="T39" fmla="*/ 2532 h 294"/>
                  <a:gd name="T40" fmla="*/ 44510 w 161"/>
                  <a:gd name="T41" fmla="*/ 2532 h 294"/>
                  <a:gd name="T42" fmla="*/ 44510 w 161"/>
                  <a:gd name="T43" fmla="*/ 2171 h 294"/>
                  <a:gd name="T44" fmla="*/ 44510 w 161"/>
                  <a:gd name="T45" fmla="*/ 2171 h 294"/>
                  <a:gd name="T46" fmla="*/ 44145 w 161"/>
                  <a:gd name="T47" fmla="*/ 1809 h 294"/>
                  <a:gd name="T48" fmla="*/ 44145 w 161"/>
                  <a:gd name="T49" fmla="*/ 1809 h 294"/>
                  <a:gd name="T50" fmla="*/ 43780 w 161"/>
                  <a:gd name="T51" fmla="*/ 1447 h 294"/>
                  <a:gd name="T52" fmla="*/ 43780 w 161"/>
                  <a:gd name="T53" fmla="*/ 1447 h 294"/>
                  <a:gd name="T54" fmla="*/ 43780 w 161"/>
                  <a:gd name="T55" fmla="*/ 1447 h 294"/>
                  <a:gd name="T56" fmla="*/ 43780 w 161"/>
                  <a:gd name="T57" fmla="*/ 1447 h 294"/>
                  <a:gd name="T58" fmla="*/ 43780 w 161"/>
                  <a:gd name="T59" fmla="*/ 1447 h 294"/>
                  <a:gd name="T60" fmla="*/ 43780 w 161"/>
                  <a:gd name="T61" fmla="*/ 1447 h 294"/>
                  <a:gd name="T62" fmla="*/ 43415 w 161"/>
                  <a:gd name="T63" fmla="*/ 1085 h 294"/>
                  <a:gd name="T64" fmla="*/ 43415 w 161"/>
                  <a:gd name="T65" fmla="*/ 1085 h 294"/>
                  <a:gd name="T66" fmla="*/ 43050 w 161"/>
                  <a:gd name="T67" fmla="*/ 724 h 294"/>
                  <a:gd name="T68" fmla="*/ 43050 w 161"/>
                  <a:gd name="T69" fmla="*/ 724 h 294"/>
                  <a:gd name="T70" fmla="*/ 42685 w 161"/>
                  <a:gd name="T71" fmla="*/ 724 h 294"/>
                  <a:gd name="T72" fmla="*/ 42685 w 161"/>
                  <a:gd name="T73" fmla="*/ 724 h 294"/>
                  <a:gd name="T74" fmla="*/ 42321 w 161"/>
                  <a:gd name="T75" fmla="*/ 362 h 294"/>
                  <a:gd name="T76" fmla="*/ 42321 w 161"/>
                  <a:gd name="T77" fmla="*/ 362 h 294"/>
                  <a:gd name="T78" fmla="*/ 41956 w 161"/>
                  <a:gd name="T79" fmla="*/ 362 h 294"/>
                  <a:gd name="T80" fmla="*/ 41956 w 161"/>
                  <a:gd name="T81" fmla="*/ 362 h 294"/>
                  <a:gd name="T82" fmla="*/ 41591 w 161"/>
                  <a:gd name="T83" fmla="*/ 0 h 294"/>
                  <a:gd name="T84" fmla="*/ 41591 w 161"/>
                  <a:gd name="T85" fmla="*/ 0 h 294"/>
                  <a:gd name="T86" fmla="*/ 41226 w 161"/>
                  <a:gd name="T87" fmla="*/ 0 h 294"/>
                  <a:gd name="T88" fmla="*/ 0 w 161"/>
                  <a:gd name="T89" fmla="*/ 106001 h 2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1" h="294">
                    <a:moveTo>
                      <a:pt x="0" y="293"/>
                    </a:moveTo>
                    <a:lnTo>
                      <a:pt x="0" y="293"/>
                    </a:lnTo>
                    <a:cubicBezTo>
                      <a:pt x="1" y="293"/>
                      <a:pt x="2" y="293"/>
                      <a:pt x="3" y="293"/>
                    </a:cubicBezTo>
                    <a:cubicBezTo>
                      <a:pt x="4" y="293"/>
                      <a:pt x="6" y="293"/>
                      <a:pt x="7" y="293"/>
                    </a:cubicBezTo>
                    <a:cubicBezTo>
                      <a:pt x="7" y="293"/>
                      <a:pt x="7" y="293"/>
                      <a:pt x="8" y="293"/>
                    </a:cubicBezTo>
                    <a:cubicBezTo>
                      <a:pt x="11" y="293"/>
                      <a:pt x="94" y="276"/>
                      <a:pt x="132" y="204"/>
                    </a:cubicBezTo>
                    <a:cubicBezTo>
                      <a:pt x="160" y="152"/>
                      <a:pt x="157" y="86"/>
                      <a:pt x="123" y="8"/>
                    </a:cubicBezTo>
                    <a:cubicBezTo>
                      <a:pt x="122" y="8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1" y="5"/>
                      <a:pt x="121" y="5"/>
                      <a:pt x="120" y="4"/>
                    </a:cubicBezTo>
                    <a:cubicBezTo>
                      <a:pt x="120" y="3"/>
                      <a:pt x="119" y="3"/>
                      <a:pt x="119" y="3"/>
                    </a:cubicBezTo>
                    <a:cubicBezTo>
                      <a:pt x="118" y="2"/>
                      <a:pt x="118" y="2"/>
                      <a:pt x="118" y="2"/>
                    </a:cubicBezTo>
                    <a:lnTo>
                      <a:pt x="117" y="2"/>
                    </a:lnTo>
                    <a:cubicBezTo>
                      <a:pt x="117" y="1"/>
                      <a:pt x="117" y="1"/>
                      <a:pt x="116" y="1"/>
                    </a:cubicBezTo>
                    <a:lnTo>
                      <a:pt x="115" y="1"/>
                    </a:lnTo>
                    <a:cubicBezTo>
                      <a:pt x="115" y="1"/>
                      <a:pt x="114" y="1"/>
                      <a:pt x="114" y="0"/>
                    </a:cubicBezTo>
                    <a:cubicBezTo>
                      <a:pt x="114" y="0"/>
                      <a:pt x="114" y="0"/>
                      <a:pt x="113" y="0"/>
                    </a:cubicBezTo>
                    <a:lnTo>
                      <a:pt x="0" y="29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43" name="Freeform 208">
                <a:extLst>
                  <a:ext uri="{FF2B5EF4-FFF2-40B4-BE49-F238E27FC236}">
                    <a16:creationId xmlns="" xmlns:a16="http://schemas.microsoft.com/office/drawing/2014/main" id="{D6CA3A19-13D5-3146-A07D-7B41D73EB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7113" y="6508750"/>
                <a:ext cx="61912" cy="106363"/>
              </a:xfrm>
              <a:custGeom>
                <a:avLst/>
                <a:gdLst>
                  <a:gd name="T0" fmla="*/ 61554 w 173"/>
                  <a:gd name="T1" fmla="*/ 0 h 294"/>
                  <a:gd name="T2" fmla="*/ 61554 w 173"/>
                  <a:gd name="T3" fmla="*/ 0 h 294"/>
                  <a:gd name="T4" fmla="*/ 61196 w 173"/>
                  <a:gd name="T5" fmla="*/ 0 h 294"/>
                  <a:gd name="T6" fmla="*/ 61196 w 173"/>
                  <a:gd name="T7" fmla="*/ 0 h 294"/>
                  <a:gd name="T8" fmla="*/ 60838 w 173"/>
                  <a:gd name="T9" fmla="*/ 0 h 294"/>
                  <a:gd name="T10" fmla="*/ 60838 w 173"/>
                  <a:gd name="T11" fmla="*/ 0 h 294"/>
                  <a:gd name="T12" fmla="*/ 60481 w 173"/>
                  <a:gd name="T13" fmla="*/ 0 h 294"/>
                  <a:gd name="T14" fmla="*/ 60481 w 173"/>
                  <a:gd name="T15" fmla="*/ 0 h 294"/>
                  <a:gd name="T16" fmla="*/ 60481 w 173"/>
                  <a:gd name="T17" fmla="*/ 0 h 294"/>
                  <a:gd name="T18" fmla="*/ 60481 w 173"/>
                  <a:gd name="T19" fmla="*/ 0 h 294"/>
                  <a:gd name="T20" fmla="*/ 60123 w 173"/>
                  <a:gd name="T21" fmla="*/ 0 h 294"/>
                  <a:gd name="T22" fmla="*/ 60123 w 173"/>
                  <a:gd name="T23" fmla="*/ 0 h 294"/>
                  <a:gd name="T24" fmla="*/ 59765 w 173"/>
                  <a:gd name="T25" fmla="*/ 0 h 294"/>
                  <a:gd name="T26" fmla="*/ 59765 w 173"/>
                  <a:gd name="T27" fmla="*/ 0 h 294"/>
                  <a:gd name="T28" fmla="*/ 59407 w 173"/>
                  <a:gd name="T29" fmla="*/ 0 h 294"/>
                  <a:gd name="T30" fmla="*/ 59407 w 173"/>
                  <a:gd name="T31" fmla="*/ 0 h 294"/>
                  <a:gd name="T32" fmla="*/ 58691 w 173"/>
                  <a:gd name="T33" fmla="*/ 0 h 294"/>
                  <a:gd name="T34" fmla="*/ 58691 w 173"/>
                  <a:gd name="T35" fmla="*/ 0 h 294"/>
                  <a:gd name="T36" fmla="*/ 58691 w 173"/>
                  <a:gd name="T37" fmla="*/ 362 h 294"/>
                  <a:gd name="T38" fmla="*/ 58691 w 173"/>
                  <a:gd name="T39" fmla="*/ 362 h 294"/>
                  <a:gd name="T40" fmla="*/ 58333 w 173"/>
                  <a:gd name="T41" fmla="*/ 362 h 294"/>
                  <a:gd name="T42" fmla="*/ 58333 w 173"/>
                  <a:gd name="T43" fmla="*/ 362 h 294"/>
                  <a:gd name="T44" fmla="*/ 7873 w 173"/>
                  <a:gd name="T45" fmla="*/ 49564 h 294"/>
                  <a:gd name="T46" fmla="*/ 7873 w 173"/>
                  <a:gd name="T47" fmla="*/ 49564 h 294"/>
                  <a:gd name="T48" fmla="*/ 18609 w 173"/>
                  <a:gd name="T49" fmla="*/ 103831 h 294"/>
                  <a:gd name="T50" fmla="*/ 18609 w 173"/>
                  <a:gd name="T51" fmla="*/ 103831 h 294"/>
                  <a:gd name="T52" fmla="*/ 18967 w 173"/>
                  <a:gd name="T53" fmla="*/ 104192 h 294"/>
                  <a:gd name="T54" fmla="*/ 18967 w 173"/>
                  <a:gd name="T55" fmla="*/ 104192 h 294"/>
                  <a:gd name="T56" fmla="*/ 18967 w 173"/>
                  <a:gd name="T57" fmla="*/ 104192 h 294"/>
                  <a:gd name="T58" fmla="*/ 18967 w 173"/>
                  <a:gd name="T59" fmla="*/ 104192 h 294"/>
                  <a:gd name="T60" fmla="*/ 18967 w 173"/>
                  <a:gd name="T61" fmla="*/ 104192 h 294"/>
                  <a:gd name="T62" fmla="*/ 18967 w 173"/>
                  <a:gd name="T63" fmla="*/ 104192 h 294"/>
                  <a:gd name="T64" fmla="*/ 19683 w 173"/>
                  <a:gd name="T65" fmla="*/ 104916 h 294"/>
                  <a:gd name="T66" fmla="*/ 19683 w 173"/>
                  <a:gd name="T67" fmla="*/ 104916 h 294"/>
                  <a:gd name="T68" fmla="*/ 20041 w 173"/>
                  <a:gd name="T69" fmla="*/ 105278 h 294"/>
                  <a:gd name="T70" fmla="*/ 20041 w 173"/>
                  <a:gd name="T71" fmla="*/ 105278 h 294"/>
                  <a:gd name="T72" fmla="*/ 21114 w 173"/>
                  <a:gd name="T73" fmla="*/ 106001 h 294"/>
                  <a:gd name="T74" fmla="*/ 61554 w 173"/>
                  <a:gd name="T75" fmla="*/ 0 h 2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3" h="294">
                    <a:moveTo>
                      <a:pt x="172" y="0"/>
                    </a:moveTo>
                    <a:lnTo>
                      <a:pt x="172" y="0"/>
                    </a:lnTo>
                    <a:lnTo>
                      <a:pt x="171" y="0"/>
                    </a:lnTo>
                    <a:lnTo>
                      <a:pt x="170" y="0"/>
                    </a:lnTo>
                    <a:lnTo>
                      <a:pt x="169" y="0"/>
                    </a:lnTo>
                    <a:lnTo>
                      <a:pt x="168" y="0"/>
                    </a:lnTo>
                    <a:cubicBezTo>
                      <a:pt x="167" y="0"/>
                      <a:pt x="167" y="0"/>
                      <a:pt x="167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6" y="0"/>
                      <a:pt x="165" y="0"/>
                      <a:pt x="164" y="0"/>
                    </a:cubicBezTo>
                    <a:cubicBezTo>
                      <a:pt x="164" y="1"/>
                      <a:pt x="164" y="1"/>
                      <a:pt x="164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85" y="35"/>
                      <a:pt x="38" y="81"/>
                      <a:pt x="22" y="137"/>
                    </a:cubicBezTo>
                    <a:cubicBezTo>
                      <a:pt x="0" y="216"/>
                      <a:pt x="50" y="284"/>
                      <a:pt x="52" y="287"/>
                    </a:cubicBezTo>
                    <a:lnTo>
                      <a:pt x="53" y="288"/>
                    </a:lnTo>
                    <a:cubicBezTo>
                      <a:pt x="54" y="289"/>
                      <a:pt x="55" y="290"/>
                      <a:pt x="55" y="290"/>
                    </a:cubicBezTo>
                    <a:cubicBezTo>
                      <a:pt x="56" y="291"/>
                      <a:pt x="56" y="291"/>
                      <a:pt x="56" y="291"/>
                    </a:cubicBezTo>
                    <a:cubicBezTo>
                      <a:pt x="56" y="291"/>
                      <a:pt x="58" y="292"/>
                      <a:pt x="59" y="293"/>
                    </a:cubicBezTo>
                    <a:lnTo>
                      <a:pt x="172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44" name="Freeform 209">
                <a:extLst>
                  <a:ext uri="{FF2B5EF4-FFF2-40B4-BE49-F238E27FC236}">
                    <a16:creationId xmlns="" xmlns:a16="http://schemas.microsoft.com/office/drawing/2014/main" id="{FD4B6DBF-7A15-8441-B058-11FBDCD14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9475" y="6859588"/>
                <a:ext cx="92075" cy="77787"/>
              </a:xfrm>
              <a:custGeom>
                <a:avLst/>
                <a:gdLst>
                  <a:gd name="T0" fmla="*/ 86701 w 257"/>
                  <a:gd name="T1" fmla="*/ 77425 h 215"/>
                  <a:gd name="T2" fmla="*/ 86701 w 257"/>
                  <a:gd name="T3" fmla="*/ 77425 h 215"/>
                  <a:gd name="T4" fmla="*/ 87418 w 257"/>
                  <a:gd name="T5" fmla="*/ 76340 h 215"/>
                  <a:gd name="T6" fmla="*/ 87418 w 257"/>
                  <a:gd name="T7" fmla="*/ 76340 h 215"/>
                  <a:gd name="T8" fmla="*/ 87418 w 257"/>
                  <a:gd name="T9" fmla="*/ 76340 h 215"/>
                  <a:gd name="T10" fmla="*/ 87418 w 257"/>
                  <a:gd name="T11" fmla="*/ 76340 h 215"/>
                  <a:gd name="T12" fmla="*/ 87776 w 257"/>
                  <a:gd name="T13" fmla="*/ 75254 h 215"/>
                  <a:gd name="T14" fmla="*/ 87776 w 257"/>
                  <a:gd name="T15" fmla="*/ 75254 h 215"/>
                  <a:gd name="T16" fmla="*/ 87776 w 257"/>
                  <a:gd name="T17" fmla="*/ 74893 h 215"/>
                  <a:gd name="T18" fmla="*/ 87776 w 257"/>
                  <a:gd name="T19" fmla="*/ 74893 h 215"/>
                  <a:gd name="T20" fmla="*/ 87776 w 257"/>
                  <a:gd name="T21" fmla="*/ 74893 h 215"/>
                  <a:gd name="T22" fmla="*/ 87776 w 257"/>
                  <a:gd name="T23" fmla="*/ 74893 h 215"/>
                  <a:gd name="T24" fmla="*/ 87776 w 257"/>
                  <a:gd name="T25" fmla="*/ 74893 h 215"/>
                  <a:gd name="T26" fmla="*/ 87776 w 257"/>
                  <a:gd name="T27" fmla="*/ 74893 h 215"/>
                  <a:gd name="T28" fmla="*/ 71654 w 257"/>
                  <a:gd name="T29" fmla="*/ 21708 h 215"/>
                  <a:gd name="T30" fmla="*/ 71654 w 257"/>
                  <a:gd name="T31" fmla="*/ 21708 h 215"/>
                  <a:gd name="T32" fmla="*/ 3941 w 257"/>
                  <a:gd name="T33" fmla="*/ 2894 h 215"/>
                  <a:gd name="T34" fmla="*/ 3941 w 257"/>
                  <a:gd name="T35" fmla="*/ 2894 h 215"/>
                  <a:gd name="T36" fmla="*/ 3941 w 257"/>
                  <a:gd name="T37" fmla="*/ 2894 h 215"/>
                  <a:gd name="T38" fmla="*/ 3941 w 257"/>
                  <a:gd name="T39" fmla="*/ 2894 h 215"/>
                  <a:gd name="T40" fmla="*/ 3583 w 257"/>
                  <a:gd name="T41" fmla="*/ 2894 h 215"/>
                  <a:gd name="T42" fmla="*/ 3583 w 257"/>
                  <a:gd name="T43" fmla="*/ 2894 h 215"/>
                  <a:gd name="T44" fmla="*/ 2866 w 257"/>
                  <a:gd name="T45" fmla="*/ 2894 h 215"/>
                  <a:gd name="T46" fmla="*/ 2866 w 257"/>
                  <a:gd name="T47" fmla="*/ 2894 h 215"/>
                  <a:gd name="T48" fmla="*/ 2508 w 257"/>
                  <a:gd name="T49" fmla="*/ 3256 h 215"/>
                  <a:gd name="T50" fmla="*/ 2508 w 257"/>
                  <a:gd name="T51" fmla="*/ 3256 h 215"/>
                  <a:gd name="T52" fmla="*/ 2150 w 257"/>
                  <a:gd name="T53" fmla="*/ 3256 h 215"/>
                  <a:gd name="T54" fmla="*/ 2150 w 257"/>
                  <a:gd name="T55" fmla="*/ 3256 h 215"/>
                  <a:gd name="T56" fmla="*/ 1791 w 257"/>
                  <a:gd name="T57" fmla="*/ 3256 h 215"/>
                  <a:gd name="T58" fmla="*/ 1791 w 257"/>
                  <a:gd name="T59" fmla="*/ 3256 h 215"/>
                  <a:gd name="T60" fmla="*/ 1791 w 257"/>
                  <a:gd name="T61" fmla="*/ 3256 h 215"/>
                  <a:gd name="T62" fmla="*/ 1791 w 257"/>
                  <a:gd name="T63" fmla="*/ 3256 h 215"/>
                  <a:gd name="T64" fmla="*/ 1433 w 257"/>
                  <a:gd name="T65" fmla="*/ 3618 h 215"/>
                  <a:gd name="T66" fmla="*/ 1433 w 257"/>
                  <a:gd name="T67" fmla="*/ 3618 h 215"/>
                  <a:gd name="T68" fmla="*/ 1433 w 257"/>
                  <a:gd name="T69" fmla="*/ 3980 h 215"/>
                  <a:gd name="T70" fmla="*/ 1433 w 257"/>
                  <a:gd name="T71" fmla="*/ 3980 h 215"/>
                  <a:gd name="T72" fmla="*/ 717 w 257"/>
                  <a:gd name="T73" fmla="*/ 4342 h 215"/>
                  <a:gd name="T74" fmla="*/ 717 w 257"/>
                  <a:gd name="T75" fmla="*/ 4342 h 215"/>
                  <a:gd name="T76" fmla="*/ 717 w 257"/>
                  <a:gd name="T77" fmla="*/ 4342 h 215"/>
                  <a:gd name="T78" fmla="*/ 717 w 257"/>
                  <a:gd name="T79" fmla="*/ 4342 h 215"/>
                  <a:gd name="T80" fmla="*/ 358 w 257"/>
                  <a:gd name="T81" fmla="*/ 4703 h 215"/>
                  <a:gd name="T82" fmla="*/ 358 w 257"/>
                  <a:gd name="T83" fmla="*/ 4703 h 215"/>
                  <a:gd name="T84" fmla="*/ 358 w 257"/>
                  <a:gd name="T85" fmla="*/ 5065 h 215"/>
                  <a:gd name="T86" fmla="*/ 358 w 257"/>
                  <a:gd name="T87" fmla="*/ 5065 h 215"/>
                  <a:gd name="T88" fmla="*/ 0 w 257"/>
                  <a:gd name="T89" fmla="*/ 5427 h 215"/>
                  <a:gd name="T90" fmla="*/ 86701 w 257"/>
                  <a:gd name="T91" fmla="*/ 77425 h 2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57" h="215">
                    <a:moveTo>
                      <a:pt x="242" y="214"/>
                    </a:moveTo>
                    <a:lnTo>
                      <a:pt x="242" y="214"/>
                    </a:lnTo>
                    <a:cubicBezTo>
                      <a:pt x="243" y="213"/>
                      <a:pt x="243" y="212"/>
                      <a:pt x="244" y="211"/>
                    </a:cubicBezTo>
                    <a:cubicBezTo>
                      <a:pt x="244" y="210"/>
                      <a:pt x="245" y="208"/>
                      <a:pt x="245" y="208"/>
                    </a:cubicBezTo>
                    <a:cubicBezTo>
                      <a:pt x="245" y="207"/>
                      <a:pt x="245" y="207"/>
                      <a:pt x="245" y="207"/>
                    </a:cubicBezTo>
                    <a:cubicBezTo>
                      <a:pt x="246" y="203"/>
                      <a:pt x="256" y="118"/>
                      <a:pt x="200" y="60"/>
                    </a:cubicBezTo>
                    <a:cubicBezTo>
                      <a:pt x="159" y="17"/>
                      <a:pt x="96" y="0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2" y="12"/>
                    </a:cubicBezTo>
                    <a:lnTo>
                      <a:pt x="1" y="13"/>
                    </a:lnTo>
                    <a:cubicBezTo>
                      <a:pt x="1" y="13"/>
                      <a:pt x="1" y="13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lnTo>
                      <a:pt x="242" y="21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45" name="Freeform 210">
                <a:extLst>
                  <a:ext uri="{FF2B5EF4-FFF2-40B4-BE49-F238E27FC236}">
                    <a16:creationId xmlns="" xmlns:a16="http://schemas.microsoft.com/office/drawing/2014/main" id="{AA3509BD-8762-4344-B02E-33D68CB41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7888" y="6864350"/>
                <a:ext cx="88900" cy="82550"/>
              </a:xfrm>
              <a:custGeom>
                <a:avLst/>
                <a:gdLst>
                  <a:gd name="T0" fmla="*/ 726 w 245"/>
                  <a:gd name="T1" fmla="*/ 0 h 231"/>
                  <a:gd name="T2" fmla="*/ 726 w 245"/>
                  <a:gd name="T3" fmla="*/ 0 h 231"/>
                  <a:gd name="T4" fmla="*/ 726 w 245"/>
                  <a:gd name="T5" fmla="*/ 357 h 231"/>
                  <a:gd name="T6" fmla="*/ 726 w 245"/>
                  <a:gd name="T7" fmla="*/ 357 h 231"/>
                  <a:gd name="T8" fmla="*/ 363 w 245"/>
                  <a:gd name="T9" fmla="*/ 357 h 231"/>
                  <a:gd name="T10" fmla="*/ 363 w 245"/>
                  <a:gd name="T11" fmla="*/ 357 h 231"/>
                  <a:gd name="T12" fmla="*/ 0 w 245"/>
                  <a:gd name="T13" fmla="*/ 715 h 231"/>
                  <a:gd name="T14" fmla="*/ 0 w 245"/>
                  <a:gd name="T15" fmla="*/ 715 h 231"/>
                  <a:gd name="T16" fmla="*/ 0 w 245"/>
                  <a:gd name="T17" fmla="*/ 1072 h 231"/>
                  <a:gd name="T18" fmla="*/ 0 w 245"/>
                  <a:gd name="T19" fmla="*/ 1072 h 231"/>
                  <a:gd name="T20" fmla="*/ 0 w 245"/>
                  <a:gd name="T21" fmla="*/ 1429 h 231"/>
                  <a:gd name="T22" fmla="*/ 0 w 245"/>
                  <a:gd name="T23" fmla="*/ 1429 h 231"/>
                  <a:gd name="T24" fmla="*/ 0 w 245"/>
                  <a:gd name="T25" fmla="*/ 1787 h 231"/>
                  <a:gd name="T26" fmla="*/ 0 w 245"/>
                  <a:gd name="T27" fmla="*/ 1787 h 231"/>
                  <a:gd name="T28" fmla="*/ 0 w 245"/>
                  <a:gd name="T29" fmla="*/ 2144 h 231"/>
                  <a:gd name="T30" fmla="*/ 0 w 245"/>
                  <a:gd name="T31" fmla="*/ 2144 h 231"/>
                  <a:gd name="T32" fmla="*/ 0 w 245"/>
                  <a:gd name="T33" fmla="*/ 2502 h 231"/>
                  <a:gd name="T34" fmla="*/ 0 w 245"/>
                  <a:gd name="T35" fmla="*/ 2502 h 231"/>
                  <a:gd name="T36" fmla="*/ 0 w 245"/>
                  <a:gd name="T37" fmla="*/ 2859 h 231"/>
                  <a:gd name="T38" fmla="*/ 0 w 245"/>
                  <a:gd name="T39" fmla="*/ 2859 h 231"/>
                  <a:gd name="T40" fmla="*/ 0 w 245"/>
                  <a:gd name="T41" fmla="*/ 2859 h 231"/>
                  <a:gd name="T42" fmla="*/ 0 w 245"/>
                  <a:gd name="T43" fmla="*/ 2859 h 231"/>
                  <a:gd name="T44" fmla="*/ 30843 w 245"/>
                  <a:gd name="T45" fmla="*/ 66111 h 231"/>
                  <a:gd name="T46" fmla="*/ 30843 w 245"/>
                  <a:gd name="T47" fmla="*/ 66111 h 231"/>
                  <a:gd name="T48" fmla="*/ 85997 w 245"/>
                  <a:gd name="T49" fmla="*/ 72544 h 231"/>
                  <a:gd name="T50" fmla="*/ 85997 w 245"/>
                  <a:gd name="T51" fmla="*/ 72544 h 231"/>
                  <a:gd name="T52" fmla="*/ 86360 w 245"/>
                  <a:gd name="T53" fmla="*/ 72544 h 231"/>
                  <a:gd name="T54" fmla="*/ 86360 w 245"/>
                  <a:gd name="T55" fmla="*/ 72544 h 231"/>
                  <a:gd name="T56" fmla="*/ 86360 w 245"/>
                  <a:gd name="T57" fmla="*/ 72544 h 231"/>
                  <a:gd name="T58" fmla="*/ 86360 w 245"/>
                  <a:gd name="T59" fmla="*/ 72544 h 231"/>
                  <a:gd name="T60" fmla="*/ 86360 w 245"/>
                  <a:gd name="T61" fmla="*/ 72544 h 231"/>
                  <a:gd name="T62" fmla="*/ 86360 w 245"/>
                  <a:gd name="T63" fmla="*/ 72544 h 231"/>
                  <a:gd name="T64" fmla="*/ 87449 w 245"/>
                  <a:gd name="T65" fmla="*/ 72187 h 231"/>
                  <a:gd name="T66" fmla="*/ 87449 w 245"/>
                  <a:gd name="T67" fmla="*/ 72187 h 231"/>
                  <a:gd name="T68" fmla="*/ 87811 w 245"/>
                  <a:gd name="T69" fmla="*/ 71829 h 231"/>
                  <a:gd name="T70" fmla="*/ 87811 w 245"/>
                  <a:gd name="T71" fmla="*/ 71829 h 231"/>
                  <a:gd name="T72" fmla="*/ 88537 w 245"/>
                  <a:gd name="T73" fmla="*/ 71115 h 231"/>
                  <a:gd name="T74" fmla="*/ 726 w 245"/>
                  <a:gd name="T75" fmla="*/ 0 h 23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5" h="231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2" y="0"/>
                      <a:pt x="2" y="1"/>
                    </a:cubicBezTo>
                    <a:lnTo>
                      <a:pt x="1" y="1"/>
                    </a:lnTo>
                    <a:cubicBezTo>
                      <a:pt x="1" y="2"/>
                      <a:pt x="1" y="2"/>
                      <a:pt x="0" y="2"/>
                    </a:cubicBezTo>
                    <a:lnTo>
                      <a:pt x="0" y="3"/>
                    </a:ln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cubicBezTo>
                      <a:pt x="7" y="94"/>
                      <a:pt x="36" y="153"/>
                      <a:pt x="85" y="185"/>
                    </a:cubicBezTo>
                    <a:cubicBezTo>
                      <a:pt x="153" y="230"/>
                      <a:pt x="234" y="204"/>
                      <a:pt x="237" y="203"/>
                    </a:cubicBezTo>
                    <a:cubicBezTo>
                      <a:pt x="238" y="203"/>
                      <a:pt x="238" y="203"/>
                      <a:pt x="238" y="203"/>
                    </a:cubicBezTo>
                    <a:cubicBezTo>
                      <a:pt x="239" y="202"/>
                      <a:pt x="240" y="202"/>
                      <a:pt x="241" y="202"/>
                    </a:cubicBezTo>
                    <a:cubicBezTo>
                      <a:pt x="241" y="201"/>
                      <a:pt x="241" y="201"/>
                      <a:pt x="242" y="201"/>
                    </a:cubicBezTo>
                    <a:cubicBezTo>
                      <a:pt x="242" y="201"/>
                      <a:pt x="243" y="200"/>
                      <a:pt x="244" y="199"/>
                    </a:cubicBezTo>
                    <a:lnTo>
                      <a:pt x="2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46" name="Freeform 211">
                <a:extLst>
                  <a:ext uri="{FF2B5EF4-FFF2-40B4-BE49-F238E27FC236}">
                    <a16:creationId xmlns="" xmlns:a16="http://schemas.microsoft.com/office/drawing/2014/main" id="{8C5DB04D-75BA-5D40-93A9-1BCDD6ECD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3613" y="6673850"/>
                <a:ext cx="136525" cy="454025"/>
              </a:xfrm>
              <a:custGeom>
                <a:avLst/>
                <a:gdLst>
                  <a:gd name="T0" fmla="*/ 136164 w 378"/>
                  <a:gd name="T1" fmla="*/ 453665 h 1261"/>
                  <a:gd name="T2" fmla="*/ 136164 w 378"/>
                  <a:gd name="T3" fmla="*/ 453665 h 1261"/>
                  <a:gd name="T4" fmla="*/ 74764 w 378"/>
                  <a:gd name="T5" fmla="*/ 0 h 12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8" h="1261">
                    <a:moveTo>
                      <a:pt x="377" y="1260"/>
                    </a:moveTo>
                    <a:lnTo>
                      <a:pt x="377" y="1260"/>
                    </a:lnTo>
                    <a:cubicBezTo>
                      <a:pt x="218" y="1045"/>
                      <a:pt x="0" y="641"/>
                      <a:pt x="207" y="0"/>
                    </a:cubicBezTo>
                  </a:path>
                </a:pathLst>
              </a:custGeom>
              <a:noFill/>
              <a:ln w="1080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0" name="Group 5">
              <a:extLst>
                <a:ext uri="{FF2B5EF4-FFF2-40B4-BE49-F238E27FC236}">
                  <a16:creationId xmlns="" xmlns:a16="http://schemas.microsoft.com/office/drawing/2014/main" id="{425E57F1-A668-BE40-ADBB-9D8475AE6DC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214647" y="3036529"/>
              <a:ext cx="380967" cy="686231"/>
              <a:chOff x="4324350" y="4505325"/>
              <a:chExt cx="247650" cy="446088"/>
            </a:xfrm>
          </p:grpSpPr>
          <p:sp>
            <p:nvSpPr>
              <p:cNvPr id="417" name="Freeform 212">
                <a:extLst>
                  <a:ext uri="{FF2B5EF4-FFF2-40B4-BE49-F238E27FC236}">
                    <a16:creationId xmlns="" xmlns:a16="http://schemas.microsoft.com/office/drawing/2014/main" id="{6D27C5E2-9012-DD4F-BDE7-A8A7D7FB5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450" y="4686300"/>
                <a:ext cx="58738" cy="68263"/>
              </a:xfrm>
              <a:custGeom>
                <a:avLst/>
                <a:gdLst>
                  <a:gd name="T0" fmla="*/ 58373 w 161"/>
                  <a:gd name="T1" fmla="*/ 63974 h 191"/>
                  <a:gd name="T2" fmla="*/ 58373 w 161"/>
                  <a:gd name="T3" fmla="*/ 63974 h 191"/>
                  <a:gd name="T4" fmla="*/ 57279 w 161"/>
                  <a:gd name="T5" fmla="*/ 64332 h 191"/>
                  <a:gd name="T6" fmla="*/ 57279 w 161"/>
                  <a:gd name="T7" fmla="*/ 64332 h 191"/>
                  <a:gd name="T8" fmla="*/ 57279 w 161"/>
                  <a:gd name="T9" fmla="*/ 64689 h 191"/>
                  <a:gd name="T10" fmla="*/ 57279 w 161"/>
                  <a:gd name="T11" fmla="*/ 64689 h 191"/>
                  <a:gd name="T12" fmla="*/ 56549 w 161"/>
                  <a:gd name="T13" fmla="*/ 64689 h 191"/>
                  <a:gd name="T14" fmla="*/ 56549 w 161"/>
                  <a:gd name="T15" fmla="*/ 64689 h 191"/>
                  <a:gd name="T16" fmla="*/ 56184 w 161"/>
                  <a:gd name="T17" fmla="*/ 64689 h 191"/>
                  <a:gd name="T18" fmla="*/ 56184 w 161"/>
                  <a:gd name="T19" fmla="*/ 64689 h 191"/>
                  <a:gd name="T20" fmla="*/ 56184 w 161"/>
                  <a:gd name="T21" fmla="*/ 64689 h 191"/>
                  <a:gd name="T22" fmla="*/ 56184 w 161"/>
                  <a:gd name="T23" fmla="*/ 64689 h 191"/>
                  <a:gd name="T24" fmla="*/ 56184 w 161"/>
                  <a:gd name="T25" fmla="*/ 64689 h 191"/>
                  <a:gd name="T26" fmla="*/ 56184 w 161"/>
                  <a:gd name="T27" fmla="*/ 64689 h 191"/>
                  <a:gd name="T28" fmla="*/ 16417 w 161"/>
                  <a:gd name="T29" fmla="*/ 52895 h 191"/>
                  <a:gd name="T30" fmla="*/ 16417 w 161"/>
                  <a:gd name="T31" fmla="*/ 52895 h 191"/>
                  <a:gd name="T32" fmla="*/ 1824 w 161"/>
                  <a:gd name="T33" fmla="*/ 2859 h 191"/>
                  <a:gd name="T34" fmla="*/ 1824 w 161"/>
                  <a:gd name="T35" fmla="*/ 2859 h 191"/>
                  <a:gd name="T36" fmla="*/ 1824 w 161"/>
                  <a:gd name="T37" fmla="*/ 2859 h 191"/>
                  <a:gd name="T38" fmla="*/ 1824 w 161"/>
                  <a:gd name="T39" fmla="*/ 2859 h 191"/>
                  <a:gd name="T40" fmla="*/ 1824 w 161"/>
                  <a:gd name="T41" fmla="*/ 2502 h 191"/>
                  <a:gd name="T42" fmla="*/ 1824 w 161"/>
                  <a:gd name="T43" fmla="*/ 2502 h 191"/>
                  <a:gd name="T44" fmla="*/ 1824 w 161"/>
                  <a:gd name="T45" fmla="*/ 2144 h 191"/>
                  <a:gd name="T46" fmla="*/ 1824 w 161"/>
                  <a:gd name="T47" fmla="*/ 2144 h 191"/>
                  <a:gd name="T48" fmla="*/ 1824 w 161"/>
                  <a:gd name="T49" fmla="*/ 1787 h 191"/>
                  <a:gd name="T50" fmla="*/ 1824 w 161"/>
                  <a:gd name="T51" fmla="*/ 1787 h 191"/>
                  <a:gd name="T52" fmla="*/ 1824 w 161"/>
                  <a:gd name="T53" fmla="*/ 1430 h 191"/>
                  <a:gd name="T54" fmla="*/ 1824 w 161"/>
                  <a:gd name="T55" fmla="*/ 1430 h 191"/>
                  <a:gd name="T56" fmla="*/ 2189 w 161"/>
                  <a:gd name="T57" fmla="*/ 1430 h 191"/>
                  <a:gd name="T58" fmla="*/ 2189 w 161"/>
                  <a:gd name="T59" fmla="*/ 1430 h 191"/>
                  <a:gd name="T60" fmla="*/ 2189 w 161"/>
                  <a:gd name="T61" fmla="*/ 1430 h 191"/>
                  <a:gd name="T62" fmla="*/ 2189 w 161"/>
                  <a:gd name="T63" fmla="*/ 1430 h 191"/>
                  <a:gd name="T64" fmla="*/ 2189 w 161"/>
                  <a:gd name="T65" fmla="*/ 1072 h 191"/>
                  <a:gd name="T66" fmla="*/ 2189 w 161"/>
                  <a:gd name="T67" fmla="*/ 1072 h 191"/>
                  <a:gd name="T68" fmla="*/ 2189 w 161"/>
                  <a:gd name="T69" fmla="*/ 715 h 191"/>
                  <a:gd name="T70" fmla="*/ 2189 w 161"/>
                  <a:gd name="T71" fmla="*/ 715 h 191"/>
                  <a:gd name="T72" fmla="*/ 2554 w 161"/>
                  <a:gd name="T73" fmla="*/ 715 h 191"/>
                  <a:gd name="T74" fmla="*/ 2554 w 161"/>
                  <a:gd name="T75" fmla="*/ 715 h 191"/>
                  <a:gd name="T76" fmla="*/ 2919 w 161"/>
                  <a:gd name="T77" fmla="*/ 357 h 191"/>
                  <a:gd name="T78" fmla="*/ 2919 w 161"/>
                  <a:gd name="T79" fmla="*/ 357 h 191"/>
                  <a:gd name="T80" fmla="*/ 2919 w 161"/>
                  <a:gd name="T81" fmla="*/ 357 h 191"/>
                  <a:gd name="T82" fmla="*/ 2919 w 161"/>
                  <a:gd name="T83" fmla="*/ 357 h 191"/>
                  <a:gd name="T84" fmla="*/ 3283 w 161"/>
                  <a:gd name="T85" fmla="*/ 0 h 191"/>
                  <a:gd name="T86" fmla="*/ 3283 w 161"/>
                  <a:gd name="T87" fmla="*/ 0 h 191"/>
                  <a:gd name="T88" fmla="*/ 3648 w 161"/>
                  <a:gd name="T89" fmla="*/ 0 h 191"/>
                  <a:gd name="T90" fmla="*/ 58373 w 161"/>
                  <a:gd name="T91" fmla="*/ 63974 h 19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1" h="191">
                    <a:moveTo>
                      <a:pt x="160" y="179"/>
                    </a:moveTo>
                    <a:lnTo>
                      <a:pt x="160" y="179"/>
                    </a:lnTo>
                    <a:cubicBezTo>
                      <a:pt x="159" y="179"/>
                      <a:pt x="158" y="180"/>
                      <a:pt x="157" y="180"/>
                    </a:cubicBezTo>
                    <a:cubicBezTo>
                      <a:pt x="157" y="180"/>
                      <a:pt x="157" y="180"/>
                      <a:pt x="157" y="181"/>
                    </a:cubicBezTo>
                    <a:cubicBezTo>
                      <a:pt x="156" y="181"/>
                      <a:pt x="156" y="181"/>
                      <a:pt x="155" y="181"/>
                    </a:cubicBezTo>
                    <a:lnTo>
                      <a:pt x="154" y="181"/>
                    </a:lnTo>
                    <a:cubicBezTo>
                      <a:pt x="152" y="182"/>
                      <a:pt x="89" y="190"/>
                      <a:pt x="45" y="148"/>
                    </a:cubicBezTo>
                    <a:cubicBezTo>
                      <a:pt x="13" y="118"/>
                      <a:pt x="0" y="71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lnTo>
                      <a:pt x="5" y="6"/>
                    </a:ln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4"/>
                    </a:cubicBezTo>
                    <a:lnTo>
                      <a:pt x="6" y="4"/>
                    </a:lnTo>
                    <a:lnTo>
                      <a:pt x="6" y="3"/>
                    </a:ln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60" y="17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18" name="Freeform 213">
                <a:extLst>
                  <a:ext uri="{FF2B5EF4-FFF2-40B4-BE49-F238E27FC236}">
                    <a16:creationId xmlns="" xmlns:a16="http://schemas.microsoft.com/office/drawing/2014/main" id="{159B9C79-DE8C-FB49-8ED0-E5D1A3305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7213" y="4686300"/>
                <a:ext cx="61912" cy="65088"/>
              </a:xfrm>
              <a:custGeom>
                <a:avLst/>
                <a:gdLst>
                  <a:gd name="T0" fmla="*/ 0 w 173"/>
                  <a:gd name="T1" fmla="*/ 715 h 182"/>
                  <a:gd name="T2" fmla="*/ 0 w 173"/>
                  <a:gd name="T3" fmla="*/ 715 h 182"/>
                  <a:gd name="T4" fmla="*/ 0 w 173"/>
                  <a:gd name="T5" fmla="*/ 358 h 182"/>
                  <a:gd name="T6" fmla="*/ 0 w 173"/>
                  <a:gd name="T7" fmla="*/ 358 h 182"/>
                  <a:gd name="T8" fmla="*/ 358 w 173"/>
                  <a:gd name="T9" fmla="*/ 358 h 182"/>
                  <a:gd name="T10" fmla="*/ 358 w 173"/>
                  <a:gd name="T11" fmla="*/ 358 h 182"/>
                  <a:gd name="T12" fmla="*/ 716 w 173"/>
                  <a:gd name="T13" fmla="*/ 358 h 182"/>
                  <a:gd name="T14" fmla="*/ 716 w 173"/>
                  <a:gd name="T15" fmla="*/ 358 h 182"/>
                  <a:gd name="T16" fmla="*/ 716 w 173"/>
                  <a:gd name="T17" fmla="*/ 358 h 182"/>
                  <a:gd name="T18" fmla="*/ 716 w 173"/>
                  <a:gd name="T19" fmla="*/ 358 h 182"/>
                  <a:gd name="T20" fmla="*/ 716 w 173"/>
                  <a:gd name="T21" fmla="*/ 358 h 182"/>
                  <a:gd name="T22" fmla="*/ 716 w 173"/>
                  <a:gd name="T23" fmla="*/ 358 h 182"/>
                  <a:gd name="T24" fmla="*/ 1074 w 173"/>
                  <a:gd name="T25" fmla="*/ 358 h 182"/>
                  <a:gd name="T26" fmla="*/ 1074 w 173"/>
                  <a:gd name="T27" fmla="*/ 358 h 182"/>
                  <a:gd name="T28" fmla="*/ 1431 w 173"/>
                  <a:gd name="T29" fmla="*/ 0 h 182"/>
                  <a:gd name="T30" fmla="*/ 1431 w 173"/>
                  <a:gd name="T31" fmla="*/ 0 h 182"/>
                  <a:gd name="T32" fmla="*/ 1789 w 173"/>
                  <a:gd name="T33" fmla="*/ 0 h 182"/>
                  <a:gd name="T34" fmla="*/ 1789 w 173"/>
                  <a:gd name="T35" fmla="*/ 0 h 182"/>
                  <a:gd name="T36" fmla="*/ 2147 w 173"/>
                  <a:gd name="T37" fmla="*/ 0 h 182"/>
                  <a:gd name="T38" fmla="*/ 2147 w 173"/>
                  <a:gd name="T39" fmla="*/ 0 h 182"/>
                  <a:gd name="T40" fmla="*/ 2147 w 173"/>
                  <a:gd name="T41" fmla="*/ 0 h 182"/>
                  <a:gd name="T42" fmla="*/ 2147 w 173"/>
                  <a:gd name="T43" fmla="*/ 0 h 182"/>
                  <a:gd name="T44" fmla="*/ 49386 w 173"/>
                  <a:gd name="T45" fmla="*/ 22173 h 182"/>
                  <a:gd name="T46" fmla="*/ 49386 w 173"/>
                  <a:gd name="T47" fmla="*/ 22173 h 182"/>
                  <a:gd name="T48" fmla="*/ 54755 w 173"/>
                  <a:gd name="T49" fmla="*/ 62585 h 182"/>
                  <a:gd name="T50" fmla="*/ 54755 w 173"/>
                  <a:gd name="T51" fmla="*/ 62585 h 182"/>
                  <a:gd name="T52" fmla="*/ 54755 w 173"/>
                  <a:gd name="T53" fmla="*/ 62942 h 182"/>
                  <a:gd name="T54" fmla="*/ 54755 w 173"/>
                  <a:gd name="T55" fmla="*/ 62942 h 182"/>
                  <a:gd name="T56" fmla="*/ 54755 w 173"/>
                  <a:gd name="T57" fmla="*/ 62942 h 182"/>
                  <a:gd name="T58" fmla="*/ 54755 w 173"/>
                  <a:gd name="T59" fmla="*/ 62942 h 182"/>
                  <a:gd name="T60" fmla="*/ 54755 w 173"/>
                  <a:gd name="T61" fmla="*/ 63300 h 182"/>
                  <a:gd name="T62" fmla="*/ 54755 w 173"/>
                  <a:gd name="T63" fmla="*/ 63300 h 182"/>
                  <a:gd name="T64" fmla="*/ 54397 w 173"/>
                  <a:gd name="T65" fmla="*/ 63657 h 182"/>
                  <a:gd name="T66" fmla="*/ 54397 w 173"/>
                  <a:gd name="T67" fmla="*/ 63657 h 182"/>
                  <a:gd name="T68" fmla="*/ 54397 w 173"/>
                  <a:gd name="T69" fmla="*/ 64015 h 182"/>
                  <a:gd name="T70" fmla="*/ 54397 w 173"/>
                  <a:gd name="T71" fmla="*/ 64015 h 182"/>
                  <a:gd name="T72" fmla="*/ 53681 w 173"/>
                  <a:gd name="T73" fmla="*/ 64730 h 182"/>
                  <a:gd name="T74" fmla="*/ 0 w 173"/>
                  <a:gd name="T75" fmla="*/ 715 h 1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3" h="182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1"/>
                    </a:ln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0"/>
                    </a:cubicBezTo>
                    <a:lnTo>
                      <a:pt x="5" y="0"/>
                    </a:lnTo>
                    <a:cubicBezTo>
                      <a:pt x="5" y="0"/>
                      <a:pt x="5" y="0"/>
                      <a:pt x="6" y="0"/>
                    </a:cubicBezTo>
                    <a:cubicBezTo>
                      <a:pt x="69" y="5"/>
                      <a:pt x="114" y="26"/>
                      <a:pt x="138" y="62"/>
                    </a:cubicBezTo>
                    <a:cubicBezTo>
                      <a:pt x="172" y="113"/>
                      <a:pt x="154" y="173"/>
                      <a:pt x="153" y="17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53" y="177"/>
                      <a:pt x="153" y="177"/>
                      <a:pt x="153" y="177"/>
                    </a:cubicBezTo>
                    <a:cubicBezTo>
                      <a:pt x="152" y="177"/>
                      <a:pt x="152" y="178"/>
                      <a:pt x="152" y="178"/>
                    </a:cubicBezTo>
                    <a:cubicBezTo>
                      <a:pt x="152" y="179"/>
                      <a:pt x="152" y="179"/>
                      <a:pt x="152" y="179"/>
                    </a:cubicBezTo>
                    <a:cubicBezTo>
                      <a:pt x="151" y="180"/>
                      <a:pt x="150" y="180"/>
                      <a:pt x="150" y="181"/>
                    </a:cubicBezTo>
                    <a:lnTo>
                      <a:pt x="0" y="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19" name="Freeform 214">
                <a:extLst>
                  <a:ext uri="{FF2B5EF4-FFF2-40B4-BE49-F238E27FC236}">
                    <a16:creationId xmlns="" xmlns:a16="http://schemas.microsoft.com/office/drawing/2014/main" id="{E278C8AD-8BB3-2749-A71D-ECA47EA37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325" y="4587875"/>
                <a:ext cx="52388" cy="71438"/>
              </a:xfrm>
              <a:custGeom>
                <a:avLst/>
                <a:gdLst>
                  <a:gd name="T0" fmla="*/ 52029 w 146"/>
                  <a:gd name="T1" fmla="*/ 70361 h 199"/>
                  <a:gd name="T2" fmla="*/ 52029 w 146"/>
                  <a:gd name="T3" fmla="*/ 70361 h 199"/>
                  <a:gd name="T4" fmla="*/ 50953 w 146"/>
                  <a:gd name="T5" fmla="*/ 70720 h 199"/>
                  <a:gd name="T6" fmla="*/ 50953 w 146"/>
                  <a:gd name="T7" fmla="*/ 70720 h 199"/>
                  <a:gd name="T8" fmla="*/ 50953 w 146"/>
                  <a:gd name="T9" fmla="*/ 70720 h 199"/>
                  <a:gd name="T10" fmla="*/ 50953 w 146"/>
                  <a:gd name="T11" fmla="*/ 70720 h 199"/>
                  <a:gd name="T12" fmla="*/ 50235 w 146"/>
                  <a:gd name="T13" fmla="*/ 71079 h 199"/>
                  <a:gd name="T14" fmla="*/ 50235 w 146"/>
                  <a:gd name="T15" fmla="*/ 71079 h 199"/>
                  <a:gd name="T16" fmla="*/ 50235 w 146"/>
                  <a:gd name="T17" fmla="*/ 71079 h 199"/>
                  <a:gd name="T18" fmla="*/ 50235 w 146"/>
                  <a:gd name="T19" fmla="*/ 71079 h 199"/>
                  <a:gd name="T20" fmla="*/ 50235 w 146"/>
                  <a:gd name="T21" fmla="*/ 71079 h 199"/>
                  <a:gd name="T22" fmla="*/ 49876 w 146"/>
                  <a:gd name="T23" fmla="*/ 71079 h 199"/>
                  <a:gd name="T24" fmla="*/ 49876 w 146"/>
                  <a:gd name="T25" fmla="*/ 71079 h 199"/>
                  <a:gd name="T26" fmla="*/ 12559 w 146"/>
                  <a:gd name="T27" fmla="*/ 54566 h 199"/>
                  <a:gd name="T28" fmla="*/ 12559 w 146"/>
                  <a:gd name="T29" fmla="*/ 54566 h 199"/>
                  <a:gd name="T30" fmla="*/ 4665 w 146"/>
                  <a:gd name="T31" fmla="*/ 2872 h 199"/>
                  <a:gd name="T32" fmla="*/ 4665 w 146"/>
                  <a:gd name="T33" fmla="*/ 2872 h 199"/>
                  <a:gd name="T34" fmla="*/ 4665 w 146"/>
                  <a:gd name="T35" fmla="*/ 2513 h 199"/>
                  <a:gd name="T36" fmla="*/ 4665 w 146"/>
                  <a:gd name="T37" fmla="*/ 2513 h 199"/>
                  <a:gd name="T38" fmla="*/ 4665 w 146"/>
                  <a:gd name="T39" fmla="*/ 2154 h 199"/>
                  <a:gd name="T40" fmla="*/ 4665 w 146"/>
                  <a:gd name="T41" fmla="*/ 2154 h 199"/>
                  <a:gd name="T42" fmla="*/ 4665 w 146"/>
                  <a:gd name="T43" fmla="*/ 1795 h 199"/>
                  <a:gd name="T44" fmla="*/ 4665 w 146"/>
                  <a:gd name="T45" fmla="*/ 1795 h 199"/>
                  <a:gd name="T46" fmla="*/ 5024 w 146"/>
                  <a:gd name="T47" fmla="*/ 1795 h 199"/>
                  <a:gd name="T48" fmla="*/ 5024 w 146"/>
                  <a:gd name="T49" fmla="*/ 1795 h 199"/>
                  <a:gd name="T50" fmla="*/ 5024 w 146"/>
                  <a:gd name="T51" fmla="*/ 1436 h 199"/>
                  <a:gd name="T52" fmla="*/ 5024 w 146"/>
                  <a:gd name="T53" fmla="*/ 1436 h 199"/>
                  <a:gd name="T54" fmla="*/ 5382 w 146"/>
                  <a:gd name="T55" fmla="*/ 1077 h 199"/>
                  <a:gd name="T56" fmla="*/ 5382 w 146"/>
                  <a:gd name="T57" fmla="*/ 1077 h 199"/>
                  <a:gd name="T58" fmla="*/ 5382 w 146"/>
                  <a:gd name="T59" fmla="*/ 1077 h 199"/>
                  <a:gd name="T60" fmla="*/ 5382 w 146"/>
                  <a:gd name="T61" fmla="*/ 1077 h 199"/>
                  <a:gd name="T62" fmla="*/ 5382 w 146"/>
                  <a:gd name="T63" fmla="*/ 1077 h 199"/>
                  <a:gd name="T64" fmla="*/ 5382 w 146"/>
                  <a:gd name="T65" fmla="*/ 1077 h 199"/>
                  <a:gd name="T66" fmla="*/ 5741 w 146"/>
                  <a:gd name="T67" fmla="*/ 718 h 199"/>
                  <a:gd name="T68" fmla="*/ 5741 w 146"/>
                  <a:gd name="T69" fmla="*/ 718 h 199"/>
                  <a:gd name="T70" fmla="*/ 5741 w 146"/>
                  <a:gd name="T71" fmla="*/ 718 h 199"/>
                  <a:gd name="T72" fmla="*/ 5741 w 146"/>
                  <a:gd name="T73" fmla="*/ 718 h 199"/>
                  <a:gd name="T74" fmla="*/ 6100 w 146"/>
                  <a:gd name="T75" fmla="*/ 359 h 199"/>
                  <a:gd name="T76" fmla="*/ 6100 w 146"/>
                  <a:gd name="T77" fmla="*/ 359 h 199"/>
                  <a:gd name="T78" fmla="*/ 6459 w 146"/>
                  <a:gd name="T79" fmla="*/ 359 h 199"/>
                  <a:gd name="T80" fmla="*/ 6459 w 146"/>
                  <a:gd name="T81" fmla="*/ 359 h 199"/>
                  <a:gd name="T82" fmla="*/ 6459 w 146"/>
                  <a:gd name="T83" fmla="*/ 0 h 199"/>
                  <a:gd name="T84" fmla="*/ 6459 w 146"/>
                  <a:gd name="T85" fmla="*/ 0 h 199"/>
                  <a:gd name="T86" fmla="*/ 6818 w 146"/>
                  <a:gd name="T87" fmla="*/ 0 h 199"/>
                  <a:gd name="T88" fmla="*/ 52029 w 146"/>
                  <a:gd name="T89" fmla="*/ 70361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46" h="199">
                    <a:moveTo>
                      <a:pt x="145" y="196"/>
                    </a:moveTo>
                    <a:lnTo>
                      <a:pt x="145" y="196"/>
                    </a:lnTo>
                    <a:cubicBezTo>
                      <a:pt x="144" y="197"/>
                      <a:pt x="144" y="197"/>
                      <a:pt x="142" y="197"/>
                    </a:cubicBezTo>
                    <a:cubicBezTo>
                      <a:pt x="142" y="198"/>
                      <a:pt x="141" y="198"/>
                      <a:pt x="140" y="198"/>
                    </a:cubicBezTo>
                    <a:cubicBezTo>
                      <a:pt x="140" y="198"/>
                      <a:pt x="140" y="198"/>
                      <a:pt x="139" y="198"/>
                    </a:cubicBezTo>
                    <a:cubicBezTo>
                      <a:pt x="137" y="198"/>
                      <a:pt x="73" y="198"/>
                      <a:pt x="35" y="152"/>
                    </a:cubicBezTo>
                    <a:cubicBezTo>
                      <a:pt x="7" y="118"/>
                      <a:pt x="0" y="69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lnTo>
                      <a:pt x="14" y="4"/>
                    </a:ln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6" y="2"/>
                      <a:pt x="16" y="2"/>
                    </a:cubicBezTo>
                    <a:cubicBezTo>
                      <a:pt x="16" y="1"/>
                      <a:pt x="17" y="1"/>
                      <a:pt x="17" y="1"/>
                    </a:cubicBezTo>
                    <a:lnTo>
                      <a:pt x="18" y="1"/>
                    </a:lnTo>
                    <a:cubicBezTo>
                      <a:pt x="18" y="1"/>
                      <a:pt x="18" y="1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145" y="19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0" name="Freeform 215">
                <a:extLst>
                  <a:ext uri="{FF2B5EF4-FFF2-40B4-BE49-F238E27FC236}">
                    <a16:creationId xmlns="" xmlns:a16="http://schemas.microsoft.com/office/drawing/2014/main" id="{7204B9C6-0F4D-8A4F-9E1D-C053189DD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675" y="4587875"/>
                <a:ext cx="57150" cy="71438"/>
              </a:xfrm>
              <a:custGeom>
                <a:avLst/>
                <a:gdLst>
                  <a:gd name="T0" fmla="*/ 0 w 158"/>
                  <a:gd name="T1" fmla="*/ 361 h 198"/>
                  <a:gd name="T2" fmla="*/ 0 w 158"/>
                  <a:gd name="T3" fmla="*/ 361 h 198"/>
                  <a:gd name="T4" fmla="*/ 362 w 158"/>
                  <a:gd name="T5" fmla="*/ 0 h 198"/>
                  <a:gd name="T6" fmla="*/ 362 w 158"/>
                  <a:gd name="T7" fmla="*/ 0 h 198"/>
                  <a:gd name="T8" fmla="*/ 362 w 158"/>
                  <a:gd name="T9" fmla="*/ 0 h 198"/>
                  <a:gd name="T10" fmla="*/ 362 w 158"/>
                  <a:gd name="T11" fmla="*/ 0 h 198"/>
                  <a:gd name="T12" fmla="*/ 723 w 158"/>
                  <a:gd name="T13" fmla="*/ 0 h 198"/>
                  <a:gd name="T14" fmla="*/ 723 w 158"/>
                  <a:gd name="T15" fmla="*/ 0 h 198"/>
                  <a:gd name="T16" fmla="*/ 723 w 158"/>
                  <a:gd name="T17" fmla="*/ 0 h 198"/>
                  <a:gd name="T18" fmla="*/ 723 w 158"/>
                  <a:gd name="T19" fmla="*/ 0 h 198"/>
                  <a:gd name="T20" fmla="*/ 723 w 158"/>
                  <a:gd name="T21" fmla="*/ 0 h 198"/>
                  <a:gd name="T22" fmla="*/ 723 w 158"/>
                  <a:gd name="T23" fmla="*/ 0 h 198"/>
                  <a:gd name="T24" fmla="*/ 1447 w 158"/>
                  <a:gd name="T25" fmla="*/ 0 h 198"/>
                  <a:gd name="T26" fmla="*/ 1447 w 158"/>
                  <a:gd name="T27" fmla="*/ 0 h 198"/>
                  <a:gd name="T28" fmla="*/ 1447 w 158"/>
                  <a:gd name="T29" fmla="*/ 0 h 198"/>
                  <a:gd name="T30" fmla="*/ 2170 w 158"/>
                  <a:gd name="T31" fmla="*/ 0 h 198"/>
                  <a:gd name="T32" fmla="*/ 2170 w 158"/>
                  <a:gd name="T33" fmla="*/ 0 h 198"/>
                  <a:gd name="T34" fmla="*/ 2170 w 158"/>
                  <a:gd name="T35" fmla="*/ 0 h 198"/>
                  <a:gd name="T36" fmla="*/ 2170 w 158"/>
                  <a:gd name="T37" fmla="*/ 0 h 198"/>
                  <a:gd name="T38" fmla="*/ 2532 w 158"/>
                  <a:gd name="T39" fmla="*/ 0 h 198"/>
                  <a:gd name="T40" fmla="*/ 2532 w 158"/>
                  <a:gd name="T41" fmla="*/ 0 h 198"/>
                  <a:gd name="T42" fmla="*/ 47022 w 158"/>
                  <a:gd name="T43" fmla="*/ 28503 h 198"/>
                  <a:gd name="T44" fmla="*/ 47022 w 158"/>
                  <a:gd name="T45" fmla="*/ 28503 h 198"/>
                  <a:gd name="T46" fmla="*/ 47022 w 158"/>
                  <a:gd name="T47" fmla="*/ 69634 h 198"/>
                  <a:gd name="T48" fmla="*/ 47022 w 158"/>
                  <a:gd name="T49" fmla="*/ 69634 h 198"/>
                  <a:gd name="T50" fmla="*/ 47022 w 158"/>
                  <a:gd name="T51" fmla="*/ 69634 h 198"/>
                  <a:gd name="T52" fmla="*/ 47022 w 158"/>
                  <a:gd name="T53" fmla="*/ 69634 h 198"/>
                  <a:gd name="T54" fmla="*/ 47022 w 158"/>
                  <a:gd name="T55" fmla="*/ 69995 h 198"/>
                  <a:gd name="T56" fmla="*/ 47022 w 158"/>
                  <a:gd name="T57" fmla="*/ 69995 h 198"/>
                  <a:gd name="T58" fmla="*/ 47022 w 158"/>
                  <a:gd name="T59" fmla="*/ 69995 h 198"/>
                  <a:gd name="T60" fmla="*/ 47022 w 158"/>
                  <a:gd name="T61" fmla="*/ 69995 h 198"/>
                  <a:gd name="T62" fmla="*/ 46299 w 158"/>
                  <a:gd name="T63" fmla="*/ 70356 h 198"/>
                  <a:gd name="T64" fmla="*/ 46299 w 158"/>
                  <a:gd name="T65" fmla="*/ 70356 h 198"/>
                  <a:gd name="T66" fmla="*/ 46299 w 158"/>
                  <a:gd name="T67" fmla="*/ 70716 h 198"/>
                  <a:gd name="T68" fmla="*/ 46299 w 158"/>
                  <a:gd name="T69" fmla="*/ 70716 h 198"/>
                  <a:gd name="T70" fmla="*/ 45575 w 158"/>
                  <a:gd name="T71" fmla="*/ 71077 h 198"/>
                  <a:gd name="T72" fmla="*/ 0 w 158"/>
                  <a:gd name="T73" fmla="*/ 361 h 1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8" h="198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0"/>
                      <a:pt x="1" y="0"/>
                    </a:cubicBezTo>
                    <a:lnTo>
                      <a:pt x="2" y="0"/>
                    </a:lnTo>
                    <a:cubicBezTo>
                      <a:pt x="3" y="0"/>
                      <a:pt x="3" y="0"/>
                      <a:pt x="4" y="0"/>
                    </a:cubicBezTo>
                    <a:lnTo>
                      <a:pt x="6" y="0"/>
                    </a:lnTo>
                    <a:lnTo>
                      <a:pt x="7" y="0"/>
                    </a:lnTo>
                    <a:cubicBezTo>
                      <a:pt x="69" y="13"/>
                      <a:pt x="110" y="40"/>
                      <a:pt x="130" y="79"/>
                    </a:cubicBezTo>
                    <a:cubicBezTo>
                      <a:pt x="157" y="133"/>
                      <a:pt x="131" y="190"/>
                      <a:pt x="130" y="193"/>
                    </a:cubicBezTo>
                    <a:cubicBezTo>
                      <a:pt x="130" y="193"/>
                      <a:pt x="130" y="193"/>
                      <a:pt x="130" y="194"/>
                    </a:cubicBezTo>
                    <a:cubicBezTo>
                      <a:pt x="129" y="194"/>
                      <a:pt x="129" y="195"/>
                      <a:pt x="128" y="195"/>
                    </a:cubicBezTo>
                    <a:cubicBezTo>
                      <a:pt x="128" y="195"/>
                      <a:pt x="128" y="195"/>
                      <a:pt x="128" y="196"/>
                    </a:cubicBezTo>
                    <a:cubicBezTo>
                      <a:pt x="127" y="196"/>
                      <a:pt x="126" y="197"/>
                      <a:pt x="126" y="197"/>
                    </a:cubicBez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1" name="Freeform 216">
                <a:extLst>
                  <a:ext uri="{FF2B5EF4-FFF2-40B4-BE49-F238E27FC236}">
                    <a16:creationId xmlns="" xmlns:a16="http://schemas.microsoft.com/office/drawing/2014/main" id="{1215F15A-ACA9-D24B-B38B-A035BA43D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350" y="4789488"/>
                <a:ext cx="79375" cy="47625"/>
              </a:xfrm>
              <a:custGeom>
                <a:avLst/>
                <a:gdLst>
                  <a:gd name="T0" fmla="*/ 79014 w 220"/>
                  <a:gd name="T1" fmla="*/ 31265 h 131"/>
                  <a:gd name="T2" fmla="*/ 79014 w 220"/>
                  <a:gd name="T3" fmla="*/ 31265 h 131"/>
                  <a:gd name="T4" fmla="*/ 78653 w 220"/>
                  <a:gd name="T5" fmla="*/ 31992 h 131"/>
                  <a:gd name="T6" fmla="*/ 78653 w 220"/>
                  <a:gd name="T7" fmla="*/ 31992 h 131"/>
                  <a:gd name="T8" fmla="*/ 78653 w 220"/>
                  <a:gd name="T9" fmla="*/ 31992 h 131"/>
                  <a:gd name="T10" fmla="*/ 78653 w 220"/>
                  <a:gd name="T11" fmla="*/ 31992 h 131"/>
                  <a:gd name="T12" fmla="*/ 77932 w 220"/>
                  <a:gd name="T13" fmla="*/ 32719 h 131"/>
                  <a:gd name="T14" fmla="*/ 77932 w 220"/>
                  <a:gd name="T15" fmla="*/ 32719 h 131"/>
                  <a:gd name="T16" fmla="*/ 77932 w 220"/>
                  <a:gd name="T17" fmla="*/ 32719 h 131"/>
                  <a:gd name="T18" fmla="*/ 77932 w 220"/>
                  <a:gd name="T19" fmla="*/ 32719 h 131"/>
                  <a:gd name="T20" fmla="*/ 77571 w 220"/>
                  <a:gd name="T21" fmla="*/ 33083 h 131"/>
                  <a:gd name="T22" fmla="*/ 77571 w 220"/>
                  <a:gd name="T23" fmla="*/ 33083 h 131"/>
                  <a:gd name="T24" fmla="*/ 77571 w 220"/>
                  <a:gd name="T25" fmla="*/ 33083 h 131"/>
                  <a:gd name="T26" fmla="*/ 77571 w 220"/>
                  <a:gd name="T27" fmla="*/ 33083 h 131"/>
                  <a:gd name="T28" fmla="*/ 37162 w 220"/>
                  <a:gd name="T29" fmla="*/ 41445 h 131"/>
                  <a:gd name="T30" fmla="*/ 37162 w 220"/>
                  <a:gd name="T31" fmla="*/ 41445 h 131"/>
                  <a:gd name="T32" fmla="*/ 722 w 220"/>
                  <a:gd name="T33" fmla="*/ 3272 h 131"/>
                  <a:gd name="T34" fmla="*/ 722 w 220"/>
                  <a:gd name="T35" fmla="*/ 3272 h 131"/>
                  <a:gd name="T36" fmla="*/ 361 w 220"/>
                  <a:gd name="T37" fmla="*/ 2908 h 131"/>
                  <a:gd name="T38" fmla="*/ 361 w 220"/>
                  <a:gd name="T39" fmla="*/ 2908 h 131"/>
                  <a:gd name="T40" fmla="*/ 361 w 220"/>
                  <a:gd name="T41" fmla="*/ 2908 h 131"/>
                  <a:gd name="T42" fmla="*/ 361 w 220"/>
                  <a:gd name="T43" fmla="*/ 2908 h 131"/>
                  <a:gd name="T44" fmla="*/ 361 w 220"/>
                  <a:gd name="T45" fmla="*/ 2545 h 131"/>
                  <a:gd name="T46" fmla="*/ 361 w 220"/>
                  <a:gd name="T47" fmla="*/ 2545 h 131"/>
                  <a:gd name="T48" fmla="*/ 0 w 220"/>
                  <a:gd name="T49" fmla="*/ 2181 h 131"/>
                  <a:gd name="T50" fmla="*/ 0 w 220"/>
                  <a:gd name="T51" fmla="*/ 2181 h 131"/>
                  <a:gd name="T52" fmla="*/ 0 w 220"/>
                  <a:gd name="T53" fmla="*/ 2181 h 131"/>
                  <a:gd name="T54" fmla="*/ 0 w 220"/>
                  <a:gd name="T55" fmla="*/ 2181 h 131"/>
                  <a:gd name="T56" fmla="*/ 0 w 220"/>
                  <a:gd name="T57" fmla="*/ 1818 h 131"/>
                  <a:gd name="T58" fmla="*/ 0 w 220"/>
                  <a:gd name="T59" fmla="*/ 1818 h 131"/>
                  <a:gd name="T60" fmla="*/ 0 w 220"/>
                  <a:gd name="T61" fmla="*/ 1818 h 131"/>
                  <a:gd name="T62" fmla="*/ 0 w 220"/>
                  <a:gd name="T63" fmla="*/ 1818 h 131"/>
                  <a:gd name="T64" fmla="*/ 0 w 220"/>
                  <a:gd name="T65" fmla="*/ 1454 h 131"/>
                  <a:gd name="T66" fmla="*/ 0 w 220"/>
                  <a:gd name="T67" fmla="*/ 1454 h 131"/>
                  <a:gd name="T68" fmla="*/ 0 w 220"/>
                  <a:gd name="T69" fmla="*/ 1091 h 131"/>
                  <a:gd name="T70" fmla="*/ 0 w 220"/>
                  <a:gd name="T71" fmla="*/ 1091 h 131"/>
                  <a:gd name="T72" fmla="*/ 361 w 220"/>
                  <a:gd name="T73" fmla="*/ 1091 h 131"/>
                  <a:gd name="T74" fmla="*/ 361 w 220"/>
                  <a:gd name="T75" fmla="*/ 1091 h 131"/>
                  <a:gd name="T76" fmla="*/ 361 w 220"/>
                  <a:gd name="T77" fmla="*/ 364 h 131"/>
                  <a:gd name="T78" fmla="*/ 361 w 220"/>
                  <a:gd name="T79" fmla="*/ 364 h 131"/>
                  <a:gd name="T80" fmla="*/ 361 w 220"/>
                  <a:gd name="T81" fmla="*/ 364 h 131"/>
                  <a:gd name="T82" fmla="*/ 361 w 220"/>
                  <a:gd name="T83" fmla="*/ 364 h 131"/>
                  <a:gd name="T84" fmla="*/ 722 w 220"/>
                  <a:gd name="T85" fmla="*/ 0 h 131"/>
                  <a:gd name="T86" fmla="*/ 722 w 220"/>
                  <a:gd name="T87" fmla="*/ 0 h 131"/>
                  <a:gd name="T88" fmla="*/ 722 w 220"/>
                  <a:gd name="T89" fmla="*/ 0 h 131"/>
                  <a:gd name="T90" fmla="*/ 79014 w 220"/>
                  <a:gd name="T91" fmla="*/ 31265 h 1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0" h="131">
                    <a:moveTo>
                      <a:pt x="219" y="86"/>
                    </a:moveTo>
                    <a:lnTo>
                      <a:pt x="219" y="86"/>
                    </a:lnTo>
                    <a:cubicBezTo>
                      <a:pt x="219" y="87"/>
                      <a:pt x="219" y="88"/>
                      <a:pt x="218" y="88"/>
                    </a:cubicBezTo>
                    <a:cubicBezTo>
                      <a:pt x="217" y="89"/>
                      <a:pt x="217" y="90"/>
                      <a:pt x="216" y="90"/>
                    </a:cubicBezTo>
                    <a:cubicBezTo>
                      <a:pt x="215" y="90"/>
                      <a:pt x="215" y="90"/>
                      <a:pt x="215" y="91"/>
                    </a:cubicBezTo>
                    <a:cubicBezTo>
                      <a:pt x="213" y="92"/>
                      <a:pt x="162" y="130"/>
                      <a:pt x="103" y="114"/>
                    </a:cubicBezTo>
                    <a:cubicBezTo>
                      <a:pt x="61" y="102"/>
                      <a:pt x="27" y="67"/>
                      <a:pt x="2" y="9"/>
                    </a:cubicBezTo>
                    <a:cubicBezTo>
                      <a:pt x="2" y="9"/>
                      <a:pt x="2" y="9"/>
                      <a:pt x="1" y="8"/>
                    </a:cubicBezTo>
                    <a:lnTo>
                      <a:pt x="1" y="7"/>
                    </a:lnTo>
                    <a:cubicBezTo>
                      <a:pt x="0" y="7"/>
                      <a:pt x="0" y="7"/>
                      <a:pt x="0" y="6"/>
                    </a:cubicBezTo>
                    <a:lnTo>
                      <a:pt x="0" y="5"/>
                    </a:lnTo>
                    <a:cubicBezTo>
                      <a:pt x="0" y="4"/>
                      <a:pt x="0" y="4"/>
                      <a:pt x="0" y="4"/>
                    </a:cubicBezTo>
                    <a:lnTo>
                      <a:pt x="0" y="3"/>
                    </a:lnTo>
                    <a:lnTo>
                      <a:pt x="1" y="3"/>
                    </a:ln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219" y="8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2" name="Freeform 217">
                <a:extLst>
                  <a:ext uri="{FF2B5EF4-FFF2-40B4-BE49-F238E27FC236}">
                    <a16:creationId xmlns="" xmlns:a16="http://schemas.microsoft.com/office/drawing/2014/main" id="{6D756ACD-CB4B-F442-B2C2-C7679954B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350" y="4778375"/>
                <a:ext cx="79375" cy="42863"/>
              </a:xfrm>
              <a:custGeom>
                <a:avLst/>
                <a:gdLst>
                  <a:gd name="T0" fmla="*/ 0 w 219"/>
                  <a:gd name="T1" fmla="*/ 11787 h 120"/>
                  <a:gd name="T2" fmla="*/ 0 w 219"/>
                  <a:gd name="T3" fmla="*/ 11787 h 120"/>
                  <a:gd name="T4" fmla="*/ 0 w 219"/>
                  <a:gd name="T5" fmla="*/ 11073 h 120"/>
                  <a:gd name="T6" fmla="*/ 0 w 219"/>
                  <a:gd name="T7" fmla="*/ 11073 h 120"/>
                  <a:gd name="T8" fmla="*/ 362 w 219"/>
                  <a:gd name="T9" fmla="*/ 11073 h 120"/>
                  <a:gd name="T10" fmla="*/ 362 w 219"/>
                  <a:gd name="T11" fmla="*/ 11073 h 120"/>
                  <a:gd name="T12" fmla="*/ 362 w 219"/>
                  <a:gd name="T13" fmla="*/ 10716 h 120"/>
                  <a:gd name="T14" fmla="*/ 362 w 219"/>
                  <a:gd name="T15" fmla="*/ 10716 h 120"/>
                  <a:gd name="T16" fmla="*/ 362 w 219"/>
                  <a:gd name="T17" fmla="*/ 10716 h 120"/>
                  <a:gd name="T18" fmla="*/ 362 w 219"/>
                  <a:gd name="T19" fmla="*/ 10716 h 120"/>
                  <a:gd name="T20" fmla="*/ 725 w 219"/>
                  <a:gd name="T21" fmla="*/ 10716 h 120"/>
                  <a:gd name="T22" fmla="*/ 725 w 219"/>
                  <a:gd name="T23" fmla="*/ 10716 h 120"/>
                  <a:gd name="T24" fmla="*/ 1087 w 219"/>
                  <a:gd name="T25" fmla="*/ 10359 h 120"/>
                  <a:gd name="T26" fmla="*/ 1087 w 219"/>
                  <a:gd name="T27" fmla="*/ 10359 h 120"/>
                  <a:gd name="T28" fmla="*/ 1087 w 219"/>
                  <a:gd name="T29" fmla="*/ 10359 h 120"/>
                  <a:gd name="T30" fmla="*/ 1087 w 219"/>
                  <a:gd name="T31" fmla="*/ 10359 h 120"/>
                  <a:gd name="T32" fmla="*/ 1450 w 219"/>
                  <a:gd name="T33" fmla="*/ 10359 h 120"/>
                  <a:gd name="T34" fmla="*/ 1450 w 219"/>
                  <a:gd name="T35" fmla="*/ 10359 h 120"/>
                  <a:gd name="T36" fmla="*/ 1450 w 219"/>
                  <a:gd name="T37" fmla="*/ 10001 h 120"/>
                  <a:gd name="T38" fmla="*/ 1450 w 219"/>
                  <a:gd name="T39" fmla="*/ 10001 h 120"/>
                  <a:gd name="T40" fmla="*/ 1812 w 219"/>
                  <a:gd name="T41" fmla="*/ 10001 h 120"/>
                  <a:gd name="T42" fmla="*/ 1812 w 219"/>
                  <a:gd name="T43" fmla="*/ 10001 h 120"/>
                  <a:gd name="T44" fmla="*/ 54729 w 219"/>
                  <a:gd name="T45" fmla="*/ 7144 h 120"/>
                  <a:gd name="T46" fmla="*/ 54729 w 219"/>
                  <a:gd name="T47" fmla="*/ 7144 h 120"/>
                  <a:gd name="T48" fmla="*/ 79013 w 219"/>
                  <a:gd name="T49" fmla="*/ 40363 h 120"/>
                  <a:gd name="T50" fmla="*/ 79013 w 219"/>
                  <a:gd name="T51" fmla="*/ 40363 h 120"/>
                  <a:gd name="T52" fmla="*/ 79013 w 219"/>
                  <a:gd name="T53" fmla="*/ 40720 h 120"/>
                  <a:gd name="T54" fmla="*/ 79013 w 219"/>
                  <a:gd name="T55" fmla="*/ 40720 h 120"/>
                  <a:gd name="T56" fmla="*/ 79013 w 219"/>
                  <a:gd name="T57" fmla="*/ 40720 h 120"/>
                  <a:gd name="T58" fmla="*/ 79013 w 219"/>
                  <a:gd name="T59" fmla="*/ 40720 h 120"/>
                  <a:gd name="T60" fmla="*/ 79013 w 219"/>
                  <a:gd name="T61" fmla="*/ 40720 h 120"/>
                  <a:gd name="T62" fmla="*/ 79013 w 219"/>
                  <a:gd name="T63" fmla="*/ 40720 h 120"/>
                  <a:gd name="T64" fmla="*/ 79013 w 219"/>
                  <a:gd name="T65" fmla="*/ 41434 h 120"/>
                  <a:gd name="T66" fmla="*/ 79013 w 219"/>
                  <a:gd name="T67" fmla="*/ 41434 h 120"/>
                  <a:gd name="T68" fmla="*/ 79013 w 219"/>
                  <a:gd name="T69" fmla="*/ 41791 h 120"/>
                  <a:gd name="T70" fmla="*/ 79013 w 219"/>
                  <a:gd name="T71" fmla="*/ 41791 h 120"/>
                  <a:gd name="T72" fmla="*/ 78650 w 219"/>
                  <a:gd name="T73" fmla="*/ 42506 h 120"/>
                  <a:gd name="T74" fmla="*/ 0 w 219"/>
                  <a:gd name="T75" fmla="*/ 11787 h 1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9" h="120">
                    <a:moveTo>
                      <a:pt x="0" y="33"/>
                    </a:moveTo>
                    <a:lnTo>
                      <a:pt x="0" y="33"/>
                    </a:lnTo>
                    <a:cubicBezTo>
                      <a:pt x="0" y="32"/>
                      <a:pt x="0" y="32"/>
                      <a:pt x="0" y="31"/>
                    </a:cubicBezTo>
                    <a:lnTo>
                      <a:pt x="1" y="31"/>
                    </a:lnTo>
                    <a:cubicBezTo>
                      <a:pt x="1" y="31"/>
                      <a:pt x="1" y="31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3" y="30"/>
                      <a:pt x="3" y="29"/>
                    </a:cubicBezTo>
                    <a:lnTo>
                      <a:pt x="4" y="29"/>
                    </a:lnTo>
                    <a:lnTo>
                      <a:pt x="4" y="28"/>
                    </a:lnTo>
                    <a:cubicBezTo>
                      <a:pt x="5" y="28"/>
                      <a:pt x="5" y="28"/>
                      <a:pt x="5" y="28"/>
                    </a:cubicBezTo>
                    <a:cubicBezTo>
                      <a:pt x="63" y="3"/>
                      <a:pt x="112" y="0"/>
                      <a:pt x="151" y="20"/>
                    </a:cubicBezTo>
                    <a:cubicBezTo>
                      <a:pt x="205" y="49"/>
                      <a:pt x="217" y="110"/>
                      <a:pt x="218" y="113"/>
                    </a:cubicBezTo>
                    <a:cubicBezTo>
                      <a:pt x="218" y="113"/>
                      <a:pt x="218" y="113"/>
                      <a:pt x="218" y="114"/>
                    </a:cubicBezTo>
                    <a:cubicBezTo>
                      <a:pt x="218" y="115"/>
                      <a:pt x="218" y="115"/>
                      <a:pt x="218" y="116"/>
                    </a:cubicBezTo>
                    <a:lnTo>
                      <a:pt x="218" y="117"/>
                    </a:lnTo>
                    <a:cubicBezTo>
                      <a:pt x="218" y="117"/>
                      <a:pt x="218" y="119"/>
                      <a:pt x="217" y="119"/>
                    </a:cubicBezTo>
                    <a:lnTo>
                      <a:pt x="0" y="3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dirty="0"/>
              </a:p>
            </p:txBody>
          </p:sp>
          <p:sp>
            <p:nvSpPr>
              <p:cNvPr id="423" name="Freeform 218">
                <a:extLst>
                  <a:ext uri="{FF2B5EF4-FFF2-40B4-BE49-F238E27FC236}">
                    <a16:creationId xmlns="" xmlns:a16="http://schemas.microsoft.com/office/drawing/2014/main" id="{C89A01CB-C2CB-AF49-8F6C-450698B96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2150" y="4686300"/>
                <a:ext cx="68263" cy="58738"/>
              </a:xfrm>
              <a:custGeom>
                <a:avLst/>
                <a:gdLst>
                  <a:gd name="T0" fmla="*/ 4311 w 190"/>
                  <a:gd name="T1" fmla="*/ 58375 h 162"/>
                  <a:gd name="T2" fmla="*/ 4311 w 190"/>
                  <a:gd name="T3" fmla="*/ 58375 h 162"/>
                  <a:gd name="T4" fmla="*/ 3952 w 190"/>
                  <a:gd name="T5" fmla="*/ 57650 h 162"/>
                  <a:gd name="T6" fmla="*/ 3952 w 190"/>
                  <a:gd name="T7" fmla="*/ 57650 h 162"/>
                  <a:gd name="T8" fmla="*/ 3952 w 190"/>
                  <a:gd name="T9" fmla="*/ 57650 h 162"/>
                  <a:gd name="T10" fmla="*/ 3952 w 190"/>
                  <a:gd name="T11" fmla="*/ 57650 h 162"/>
                  <a:gd name="T12" fmla="*/ 3593 w 190"/>
                  <a:gd name="T13" fmla="*/ 56563 h 162"/>
                  <a:gd name="T14" fmla="*/ 3593 w 190"/>
                  <a:gd name="T15" fmla="*/ 56563 h 162"/>
                  <a:gd name="T16" fmla="*/ 3593 w 190"/>
                  <a:gd name="T17" fmla="*/ 56563 h 162"/>
                  <a:gd name="T18" fmla="*/ 3593 w 190"/>
                  <a:gd name="T19" fmla="*/ 56563 h 162"/>
                  <a:gd name="T20" fmla="*/ 3593 w 190"/>
                  <a:gd name="T21" fmla="*/ 56563 h 162"/>
                  <a:gd name="T22" fmla="*/ 3593 w 190"/>
                  <a:gd name="T23" fmla="*/ 56563 h 162"/>
                  <a:gd name="T24" fmla="*/ 3593 w 190"/>
                  <a:gd name="T25" fmla="*/ 56563 h 162"/>
                  <a:gd name="T26" fmla="*/ 14730 w 190"/>
                  <a:gd name="T27" fmla="*/ 16679 h 162"/>
                  <a:gd name="T28" fmla="*/ 14730 w 190"/>
                  <a:gd name="T29" fmla="*/ 16679 h 162"/>
                  <a:gd name="T30" fmla="*/ 65029 w 190"/>
                  <a:gd name="T31" fmla="*/ 1450 h 162"/>
                  <a:gd name="T32" fmla="*/ 65029 w 190"/>
                  <a:gd name="T33" fmla="*/ 1450 h 162"/>
                  <a:gd name="T34" fmla="*/ 65389 w 190"/>
                  <a:gd name="T35" fmla="*/ 1450 h 162"/>
                  <a:gd name="T36" fmla="*/ 65389 w 190"/>
                  <a:gd name="T37" fmla="*/ 1450 h 162"/>
                  <a:gd name="T38" fmla="*/ 65389 w 190"/>
                  <a:gd name="T39" fmla="*/ 1450 h 162"/>
                  <a:gd name="T40" fmla="*/ 65389 w 190"/>
                  <a:gd name="T41" fmla="*/ 1450 h 162"/>
                  <a:gd name="T42" fmla="*/ 65748 w 190"/>
                  <a:gd name="T43" fmla="*/ 1813 h 162"/>
                  <a:gd name="T44" fmla="*/ 65748 w 190"/>
                  <a:gd name="T45" fmla="*/ 1813 h 162"/>
                  <a:gd name="T46" fmla="*/ 66107 w 190"/>
                  <a:gd name="T47" fmla="*/ 1813 h 162"/>
                  <a:gd name="T48" fmla="*/ 66107 w 190"/>
                  <a:gd name="T49" fmla="*/ 1813 h 162"/>
                  <a:gd name="T50" fmla="*/ 66467 w 190"/>
                  <a:gd name="T51" fmla="*/ 1813 h 162"/>
                  <a:gd name="T52" fmla="*/ 66467 w 190"/>
                  <a:gd name="T53" fmla="*/ 1813 h 162"/>
                  <a:gd name="T54" fmla="*/ 66467 w 190"/>
                  <a:gd name="T55" fmla="*/ 1813 h 162"/>
                  <a:gd name="T56" fmla="*/ 66467 w 190"/>
                  <a:gd name="T57" fmla="*/ 1813 h 162"/>
                  <a:gd name="T58" fmla="*/ 66467 w 190"/>
                  <a:gd name="T59" fmla="*/ 1813 h 162"/>
                  <a:gd name="T60" fmla="*/ 66467 w 190"/>
                  <a:gd name="T61" fmla="*/ 1813 h 162"/>
                  <a:gd name="T62" fmla="*/ 66826 w 190"/>
                  <a:gd name="T63" fmla="*/ 2175 h 162"/>
                  <a:gd name="T64" fmla="*/ 66826 w 190"/>
                  <a:gd name="T65" fmla="*/ 2175 h 162"/>
                  <a:gd name="T66" fmla="*/ 67185 w 190"/>
                  <a:gd name="T67" fmla="*/ 2175 h 162"/>
                  <a:gd name="T68" fmla="*/ 67185 w 190"/>
                  <a:gd name="T69" fmla="*/ 2175 h 162"/>
                  <a:gd name="T70" fmla="*/ 67544 w 190"/>
                  <a:gd name="T71" fmla="*/ 2538 h 162"/>
                  <a:gd name="T72" fmla="*/ 67544 w 190"/>
                  <a:gd name="T73" fmla="*/ 2538 h 162"/>
                  <a:gd name="T74" fmla="*/ 67544 w 190"/>
                  <a:gd name="T75" fmla="*/ 2538 h 162"/>
                  <a:gd name="T76" fmla="*/ 67544 w 190"/>
                  <a:gd name="T77" fmla="*/ 2538 h 162"/>
                  <a:gd name="T78" fmla="*/ 67904 w 190"/>
                  <a:gd name="T79" fmla="*/ 2901 h 162"/>
                  <a:gd name="T80" fmla="*/ 67904 w 190"/>
                  <a:gd name="T81" fmla="*/ 2901 h 162"/>
                  <a:gd name="T82" fmla="*/ 67904 w 190"/>
                  <a:gd name="T83" fmla="*/ 3263 h 162"/>
                  <a:gd name="T84" fmla="*/ 67904 w 190"/>
                  <a:gd name="T85" fmla="*/ 3263 h 162"/>
                  <a:gd name="T86" fmla="*/ 67904 w 190"/>
                  <a:gd name="T87" fmla="*/ 3263 h 162"/>
                  <a:gd name="T88" fmla="*/ 4311 w 190"/>
                  <a:gd name="T89" fmla="*/ 58375 h 16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90" h="162">
                    <a:moveTo>
                      <a:pt x="12" y="161"/>
                    </a:moveTo>
                    <a:lnTo>
                      <a:pt x="12" y="161"/>
                    </a:lnTo>
                    <a:cubicBezTo>
                      <a:pt x="12" y="161"/>
                      <a:pt x="11" y="160"/>
                      <a:pt x="11" y="159"/>
                    </a:cubicBezTo>
                    <a:cubicBezTo>
                      <a:pt x="10" y="158"/>
                      <a:pt x="10" y="158"/>
                      <a:pt x="10" y="156"/>
                    </a:cubicBezTo>
                    <a:cubicBezTo>
                      <a:pt x="10" y="154"/>
                      <a:pt x="0" y="91"/>
                      <a:pt x="41" y="46"/>
                    </a:cubicBezTo>
                    <a:cubicBezTo>
                      <a:pt x="71" y="14"/>
                      <a:pt x="118" y="0"/>
                      <a:pt x="181" y="4"/>
                    </a:cubicBezTo>
                    <a:lnTo>
                      <a:pt x="182" y="4"/>
                    </a:lnTo>
                    <a:cubicBezTo>
                      <a:pt x="183" y="4"/>
                      <a:pt x="183" y="4"/>
                      <a:pt x="183" y="5"/>
                    </a:cubicBezTo>
                    <a:cubicBezTo>
                      <a:pt x="183" y="5"/>
                      <a:pt x="183" y="5"/>
                      <a:pt x="184" y="5"/>
                    </a:cubicBezTo>
                    <a:lnTo>
                      <a:pt x="185" y="5"/>
                    </a:lnTo>
                    <a:cubicBezTo>
                      <a:pt x="186" y="5"/>
                      <a:pt x="186" y="5"/>
                      <a:pt x="186" y="6"/>
                    </a:cubicBezTo>
                    <a:cubicBezTo>
                      <a:pt x="186" y="6"/>
                      <a:pt x="186" y="6"/>
                      <a:pt x="187" y="6"/>
                    </a:cubicBezTo>
                    <a:cubicBezTo>
                      <a:pt x="187" y="7"/>
                      <a:pt x="187" y="7"/>
                      <a:pt x="188" y="7"/>
                    </a:cubicBezTo>
                    <a:cubicBezTo>
                      <a:pt x="188" y="8"/>
                      <a:pt x="188" y="8"/>
                      <a:pt x="189" y="8"/>
                    </a:cubicBezTo>
                    <a:cubicBezTo>
                      <a:pt x="189" y="9"/>
                      <a:pt x="189" y="9"/>
                      <a:pt x="189" y="9"/>
                    </a:cubicBezTo>
                    <a:lnTo>
                      <a:pt x="12" y="16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4" name="Freeform 219">
                <a:extLst>
                  <a:ext uri="{FF2B5EF4-FFF2-40B4-BE49-F238E27FC236}">
                    <a16:creationId xmlns="" xmlns:a16="http://schemas.microsoft.com/office/drawing/2014/main" id="{FF20550B-F8EE-9247-A409-334CD2BE3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6913" y="4689475"/>
                <a:ext cx="65087" cy="63500"/>
              </a:xfrm>
              <a:custGeom>
                <a:avLst/>
                <a:gdLst>
                  <a:gd name="T0" fmla="*/ 64002 w 180"/>
                  <a:gd name="T1" fmla="*/ 0 h 175"/>
                  <a:gd name="T2" fmla="*/ 64002 w 180"/>
                  <a:gd name="T3" fmla="*/ 0 h 175"/>
                  <a:gd name="T4" fmla="*/ 64364 w 180"/>
                  <a:gd name="T5" fmla="*/ 363 h 175"/>
                  <a:gd name="T6" fmla="*/ 64364 w 180"/>
                  <a:gd name="T7" fmla="*/ 363 h 175"/>
                  <a:gd name="T8" fmla="*/ 64725 w 180"/>
                  <a:gd name="T9" fmla="*/ 726 h 175"/>
                  <a:gd name="T10" fmla="*/ 64725 w 180"/>
                  <a:gd name="T11" fmla="*/ 726 h 175"/>
                  <a:gd name="T12" fmla="*/ 64725 w 180"/>
                  <a:gd name="T13" fmla="*/ 1089 h 175"/>
                  <a:gd name="T14" fmla="*/ 64725 w 180"/>
                  <a:gd name="T15" fmla="*/ 1089 h 175"/>
                  <a:gd name="T16" fmla="*/ 64725 w 180"/>
                  <a:gd name="T17" fmla="*/ 1089 h 175"/>
                  <a:gd name="T18" fmla="*/ 64725 w 180"/>
                  <a:gd name="T19" fmla="*/ 1089 h 175"/>
                  <a:gd name="T20" fmla="*/ 64725 w 180"/>
                  <a:gd name="T21" fmla="*/ 1089 h 175"/>
                  <a:gd name="T22" fmla="*/ 64725 w 180"/>
                  <a:gd name="T23" fmla="*/ 1089 h 175"/>
                  <a:gd name="T24" fmla="*/ 64725 w 180"/>
                  <a:gd name="T25" fmla="*/ 1451 h 175"/>
                  <a:gd name="T26" fmla="*/ 64725 w 180"/>
                  <a:gd name="T27" fmla="*/ 1451 h 175"/>
                  <a:gd name="T28" fmla="*/ 64725 w 180"/>
                  <a:gd name="T29" fmla="*/ 1814 h 175"/>
                  <a:gd name="T30" fmla="*/ 64725 w 180"/>
                  <a:gd name="T31" fmla="*/ 1814 h 175"/>
                  <a:gd name="T32" fmla="*/ 64725 w 180"/>
                  <a:gd name="T33" fmla="*/ 1814 h 175"/>
                  <a:gd name="T34" fmla="*/ 64725 w 180"/>
                  <a:gd name="T35" fmla="*/ 1814 h 175"/>
                  <a:gd name="T36" fmla="*/ 64725 w 180"/>
                  <a:gd name="T37" fmla="*/ 2177 h 175"/>
                  <a:gd name="T38" fmla="*/ 64725 w 180"/>
                  <a:gd name="T39" fmla="*/ 2177 h 175"/>
                  <a:gd name="T40" fmla="*/ 64725 w 180"/>
                  <a:gd name="T41" fmla="*/ 2540 h 175"/>
                  <a:gd name="T42" fmla="*/ 64725 w 180"/>
                  <a:gd name="T43" fmla="*/ 2540 h 175"/>
                  <a:gd name="T44" fmla="*/ 43030 w 180"/>
                  <a:gd name="T45" fmla="*/ 50800 h 175"/>
                  <a:gd name="T46" fmla="*/ 43030 w 180"/>
                  <a:gd name="T47" fmla="*/ 50800 h 175"/>
                  <a:gd name="T48" fmla="*/ 1808 w 180"/>
                  <a:gd name="T49" fmla="*/ 56606 h 175"/>
                  <a:gd name="T50" fmla="*/ 1808 w 180"/>
                  <a:gd name="T51" fmla="*/ 56606 h 175"/>
                  <a:gd name="T52" fmla="*/ 1808 w 180"/>
                  <a:gd name="T53" fmla="*/ 56606 h 175"/>
                  <a:gd name="T54" fmla="*/ 1808 w 180"/>
                  <a:gd name="T55" fmla="*/ 56606 h 175"/>
                  <a:gd name="T56" fmla="*/ 1808 w 180"/>
                  <a:gd name="T57" fmla="*/ 56606 h 175"/>
                  <a:gd name="T58" fmla="*/ 1808 w 180"/>
                  <a:gd name="T59" fmla="*/ 56606 h 175"/>
                  <a:gd name="T60" fmla="*/ 1808 w 180"/>
                  <a:gd name="T61" fmla="*/ 56243 h 175"/>
                  <a:gd name="T62" fmla="*/ 1808 w 180"/>
                  <a:gd name="T63" fmla="*/ 56243 h 175"/>
                  <a:gd name="T64" fmla="*/ 723 w 180"/>
                  <a:gd name="T65" fmla="*/ 55880 h 175"/>
                  <a:gd name="T66" fmla="*/ 723 w 180"/>
                  <a:gd name="T67" fmla="*/ 55880 h 175"/>
                  <a:gd name="T68" fmla="*/ 723 w 180"/>
                  <a:gd name="T69" fmla="*/ 55880 h 175"/>
                  <a:gd name="T70" fmla="*/ 723 w 180"/>
                  <a:gd name="T71" fmla="*/ 55880 h 175"/>
                  <a:gd name="T72" fmla="*/ 0 w 180"/>
                  <a:gd name="T73" fmla="*/ 55154 h 175"/>
                  <a:gd name="T74" fmla="*/ 64002 w 180"/>
                  <a:gd name="T75" fmla="*/ 0 h 1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80" h="175">
                    <a:moveTo>
                      <a:pt x="177" y="0"/>
                    </a:moveTo>
                    <a:lnTo>
                      <a:pt x="177" y="0"/>
                    </a:ln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1"/>
                      <a:pt x="178" y="1"/>
                      <a:pt x="179" y="2"/>
                    </a:cubicBezTo>
                    <a:lnTo>
                      <a:pt x="179" y="3"/>
                    </a:lnTo>
                    <a:cubicBezTo>
                      <a:pt x="179" y="4"/>
                      <a:pt x="179" y="4"/>
                      <a:pt x="179" y="4"/>
                    </a:cubicBezTo>
                    <a:lnTo>
                      <a:pt x="179" y="5"/>
                    </a:lnTo>
                    <a:cubicBezTo>
                      <a:pt x="179" y="6"/>
                      <a:pt x="179" y="6"/>
                      <a:pt x="179" y="6"/>
                    </a:cubicBezTo>
                    <a:cubicBezTo>
                      <a:pt x="179" y="6"/>
                      <a:pt x="179" y="6"/>
                      <a:pt x="179" y="7"/>
                    </a:cubicBezTo>
                    <a:cubicBezTo>
                      <a:pt x="175" y="70"/>
                      <a:pt x="154" y="115"/>
                      <a:pt x="119" y="140"/>
                    </a:cubicBezTo>
                    <a:cubicBezTo>
                      <a:pt x="69" y="174"/>
                      <a:pt x="8" y="156"/>
                      <a:pt x="5" y="156"/>
                    </a:cubicBezTo>
                    <a:cubicBezTo>
                      <a:pt x="5" y="155"/>
                      <a:pt x="5" y="155"/>
                      <a:pt x="5" y="155"/>
                    </a:cubicBezTo>
                    <a:cubicBezTo>
                      <a:pt x="4" y="155"/>
                      <a:pt x="3" y="155"/>
                      <a:pt x="2" y="154"/>
                    </a:cubicBezTo>
                    <a:cubicBezTo>
                      <a:pt x="2" y="154"/>
                      <a:pt x="0" y="153"/>
                      <a:pt x="0" y="152"/>
                    </a:cubicBezTo>
                    <a:lnTo>
                      <a:pt x="17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5" name="Freeform 220">
                <a:extLst>
                  <a:ext uri="{FF2B5EF4-FFF2-40B4-BE49-F238E27FC236}">
                    <a16:creationId xmlns="" xmlns:a16="http://schemas.microsoft.com/office/drawing/2014/main" id="{01C6375E-24FF-5C4B-8B7A-B07738AB8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2150" y="4595813"/>
                <a:ext cx="68263" cy="58737"/>
              </a:xfrm>
              <a:custGeom>
                <a:avLst/>
                <a:gdLst>
                  <a:gd name="T0" fmla="*/ 4311 w 190"/>
                  <a:gd name="T1" fmla="*/ 58374 h 162"/>
                  <a:gd name="T2" fmla="*/ 4311 w 190"/>
                  <a:gd name="T3" fmla="*/ 58374 h 162"/>
                  <a:gd name="T4" fmla="*/ 3593 w 190"/>
                  <a:gd name="T5" fmla="*/ 58012 h 162"/>
                  <a:gd name="T6" fmla="*/ 3593 w 190"/>
                  <a:gd name="T7" fmla="*/ 58012 h 162"/>
                  <a:gd name="T8" fmla="*/ 3593 w 190"/>
                  <a:gd name="T9" fmla="*/ 58012 h 162"/>
                  <a:gd name="T10" fmla="*/ 3593 w 190"/>
                  <a:gd name="T11" fmla="*/ 58012 h 162"/>
                  <a:gd name="T12" fmla="*/ 3234 w 190"/>
                  <a:gd name="T13" fmla="*/ 56924 h 162"/>
                  <a:gd name="T14" fmla="*/ 3234 w 190"/>
                  <a:gd name="T15" fmla="*/ 56924 h 162"/>
                  <a:gd name="T16" fmla="*/ 3234 w 190"/>
                  <a:gd name="T17" fmla="*/ 56924 h 162"/>
                  <a:gd name="T18" fmla="*/ 3234 w 190"/>
                  <a:gd name="T19" fmla="*/ 56924 h 162"/>
                  <a:gd name="T20" fmla="*/ 3234 w 190"/>
                  <a:gd name="T21" fmla="*/ 56924 h 162"/>
                  <a:gd name="T22" fmla="*/ 3234 w 190"/>
                  <a:gd name="T23" fmla="*/ 56924 h 162"/>
                  <a:gd name="T24" fmla="*/ 3234 w 190"/>
                  <a:gd name="T25" fmla="*/ 56562 h 162"/>
                  <a:gd name="T26" fmla="*/ 3234 w 190"/>
                  <a:gd name="T27" fmla="*/ 56562 h 162"/>
                  <a:gd name="T28" fmla="*/ 14730 w 190"/>
                  <a:gd name="T29" fmla="*/ 16678 h 162"/>
                  <a:gd name="T30" fmla="*/ 14730 w 190"/>
                  <a:gd name="T31" fmla="*/ 16678 h 162"/>
                  <a:gd name="T32" fmla="*/ 65029 w 190"/>
                  <a:gd name="T33" fmla="*/ 1813 h 162"/>
                  <a:gd name="T34" fmla="*/ 65029 w 190"/>
                  <a:gd name="T35" fmla="*/ 1813 h 162"/>
                  <a:gd name="T36" fmla="*/ 65029 w 190"/>
                  <a:gd name="T37" fmla="*/ 1813 h 162"/>
                  <a:gd name="T38" fmla="*/ 65029 w 190"/>
                  <a:gd name="T39" fmla="*/ 1813 h 162"/>
                  <a:gd name="T40" fmla="*/ 65389 w 190"/>
                  <a:gd name="T41" fmla="*/ 1813 h 162"/>
                  <a:gd name="T42" fmla="*/ 65389 w 190"/>
                  <a:gd name="T43" fmla="*/ 1813 h 162"/>
                  <a:gd name="T44" fmla="*/ 65748 w 190"/>
                  <a:gd name="T45" fmla="*/ 1813 h 162"/>
                  <a:gd name="T46" fmla="*/ 65748 w 190"/>
                  <a:gd name="T47" fmla="*/ 1813 h 162"/>
                  <a:gd name="T48" fmla="*/ 66107 w 190"/>
                  <a:gd name="T49" fmla="*/ 1813 h 162"/>
                  <a:gd name="T50" fmla="*/ 66107 w 190"/>
                  <a:gd name="T51" fmla="*/ 1813 h 162"/>
                  <a:gd name="T52" fmla="*/ 66107 w 190"/>
                  <a:gd name="T53" fmla="*/ 2175 h 162"/>
                  <a:gd name="T54" fmla="*/ 66107 w 190"/>
                  <a:gd name="T55" fmla="*/ 2175 h 162"/>
                  <a:gd name="T56" fmla="*/ 66467 w 190"/>
                  <a:gd name="T57" fmla="*/ 2175 h 162"/>
                  <a:gd name="T58" fmla="*/ 66467 w 190"/>
                  <a:gd name="T59" fmla="*/ 2175 h 162"/>
                  <a:gd name="T60" fmla="*/ 66467 w 190"/>
                  <a:gd name="T61" fmla="*/ 2175 h 162"/>
                  <a:gd name="T62" fmla="*/ 66467 w 190"/>
                  <a:gd name="T63" fmla="*/ 2175 h 162"/>
                  <a:gd name="T64" fmla="*/ 66467 w 190"/>
                  <a:gd name="T65" fmla="*/ 2175 h 162"/>
                  <a:gd name="T66" fmla="*/ 66467 w 190"/>
                  <a:gd name="T67" fmla="*/ 2175 h 162"/>
                  <a:gd name="T68" fmla="*/ 67185 w 190"/>
                  <a:gd name="T69" fmla="*/ 2538 h 162"/>
                  <a:gd name="T70" fmla="*/ 67185 w 190"/>
                  <a:gd name="T71" fmla="*/ 2538 h 162"/>
                  <a:gd name="T72" fmla="*/ 67185 w 190"/>
                  <a:gd name="T73" fmla="*/ 2538 h 162"/>
                  <a:gd name="T74" fmla="*/ 67185 w 190"/>
                  <a:gd name="T75" fmla="*/ 2538 h 162"/>
                  <a:gd name="T76" fmla="*/ 67544 w 190"/>
                  <a:gd name="T77" fmla="*/ 2901 h 162"/>
                  <a:gd name="T78" fmla="*/ 67544 w 190"/>
                  <a:gd name="T79" fmla="*/ 2901 h 162"/>
                  <a:gd name="T80" fmla="*/ 67544 w 190"/>
                  <a:gd name="T81" fmla="*/ 2901 h 162"/>
                  <a:gd name="T82" fmla="*/ 67544 w 190"/>
                  <a:gd name="T83" fmla="*/ 2901 h 162"/>
                  <a:gd name="T84" fmla="*/ 67544 w 190"/>
                  <a:gd name="T85" fmla="*/ 3263 h 162"/>
                  <a:gd name="T86" fmla="*/ 67544 w 190"/>
                  <a:gd name="T87" fmla="*/ 3263 h 162"/>
                  <a:gd name="T88" fmla="*/ 67904 w 190"/>
                  <a:gd name="T89" fmla="*/ 3626 h 162"/>
                  <a:gd name="T90" fmla="*/ 4311 w 190"/>
                  <a:gd name="T91" fmla="*/ 58374 h 1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90" h="162">
                    <a:moveTo>
                      <a:pt x="12" y="161"/>
                    </a:moveTo>
                    <a:lnTo>
                      <a:pt x="12" y="161"/>
                    </a:lnTo>
                    <a:cubicBezTo>
                      <a:pt x="11" y="161"/>
                      <a:pt x="11" y="160"/>
                      <a:pt x="10" y="160"/>
                    </a:cubicBezTo>
                    <a:cubicBezTo>
                      <a:pt x="10" y="159"/>
                      <a:pt x="10" y="158"/>
                      <a:pt x="9" y="157"/>
                    </a:cubicBezTo>
                    <a:lnTo>
                      <a:pt x="9" y="156"/>
                    </a:lnTo>
                    <a:cubicBezTo>
                      <a:pt x="9" y="154"/>
                      <a:pt x="0" y="91"/>
                      <a:pt x="41" y="46"/>
                    </a:cubicBezTo>
                    <a:cubicBezTo>
                      <a:pt x="70" y="14"/>
                      <a:pt x="117" y="0"/>
                      <a:pt x="181" y="5"/>
                    </a:cubicBezTo>
                    <a:lnTo>
                      <a:pt x="182" y="5"/>
                    </a:lnTo>
                    <a:cubicBezTo>
                      <a:pt x="183" y="5"/>
                      <a:pt x="183" y="5"/>
                      <a:pt x="183" y="5"/>
                    </a:cubicBezTo>
                    <a:cubicBezTo>
                      <a:pt x="183" y="5"/>
                      <a:pt x="183" y="5"/>
                      <a:pt x="184" y="5"/>
                    </a:cubicBezTo>
                    <a:lnTo>
                      <a:pt x="184" y="6"/>
                    </a:lnTo>
                    <a:lnTo>
                      <a:pt x="185" y="6"/>
                    </a:lnTo>
                    <a:cubicBezTo>
                      <a:pt x="186" y="6"/>
                      <a:pt x="186" y="6"/>
                      <a:pt x="187" y="7"/>
                    </a:cubicBezTo>
                    <a:cubicBezTo>
                      <a:pt x="187" y="8"/>
                      <a:pt x="187" y="8"/>
                      <a:pt x="188" y="8"/>
                    </a:cubicBezTo>
                    <a:cubicBezTo>
                      <a:pt x="188" y="9"/>
                      <a:pt x="188" y="9"/>
                      <a:pt x="188" y="9"/>
                    </a:cubicBezTo>
                    <a:cubicBezTo>
                      <a:pt x="189" y="9"/>
                      <a:pt x="189" y="9"/>
                      <a:pt x="189" y="10"/>
                    </a:cubicBezTo>
                    <a:lnTo>
                      <a:pt x="12" y="16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6" name="Freeform 221">
                <a:extLst>
                  <a:ext uri="{FF2B5EF4-FFF2-40B4-BE49-F238E27FC236}">
                    <a16:creationId xmlns="" xmlns:a16="http://schemas.microsoft.com/office/drawing/2014/main" id="{9DB31805-DBA7-114A-B30D-C1FBD434D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6913" y="4600575"/>
                <a:ext cx="65087" cy="63500"/>
              </a:xfrm>
              <a:custGeom>
                <a:avLst/>
                <a:gdLst>
                  <a:gd name="T0" fmla="*/ 64002 w 180"/>
                  <a:gd name="T1" fmla="*/ 0 h 175"/>
                  <a:gd name="T2" fmla="*/ 64002 w 180"/>
                  <a:gd name="T3" fmla="*/ 0 h 175"/>
                  <a:gd name="T4" fmla="*/ 64364 w 180"/>
                  <a:gd name="T5" fmla="*/ 0 h 175"/>
                  <a:gd name="T6" fmla="*/ 64364 w 180"/>
                  <a:gd name="T7" fmla="*/ 0 h 175"/>
                  <a:gd name="T8" fmla="*/ 64364 w 180"/>
                  <a:gd name="T9" fmla="*/ 363 h 175"/>
                  <a:gd name="T10" fmla="*/ 64364 w 180"/>
                  <a:gd name="T11" fmla="*/ 363 h 175"/>
                  <a:gd name="T12" fmla="*/ 64364 w 180"/>
                  <a:gd name="T13" fmla="*/ 363 h 175"/>
                  <a:gd name="T14" fmla="*/ 64364 w 180"/>
                  <a:gd name="T15" fmla="*/ 363 h 175"/>
                  <a:gd name="T16" fmla="*/ 64364 w 180"/>
                  <a:gd name="T17" fmla="*/ 726 h 175"/>
                  <a:gd name="T18" fmla="*/ 64364 w 180"/>
                  <a:gd name="T19" fmla="*/ 726 h 175"/>
                  <a:gd name="T20" fmla="*/ 64364 w 180"/>
                  <a:gd name="T21" fmla="*/ 726 h 175"/>
                  <a:gd name="T22" fmla="*/ 64364 w 180"/>
                  <a:gd name="T23" fmla="*/ 726 h 175"/>
                  <a:gd name="T24" fmla="*/ 64725 w 180"/>
                  <a:gd name="T25" fmla="*/ 1089 h 175"/>
                  <a:gd name="T26" fmla="*/ 64725 w 180"/>
                  <a:gd name="T27" fmla="*/ 1089 h 175"/>
                  <a:gd name="T28" fmla="*/ 64725 w 180"/>
                  <a:gd name="T29" fmla="*/ 1451 h 175"/>
                  <a:gd name="T30" fmla="*/ 64725 w 180"/>
                  <a:gd name="T31" fmla="*/ 1451 h 175"/>
                  <a:gd name="T32" fmla="*/ 64725 w 180"/>
                  <a:gd name="T33" fmla="*/ 1814 h 175"/>
                  <a:gd name="T34" fmla="*/ 64725 w 180"/>
                  <a:gd name="T35" fmla="*/ 1814 h 175"/>
                  <a:gd name="T36" fmla="*/ 64725 w 180"/>
                  <a:gd name="T37" fmla="*/ 2177 h 175"/>
                  <a:gd name="T38" fmla="*/ 64725 w 180"/>
                  <a:gd name="T39" fmla="*/ 2177 h 175"/>
                  <a:gd name="T40" fmla="*/ 64725 w 180"/>
                  <a:gd name="T41" fmla="*/ 2177 h 175"/>
                  <a:gd name="T42" fmla="*/ 64725 w 180"/>
                  <a:gd name="T43" fmla="*/ 2177 h 175"/>
                  <a:gd name="T44" fmla="*/ 42668 w 180"/>
                  <a:gd name="T45" fmla="*/ 50437 h 175"/>
                  <a:gd name="T46" fmla="*/ 42668 w 180"/>
                  <a:gd name="T47" fmla="*/ 50437 h 175"/>
                  <a:gd name="T48" fmla="*/ 1808 w 180"/>
                  <a:gd name="T49" fmla="*/ 56243 h 175"/>
                  <a:gd name="T50" fmla="*/ 1808 w 180"/>
                  <a:gd name="T51" fmla="*/ 56243 h 175"/>
                  <a:gd name="T52" fmla="*/ 1446 w 180"/>
                  <a:gd name="T53" fmla="*/ 56243 h 175"/>
                  <a:gd name="T54" fmla="*/ 1446 w 180"/>
                  <a:gd name="T55" fmla="*/ 56243 h 175"/>
                  <a:gd name="T56" fmla="*/ 1446 w 180"/>
                  <a:gd name="T57" fmla="*/ 56243 h 175"/>
                  <a:gd name="T58" fmla="*/ 1446 w 180"/>
                  <a:gd name="T59" fmla="*/ 56243 h 175"/>
                  <a:gd name="T60" fmla="*/ 1446 w 180"/>
                  <a:gd name="T61" fmla="*/ 56243 h 175"/>
                  <a:gd name="T62" fmla="*/ 1446 w 180"/>
                  <a:gd name="T63" fmla="*/ 56243 h 175"/>
                  <a:gd name="T64" fmla="*/ 723 w 180"/>
                  <a:gd name="T65" fmla="*/ 55880 h 175"/>
                  <a:gd name="T66" fmla="*/ 723 w 180"/>
                  <a:gd name="T67" fmla="*/ 55880 h 175"/>
                  <a:gd name="T68" fmla="*/ 723 w 180"/>
                  <a:gd name="T69" fmla="*/ 55517 h 175"/>
                  <a:gd name="T70" fmla="*/ 723 w 180"/>
                  <a:gd name="T71" fmla="*/ 55517 h 175"/>
                  <a:gd name="T72" fmla="*/ 0 w 180"/>
                  <a:gd name="T73" fmla="*/ 54791 h 175"/>
                  <a:gd name="T74" fmla="*/ 64002 w 180"/>
                  <a:gd name="T75" fmla="*/ 0 h 1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80" h="175">
                    <a:moveTo>
                      <a:pt x="177" y="0"/>
                    </a:moveTo>
                    <a:lnTo>
                      <a:pt x="177" y="0"/>
                    </a:lnTo>
                    <a:lnTo>
                      <a:pt x="178" y="0"/>
                    </a:lnTo>
                    <a:cubicBezTo>
                      <a:pt x="178" y="0"/>
                      <a:pt x="178" y="0"/>
                      <a:pt x="178" y="1"/>
                    </a:cubicBezTo>
                    <a:cubicBezTo>
                      <a:pt x="178" y="1"/>
                      <a:pt x="178" y="1"/>
                      <a:pt x="178" y="2"/>
                    </a:cubicBezTo>
                    <a:cubicBezTo>
                      <a:pt x="178" y="3"/>
                      <a:pt x="179" y="3"/>
                      <a:pt x="179" y="3"/>
                    </a:cubicBezTo>
                    <a:lnTo>
                      <a:pt x="179" y="4"/>
                    </a:lnTo>
                    <a:cubicBezTo>
                      <a:pt x="179" y="5"/>
                      <a:pt x="179" y="5"/>
                      <a:pt x="179" y="5"/>
                    </a:cubicBezTo>
                    <a:lnTo>
                      <a:pt x="179" y="6"/>
                    </a:lnTo>
                    <a:cubicBezTo>
                      <a:pt x="175" y="70"/>
                      <a:pt x="154" y="114"/>
                      <a:pt x="118" y="139"/>
                    </a:cubicBezTo>
                    <a:cubicBezTo>
                      <a:pt x="68" y="174"/>
                      <a:pt x="7" y="155"/>
                      <a:pt x="5" y="155"/>
                    </a:cubicBezTo>
                    <a:lnTo>
                      <a:pt x="4" y="155"/>
                    </a:lnTo>
                    <a:cubicBezTo>
                      <a:pt x="3" y="154"/>
                      <a:pt x="2" y="154"/>
                      <a:pt x="2" y="154"/>
                    </a:cubicBezTo>
                    <a:lnTo>
                      <a:pt x="2" y="153"/>
                    </a:lnTo>
                    <a:cubicBezTo>
                      <a:pt x="1" y="152"/>
                      <a:pt x="0" y="152"/>
                      <a:pt x="0" y="151"/>
                    </a:cubicBezTo>
                    <a:lnTo>
                      <a:pt x="17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7" name="Freeform 222">
                <a:extLst>
                  <a:ext uri="{FF2B5EF4-FFF2-40B4-BE49-F238E27FC236}">
                    <a16:creationId xmlns="" xmlns:a16="http://schemas.microsoft.com/office/drawing/2014/main" id="{C23585D0-B548-CD4B-A056-19C822744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7063" y="4505325"/>
                <a:ext cx="33337" cy="84138"/>
              </a:xfrm>
              <a:custGeom>
                <a:avLst/>
                <a:gdLst>
                  <a:gd name="T0" fmla="*/ 32975 w 92"/>
                  <a:gd name="T1" fmla="*/ 83775 h 232"/>
                  <a:gd name="T2" fmla="*/ 32975 w 92"/>
                  <a:gd name="T3" fmla="*/ 83775 h 232"/>
                  <a:gd name="T4" fmla="*/ 32250 w 92"/>
                  <a:gd name="T5" fmla="*/ 83775 h 232"/>
                  <a:gd name="T6" fmla="*/ 32250 w 92"/>
                  <a:gd name="T7" fmla="*/ 83775 h 232"/>
                  <a:gd name="T8" fmla="*/ 32250 w 92"/>
                  <a:gd name="T9" fmla="*/ 83775 h 232"/>
                  <a:gd name="T10" fmla="*/ 32250 w 92"/>
                  <a:gd name="T11" fmla="*/ 83775 h 232"/>
                  <a:gd name="T12" fmla="*/ 31525 w 92"/>
                  <a:gd name="T13" fmla="*/ 83775 h 232"/>
                  <a:gd name="T14" fmla="*/ 31525 w 92"/>
                  <a:gd name="T15" fmla="*/ 83775 h 232"/>
                  <a:gd name="T16" fmla="*/ 31163 w 92"/>
                  <a:gd name="T17" fmla="*/ 83775 h 232"/>
                  <a:gd name="T18" fmla="*/ 31163 w 92"/>
                  <a:gd name="T19" fmla="*/ 83775 h 232"/>
                  <a:gd name="T20" fmla="*/ 31163 w 92"/>
                  <a:gd name="T21" fmla="*/ 83775 h 232"/>
                  <a:gd name="T22" fmla="*/ 31163 w 92"/>
                  <a:gd name="T23" fmla="*/ 83775 h 232"/>
                  <a:gd name="T24" fmla="*/ 31163 w 92"/>
                  <a:gd name="T25" fmla="*/ 83775 h 232"/>
                  <a:gd name="T26" fmla="*/ 31163 w 92"/>
                  <a:gd name="T27" fmla="*/ 83775 h 232"/>
                  <a:gd name="T28" fmla="*/ 3624 w 92"/>
                  <a:gd name="T29" fmla="*/ 52224 h 232"/>
                  <a:gd name="T30" fmla="*/ 3624 w 92"/>
                  <a:gd name="T31" fmla="*/ 52224 h 232"/>
                  <a:gd name="T32" fmla="*/ 18480 w 92"/>
                  <a:gd name="T33" fmla="*/ 1813 h 232"/>
                  <a:gd name="T34" fmla="*/ 18480 w 92"/>
                  <a:gd name="T35" fmla="*/ 1813 h 232"/>
                  <a:gd name="T36" fmla="*/ 18843 w 92"/>
                  <a:gd name="T37" fmla="*/ 1451 h 232"/>
                  <a:gd name="T38" fmla="*/ 18843 w 92"/>
                  <a:gd name="T39" fmla="*/ 1451 h 232"/>
                  <a:gd name="T40" fmla="*/ 19205 w 92"/>
                  <a:gd name="T41" fmla="*/ 1088 h 232"/>
                  <a:gd name="T42" fmla="*/ 19205 w 92"/>
                  <a:gd name="T43" fmla="*/ 1088 h 232"/>
                  <a:gd name="T44" fmla="*/ 19205 w 92"/>
                  <a:gd name="T45" fmla="*/ 1088 h 232"/>
                  <a:gd name="T46" fmla="*/ 19205 w 92"/>
                  <a:gd name="T47" fmla="*/ 1088 h 232"/>
                  <a:gd name="T48" fmla="*/ 19567 w 92"/>
                  <a:gd name="T49" fmla="*/ 725 h 232"/>
                  <a:gd name="T50" fmla="*/ 19567 w 92"/>
                  <a:gd name="T51" fmla="*/ 725 h 232"/>
                  <a:gd name="T52" fmla="*/ 19567 w 92"/>
                  <a:gd name="T53" fmla="*/ 725 h 232"/>
                  <a:gd name="T54" fmla="*/ 19567 w 92"/>
                  <a:gd name="T55" fmla="*/ 725 h 232"/>
                  <a:gd name="T56" fmla="*/ 19567 w 92"/>
                  <a:gd name="T57" fmla="*/ 725 h 232"/>
                  <a:gd name="T58" fmla="*/ 19567 w 92"/>
                  <a:gd name="T59" fmla="*/ 725 h 232"/>
                  <a:gd name="T60" fmla="*/ 19930 w 92"/>
                  <a:gd name="T61" fmla="*/ 725 h 232"/>
                  <a:gd name="T62" fmla="*/ 19930 w 92"/>
                  <a:gd name="T63" fmla="*/ 725 h 232"/>
                  <a:gd name="T64" fmla="*/ 20292 w 92"/>
                  <a:gd name="T65" fmla="*/ 363 h 232"/>
                  <a:gd name="T66" fmla="*/ 20292 w 92"/>
                  <a:gd name="T67" fmla="*/ 363 h 232"/>
                  <a:gd name="T68" fmla="*/ 20292 w 92"/>
                  <a:gd name="T69" fmla="*/ 363 h 232"/>
                  <a:gd name="T70" fmla="*/ 20292 w 92"/>
                  <a:gd name="T71" fmla="*/ 363 h 232"/>
                  <a:gd name="T72" fmla="*/ 20654 w 92"/>
                  <a:gd name="T73" fmla="*/ 363 h 232"/>
                  <a:gd name="T74" fmla="*/ 20654 w 92"/>
                  <a:gd name="T75" fmla="*/ 363 h 232"/>
                  <a:gd name="T76" fmla="*/ 21017 w 92"/>
                  <a:gd name="T77" fmla="*/ 363 h 232"/>
                  <a:gd name="T78" fmla="*/ 21017 w 92"/>
                  <a:gd name="T79" fmla="*/ 363 h 232"/>
                  <a:gd name="T80" fmla="*/ 21017 w 92"/>
                  <a:gd name="T81" fmla="*/ 0 h 232"/>
                  <a:gd name="T82" fmla="*/ 21017 w 92"/>
                  <a:gd name="T83" fmla="*/ 0 h 232"/>
                  <a:gd name="T84" fmla="*/ 21742 w 92"/>
                  <a:gd name="T85" fmla="*/ 0 h 232"/>
                  <a:gd name="T86" fmla="*/ 21742 w 92"/>
                  <a:gd name="T87" fmla="*/ 0 h 232"/>
                  <a:gd name="T88" fmla="*/ 21742 w 92"/>
                  <a:gd name="T89" fmla="*/ 0 h 232"/>
                  <a:gd name="T90" fmla="*/ 32975 w 92"/>
                  <a:gd name="T91" fmla="*/ 83775 h 2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2" h="232">
                    <a:moveTo>
                      <a:pt x="91" y="231"/>
                    </a:moveTo>
                    <a:lnTo>
                      <a:pt x="91" y="231"/>
                    </a:lnTo>
                    <a:cubicBezTo>
                      <a:pt x="91" y="231"/>
                      <a:pt x="90" y="231"/>
                      <a:pt x="89" y="231"/>
                    </a:cubicBezTo>
                    <a:cubicBezTo>
                      <a:pt x="88" y="231"/>
                      <a:pt x="87" y="231"/>
                      <a:pt x="87" y="231"/>
                    </a:cubicBezTo>
                    <a:cubicBezTo>
                      <a:pt x="86" y="231"/>
                      <a:pt x="86" y="231"/>
                      <a:pt x="86" y="231"/>
                    </a:cubicBezTo>
                    <a:cubicBezTo>
                      <a:pt x="83" y="230"/>
                      <a:pt x="26" y="203"/>
                      <a:pt x="10" y="144"/>
                    </a:cubicBezTo>
                    <a:cubicBezTo>
                      <a:pt x="0" y="102"/>
                      <a:pt x="13" y="55"/>
                      <a:pt x="51" y="5"/>
                    </a:cubicBezTo>
                    <a:cubicBezTo>
                      <a:pt x="51" y="4"/>
                      <a:pt x="51" y="4"/>
                      <a:pt x="52" y="4"/>
                    </a:cubicBezTo>
                    <a:cubicBezTo>
                      <a:pt x="52" y="4"/>
                      <a:pt x="52" y="3"/>
                      <a:pt x="53" y="3"/>
                    </a:cubicBezTo>
                    <a:cubicBezTo>
                      <a:pt x="53" y="3"/>
                      <a:pt x="53" y="2"/>
                      <a:pt x="54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5" y="1"/>
                      <a:pt x="56" y="1"/>
                      <a:pt x="56" y="1"/>
                    </a:cubicBezTo>
                    <a:cubicBezTo>
                      <a:pt x="57" y="1"/>
                      <a:pt x="57" y="1"/>
                      <a:pt x="57" y="1"/>
                    </a:cubicBezTo>
                    <a:lnTo>
                      <a:pt x="58" y="1"/>
                    </a:lnTo>
                    <a:cubicBezTo>
                      <a:pt x="58" y="1"/>
                      <a:pt x="58" y="1"/>
                      <a:pt x="58" y="0"/>
                    </a:cubicBezTo>
                    <a:cubicBezTo>
                      <a:pt x="59" y="0"/>
                      <a:pt x="59" y="0"/>
                      <a:pt x="60" y="0"/>
                    </a:cubicBezTo>
                    <a:lnTo>
                      <a:pt x="91" y="23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8" name="Freeform 223">
                <a:extLst>
                  <a:ext uri="{FF2B5EF4-FFF2-40B4-BE49-F238E27FC236}">
                    <a16:creationId xmlns="" xmlns:a16="http://schemas.microsoft.com/office/drawing/2014/main" id="{6E2F1FCC-582A-4D49-8853-4904A3399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9288" y="4505325"/>
                <a:ext cx="31750" cy="84138"/>
              </a:xfrm>
              <a:custGeom>
                <a:avLst/>
                <a:gdLst>
                  <a:gd name="T0" fmla="*/ 0 w 88"/>
                  <a:gd name="T1" fmla="*/ 0 h 232"/>
                  <a:gd name="T2" fmla="*/ 0 w 88"/>
                  <a:gd name="T3" fmla="*/ 0 h 232"/>
                  <a:gd name="T4" fmla="*/ 361 w 88"/>
                  <a:gd name="T5" fmla="*/ 0 h 232"/>
                  <a:gd name="T6" fmla="*/ 361 w 88"/>
                  <a:gd name="T7" fmla="*/ 0 h 232"/>
                  <a:gd name="T8" fmla="*/ 361 w 88"/>
                  <a:gd name="T9" fmla="*/ 0 h 232"/>
                  <a:gd name="T10" fmla="*/ 361 w 88"/>
                  <a:gd name="T11" fmla="*/ 0 h 232"/>
                  <a:gd name="T12" fmla="*/ 1082 w 88"/>
                  <a:gd name="T13" fmla="*/ 363 h 232"/>
                  <a:gd name="T14" fmla="*/ 1082 w 88"/>
                  <a:gd name="T15" fmla="*/ 363 h 232"/>
                  <a:gd name="T16" fmla="*/ 1082 w 88"/>
                  <a:gd name="T17" fmla="*/ 363 h 232"/>
                  <a:gd name="T18" fmla="*/ 1082 w 88"/>
                  <a:gd name="T19" fmla="*/ 363 h 232"/>
                  <a:gd name="T20" fmla="*/ 1082 w 88"/>
                  <a:gd name="T21" fmla="*/ 363 h 232"/>
                  <a:gd name="T22" fmla="*/ 1082 w 88"/>
                  <a:gd name="T23" fmla="*/ 363 h 232"/>
                  <a:gd name="T24" fmla="*/ 1443 w 88"/>
                  <a:gd name="T25" fmla="*/ 363 h 232"/>
                  <a:gd name="T26" fmla="*/ 1443 w 88"/>
                  <a:gd name="T27" fmla="*/ 363 h 232"/>
                  <a:gd name="T28" fmla="*/ 1804 w 88"/>
                  <a:gd name="T29" fmla="*/ 363 h 232"/>
                  <a:gd name="T30" fmla="*/ 1804 w 88"/>
                  <a:gd name="T31" fmla="*/ 363 h 232"/>
                  <a:gd name="T32" fmla="*/ 2165 w 88"/>
                  <a:gd name="T33" fmla="*/ 725 h 232"/>
                  <a:gd name="T34" fmla="*/ 2165 w 88"/>
                  <a:gd name="T35" fmla="*/ 725 h 232"/>
                  <a:gd name="T36" fmla="*/ 2165 w 88"/>
                  <a:gd name="T37" fmla="*/ 725 h 232"/>
                  <a:gd name="T38" fmla="*/ 2165 w 88"/>
                  <a:gd name="T39" fmla="*/ 725 h 232"/>
                  <a:gd name="T40" fmla="*/ 2526 w 88"/>
                  <a:gd name="T41" fmla="*/ 725 h 232"/>
                  <a:gd name="T42" fmla="*/ 2526 w 88"/>
                  <a:gd name="T43" fmla="*/ 725 h 232"/>
                  <a:gd name="T44" fmla="*/ 30668 w 88"/>
                  <a:gd name="T45" fmla="*/ 45696 h 232"/>
                  <a:gd name="T46" fmla="*/ 30668 w 88"/>
                  <a:gd name="T47" fmla="*/ 45696 h 232"/>
                  <a:gd name="T48" fmla="*/ 13349 w 88"/>
                  <a:gd name="T49" fmla="*/ 83050 h 232"/>
                  <a:gd name="T50" fmla="*/ 13349 w 88"/>
                  <a:gd name="T51" fmla="*/ 83050 h 232"/>
                  <a:gd name="T52" fmla="*/ 13349 w 88"/>
                  <a:gd name="T53" fmla="*/ 83413 h 232"/>
                  <a:gd name="T54" fmla="*/ 13349 w 88"/>
                  <a:gd name="T55" fmla="*/ 83413 h 232"/>
                  <a:gd name="T56" fmla="*/ 13349 w 88"/>
                  <a:gd name="T57" fmla="*/ 83413 h 232"/>
                  <a:gd name="T58" fmla="*/ 13349 w 88"/>
                  <a:gd name="T59" fmla="*/ 83413 h 232"/>
                  <a:gd name="T60" fmla="*/ 12989 w 88"/>
                  <a:gd name="T61" fmla="*/ 83413 h 232"/>
                  <a:gd name="T62" fmla="*/ 12989 w 88"/>
                  <a:gd name="T63" fmla="*/ 83413 h 232"/>
                  <a:gd name="T64" fmla="*/ 12267 w 88"/>
                  <a:gd name="T65" fmla="*/ 83775 h 232"/>
                  <a:gd name="T66" fmla="*/ 12267 w 88"/>
                  <a:gd name="T67" fmla="*/ 83775 h 232"/>
                  <a:gd name="T68" fmla="*/ 12267 w 88"/>
                  <a:gd name="T69" fmla="*/ 83775 h 232"/>
                  <a:gd name="T70" fmla="*/ 12267 w 88"/>
                  <a:gd name="T71" fmla="*/ 83775 h 232"/>
                  <a:gd name="T72" fmla="*/ 11185 w 88"/>
                  <a:gd name="T73" fmla="*/ 83775 h 232"/>
                  <a:gd name="T74" fmla="*/ 0 w 88"/>
                  <a:gd name="T75" fmla="*/ 0 h 23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8" h="23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lnTo>
                      <a:pt x="5" y="1"/>
                    </a:lnTo>
                    <a:lnTo>
                      <a:pt x="6" y="2"/>
                    </a:lnTo>
                    <a:cubicBezTo>
                      <a:pt x="7" y="2"/>
                      <a:pt x="7" y="2"/>
                      <a:pt x="7" y="2"/>
                    </a:cubicBezTo>
                    <a:cubicBezTo>
                      <a:pt x="57" y="40"/>
                      <a:pt x="84" y="82"/>
                      <a:pt x="85" y="126"/>
                    </a:cubicBezTo>
                    <a:cubicBezTo>
                      <a:pt x="87" y="186"/>
                      <a:pt x="39" y="227"/>
                      <a:pt x="37" y="229"/>
                    </a:cubicBezTo>
                    <a:cubicBezTo>
                      <a:pt x="37" y="229"/>
                      <a:pt x="37" y="229"/>
                      <a:pt x="37" y="230"/>
                    </a:cubicBezTo>
                    <a:cubicBezTo>
                      <a:pt x="37" y="230"/>
                      <a:pt x="37" y="230"/>
                      <a:pt x="36" y="230"/>
                    </a:cubicBezTo>
                    <a:cubicBezTo>
                      <a:pt x="36" y="230"/>
                      <a:pt x="35" y="230"/>
                      <a:pt x="34" y="231"/>
                    </a:cubicBezTo>
                    <a:cubicBezTo>
                      <a:pt x="33" y="231"/>
                      <a:pt x="32" y="231"/>
                      <a:pt x="31" y="231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9" name="Freeform 224">
                <a:extLst>
                  <a:ext uri="{FF2B5EF4-FFF2-40B4-BE49-F238E27FC236}">
                    <a16:creationId xmlns="" xmlns:a16="http://schemas.microsoft.com/office/drawing/2014/main" id="{925B88AB-A384-FF44-8716-DC9F4B39A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3575" y="4787900"/>
                <a:ext cx="76200" cy="46038"/>
              </a:xfrm>
              <a:custGeom>
                <a:avLst/>
                <a:gdLst>
                  <a:gd name="T0" fmla="*/ 361 w 211"/>
                  <a:gd name="T1" fmla="*/ 45684 h 130"/>
                  <a:gd name="T2" fmla="*/ 361 w 211"/>
                  <a:gd name="T3" fmla="*/ 45684 h 130"/>
                  <a:gd name="T4" fmla="*/ 0 w 211"/>
                  <a:gd name="T5" fmla="*/ 44976 h 130"/>
                  <a:gd name="T6" fmla="*/ 0 w 211"/>
                  <a:gd name="T7" fmla="*/ 44976 h 130"/>
                  <a:gd name="T8" fmla="*/ 0 w 211"/>
                  <a:gd name="T9" fmla="*/ 44976 h 130"/>
                  <a:gd name="T10" fmla="*/ 0 w 211"/>
                  <a:gd name="T11" fmla="*/ 44976 h 130"/>
                  <a:gd name="T12" fmla="*/ 0 w 211"/>
                  <a:gd name="T13" fmla="*/ 44267 h 130"/>
                  <a:gd name="T14" fmla="*/ 0 w 211"/>
                  <a:gd name="T15" fmla="*/ 44267 h 130"/>
                  <a:gd name="T16" fmla="*/ 0 w 211"/>
                  <a:gd name="T17" fmla="*/ 43913 h 130"/>
                  <a:gd name="T18" fmla="*/ 0 w 211"/>
                  <a:gd name="T19" fmla="*/ 43913 h 130"/>
                  <a:gd name="T20" fmla="*/ 0 w 211"/>
                  <a:gd name="T21" fmla="*/ 43913 h 130"/>
                  <a:gd name="T22" fmla="*/ 0 w 211"/>
                  <a:gd name="T23" fmla="*/ 43913 h 130"/>
                  <a:gd name="T24" fmla="*/ 0 w 211"/>
                  <a:gd name="T25" fmla="*/ 43913 h 130"/>
                  <a:gd name="T26" fmla="*/ 0 w 211"/>
                  <a:gd name="T27" fmla="*/ 43913 h 130"/>
                  <a:gd name="T28" fmla="*/ 20946 w 211"/>
                  <a:gd name="T29" fmla="*/ 8853 h 130"/>
                  <a:gd name="T30" fmla="*/ 20946 w 211"/>
                  <a:gd name="T31" fmla="*/ 8853 h 130"/>
                  <a:gd name="T32" fmla="*/ 73672 w 211"/>
                  <a:gd name="T33" fmla="*/ 7437 h 130"/>
                  <a:gd name="T34" fmla="*/ 73672 w 211"/>
                  <a:gd name="T35" fmla="*/ 7437 h 130"/>
                  <a:gd name="T36" fmla="*/ 73672 w 211"/>
                  <a:gd name="T37" fmla="*/ 7437 h 130"/>
                  <a:gd name="T38" fmla="*/ 73672 w 211"/>
                  <a:gd name="T39" fmla="*/ 7437 h 130"/>
                  <a:gd name="T40" fmla="*/ 74033 w 211"/>
                  <a:gd name="T41" fmla="*/ 7437 h 130"/>
                  <a:gd name="T42" fmla="*/ 74033 w 211"/>
                  <a:gd name="T43" fmla="*/ 7437 h 130"/>
                  <a:gd name="T44" fmla="*/ 74394 w 211"/>
                  <a:gd name="T45" fmla="*/ 7437 h 130"/>
                  <a:gd name="T46" fmla="*/ 74394 w 211"/>
                  <a:gd name="T47" fmla="*/ 7437 h 130"/>
                  <a:gd name="T48" fmla="*/ 74394 w 211"/>
                  <a:gd name="T49" fmla="*/ 7791 h 130"/>
                  <a:gd name="T50" fmla="*/ 74394 w 211"/>
                  <a:gd name="T51" fmla="*/ 7791 h 130"/>
                  <a:gd name="T52" fmla="*/ 74755 w 211"/>
                  <a:gd name="T53" fmla="*/ 7791 h 130"/>
                  <a:gd name="T54" fmla="*/ 74755 w 211"/>
                  <a:gd name="T55" fmla="*/ 7791 h 130"/>
                  <a:gd name="T56" fmla="*/ 75117 w 211"/>
                  <a:gd name="T57" fmla="*/ 7791 h 130"/>
                  <a:gd name="T58" fmla="*/ 75117 w 211"/>
                  <a:gd name="T59" fmla="*/ 7791 h 130"/>
                  <a:gd name="T60" fmla="*/ 75117 w 211"/>
                  <a:gd name="T61" fmla="*/ 7791 h 130"/>
                  <a:gd name="T62" fmla="*/ 75117 w 211"/>
                  <a:gd name="T63" fmla="*/ 7791 h 130"/>
                  <a:gd name="T64" fmla="*/ 75117 w 211"/>
                  <a:gd name="T65" fmla="*/ 8499 h 130"/>
                  <a:gd name="T66" fmla="*/ 75117 w 211"/>
                  <a:gd name="T67" fmla="*/ 8499 h 130"/>
                  <a:gd name="T68" fmla="*/ 75478 w 211"/>
                  <a:gd name="T69" fmla="*/ 8499 h 130"/>
                  <a:gd name="T70" fmla="*/ 75478 w 211"/>
                  <a:gd name="T71" fmla="*/ 8499 h 130"/>
                  <a:gd name="T72" fmla="*/ 75478 w 211"/>
                  <a:gd name="T73" fmla="*/ 8853 h 130"/>
                  <a:gd name="T74" fmla="*/ 75478 w 211"/>
                  <a:gd name="T75" fmla="*/ 8853 h 130"/>
                  <a:gd name="T76" fmla="*/ 75839 w 211"/>
                  <a:gd name="T77" fmla="*/ 8853 h 130"/>
                  <a:gd name="T78" fmla="*/ 75839 w 211"/>
                  <a:gd name="T79" fmla="*/ 8853 h 130"/>
                  <a:gd name="T80" fmla="*/ 75839 w 211"/>
                  <a:gd name="T81" fmla="*/ 9208 h 130"/>
                  <a:gd name="T82" fmla="*/ 75839 w 211"/>
                  <a:gd name="T83" fmla="*/ 9208 h 130"/>
                  <a:gd name="T84" fmla="*/ 75839 w 211"/>
                  <a:gd name="T85" fmla="*/ 9562 h 130"/>
                  <a:gd name="T86" fmla="*/ 75839 w 211"/>
                  <a:gd name="T87" fmla="*/ 9562 h 130"/>
                  <a:gd name="T88" fmla="*/ 75839 w 211"/>
                  <a:gd name="T89" fmla="*/ 9562 h 130"/>
                  <a:gd name="T90" fmla="*/ 361 w 211"/>
                  <a:gd name="T91" fmla="*/ 45684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1" h="130">
                    <a:moveTo>
                      <a:pt x="1" y="129"/>
                    </a:moveTo>
                    <a:lnTo>
                      <a:pt x="1" y="129"/>
                    </a:lnTo>
                    <a:cubicBezTo>
                      <a:pt x="0" y="129"/>
                      <a:pt x="0" y="128"/>
                      <a:pt x="0" y="127"/>
                    </a:cubicBezTo>
                    <a:cubicBezTo>
                      <a:pt x="0" y="126"/>
                      <a:pt x="0" y="125"/>
                      <a:pt x="0" y="125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1"/>
                      <a:pt x="7" y="58"/>
                      <a:pt x="58" y="25"/>
                    </a:cubicBezTo>
                    <a:cubicBezTo>
                      <a:pt x="95" y="2"/>
                      <a:pt x="143" y="0"/>
                      <a:pt x="204" y="21"/>
                    </a:cubicBezTo>
                    <a:cubicBezTo>
                      <a:pt x="204" y="21"/>
                      <a:pt x="204" y="21"/>
                      <a:pt x="205" y="21"/>
                    </a:cubicBezTo>
                    <a:cubicBezTo>
                      <a:pt x="205" y="21"/>
                      <a:pt x="205" y="21"/>
                      <a:pt x="206" y="21"/>
                    </a:cubicBezTo>
                    <a:lnTo>
                      <a:pt x="206" y="22"/>
                    </a:lnTo>
                    <a:lnTo>
                      <a:pt x="207" y="22"/>
                    </a:lnTo>
                    <a:lnTo>
                      <a:pt x="208" y="22"/>
                    </a:lnTo>
                    <a:cubicBezTo>
                      <a:pt x="208" y="23"/>
                      <a:pt x="208" y="23"/>
                      <a:pt x="208" y="24"/>
                    </a:cubicBezTo>
                    <a:lnTo>
                      <a:pt x="209" y="24"/>
                    </a:lnTo>
                    <a:cubicBezTo>
                      <a:pt x="209" y="24"/>
                      <a:pt x="209" y="24"/>
                      <a:pt x="209" y="25"/>
                    </a:cubicBezTo>
                    <a:cubicBezTo>
                      <a:pt x="209" y="25"/>
                      <a:pt x="209" y="25"/>
                      <a:pt x="210" y="25"/>
                    </a:cubicBezTo>
                    <a:cubicBezTo>
                      <a:pt x="210" y="25"/>
                      <a:pt x="210" y="25"/>
                      <a:pt x="210" y="26"/>
                    </a:cubicBezTo>
                    <a:lnTo>
                      <a:pt x="210" y="27"/>
                    </a:lnTo>
                    <a:lnTo>
                      <a:pt x="1" y="12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0" name="Freeform 225">
                <a:extLst>
                  <a:ext uri="{FF2B5EF4-FFF2-40B4-BE49-F238E27FC236}">
                    <a16:creationId xmlns="" xmlns:a16="http://schemas.microsoft.com/office/drawing/2014/main" id="{F0695BC8-16FF-DC4D-A543-E1DC8AE60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3575" y="4797425"/>
                <a:ext cx="76200" cy="50800"/>
              </a:xfrm>
              <a:custGeom>
                <a:avLst/>
                <a:gdLst>
                  <a:gd name="T0" fmla="*/ 75478 w 211"/>
                  <a:gd name="T1" fmla="*/ 0 h 142"/>
                  <a:gd name="T2" fmla="*/ 75478 w 211"/>
                  <a:gd name="T3" fmla="*/ 0 h 142"/>
                  <a:gd name="T4" fmla="*/ 75839 w 211"/>
                  <a:gd name="T5" fmla="*/ 358 h 142"/>
                  <a:gd name="T6" fmla="*/ 75839 w 211"/>
                  <a:gd name="T7" fmla="*/ 358 h 142"/>
                  <a:gd name="T8" fmla="*/ 75839 w 211"/>
                  <a:gd name="T9" fmla="*/ 715 h 142"/>
                  <a:gd name="T10" fmla="*/ 75839 w 211"/>
                  <a:gd name="T11" fmla="*/ 715 h 142"/>
                  <a:gd name="T12" fmla="*/ 75839 w 211"/>
                  <a:gd name="T13" fmla="*/ 1073 h 142"/>
                  <a:gd name="T14" fmla="*/ 75839 w 211"/>
                  <a:gd name="T15" fmla="*/ 1073 h 142"/>
                  <a:gd name="T16" fmla="*/ 75839 w 211"/>
                  <a:gd name="T17" fmla="*/ 1073 h 142"/>
                  <a:gd name="T18" fmla="*/ 75839 w 211"/>
                  <a:gd name="T19" fmla="*/ 1431 h 142"/>
                  <a:gd name="T20" fmla="*/ 75839 w 211"/>
                  <a:gd name="T21" fmla="*/ 1431 h 142"/>
                  <a:gd name="T22" fmla="*/ 75839 w 211"/>
                  <a:gd name="T23" fmla="*/ 1431 h 142"/>
                  <a:gd name="T24" fmla="*/ 75839 w 211"/>
                  <a:gd name="T25" fmla="*/ 1431 h 142"/>
                  <a:gd name="T26" fmla="*/ 75839 w 211"/>
                  <a:gd name="T27" fmla="*/ 1789 h 142"/>
                  <a:gd name="T28" fmla="*/ 75839 w 211"/>
                  <a:gd name="T29" fmla="*/ 1789 h 142"/>
                  <a:gd name="T30" fmla="*/ 75839 w 211"/>
                  <a:gd name="T31" fmla="*/ 2146 h 142"/>
                  <a:gd name="T32" fmla="*/ 75839 w 211"/>
                  <a:gd name="T33" fmla="*/ 2146 h 142"/>
                  <a:gd name="T34" fmla="*/ 75478 w 211"/>
                  <a:gd name="T35" fmla="*/ 2504 h 142"/>
                  <a:gd name="T36" fmla="*/ 75478 w 211"/>
                  <a:gd name="T37" fmla="*/ 2504 h 142"/>
                  <a:gd name="T38" fmla="*/ 75478 w 211"/>
                  <a:gd name="T39" fmla="*/ 2504 h 142"/>
                  <a:gd name="T40" fmla="*/ 75478 w 211"/>
                  <a:gd name="T41" fmla="*/ 2504 h 142"/>
                  <a:gd name="T42" fmla="*/ 42253 w 211"/>
                  <a:gd name="T43" fmla="*/ 42930 h 142"/>
                  <a:gd name="T44" fmla="*/ 42253 w 211"/>
                  <a:gd name="T45" fmla="*/ 42930 h 142"/>
                  <a:gd name="T46" fmla="*/ 1445 w 211"/>
                  <a:gd name="T47" fmla="*/ 38279 h 142"/>
                  <a:gd name="T48" fmla="*/ 1445 w 211"/>
                  <a:gd name="T49" fmla="*/ 38279 h 142"/>
                  <a:gd name="T50" fmla="*/ 1083 w 211"/>
                  <a:gd name="T51" fmla="*/ 38279 h 142"/>
                  <a:gd name="T52" fmla="*/ 1083 w 211"/>
                  <a:gd name="T53" fmla="*/ 38279 h 142"/>
                  <a:gd name="T54" fmla="*/ 1083 w 211"/>
                  <a:gd name="T55" fmla="*/ 38279 h 142"/>
                  <a:gd name="T56" fmla="*/ 1083 w 211"/>
                  <a:gd name="T57" fmla="*/ 38279 h 142"/>
                  <a:gd name="T58" fmla="*/ 1083 w 211"/>
                  <a:gd name="T59" fmla="*/ 38279 h 142"/>
                  <a:gd name="T60" fmla="*/ 1083 w 211"/>
                  <a:gd name="T61" fmla="*/ 38279 h 142"/>
                  <a:gd name="T62" fmla="*/ 361 w 211"/>
                  <a:gd name="T63" fmla="*/ 37563 h 142"/>
                  <a:gd name="T64" fmla="*/ 361 w 211"/>
                  <a:gd name="T65" fmla="*/ 37563 h 142"/>
                  <a:gd name="T66" fmla="*/ 361 w 211"/>
                  <a:gd name="T67" fmla="*/ 37563 h 142"/>
                  <a:gd name="T68" fmla="*/ 361 w 211"/>
                  <a:gd name="T69" fmla="*/ 37563 h 142"/>
                  <a:gd name="T70" fmla="*/ 0 w 211"/>
                  <a:gd name="T71" fmla="*/ 36490 h 142"/>
                  <a:gd name="T72" fmla="*/ 75478 w 211"/>
                  <a:gd name="T73" fmla="*/ 0 h 1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1" h="142">
                    <a:moveTo>
                      <a:pt x="209" y="0"/>
                    </a:moveTo>
                    <a:lnTo>
                      <a:pt x="209" y="0"/>
                    </a:lnTo>
                    <a:cubicBezTo>
                      <a:pt x="209" y="1"/>
                      <a:pt x="209" y="1"/>
                      <a:pt x="210" y="1"/>
                    </a:cubicBezTo>
                    <a:lnTo>
                      <a:pt x="210" y="2"/>
                    </a:lnTo>
                    <a:lnTo>
                      <a:pt x="210" y="3"/>
                    </a:lnTo>
                    <a:lnTo>
                      <a:pt x="210" y="4"/>
                    </a:ln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6"/>
                    </a:cubicBezTo>
                    <a:lnTo>
                      <a:pt x="209" y="7"/>
                    </a:lnTo>
                    <a:cubicBezTo>
                      <a:pt x="189" y="67"/>
                      <a:pt x="158" y="105"/>
                      <a:pt x="117" y="120"/>
                    </a:cubicBezTo>
                    <a:cubicBezTo>
                      <a:pt x="60" y="141"/>
                      <a:pt x="6" y="108"/>
                      <a:pt x="4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" y="106"/>
                      <a:pt x="1" y="105"/>
                      <a:pt x="1" y="105"/>
                    </a:cubicBezTo>
                    <a:cubicBezTo>
                      <a:pt x="0" y="104"/>
                      <a:pt x="0" y="104"/>
                      <a:pt x="0" y="102"/>
                    </a:cubicBezTo>
                    <a:lnTo>
                      <a:pt x="20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1" name="Freeform 226">
                <a:extLst>
                  <a:ext uri="{FF2B5EF4-FFF2-40B4-BE49-F238E27FC236}">
                    <a16:creationId xmlns="" xmlns:a16="http://schemas.microsoft.com/office/drawing/2014/main" id="{1B2F4774-F913-364E-948C-C5C01A516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3400" y="4632325"/>
                <a:ext cx="138113" cy="319088"/>
              </a:xfrm>
              <a:custGeom>
                <a:avLst/>
                <a:gdLst>
                  <a:gd name="T0" fmla="*/ 0 w 382"/>
                  <a:gd name="T1" fmla="*/ 318727 h 885"/>
                  <a:gd name="T2" fmla="*/ 0 w 382"/>
                  <a:gd name="T3" fmla="*/ 318727 h 885"/>
                  <a:gd name="T4" fmla="*/ 123651 w 382"/>
                  <a:gd name="T5" fmla="*/ 0 h 8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2" h="885">
                    <a:moveTo>
                      <a:pt x="0" y="884"/>
                    </a:moveTo>
                    <a:lnTo>
                      <a:pt x="0" y="884"/>
                    </a:lnTo>
                    <a:cubicBezTo>
                      <a:pt x="153" y="756"/>
                      <a:pt x="381" y="501"/>
                      <a:pt x="342" y="0"/>
                    </a:cubicBezTo>
                  </a:path>
                </a:pathLst>
              </a:custGeom>
              <a:solidFill>
                <a:srgbClr val="FFFFFF"/>
              </a:solidFill>
              <a:ln w="792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1" name="Group 2">
              <a:extLst>
                <a:ext uri="{FF2B5EF4-FFF2-40B4-BE49-F238E27FC236}">
                  <a16:creationId xmlns="" xmlns:a16="http://schemas.microsoft.com/office/drawing/2014/main" id="{D16C2075-5EF6-764C-BDB3-228FCB3A05B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205513" y="5189240"/>
              <a:ext cx="278399" cy="503072"/>
              <a:chOff x="5697538" y="6821488"/>
              <a:chExt cx="180975" cy="327025"/>
            </a:xfrm>
          </p:grpSpPr>
          <p:sp>
            <p:nvSpPr>
              <p:cNvPr id="402" name="Freeform 227">
                <a:extLst>
                  <a:ext uri="{FF2B5EF4-FFF2-40B4-BE49-F238E27FC236}">
                    <a16:creationId xmlns="" xmlns:a16="http://schemas.microsoft.com/office/drawing/2014/main" id="{1ACDF48E-E784-4D4D-AD33-8505A9E5D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6113" y="6954838"/>
                <a:ext cx="42862" cy="50800"/>
              </a:xfrm>
              <a:custGeom>
                <a:avLst/>
                <a:gdLst>
                  <a:gd name="T0" fmla="*/ 42499 w 118"/>
                  <a:gd name="T1" fmla="*/ 47534 h 140"/>
                  <a:gd name="T2" fmla="*/ 42499 w 118"/>
                  <a:gd name="T3" fmla="*/ 47534 h 140"/>
                  <a:gd name="T4" fmla="*/ 41772 w 118"/>
                  <a:gd name="T5" fmla="*/ 47897 h 140"/>
                  <a:gd name="T6" fmla="*/ 41772 w 118"/>
                  <a:gd name="T7" fmla="*/ 47897 h 140"/>
                  <a:gd name="T8" fmla="*/ 41772 w 118"/>
                  <a:gd name="T9" fmla="*/ 47897 h 140"/>
                  <a:gd name="T10" fmla="*/ 41772 w 118"/>
                  <a:gd name="T11" fmla="*/ 47897 h 140"/>
                  <a:gd name="T12" fmla="*/ 41409 w 118"/>
                  <a:gd name="T13" fmla="*/ 48260 h 140"/>
                  <a:gd name="T14" fmla="*/ 41409 w 118"/>
                  <a:gd name="T15" fmla="*/ 48260 h 140"/>
                  <a:gd name="T16" fmla="*/ 41409 w 118"/>
                  <a:gd name="T17" fmla="*/ 48260 h 140"/>
                  <a:gd name="T18" fmla="*/ 41046 w 118"/>
                  <a:gd name="T19" fmla="*/ 48260 h 140"/>
                  <a:gd name="T20" fmla="*/ 41046 w 118"/>
                  <a:gd name="T21" fmla="*/ 48260 h 140"/>
                  <a:gd name="T22" fmla="*/ 41046 w 118"/>
                  <a:gd name="T23" fmla="*/ 48260 h 140"/>
                  <a:gd name="T24" fmla="*/ 41046 w 118"/>
                  <a:gd name="T25" fmla="*/ 48260 h 140"/>
                  <a:gd name="T26" fmla="*/ 11987 w 118"/>
                  <a:gd name="T27" fmla="*/ 39551 h 140"/>
                  <a:gd name="T28" fmla="*/ 11987 w 118"/>
                  <a:gd name="T29" fmla="*/ 39551 h 140"/>
                  <a:gd name="T30" fmla="*/ 1090 w 118"/>
                  <a:gd name="T31" fmla="*/ 2177 h 140"/>
                  <a:gd name="T32" fmla="*/ 1090 w 118"/>
                  <a:gd name="T33" fmla="*/ 2177 h 140"/>
                  <a:gd name="T34" fmla="*/ 1090 w 118"/>
                  <a:gd name="T35" fmla="*/ 1814 h 140"/>
                  <a:gd name="T36" fmla="*/ 1090 w 118"/>
                  <a:gd name="T37" fmla="*/ 1814 h 140"/>
                  <a:gd name="T38" fmla="*/ 1453 w 118"/>
                  <a:gd name="T39" fmla="*/ 1814 h 140"/>
                  <a:gd name="T40" fmla="*/ 1453 w 118"/>
                  <a:gd name="T41" fmla="*/ 1814 h 140"/>
                  <a:gd name="T42" fmla="*/ 1453 w 118"/>
                  <a:gd name="T43" fmla="*/ 1451 h 140"/>
                  <a:gd name="T44" fmla="*/ 1453 w 118"/>
                  <a:gd name="T45" fmla="*/ 1451 h 140"/>
                  <a:gd name="T46" fmla="*/ 1453 w 118"/>
                  <a:gd name="T47" fmla="*/ 1451 h 140"/>
                  <a:gd name="T48" fmla="*/ 1453 w 118"/>
                  <a:gd name="T49" fmla="*/ 1451 h 140"/>
                  <a:gd name="T50" fmla="*/ 1453 w 118"/>
                  <a:gd name="T51" fmla="*/ 1089 h 140"/>
                  <a:gd name="T52" fmla="*/ 1453 w 118"/>
                  <a:gd name="T53" fmla="*/ 1089 h 140"/>
                  <a:gd name="T54" fmla="*/ 1453 w 118"/>
                  <a:gd name="T55" fmla="*/ 1089 h 140"/>
                  <a:gd name="T56" fmla="*/ 1453 w 118"/>
                  <a:gd name="T57" fmla="*/ 1089 h 140"/>
                  <a:gd name="T58" fmla="*/ 1453 w 118"/>
                  <a:gd name="T59" fmla="*/ 1089 h 140"/>
                  <a:gd name="T60" fmla="*/ 1453 w 118"/>
                  <a:gd name="T61" fmla="*/ 1089 h 140"/>
                  <a:gd name="T62" fmla="*/ 1816 w 118"/>
                  <a:gd name="T63" fmla="*/ 726 h 140"/>
                  <a:gd name="T64" fmla="*/ 1816 w 118"/>
                  <a:gd name="T65" fmla="*/ 726 h 140"/>
                  <a:gd name="T66" fmla="*/ 1816 w 118"/>
                  <a:gd name="T67" fmla="*/ 726 h 140"/>
                  <a:gd name="T68" fmla="*/ 1816 w 118"/>
                  <a:gd name="T69" fmla="*/ 726 h 140"/>
                  <a:gd name="T70" fmla="*/ 2179 w 118"/>
                  <a:gd name="T71" fmla="*/ 363 h 140"/>
                  <a:gd name="T72" fmla="*/ 2179 w 118"/>
                  <a:gd name="T73" fmla="*/ 363 h 140"/>
                  <a:gd name="T74" fmla="*/ 2179 w 118"/>
                  <a:gd name="T75" fmla="*/ 363 h 140"/>
                  <a:gd name="T76" fmla="*/ 2179 w 118"/>
                  <a:gd name="T77" fmla="*/ 363 h 140"/>
                  <a:gd name="T78" fmla="*/ 2179 w 118"/>
                  <a:gd name="T79" fmla="*/ 363 h 140"/>
                  <a:gd name="T80" fmla="*/ 2179 w 118"/>
                  <a:gd name="T81" fmla="*/ 363 h 140"/>
                  <a:gd name="T82" fmla="*/ 2543 w 118"/>
                  <a:gd name="T83" fmla="*/ 0 h 140"/>
                  <a:gd name="T84" fmla="*/ 2543 w 118"/>
                  <a:gd name="T85" fmla="*/ 0 h 140"/>
                  <a:gd name="T86" fmla="*/ 2543 w 118"/>
                  <a:gd name="T87" fmla="*/ 0 h 140"/>
                  <a:gd name="T88" fmla="*/ 42499 w 118"/>
                  <a:gd name="T89" fmla="*/ 47534 h 1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140">
                    <a:moveTo>
                      <a:pt x="117" y="131"/>
                    </a:moveTo>
                    <a:lnTo>
                      <a:pt x="117" y="131"/>
                    </a:lnTo>
                    <a:cubicBezTo>
                      <a:pt x="117" y="132"/>
                      <a:pt x="116" y="132"/>
                      <a:pt x="115" y="132"/>
                    </a:cubicBezTo>
                    <a:lnTo>
                      <a:pt x="114" y="133"/>
                    </a:lnTo>
                    <a:lnTo>
                      <a:pt x="113" y="133"/>
                    </a:lnTo>
                    <a:cubicBezTo>
                      <a:pt x="111" y="133"/>
                      <a:pt x="65" y="139"/>
                      <a:pt x="33" y="109"/>
                    </a:cubicBezTo>
                    <a:cubicBezTo>
                      <a:pt x="10" y="87"/>
                      <a:pt x="0" y="52"/>
                      <a:pt x="3" y="6"/>
                    </a:cubicBezTo>
                    <a:lnTo>
                      <a:pt x="3" y="5"/>
                    </a:lnTo>
                    <a:lnTo>
                      <a:pt x="4" y="5"/>
                    </a:ln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0"/>
                      <a:pt x="7" y="0"/>
                      <a:pt x="7" y="0"/>
                    </a:cubicBezTo>
                    <a:lnTo>
                      <a:pt x="117" y="13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03" name="Freeform 228">
                <a:extLst>
                  <a:ext uri="{FF2B5EF4-FFF2-40B4-BE49-F238E27FC236}">
                    <a16:creationId xmlns="" xmlns:a16="http://schemas.microsoft.com/office/drawing/2014/main" id="{9B1908AA-917D-5848-8A98-F319054E4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7700" y="6954838"/>
                <a:ext cx="46038" cy="47625"/>
              </a:xfrm>
              <a:custGeom>
                <a:avLst/>
                <a:gdLst>
                  <a:gd name="T0" fmla="*/ 0 w 128"/>
                  <a:gd name="T1" fmla="*/ 711 h 134"/>
                  <a:gd name="T2" fmla="*/ 0 w 128"/>
                  <a:gd name="T3" fmla="*/ 711 h 134"/>
                  <a:gd name="T4" fmla="*/ 0 w 128"/>
                  <a:gd name="T5" fmla="*/ 711 h 134"/>
                  <a:gd name="T6" fmla="*/ 0 w 128"/>
                  <a:gd name="T7" fmla="*/ 711 h 134"/>
                  <a:gd name="T8" fmla="*/ 360 w 128"/>
                  <a:gd name="T9" fmla="*/ 711 h 134"/>
                  <a:gd name="T10" fmla="*/ 360 w 128"/>
                  <a:gd name="T11" fmla="*/ 711 h 134"/>
                  <a:gd name="T12" fmla="*/ 719 w 128"/>
                  <a:gd name="T13" fmla="*/ 355 h 134"/>
                  <a:gd name="T14" fmla="*/ 719 w 128"/>
                  <a:gd name="T15" fmla="*/ 355 h 134"/>
                  <a:gd name="T16" fmla="*/ 719 w 128"/>
                  <a:gd name="T17" fmla="*/ 355 h 134"/>
                  <a:gd name="T18" fmla="*/ 719 w 128"/>
                  <a:gd name="T19" fmla="*/ 355 h 134"/>
                  <a:gd name="T20" fmla="*/ 719 w 128"/>
                  <a:gd name="T21" fmla="*/ 355 h 134"/>
                  <a:gd name="T22" fmla="*/ 719 w 128"/>
                  <a:gd name="T23" fmla="*/ 355 h 134"/>
                  <a:gd name="T24" fmla="*/ 1079 w 128"/>
                  <a:gd name="T25" fmla="*/ 355 h 134"/>
                  <a:gd name="T26" fmla="*/ 1079 w 128"/>
                  <a:gd name="T27" fmla="*/ 355 h 134"/>
                  <a:gd name="T28" fmla="*/ 1079 w 128"/>
                  <a:gd name="T29" fmla="*/ 355 h 134"/>
                  <a:gd name="T30" fmla="*/ 1079 w 128"/>
                  <a:gd name="T31" fmla="*/ 355 h 134"/>
                  <a:gd name="T32" fmla="*/ 1439 w 128"/>
                  <a:gd name="T33" fmla="*/ 0 h 134"/>
                  <a:gd name="T34" fmla="*/ 1439 w 128"/>
                  <a:gd name="T35" fmla="*/ 0 h 134"/>
                  <a:gd name="T36" fmla="*/ 1798 w 128"/>
                  <a:gd name="T37" fmla="*/ 0 h 134"/>
                  <a:gd name="T38" fmla="*/ 1798 w 128"/>
                  <a:gd name="T39" fmla="*/ 0 h 134"/>
                  <a:gd name="T40" fmla="*/ 1798 w 128"/>
                  <a:gd name="T41" fmla="*/ 0 h 134"/>
                  <a:gd name="T42" fmla="*/ 1798 w 128"/>
                  <a:gd name="T43" fmla="*/ 0 h 134"/>
                  <a:gd name="T44" fmla="*/ 36687 w 128"/>
                  <a:gd name="T45" fmla="*/ 16349 h 134"/>
                  <a:gd name="T46" fmla="*/ 36687 w 128"/>
                  <a:gd name="T47" fmla="*/ 16349 h 134"/>
                  <a:gd name="T48" fmla="*/ 40643 w 128"/>
                  <a:gd name="T49" fmla="*/ 46203 h 134"/>
                  <a:gd name="T50" fmla="*/ 40643 w 128"/>
                  <a:gd name="T51" fmla="*/ 46203 h 134"/>
                  <a:gd name="T52" fmla="*/ 40643 w 128"/>
                  <a:gd name="T53" fmla="*/ 46203 h 134"/>
                  <a:gd name="T54" fmla="*/ 40643 w 128"/>
                  <a:gd name="T55" fmla="*/ 46203 h 134"/>
                  <a:gd name="T56" fmla="*/ 40643 w 128"/>
                  <a:gd name="T57" fmla="*/ 46203 h 134"/>
                  <a:gd name="T58" fmla="*/ 40643 w 128"/>
                  <a:gd name="T59" fmla="*/ 46203 h 134"/>
                  <a:gd name="T60" fmla="*/ 40283 w 128"/>
                  <a:gd name="T61" fmla="*/ 46203 h 134"/>
                  <a:gd name="T62" fmla="*/ 40283 w 128"/>
                  <a:gd name="T63" fmla="*/ 46203 h 134"/>
                  <a:gd name="T64" fmla="*/ 39924 w 128"/>
                  <a:gd name="T65" fmla="*/ 46559 h 134"/>
                  <a:gd name="T66" fmla="*/ 39924 w 128"/>
                  <a:gd name="T67" fmla="*/ 46559 h 134"/>
                  <a:gd name="T68" fmla="*/ 39924 w 128"/>
                  <a:gd name="T69" fmla="*/ 46914 h 134"/>
                  <a:gd name="T70" fmla="*/ 39924 w 128"/>
                  <a:gd name="T71" fmla="*/ 46914 h 134"/>
                  <a:gd name="T72" fmla="*/ 39564 w 128"/>
                  <a:gd name="T73" fmla="*/ 47270 h 134"/>
                  <a:gd name="T74" fmla="*/ 0 w 128"/>
                  <a:gd name="T75" fmla="*/ 711 h 1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8" h="134">
                    <a:moveTo>
                      <a:pt x="0" y="2"/>
                    </a:moveTo>
                    <a:lnTo>
                      <a:pt x="0" y="2"/>
                    </a:ln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2" y="4"/>
                      <a:pt x="84" y="20"/>
                      <a:pt x="102" y="46"/>
                    </a:cubicBezTo>
                    <a:cubicBezTo>
                      <a:pt x="127" y="83"/>
                      <a:pt x="113" y="127"/>
                      <a:pt x="113" y="130"/>
                    </a:cubicBezTo>
                    <a:cubicBezTo>
                      <a:pt x="113" y="130"/>
                      <a:pt x="113" y="130"/>
                      <a:pt x="112" y="130"/>
                    </a:cubicBezTo>
                    <a:cubicBezTo>
                      <a:pt x="112" y="131"/>
                      <a:pt x="112" y="131"/>
                      <a:pt x="111" y="131"/>
                    </a:cubicBezTo>
                    <a:cubicBezTo>
                      <a:pt x="111" y="131"/>
                      <a:pt x="111" y="131"/>
                      <a:pt x="111" y="132"/>
                    </a:cubicBezTo>
                    <a:lnTo>
                      <a:pt x="110" y="133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04" name="Freeform 229">
                <a:extLst>
                  <a:ext uri="{FF2B5EF4-FFF2-40B4-BE49-F238E27FC236}">
                    <a16:creationId xmlns="" xmlns:a16="http://schemas.microsoft.com/office/drawing/2014/main" id="{72B447AE-D4C0-C948-A18D-5BACB5C97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7225" y="6883400"/>
                <a:ext cx="38100" cy="52388"/>
              </a:xfrm>
              <a:custGeom>
                <a:avLst/>
                <a:gdLst>
                  <a:gd name="T0" fmla="*/ 37744 w 107"/>
                  <a:gd name="T1" fmla="*/ 51319 h 147"/>
                  <a:gd name="T2" fmla="*/ 37744 w 107"/>
                  <a:gd name="T3" fmla="*/ 51319 h 147"/>
                  <a:gd name="T4" fmla="*/ 37032 w 107"/>
                  <a:gd name="T5" fmla="*/ 51675 h 147"/>
                  <a:gd name="T6" fmla="*/ 37032 w 107"/>
                  <a:gd name="T7" fmla="*/ 51675 h 147"/>
                  <a:gd name="T8" fmla="*/ 37032 w 107"/>
                  <a:gd name="T9" fmla="*/ 51675 h 147"/>
                  <a:gd name="T10" fmla="*/ 37032 w 107"/>
                  <a:gd name="T11" fmla="*/ 51675 h 147"/>
                  <a:gd name="T12" fmla="*/ 36320 w 107"/>
                  <a:gd name="T13" fmla="*/ 51675 h 147"/>
                  <a:gd name="T14" fmla="*/ 36320 w 107"/>
                  <a:gd name="T15" fmla="*/ 51675 h 147"/>
                  <a:gd name="T16" fmla="*/ 36320 w 107"/>
                  <a:gd name="T17" fmla="*/ 51675 h 147"/>
                  <a:gd name="T18" fmla="*/ 36320 w 107"/>
                  <a:gd name="T19" fmla="*/ 51675 h 147"/>
                  <a:gd name="T20" fmla="*/ 36320 w 107"/>
                  <a:gd name="T21" fmla="*/ 51675 h 147"/>
                  <a:gd name="T22" fmla="*/ 36320 w 107"/>
                  <a:gd name="T23" fmla="*/ 51675 h 147"/>
                  <a:gd name="T24" fmla="*/ 36320 w 107"/>
                  <a:gd name="T25" fmla="*/ 51675 h 147"/>
                  <a:gd name="T26" fmla="*/ 36320 w 107"/>
                  <a:gd name="T27" fmla="*/ 51675 h 147"/>
                  <a:gd name="T28" fmla="*/ 8902 w 107"/>
                  <a:gd name="T29" fmla="*/ 39558 h 147"/>
                  <a:gd name="T30" fmla="*/ 8902 w 107"/>
                  <a:gd name="T31" fmla="*/ 39558 h 147"/>
                  <a:gd name="T32" fmla="*/ 3205 w 107"/>
                  <a:gd name="T33" fmla="*/ 2138 h 147"/>
                  <a:gd name="T34" fmla="*/ 3205 w 107"/>
                  <a:gd name="T35" fmla="*/ 2138 h 147"/>
                  <a:gd name="T36" fmla="*/ 3205 w 107"/>
                  <a:gd name="T37" fmla="*/ 2138 h 147"/>
                  <a:gd name="T38" fmla="*/ 3205 w 107"/>
                  <a:gd name="T39" fmla="*/ 2138 h 147"/>
                  <a:gd name="T40" fmla="*/ 3561 w 107"/>
                  <a:gd name="T41" fmla="*/ 1782 h 147"/>
                  <a:gd name="T42" fmla="*/ 3561 w 107"/>
                  <a:gd name="T43" fmla="*/ 1782 h 147"/>
                  <a:gd name="T44" fmla="*/ 3561 w 107"/>
                  <a:gd name="T45" fmla="*/ 1426 h 147"/>
                  <a:gd name="T46" fmla="*/ 3561 w 107"/>
                  <a:gd name="T47" fmla="*/ 1426 h 147"/>
                  <a:gd name="T48" fmla="*/ 3561 w 107"/>
                  <a:gd name="T49" fmla="*/ 1426 h 147"/>
                  <a:gd name="T50" fmla="*/ 3561 w 107"/>
                  <a:gd name="T51" fmla="*/ 1426 h 147"/>
                  <a:gd name="T52" fmla="*/ 3561 w 107"/>
                  <a:gd name="T53" fmla="*/ 1069 h 147"/>
                  <a:gd name="T54" fmla="*/ 3561 w 107"/>
                  <a:gd name="T55" fmla="*/ 1069 h 147"/>
                  <a:gd name="T56" fmla="*/ 3561 w 107"/>
                  <a:gd name="T57" fmla="*/ 1069 h 147"/>
                  <a:gd name="T58" fmla="*/ 3561 w 107"/>
                  <a:gd name="T59" fmla="*/ 1069 h 147"/>
                  <a:gd name="T60" fmla="*/ 3917 w 107"/>
                  <a:gd name="T61" fmla="*/ 1069 h 147"/>
                  <a:gd name="T62" fmla="*/ 3917 w 107"/>
                  <a:gd name="T63" fmla="*/ 1069 h 147"/>
                  <a:gd name="T64" fmla="*/ 3917 w 107"/>
                  <a:gd name="T65" fmla="*/ 713 h 147"/>
                  <a:gd name="T66" fmla="*/ 3917 w 107"/>
                  <a:gd name="T67" fmla="*/ 713 h 147"/>
                  <a:gd name="T68" fmla="*/ 3917 w 107"/>
                  <a:gd name="T69" fmla="*/ 713 h 147"/>
                  <a:gd name="T70" fmla="*/ 3917 w 107"/>
                  <a:gd name="T71" fmla="*/ 713 h 147"/>
                  <a:gd name="T72" fmla="*/ 4273 w 107"/>
                  <a:gd name="T73" fmla="*/ 356 h 147"/>
                  <a:gd name="T74" fmla="*/ 4273 w 107"/>
                  <a:gd name="T75" fmla="*/ 356 h 147"/>
                  <a:gd name="T76" fmla="*/ 4273 w 107"/>
                  <a:gd name="T77" fmla="*/ 356 h 147"/>
                  <a:gd name="T78" fmla="*/ 4273 w 107"/>
                  <a:gd name="T79" fmla="*/ 356 h 147"/>
                  <a:gd name="T80" fmla="*/ 4273 w 107"/>
                  <a:gd name="T81" fmla="*/ 356 h 147"/>
                  <a:gd name="T82" fmla="*/ 4273 w 107"/>
                  <a:gd name="T83" fmla="*/ 356 h 147"/>
                  <a:gd name="T84" fmla="*/ 4629 w 107"/>
                  <a:gd name="T85" fmla="*/ 0 h 147"/>
                  <a:gd name="T86" fmla="*/ 4629 w 107"/>
                  <a:gd name="T87" fmla="*/ 0 h 147"/>
                  <a:gd name="T88" fmla="*/ 4985 w 107"/>
                  <a:gd name="T89" fmla="*/ 0 h 147"/>
                  <a:gd name="T90" fmla="*/ 37744 w 107"/>
                  <a:gd name="T91" fmla="*/ 51319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7" h="147">
                    <a:moveTo>
                      <a:pt x="106" y="144"/>
                    </a:moveTo>
                    <a:lnTo>
                      <a:pt x="106" y="144"/>
                    </a:lnTo>
                    <a:cubicBezTo>
                      <a:pt x="105" y="144"/>
                      <a:pt x="105" y="145"/>
                      <a:pt x="104" y="145"/>
                    </a:cubicBezTo>
                    <a:cubicBezTo>
                      <a:pt x="103" y="145"/>
                      <a:pt x="103" y="145"/>
                      <a:pt x="102" y="145"/>
                    </a:cubicBezTo>
                    <a:cubicBezTo>
                      <a:pt x="100" y="145"/>
                      <a:pt x="53" y="146"/>
                      <a:pt x="25" y="111"/>
                    </a:cubicBezTo>
                    <a:cubicBezTo>
                      <a:pt x="5" y="87"/>
                      <a:pt x="0" y="51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11" y="3"/>
                    </a:lnTo>
                    <a:lnTo>
                      <a:pt x="11" y="2"/>
                    </a:lnTo>
                    <a:cubicBezTo>
                      <a:pt x="11" y="1"/>
                      <a:pt x="11" y="1"/>
                      <a:pt x="12" y="1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4" y="0"/>
                    </a:lnTo>
                    <a:lnTo>
                      <a:pt x="106" y="14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05" name="Freeform 230">
                <a:extLst>
                  <a:ext uri="{FF2B5EF4-FFF2-40B4-BE49-F238E27FC236}">
                    <a16:creationId xmlns="" xmlns:a16="http://schemas.microsoft.com/office/drawing/2014/main" id="{E517FDD2-6DDB-D542-85F1-D1F98A6BB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1988" y="6881813"/>
                <a:ext cx="41275" cy="52387"/>
              </a:xfrm>
              <a:custGeom>
                <a:avLst/>
                <a:gdLst>
                  <a:gd name="T0" fmla="*/ 0 w 116"/>
                  <a:gd name="T1" fmla="*/ 359 h 146"/>
                  <a:gd name="T2" fmla="*/ 0 w 116"/>
                  <a:gd name="T3" fmla="*/ 359 h 146"/>
                  <a:gd name="T4" fmla="*/ 0 w 116"/>
                  <a:gd name="T5" fmla="*/ 359 h 146"/>
                  <a:gd name="T6" fmla="*/ 0 w 116"/>
                  <a:gd name="T7" fmla="*/ 359 h 146"/>
                  <a:gd name="T8" fmla="*/ 356 w 116"/>
                  <a:gd name="T9" fmla="*/ 359 h 146"/>
                  <a:gd name="T10" fmla="*/ 356 w 116"/>
                  <a:gd name="T11" fmla="*/ 359 h 146"/>
                  <a:gd name="T12" fmla="*/ 356 w 116"/>
                  <a:gd name="T13" fmla="*/ 359 h 146"/>
                  <a:gd name="T14" fmla="*/ 356 w 116"/>
                  <a:gd name="T15" fmla="*/ 359 h 146"/>
                  <a:gd name="T16" fmla="*/ 356 w 116"/>
                  <a:gd name="T17" fmla="*/ 359 h 146"/>
                  <a:gd name="T18" fmla="*/ 356 w 116"/>
                  <a:gd name="T19" fmla="*/ 359 h 146"/>
                  <a:gd name="T20" fmla="*/ 712 w 116"/>
                  <a:gd name="T21" fmla="*/ 359 h 146"/>
                  <a:gd name="T22" fmla="*/ 712 w 116"/>
                  <a:gd name="T23" fmla="*/ 359 h 146"/>
                  <a:gd name="T24" fmla="*/ 1067 w 116"/>
                  <a:gd name="T25" fmla="*/ 0 h 146"/>
                  <a:gd name="T26" fmla="*/ 1067 w 116"/>
                  <a:gd name="T27" fmla="*/ 0 h 146"/>
                  <a:gd name="T28" fmla="*/ 1423 w 116"/>
                  <a:gd name="T29" fmla="*/ 0 h 146"/>
                  <a:gd name="T30" fmla="*/ 1423 w 116"/>
                  <a:gd name="T31" fmla="*/ 0 h 146"/>
                  <a:gd name="T32" fmla="*/ 1423 w 116"/>
                  <a:gd name="T33" fmla="*/ 359 h 146"/>
                  <a:gd name="T34" fmla="*/ 1423 w 116"/>
                  <a:gd name="T35" fmla="*/ 359 h 146"/>
                  <a:gd name="T36" fmla="*/ 1423 w 116"/>
                  <a:gd name="T37" fmla="*/ 359 h 146"/>
                  <a:gd name="T38" fmla="*/ 1423 w 116"/>
                  <a:gd name="T39" fmla="*/ 359 h 146"/>
                  <a:gd name="T40" fmla="*/ 33803 w 116"/>
                  <a:gd name="T41" fmla="*/ 20811 h 146"/>
                  <a:gd name="T42" fmla="*/ 33803 w 116"/>
                  <a:gd name="T43" fmla="*/ 20811 h 146"/>
                  <a:gd name="T44" fmla="*/ 33803 w 116"/>
                  <a:gd name="T45" fmla="*/ 50952 h 146"/>
                  <a:gd name="T46" fmla="*/ 33803 w 116"/>
                  <a:gd name="T47" fmla="*/ 50952 h 146"/>
                  <a:gd name="T48" fmla="*/ 33803 w 116"/>
                  <a:gd name="T49" fmla="*/ 50952 h 146"/>
                  <a:gd name="T50" fmla="*/ 33803 w 116"/>
                  <a:gd name="T51" fmla="*/ 50952 h 146"/>
                  <a:gd name="T52" fmla="*/ 33803 w 116"/>
                  <a:gd name="T53" fmla="*/ 50952 h 146"/>
                  <a:gd name="T54" fmla="*/ 33803 w 116"/>
                  <a:gd name="T55" fmla="*/ 50952 h 146"/>
                  <a:gd name="T56" fmla="*/ 33803 w 116"/>
                  <a:gd name="T57" fmla="*/ 50952 h 146"/>
                  <a:gd name="T58" fmla="*/ 33803 w 116"/>
                  <a:gd name="T59" fmla="*/ 50952 h 146"/>
                  <a:gd name="T60" fmla="*/ 33447 w 116"/>
                  <a:gd name="T61" fmla="*/ 51669 h 146"/>
                  <a:gd name="T62" fmla="*/ 33447 w 116"/>
                  <a:gd name="T63" fmla="*/ 51669 h 146"/>
                  <a:gd name="T64" fmla="*/ 33447 w 116"/>
                  <a:gd name="T65" fmla="*/ 51669 h 146"/>
                  <a:gd name="T66" fmla="*/ 33447 w 116"/>
                  <a:gd name="T67" fmla="*/ 51669 h 146"/>
                  <a:gd name="T68" fmla="*/ 32735 w 116"/>
                  <a:gd name="T69" fmla="*/ 52028 h 146"/>
                  <a:gd name="T70" fmla="*/ 0 w 116"/>
                  <a:gd name="T71" fmla="*/ 359 h 1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" h="146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0"/>
                    </a:cubicBezTo>
                    <a:lnTo>
                      <a:pt x="4" y="0"/>
                    </a:lnTo>
                    <a:cubicBezTo>
                      <a:pt x="4" y="1"/>
                      <a:pt x="4" y="1"/>
                      <a:pt x="4" y="1"/>
                    </a:cubicBezTo>
                    <a:cubicBezTo>
                      <a:pt x="50" y="10"/>
                      <a:pt x="80" y="29"/>
                      <a:pt x="95" y="58"/>
                    </a:cubicBezTo>
                    <a:cubicBezTo>
                      <a:pt x="115" y="98"/>
                      <a:pt x="96" y="140"/>
                      <a:pt x="95" y="142"/>
                    </a:cubicBezTo>
                    <a:cubicBezTo>
                      <a:pt x="94" y="143"/>
                      <a:pt x="94" y="143"/>
                      <a:pt x="94" y="144"/>
                    </a:cubicBezTo>
                    <a:cubicBezTo>
                      <a:pt x="93" y="145"/>
                      <a:pt x="92" y="145"/>
                      <a:pt x="92" y="145"/>
                    </a:cubicBezTo>
                    <a:lnTo>
                      <a:pt x="0" y="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06" name="Freeform 231">
                <a:extLst>
                  <a:ext uri="{FF2B5EF4-FFF2-40B4-BE49-F238E27FC236}">
                    <a16:creationId xmlns="" xmlns:a16="http://schemas.microsoft.com/office/drawing/2014/main" id="{289E6C81-D37F-7C43-97B3-6F75454B1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7538" y="7031038"/>
                <a:ext cx="58737" cy="34925"/>
              </a:xfrm>
              <a:custGeom>
                <a:avLst/>
                <a:gdLst>
                  <a:gd name="T0" fmla="*/ 58372 w 161"/>
                  <a:gd name="T1" fmla="*/ 23283 h 96"/>
                  <a:gd name="T2" fmla="*/ 58372 w 161"/>
                  <a:gd name="T3" fmla="*/ 23283 h 96"/>
                  <a:gd name="T4" fmla="*/ 58007 w 161"/>
                  <a:gd name="T5" fmla="*/ 23647 h 96"/>
                  <a:gd name="T6" fmla="*/ 58007 w 161"/>
                  <a:gd name="T7" fmla="*/ 23647 h 96"/>
                  <a:gd name="T8" fmla="*/ 57643 w 161"/>
                  <a:gd name="T9" fmla="*/ 23647 h 96"/>
                  <a:gd name="T10" fmla="*/ 57643 w 161"/>
                  <a:gd name="T11" fmla="*/ 23647 h 96"/>
                  <a:gd name="T12" fmla="*/ 57278 w 161"/>
                  <a:gd name="T13" fmla="*/ 24375 h 96"/>
                  <a:gd name="T14" fmla="*/ 57278 w 161"/>
                  <a:gd name="T15" fmla="*/ 24375 h 96"/>
                  <a:gd name="T16" fmla="*/ 57278 w 161"/>
                  <a:gd name="T17" fmla="*/ 24375 h 96"/>
                  <a:gd name="T18" fmla="*/ 57278 w 161"/>
                  <a:gd name="T19" fmla="*/ 24375 h 96"/>
                  <a:gd name="T20" fmla="*/ 57278 w 161"/>
                  <a:gd name="T21" fmla="*/ 24375 h 96"/>
                  <a:gd name="T22" fmla="*/ 57278 w 161"/>
                  <a:gd name="T23" fmla="*/ 24375 h 96"/>
                  <a:gd name="T24" fmla="*/ 57278 w 161"/>
                  <a:gd name="T25" fmla="*/ 24375 h 96"/>
                  <a:gd name="T26" fmla="*/ 57278 w 161"/>
                  <a:gd name="T27" fmla="*/ 24375 h 96"/>
                  <a:gd name="T28" fmla="*/ 27362 w 161"/>
                  <a:gd name="T29" fmla="*/ 30559 h 96"/>
                  <a:gd name="T30" fmla="*/ 27362 w 161"/>
                  <a:gd name="T31" fmla="*/ 30559 h 96"/>
                  <a:gd name="T32" fmla="*/ 0 w 161"/>
                  <a:gd name="T33" fmla="*/ 2547 h 96"/>
                  <a:gd name="T34" fmla="*/ 0 w 161"/>
                  <a:gd name="T35" fmla="*/ 2547 h 96"/>
                  <a:gd name="T36" fmla="*/ 0 w 161"/>
                  <a:gd name="T37" fmla="*/ 2547 h 96"/>
                  <a:gd name="T38" fmla="*/ 0 w 161"/>
                  <a:gd name="T39" fmla="*/ 2547 h 96"/>
                  <a:gd name="T40" fmla="*/ 0 w 161"/>
                  <a:gd name="T41" fmla="*/ 2183 h 96"/>
                  <a:gd name="T42" fmla="*/ 0 w 161"/>
                  <a:gd name="T43" fmla="*/ 2183 h 96"/>
                  <a:gd name="T44" fmla="*/ 0 w 161"/>
                  <a:gd name="T45" fmla="*/ 2183 h 96"/>
                  <a:gd name="T46" fmla="*/ 0 w 161"/>
                  <a:gd name="T47" fmla="*/ 2183 h 96"/>
                  <a:gd name="T48" fmla="*/ 0 w 161"/>
                  <a:gd name="T49" fmla="*/ 1819 h 96"/>
                  <a:gd name="T50" fmla="*/ 0 w 161"/>
                  <a:gd name="T51" fmla="*/ 1819 h 96"/>
                  <a:gd name="T52" fmla="*/ 0 w 161"/>
                  <a:gd name="T53" fmla="*/ 1819 h 96"/>
                  <a:gd name="T54" fmla="*/ 0 w 161"/>
                  <a:gd name="T55" fmla="*/ 1819 h 96"/>
                  <a:gd name="T56" fmla="*/ 0 w 161"/>
                  <a:gd name="T57" fmla="*/ 1455 h 96"/>
                  <a:gd name="T58" fmla="*/ 0 w 161"/>
                  <a:gd name="T59" fmla="*/ 1455 h 96"/>
                  <a:gd name="T60" fmla="*/ 0 w 161"/>
                  <a:gd name="T61" fmla="*/ 1455 h 96"/>
                  <a:gd name="T62" fmla="*/ 0 w 161"/>
                  <a:gd name="T63" fmla="*/ 1455 h 96"/>
                  <a:gd name="T64" fmla="*/ 0 w 161"/>
                  <a:gd name="T65" fmla="*/ 1455 h 96"/>
                  <a:gd name="T66" fmla="*/ 0 w 161"/>
                  <a:gd name="T67" fmla="*/ 1455 h 96"/>
                  <a:gd name="T68" fmla="*/ 0 w 161"/>
                  <a:gd name="T69" fmla="*/ 1091 h 96"/>
                  <a:gd name="T70" fmla="*/ 0 w 161"/>
                  <a:gd name="T71" fmla="*/ 1091 h 96"/>
                  <a:gd name="T72" fmla="*/ 0 w 161"/>
                  <a:gd name="T73" fmla="*/ 1091 h 96"/>
                  <a:gd name="T74" fmla="*/ 0 w 161"/>
                  <a:gd name="T75" fmla="*/ 1091 h 96"/>
                  <a:gd name="T76" fmla="*/ 0 w 161"/>
                  <a:gd name="T77" fmla="*/ 728 h 96"/>
                  <a:gd name="T78" fmla="*/ 0 w 161"/>
                  <a:gd name="T79" fmla="*/ 728 h 96"/>
                  <a:gd name="T80" fmla="*/ 0 w 161"/>
                  <a:gd name="T81" fmla="*/ 728 h 96"/>
                  <a:gd name="T82" fmla="*/ 0 w 161"/>
                  <a:gd name="T83" fmla="*/ 728 h 96"/>
                  <a:gd name="T84" fmla="*/ 0 w 161"/>
                  <a:gd name="T85" fmla="*/ 364 h 96"/>
                  <a:gd name="T86" fmla="*/ 0 w 161"/>
                  <a:gd name="T87" fmla="*/ 364 h 96"/>
                  <a:gd name="T88" fmla="*/ 365 w 161"/>
                  <a:gd name="T89" fmla="*/ 0 h 96"/>
                  <a:gd name="T90" fmla="*/ 58372 w 161"/>
                  <a:gd name="T91" fmla="*/ 23283 h 9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1" h="96">
                    <a:moveTo>
                      <a:pt x="160" y="64"/>
                    </a:moveTo>
                    <a:lnTo>
                      <a:pt x="160" y="64"/>
                    </a:lnTo>
                    <a:lnTo>
                      <a:pt x="159" y="65"/>
                    </a:lnTo>
                    <a:cubicBezTo>
                      <a:pt x="159" y="65"/>
                      <a:pt x="159" y="65"/>
                      <a:pt x="158" y="65"/>
                    </a:cubicBezTo>
                    <a:cubicBezTo>
                      <a:pt x="158" y="66"/>
                      <a:pt x="158" y="67"/>
                      <a:pt x="157" y="67"/>
                    </a:cubicBezTo>
                    <a:cubicBezTo>
                      <a:pt x="155" y="68"/>
                      <a:pt x="118" y="95"/>
                      <a:pt x="75" y="84"/>
                    </a:cubicBezTo>
                    <a:cubicBezTo>
                      <a:pt x="44" y="75"/>
                      <a:pt x="19" y="50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160" y="6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07" name="Freeform 232">
                <a:extLst>
                  <a:ext uri="{FF2B5EF4-FFF2-40B4-BE49-F238E27FC236}">
                    <a16:creationId xmlns="" xmlns:a16="http://schemas.microsoft.com/office/drawing/2014/main" id="{70341DF4-2656-C64F-9F07-27D9D4F09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7538" y="7021513"/>
                <a:ext cx="57150" cy="31750"/>
              </a:xfrm>
              <a:custGeom>
                <a:avLst/>
                <a:gdLst>
                  <a:gd name="T0" fmla="*/ 0 w 160"/>
                  <a:gd name="T1" fmla="*/ 8562 h 89"/>
                  <a:gd name="T2" fmla="*/ 0 w 160"/>
                  <a:gd name="T3" fmla="*/ 8562 h 89"/>
                  <a:gd name="T4" fmla="*/ 0 w 160"/>
                  <a:gd name="T5" fmla="*/ 8562 h 89"/>
                  <a:gd name="T6" fmla="*/ 0 w 160"/>
                  <a:gd name="T7" fmla="*/ 8562 h 89"/>
                  <a:gd name="T8" fmla="*/ 0 w 160"/>
                  <a:gd name="T9" fmla="*/ 8205 h 89"/>
                  <a:gd name="T10" fmla="*/ 0 w 160"/>
                  <a:gd name="T11" fmla="*/ 8205 h 89"/>
                  <a:gd name="T12" fmla="*/ 0 w 160"/>
                  <a:gd name="T13" fmla="*/ 8205 h 89"/>
                  <a:gd name="T14" fmla="*/ 0 w 160"/>
                  <a:gd name="T15" fmla="*/ 8205 h 89"/>
                  <a:gd name="T16" fmla="*/ 357 w 160"/>
                  <a:gd name="T17" fmla="*/ 7848 h 89"/>
                  <a:gd name="T18" fmla="*/ 357 w 160"/>
                  <a:gd name="T19" fmla="*/ 7848 h 89"/>
                  <a:gd name="T20" fmla="*/ 357 w 160"/>
                  <a:gd name="T21" fmla="*/ 7848 h 89"/>
                  <a:gd name="T22" fmla="*/ 357 w 160"/>
                  <a:gd name="T23" fmla="*/ 7848 h 89"/>
                  <a:gd name="T24" fmla="*/ 714 w 160"/>
                  <a:gd name="T25" fmla="*/ 7848 h 89"/>
                  <a:gd name="T26" fmla="*/ 714 w 160"/>
                  <a:gd name="T27" fmla="*/ 7848 h 89"/>
                  <a:gd name="T28" fmla="*/ 714 w 160"/>
                  <a:gd name="T29" fmla="*/ 7848 h 89"/>
                  <a:gd name="T30" fmla="*/ 714 w 160"/>
                  <a:gd name="T31" fmla="*/ 7848 h 89"/>
                  <a:gd name="T32" fmla="*/ 714 w 160"/>
                  <a:gd name="T33" fmla="*/ 7492 h 89"/>
                  <a:gd name="T34" fmla="*/ 714 w 160"/>
                  <a:gd name="T35" fmla="*/ 7492 h 89"/>
                  <a:gd name="T36" fmla="*/ 1072 w 160"/>
                  <a:gd name="T37" fmla="*/ 7492 h 89"/>
                  <a:gd name="T38" fmla="*/ 1072 w 160"/>
                  <a:gd name="T39" fmla="*/ 7492 h 89"/>
                  <a:gd name="T40" fmla="*/ 1072 w 160"/>
                  <a:gd name="T41" fmla="*/ 7492 h 89"/>
                  <a:gd name="T42" fmla="*/ 1072 w 160"/>
                  <a:gd name="T43" fmla="*/ 7492 h 89"/>
                  <a:gd name="T44" fmla="*/ 39291 w 160"/>
                  <a:gd name="T45" fmla="*/ 5708 h 89"/>
                  <a:gd name="T46" fmla="*/ 39291 w 160"/>
                  <a:gd name="T47" fmla="*/ 5708 h 89"/>
                  <a:gd name="T48" fmla="*/ 56793 w 160"/>
                  <a:gd name="T49" fmla="*/ 29610 h 89"/>
                  <a:gd name="T50" fmla="*/ 56793 w 160"/>
                  <a:gd name="T51" fmla="*/ 29610 h 89"/>
                  <a:gd name="T52" fmla="*/ 56793 w 160"/>
                  <a:gd name="T53" fmla="*/ 29966 h 89"/>
                  <a:gd name="T54" fmla="*/ 56793 w 160"/>
                  <a:gd name="T55" fmla="*/ 29966 h 89"/>
                  <a:gd name="T56" fmla="*/ 56793 w 160"/>
                  <a:gd name="T57" fmla="*/ 29966 h 89"/>
                  <a:gd name="T58" fmla="*/ 56793 w 160"/>
                  <a:gd name="T59" fmla="*/ 29966 h 89"/>
                  <a:gd name="T60" fmla="*/ 56793 w 160"/>
                  <a:gd name="T61" fmla="*/ 29966 h 89"/>
                  <a:gd name="T62" fmla="*/ 56793 w 160"/>
                  <a:gd name="T63" fmla="*/ 30680 h 89"/>
                  <a:gd name="T64" fmla="*/ 56793 w 160"/>
                  <a:gd name="T65" fmla="*/ 30680 h 89"/>
                  <a:gd name="T66" fmla="*/ 56793 w 160"/>
                  <a:gd name="T67" fmla="*/ 30680 h 89"/>
                  <a:gd name="T68" fmla="*/ 56793 w 160"/>
                  <a:gd name="T69" fmla="*/ 30680 h 89"/>
                  <a:gd name="T70" fmla="*/ 56793 w 160"/>
                  <a:gd name="T71" fmla="*/ 31393 h 89"/>
                  <a:gd name="T72" fmla="*/ 0 w 160"/>
                  <a:gd name="T73" fmla="*/ 8562 h 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0" h="89">
                    <a:moveTo>
                      <a:pt x="0" y="24"/>
                    </a:moveTo>
                    <a:lnTo>
                      <a:pt x="0" y="24"/>
                    </a:lnTo>
                    <a:cubicBezTo>
                      <a:pt x="0" y="24"/>
                      <a:pt x="0" y="24"/>
                      <a:pt x="0" y="23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1" y="22"/>
                      <a:pt x="1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6" y="3"/>
                      <a:pt x="82" y="0"/>
                      <a:pt x="110" y="16"/>
                    </a:cubicBezTo>
                    <a:cubicBezTo>
                      <a:pt x="150" y="36"/>
                      <a:pt x="159" y="81"/>
                      <a:pt x="159" y="83"/>
                    </a:cubicBezTo>
                    <a:cubicBezTo>
                      <a:pt x="159" y="84"/>
                      <a:pt x="159" y="84"/>
                      <a:pt x="159" y="84"/>
                    </a:cubicBezTo>
                    <a:cubicBezTo>
                      <a:pt x="159" y="85"/>
                      <a:pt x="159" y="85"/>
                      <a:pt x="159" y="86"/>
                    </a:cubicBezTo>
                    <a:cubicBezTo>
                      <a:pt x="159" y="87"/>
                      <a:pt x="159" y="87"/>
                      <a:pt x="159" y="88"/>
                    </a:cubicBezTo>
                    <a:lnTo>
                      <a:pt x="0" y="2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08" name="Freeform 233">
                <a:extLst>
                  <a:ext uri="{FF2B5EF4-FFF2-40B4-BE49-F238E27FC236}">
                    <a16:creationId xmlns="" xmlns:a16="http://schemas.microsoft.com/office/drawing/2014/main" id="{4A9D4D95-0B64-5547-85F8-01D511A5F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713" y="6954838"/>
                <a:ext cx="50800" cy="42862"/>
              </a:xfrm>
              <a:custGeom>
                <a:avLst/>
                <a:gdLst>
                  <a:gd name="T0" fmla="*/ 3289 w 139"/>
                  <a:gd name="T1" fmla="*/ 42502 h 119"/>
                  <a:gd name="T2" fmla="*/ 3289 w 139"/>
                  <a:gd name="T3" fmla="*/ 42502 h 119"/>
                  <a:gd name="T4" fmla="*/ 2558 w 139"/>
                  <a:gd name="T5" fmla="*/ 42142 h 119"/>
                  <a:gd name="T6" fmla="*/ 2558 w 139"/>
                  <a:gd name="T7" fmla="*/ 42142 h 119"/>
                  <a:gd name="T8" fmla="*/ 2558 w 139"/>
                  <a:gd name="T9" fmla="*/ 41781 h 119"/>
                  <a:gd name="T10" fmla="*/ 2558 w 139"/>
                  <a:gd name="T11" fmla="*/ 41781 h 119"/>
                  <a:gd name="T12" fmla="*/ 2558 w 139"/>
                  <a:gd name="T13" fmla="*/ 41421 h 119"/>
                  <a:gd name="T14" fmla="*/ 2558 w 139"/>
                  <a:gd name="T15" fmla="*/ 41421 h 119"/>
                  <a:gd name="T16" fmla="*/ 2558 w 139"/>
                  <a:gd name="T17" fmla="*/ 41061 h 119"/>
                  <a:gd name="T18" fmla="*/ 2558 w 139"/>
                  <a:gd name="T19" fmla="*/ 41061 h 119"/>
                  <a:gd name="T20" fmla="*/ 2558 w 139"/>
                  <a:gd name="T21" fmla="*/ 41061 h 119"/>
                  <a:gd name="T22" fmla="*/ 2558 w 139"/>
                  <a:gd name="T23" fmla="*/ 41061 h 119"/>
                  <a:gd name="T24" fmla="*/ 2558 w 139"/>
                  <a:gd name="T25" fmla="*/ 41061 h 119"/>
                  <a:gd name="T26" fmla="*/ 10964 w 139"/>
                  <a:gd name="T27" fmla="*/ 12246 h 119"/>
                  <a:gd name="T28" fmla="*/ 10964 w 139"/>
                  <a:gd name="T29" fmla="*/ 12246 h 119"/>
                  <a:gd name="T30" fmla="*/ 48242 w 139"/>
                  <a:gd name="T31" fmla="*/ 1081 h 119"/>
                  <a:gd name="T32" fmla="*/ 48242 w 139"/>
                  <a:gd name="T33" fmla="*/ 1081 h 119"/>
                  <a:gd name="T34" fmla="*/ 48242 w 139"/>
                  <a:gd name="T35" fmla="*/ 1081 h 119"/>
                  <a:gd name="T36" fmla="*/ 48242 w 139"/>
                  <a:gd name="T37" fmla="*/ 1081 h 119"/>
                  <a:gd name="T38" fmla="*/ 48607 w 139"/>
                  <a:gd name="T39" fmla="*/ 1081 h 119"/>
                  <a:gd name="T40" fmla="*/ 48607 w 139"/>
                  <a:gd name="T41" fmla="*/ 1081 h 119"/>
                  <a:gd name="T42" fmla="*/ 48607 w 139"/>
                  <a:gd name="T43" fmla="*/ 1081 h 119"/>
                  <a:gd name="T44" fmla="*/ 48607 w 139"/>
                  <a:gd name="T45" fmla="*/ 1081 h 119"/>
                  <a:gd name="T46" fmla="*/ 48973 w 139"/>
                  <a:gd name="T47" fmla="*/ 1081 h 119"/>
                  <a:gd name="T48" fmla="*/ 48973 w 139"/>
                  <a:gd name="T49" fmla="*/ 1081 h 119"/>
                  <a:gd name="T50" fmla="*/ 49338 w 139"/>
                  <a:gd name="T51" fmla="*/ 1441 h 119"/>
                  <a:gd name="T52" fmla="*/ 49338 w 139"/>
                  <a:gd name="T53" fmla="*/ 1441 h 119"/>
                  <a:gd name="T54" fmla="*/ 49338 w 139"/>
                  <a:gd name="T55" fmla="*/ 1441 h 119"/>
                  <a:gd name="T56" fmla="*/ 49338 w 139"/>
                  <a:gd name="T57" fmla="*/ 1441 h 119"/>
                  <a:gd name="T58" fmla="*/ 49338 w 139"/>
                  <a:gd name="T59" fmla="*/ 1441 h 119"/>
                  <a:gd name="T60" fmla="*/ 49338 w 139"/>
                  <a:gd name="T61" fmla="*/ 1441 h 119"/>
                  <a:gd name="T62" fmla="*/ 49704 w 139"/>
                  <a:gd name="T63" fmla="*/ 1441 h 119"/>
                  <a:gd name="T64" fmla="*/ 49704 w 139"/>
                  <a:gd name="T65" fmla="*/ 1441 h 119"/>
                  <a:gd name="T66" fmla="*/ 49704 w 139"/>
                  <a:gd name="T67" fmla="*/ 1441 h 119"/>
                  <a:gd name="T68" fmla="*/ 49704 w 139"/>
                  <a:gd name="T69" fmla="*/ 1441 h 119"/>
                  <a:gd name="T70" fmla="*/ 50069 w 139"/>
                  <a:gd name="T71" fmla="*/ 1801 h 119"/>
                  <a:gd name="T72" fmla="*/ 50069 w 139"/>
                  <a:gd name="T73" fmla="*/ 1801 h 119"/>
                  <a:gd name="T74" fmla="*/ 50069 w 139"/>
                  <a:gd name="T75" fmla="*/ 1801 h 119"/>
                  <a:gd name="T76" fmla="*/ 50069 w 139"/>
                  <a:gd name="T77" fmla="*/ 1801 h 119"/>
                  <a:gd name="T78" fmla="*/ 50435 w 139"/>
                  <a:gd name="T79" fmla="*/ 2161 h 119"/>
                  <a:gd name="T80" fmla="*/ 50435 w 139"/>
                  <a:gd name="T81" fmla="*/ 2161 h 119"/>
                  <a:gd name="T82" fmla="*/ 50435 w 139"/>
                  <a:gd name="T83" fmla="*/ 2161 h 119"/>
                  <a:gd name="T84" fmla="*/ 50435 w 139"/>
                  <a:gd name="T85" fmla="*/ 2161 h 119"/>
                  <a:gd name="T86" fmla="*/ 50435 w 139"/>
                  <a:gd name="T87" fmla="*/ 2521 h 119"/>
                  <a:gd name="T88" fmla="*/ 3289 w 139"/>
                  <a:gd name="T89" fmla="*/ 42502 h 1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9" h="119">
                    <a:moveTo>
                      <a:pt x="9" y="118"/>
                    </a:moveTo>
                    <a:lnTo>
                      <a:pt x="9" y="118"/>
                    </a:lnTo>
                    <a:cubicBezTo>
                      <a:pt x="8" y="118"/>
                      <a:pt x="8" y="117"/>
                      <a:pt x="7" y="117"/>
                    </a:cubicBezTo>
                    <a:cubicBezTo>
                      <a:pt x="7" y="117"/>
                      <a:pt x="7" y="117"/>
                      <a:pt x="7" y="116"/>
                    </a:cubicBezTo>
                    <a:lnTo>
                      <a:pt x="7" y="115"/>
                    </a:lnTo>
                    <a:lnTo>
                      <a:pt x="7" y="114"/>
                    </a:lnTo>
                    <a:cubicBezTo>
                      <a:pt x="7" y="112"/>
                      <a:pt x="0" y="66"/>
                      <a:pt x="30" y="34"/>
                    </a:cubicBezTo>
                    <a:cubicBezTo>
                      <a:pt x="51" y="10"/>
                      <a:pt x="86" y="0"/>
                      <a:pt x="13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3"/>
                      <a:pt x="135" y="4"/>
                      <a:pt x="135" y="4"/>
                    </a:cubicBezTo>
                    <a:lnTo>
                      <a:pt x="136" y="4"/>
                    </a:lnTo>
                    <a:cubicBezTo>
                      <a:pt x="136" y="4"/>
                      <a:pt x="136" y="4"/>
                      <a:pt x="137" y="5"/>
                    </a:cubicBezTo>
                    <a:cubicBezTo>
                      <a:pt x="138" y="6"/>
                      <a:pt x="138" y="6"/>
                      <a:pt x="138" y="6"/>
                    </a:cubicBezTo>
                    <a:cubicBezTo>
                      <a:pt x="138" y="6"/>
                      <a:pt x="138" y="6"/>
                      <a:pt x="138" y="7"/>
                    </a:cubicBezTo>
                    <a:lnTo>
                      <a:pt x="9" y="11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09" name="Freeform 234">
                <a:extLst>
                  <a:ext uri="{FF2B5EF4-FFF2-40B4-BE49-F238E27FC236}">
                    <a16:creationId xmlns="" xmlns:a16="http://schemas.microsoft.com/office/drawing/2014/main" id="{D7B13753-DA80-AA4D-A38E-E2109AF26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0888" y="6956425"/>
                <a:ext cx="47625" cy="46038"/>
              </a:xfrm>
              <a:custGeom>
                <a:avLst/>
                <a:gdLst>
                  <a:gd name="T0" fmla="*/ 46543 w 132"/>
                  <a:gd name="T1" fmla="*/ 0 h 128"/>
                  <a:gd name="T2" fmla="*/ 46543 w 132"/>
                  <a:gd name="T3" fmla="*/ 0 h 128"/>
                  <a:gd name="T4" fmla="*/ 46903 w 132"/>
                  <a:gd name="T5" fmla="*/ 0 h 128"/>
                  <a:gd name="T6" fmla="*/ 46903 w 132"/>
                  <a:gd name="T7" fmla="*/ 0 h 128"/>
                  <a:gd name="T8" fmla="*/ 46903 w 132"/>
                  <a:gd name="T9" fmla="*/ 0 h 128"/>
                  <a:gd name="T10" fmla="*/ 46903 w 132"/>
                  <a:gd name="T11" fmla="*/ 0 h 128"/>
                  <a:gd name="T12" fmla="*/ 47264 w 132"/>
                  <a:gd name="T13" fmla="*/ 360 h 128"/>
                  <a:gd name="T14" fmla="*/ 47264 w 132"/>
                  <a:gd name="T15" fmla="*/ 360 h 128"/>
                  <a:gd name="T16" fmla="*/ 47264 w 132"/>
                  <a:gd name="T17" fmla="*/ 719 h 128"/>
                  <a:gd name="T18" fmla="*/ 47264 w 132"/>
                  <a:gd name="T19" fmla="*/ 719 h 128"/>
                  <a:gd name="T20" fmla="*/ 47264 w 132"/>
                  <a:gd name="T21" fmla="*/ 719 h 128"/>
                  <a:gd name="T22" fmla="*/ 47264 w 132"/>
                  <a:gd name="T23" fmla="*/ 719 h 128"/>
                  <a:gd name="T24" fmla="*/ 47264 w 132"/>
                  <a:gd name="T25" fmla="*/ 719 h 128"/>
                  <a:gd name="T26" fmla="*/ 47264 w 132"/>
                  <a:gd name="T27" fmla="*/ 719 h 128"/>
                  <a:gd name="T28" fmla="*/ 47264 w 132"/>
                  <a:gd name="T29" fmla="*/ 1079 h 128"/>
                  <a:gd name="T30" fmla="*/ 47264 w 132"/>
                  <a:gd name="T31" fmla="*/ 1079 h 128"/>
                  <a:gd name="T32" fmla="*/ 47264 w 132"/>
                  <a:gd name="T33" fmla="*/ 1079 h 128"/>
                  <a:gd name="T34" fmla="*/ 47264 w 132"/>
                  <a:gd name="T35" fmla="*/ 1079 h 128"/>
                  <a:gd name="T36" fmla="*/ 47264 w 132"/>
                  <a:gd name="T37" fmla="*/ 1439 h 128"/>
                  <a:gd name="T38" fmla="*/ 47264 w 132"/>
                  <a:gd name="T39" fmla="*/ 1439 h 128"/>
                  <a:gd name="T40" fmla="*/ 47264 w 132"/>
                  <a:gd name="T41" fmla="*/ 1798 h 128"/>
                  <a:gd name="T42" fmla="*/ 47264 w 132"/>
                  <a:gd name="T43" fmla="*/ 1798 h 128"/>
                  <a:gd name="T44" fmla="*/ 31028 w 132"/>
                  <a:gd name="T45" fmla="*/ 36687 h 128"/>
                  <a:gd name="T46" fmla="*/ 31028 w 132"/>
                  <a:gd name="T47" fmla="*/ 36687 h 128"/>
                  <a:gd name="T48" fmla="*/ 1082 w 132"/>
                  <a:gd name="T49" fmla="*/ 41003 h 128"/>
                  <a:gd name="T50" fmla="*/ 1082 w 132"/>
                  <a:gd name="T51" fmla="*/ 41003 h 128"/>
                  <a:gd name="T52" fmla="*/ 1082 w 132"/>
                  <a:gd name="T53" fmla="*/ 40643 h 128"/>
                  <a:gd name="T54" fmla="*/ 1082 w 132"/>
                  <a:gd name="T55" fmla="*/ 40643 h 128"/>
                  <a:gd name="T56" fmla="*/ 1082 w 132"/>
                  <a:gd name="T57" fmla="*/ 40643 h 128"/>
                  <a:gd name="T58" fmla="*/ 1082 w 132"/>
                  <a:gd name="T59" fmla="*/ 40643 h 128"/>
                  <a:gd name="T60" fmla="*/ 722 w 132"/>
                  <a:gd name="T61" fmla="*/ 40643 h 128"/>
                  <a:gd name="T62" fmla="*/ 722 w 132"/>
                  <a:gd name="T63" fmla="*/ 40643 h 128"/>
                  <a:gd name="T64" fmla="*/ 361 w 132"/>
                  <a:gd name="T65" fmla="*/ 40643 h 128"/>
                  <a:gd name="T66" fmla="*/ 361 w 132"/>
                  <a:gd name="T67" fmla="*/ 40643 h 128"/>
                  <a:gd name="T68" fmla="*/ 361 w 132"/>
                  <a:gd name="T69" fmla="*/ 40643 h 128"/>
                  <a:gd name="T70" fmla="*/ 361 w 132"/>
                  <a:gd name="T71" fmla="*/ 40643 h 128"/>
                  <a:gd name="T72" fmla="*/ 0 w 132"/>
                  <a:gd name="T73" fmla="*/ 39924 h 128"/>
                  <a:gd name="T74" fmla="*/ 46543 w 132"/>
                  <a:gd name="T75" fmla="*/ 0 h 1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32" h="128">
                    <a:moveTo>
                      <a:pt x="129" y="0"/>
                    </a:moveTo>
                    <a:lnTo>
                      <a:pt x="129" y="0"/>
                    </a:lnTo>
                    <a:lnTo>
                      <a:pt x="130" y="0"/>
                    </a:lnTo>
                    <a:cubicBezTo>
                      <a:pt x="130" y="1"/>
                      <a:pt x="130" y="1"/>
                      <a:pt x="131" y="1"/>
                    </a:cubicBezTo>
                    <a:lnTo>
                      <a:pt x="131" y="2"/>
                    </a:ln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27" y="51"/>
                      <a:pt x="112" y="84"/>
                      <a:pt x="86" y="102"/>
                    </a:cubicBezTo>
                    <a:cubicBezTo>
                      <a:pt x="50" y="127"/>
                      <a:pt x="5" y="114"/>
                      <a:pt x="3" y="114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3" y="113"/>
                      <a:pt x="3" y="113"/>
                      <a:pt x="2" y="113"/>
                    </a:cubicBezTo>
                    <a:cubicBezTo>
                      <a:pt x="2" y="113"/>
                      <a:pt x="2" y="113"/>
                      <a:pt x="1" y="113"/>
                    </a:cubicBezTo>
                    <a:cubicBezTo>
                      <a:pt x="1" y="112"/>
                      <a:pt x="0" y="111"/>
                      <a:pt x="0" y="111"/>
                    </a:cubicBezTo>
                    <a:lnTo>
                      <a:pt x="129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10" name="Freeform 235">
                <a:extLst>
                  <a:ext uri="{FF2B5EF4-FFF2-40B4-BE49-F238E27FC236}">
                    <a16:creationId xmlns="" xmlns:a16="http://schemas.microsoft.com/office/drawing/2014/main" id="{9639E37C-7926-104E-AD53-E9F8C8569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713" y="6889750"/>
                <a:ext cx="50800" cy="42863"/>
              </a:xfrm>
              <a:custGeom>
                <a:avLst/>
                <a:gdLst>
                  <a:gd name="T0" fmla="*/ 3289 w 139"/>
                  <a:gd name="T1" fmla="*/ 42503 h 119"/>
                  <a:gd name="T2" fmla="*/ 3289 w 139"/>
                  <a:gd name="T3" fmla="*/ 42503 h 119"/>
                  <a:gd name="T4" fmla="*/ 2924 w 139"/>
                  <a:gd name="T5" fmla="*/ 42143 h 119"/>
                  <a:gd name="T6" fmla="*/ 2924 w 139"/>
                  <a:gd name="T7" fmla="*/ 42143 h 119"/>
                  <a:gd name="T8" fmla="*/ 2924 w 139"/>
                  <a:gd name="T9" fmla="*/ 42143 h 119"/>
                  <a:gd name="T10" fmla="*/ 2924 w 139"/>
                  <a:gd name="T11" fmla="*/ 42143 h 119"/>
                  <a:gd name="T12" fmla="*/ 2558 w 139"/>
                  <a:gd name="T13" fmla="*/ 41422 h 119"/>
                  <a:gd name="T14" fmla="*/ 2558 w 139"/>
                  <a:gd name="T15" fmla="*/ 41422 h 119"/>
                  <a:gd name="T16" fmla="*/ 2558 w 139"/>
                  <a:gd name="T17" fmla="*/ 41422 h 119"/>
                  <a:gd name="T18" fmla="*/ 2558 w 139"/>
                  <a:gd name="T19" fmla="*/ 41422 h 119"/>
                  <a:gd name="T20" fmla="*/ 2558 w 139"/>
                  <a:gd name="T21" fmla="*/ 41422 h 119"/>
                  <a:gd name="T22" fmla="*/ 2558 w 139"/>
                  <a:gd name="T23" fmla="*/ 41422 h 119"/>
                  <a:gd name="T24" fmla="*/ 2558 w 139"/>
                  <a:gd name="T25" fmla="*/ 41422 h 119"/>
                  <a:gd name="T26" fmla="*/ 2558 w 139"/>
                  <a:gd name="T27" fmla="*/ 41422 h 119"/>
                  <a:gd name="T28" fmla="*/ 10964 w 139"/>
                  <a:gd name="T29" fmla="*/ 12247 h 119"/>
                  <a:gd name="T30" fmla="*/ 10964 w 139"/>
                  <a:gd name="T31" fmla="*/ 12247 h 119"/>
                  <a:gd name="T32" fmla="*/ 48607 w 139"/>
                  <a:gd name="T33" fmla="*/ 1081 h 119"/>
                  <a:gd name="T34" fmla="*/ 48607 w 139"/>
                  <a:gd name="T35" fmla="*/ 1081 h 119"/>
                  <a:gd name="T36" fmla="*/ 48607 w 139"/>
                  <a:gd name="T37" fmla="*/ 1081 h 119"/>
                  <a:gd name="T38" fmla="*/ 48607 w 139"/>
                  <a:gd name="T39" fmla="*/ 1081 h 119"/>
                  <a:gd name="T40" fmla="*/ 48607 w 139"/>
                  <a:gd name="T41" fmla="*/ 1441 h 119"/>
                  <a:gd name="T42" fmla="*/ 48607 w 139"/>
                  <a:gd name="T43" fmla="*/ 1441 h 119"/>
                  <a:gd name="T44" fmla="*/ 48973 w 139"/>
                  <a:gd name="T45" fmla="*/ 1441 h 119"/>
                  <a:gd name="T46" fmla="*/ 48973 w 139"/>
                  <a:gd name="T47" fmla="*/ 1441 h 119"/>
                  <a:gd name="T48" fmla="*/ 48973 w 139"/>
                  <a:gd name="T49" fmla="*/ 1441 h 119"/>
                  <a:gd name="T50" fmla="*/ 48973 w 139"/>
                  <a:gd name="T51" fmla="*/ 1441 h 119"/>
                  <a:gd name="T52" fmla="*/ 49338 w 139"/>
                  <a:gd name="T53" fmla="*/ 1441 h 119"/>
                  <a:gd name="T54" fmla="*/ 49338 w 139"/>
                  <a:gd name="T55" fmla="*/ 1441 h 119"/>
                  <a:gd name="T56" fmla="*/ 49338 w 139"/>
                  <a:gd name="T57" fmla="*/ 1441 h 119"/>
                  <a:gd name="T58" fmla="*/ 49338 w 139"/>
                  <a:gd name="T59" fmla="*/ 1441 h 119"/>
                  <a:gd name="T60" fmla="*/ 49338 w 139"/>
                  <a:gd name="T61" fmla="*/ 1441 h 119"/>
                  <a:gd name="T62" fmla="*/ 49338 w 139"/>
                  <a:gd name="T63" fmla="*/ 1441 h 119"/>
                  <a:gd name="T64" fmla="*/ 49704 w 139"/>
                  <a:gd name="T65" fmla="*/ 1441 h 119"/>
                  <a:gd name="T66" fmla="*/ 49704 w 139"/>
                  <a:gd name="T67" fmla="*/ 1441 h 119"/>
                  <a:gd name="T68" fmla="*/ 50069 w 139"/>
                  <a:gd name="T69" fmla="*/ 1801 h 119"/>
                  <a:gd name="T70" fmla="*/ 50069 w 139"/>
                  <a:gd name="T71" fmla="*/ 1801 h 119"/>
                  <a:gd name="T72" fmla="*/ 50069 w 139"/>
                  <a:gd name="T73" fmla="*/ 2161 h 119"/>
                  <a:gd name="T74" fmla="*/ 50069 w 139"/>
                  <a:gd name="T75" fmla="*/ 2161 h 119"/>
                  <a:gd name="T76" fmla="*/ 50069 w 139"/>
                  <a:gd name="T77" fmla="*/ 2161 h 119"/>
                  <a:gd name="T78" fmla="*/ 50069 w 139"/>
                  <a:gd name="T79" fmla="*/ 2161 h 119"/>
                  <a:gd name="T80" fmla="*/ 50435 w 139"/>
                  <a:gd name="T81" fmla="*/ 2161 h 119"/>
                  <a:gd name="T82" fmla="*/ 50435 w 139"/>
                  <a:gd name="T83" fmla="*/ 2161 h 119"/>
                  <a:gd name="T84" fmla="*/ 50435 w 139"/>
                  <a:gd name="T85" fmla="*/ 2521 h 119"/>
                  <a:gd name="T86" fmla="*/ 50435 w 139"/>
                  <a:gd name="T87" fmla="*/ 2521 h 119"/>
                  <a:gd name="T88" fmla="*/ 50435 w 139"/>
                  <a:gd name="T89" fmla="*/ 2521 h 119"/>
                  <a:gd name="T90" fmla="*/ 3289 w 139"/>
                  <a:gd name="T91" fmla="*/ 42503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39" h="119">
                    <a:moveTo>
                      <a:pt x="9" y="118"/>
                    </a:moveTo>
                    <a:lnTo>
                      <a:pt x="9" y="118"/>
                    </a:lnTo>
                    <a:cubicBezTo>
                      <a:pt x="8" y="118"/>
                      <a:pt x="8" y="118"/>
                      <a:pt x="8" y="117"/>
                    </a:cubicBezTo>
                    <a:cubicBezTo>
                      <a:pt x="8" y="116"/>
                      <a:pt x="7" y="116"/>
                      <a:pt x="7" y="115"/>
                    </a:cubicBezTo>
                    <a:cubicBezTo>
                      <a:pt x="6" y="113"/>
                      <a:pt x="0" y="67"/>
                      <a:pt x="30" y="34"/>
                    </a:cubicBezTo>
                    <a:cubicBezTo>
                      <a:pt x="52" y="10"/>
                      <a:pt x="86" y="0"/>
                      <a:pt x="133" y="3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5" y="4"/>
                      <a:pt x="135" y="4"/>
                      <a:pt x="135" y="4"/>
                    </a:cubicBezTo>
                    <a:lnTo>
                      <a:pt x="136" y="4"/>
                    </a:lnTo>
                    <a:cubicBezTo>
                      <a:pt x="136" y="5"/>
                      <a:pt x="137" y="5"/>
                      <a:pt x="137" y="5"/>
                    </a:cubicBezTo>
                    <a:cubicBezTo>
                      <a:pt x="137" y="5"/>
                      <a:pt x="137" y="5"/>
                      <a:pt x="137" y="6"/>
                    </a:cubicBezTo>
                    <a:cubicBezTo>
                      <a:pt x="138" y="6"/>
                      <a:pt x="138" y="6"/>
                      <a:pt x="138" y="6"/>
                    </a:cubicBezTo>
                    <a:cubicBezTo>
                      <a:pt x="138" y="6"/>
                      <a:pt x="138" y="6"/>
                      <a:pt x="138" y="7"/>
                    </a:cubicBezTo>
                    <a:lnTo>
                      <a:pt x="9" y="11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11" name="Freeform 236">
                <a:extLst>
                  <a:ext uri="{FF2B5EF4-FFF2-40B4-BE49-F238E27FC236}">
                    <a16:creationId xmlns="" xmlns:a16="http://schemas.microsoft.com/office/drawing/2014/main" id="{A31853EB-CB35-9444-A907-0465E1A96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0888" y="6891338"/>
                <a:ext cx="47625" cy="46037"/>
              </a:xfrm>
              <a:custGeom>
                <a:avLst/>
                <a:gdLst>
                  <a:gd name="T0" fmla="*/ 46543 w 132"/>
                  <a:gd name="T1" fmla="*/ 0 h 128"/>
                  <a:gd name="T2" fmla="*/ 46543 w 132"/>
                  <a:gd name="T3" fmla="*/ 0 h 128"/>
                  <a:gd name="T4" fmla="*/ 46903 w 132"/>
                  <a:gd name="T5" fmla="*/ 0 h 128"/>
                  <a:gd name="T6" fmla="*/ 46903 w 132"/>
                  <a:gd name="T7" fmla="*/ 0 h 128"/>
                  <a:gd name="T8" fmla="*/ 46903 w 132"/>
                  <a:gd name="T9" fmla="*/ 360 h 128"/>
                  <a:gd name="T10" fmla="*/ 46903 w 132"/>
                  <a:gd name="T11" fmla="*/ 360 h 128"/>
                  <a:gd name="T12" fmla="*/ 47264 w 132"/>
                  <a:gd name="T13" fmla="*/ 719 h 128"/>
                  <a:gd name="T14" fmla="*/ 47264 w 132"/>
                  <a:gd name="T15" fmla="*/ 719 h 128"/>
                  <a:gd name="T16" fmla="*/ 47264 w 132"/>
                  <a:gd name="T17" fmla="*/ 719 h 128"/>
                  <a:gd name="T18" fmla="*/ 47264 w 132"/>
                  <a:gd name="T19" fmla="*/ 719 h 128"/>
                  <a:gd name="T20" fmla="*/ 47264 w 132"/>
                  <a:gd name="T21" fmla="*/ 719 h 128"/>
                  <a:gd name="T22" fmla="*/ 47264 w 132"/>
                  <a:gd name="T23" fmla="*/ 719 h 128"/>
                  <a:gd name="T24" fmla="*/ 47264 w 132"/>
                  <a:gd name="T25" fmla="*/ 1079 h 128"/>
                  <a:gd name="T26" fmla="*/ 47264 w 132"/>
                  <a:gd name="T27" fmla="*/ 1079 h 128"/>
                  <a:gd name="T28" fmla="*/ 47264 w 132"/>
                  <a:gd name="T29" fmla="*/ 1079 h 128"/>
                  <a:gd name="T30" fmla="*/ 47264 w 132"/>
                  <a:gd name="T31" fmla="*/ 1079 h 128"/>
                  <a:gd name="T32" fmla="*/ 47264 w 132"/>
                  <a:gd name="T33" fmla="*/ 1439 h 128"/>
                  <a:gd name="T34" fmla="*/ 47264 w 132"/>
                  <a:gd name="T35" fmla="*/ 1439 h 128"/>
                  <a:gd name="T36" fmla="*/ 47264 w 132"/>
                  <a:gd name="T37" fmla="*/ 1439 h 128"/>
                  <a:gd name="T38" fmla="*/ 47264 w 132"/>
                  <a:gd name="T39" fmla="*/ 1439 h 128"/>
                  <a:gd name="T40" fmla="*/ 47264 w 132"/>
                  <a:gd name="T41" fmla="*/ 1798 h 128"/>
                  <a:gd name="T42" fmla="*/ 47264 w 132"/>
                  <a:gd name="T43" fmla="*/ 1798 h 128"/>
                  <a:gd name="T44" fmla="*/ 31389 w 132"/>
                  <a:gd name="T45" fmla="*/ 36686 h 128"/>
                  <a:gd name="T46" fmla="*/ 31389 w 132"/>
                  <a:gd name="T47" fmla="*/ 36686 h 128"/>
                  <a:gd name="T48" fmla="*/ 1082 w 132"/>
                  <a:gd name="T49" fmla="*/ 41002 h 128"/>
                  <a:gd name="T50" fmla="*/ 1082 w 132"/>
                  <a:gd name="T51" fmla="*/ 41002 h 128"/>
                  <a:gd name="T52" fmla="*/ 1082 w 132"/>
                  <a:gd name="T53" fmla="*/ 41002 h 128"/>
                  <a:gd name="T54" fmla="*/ 1082 w 132"/>
                  <a:gd name="T55" fmla="*/ 41002 h 128"/>
                  <a:gd name="T56" fmla="*/ 1082 w 132"/>
                  <a:gd name="T57" fmla="*/ 41002 h 128"/>
                  <a:gd name="T58" fmla="*/ 1082 w 132"/>
                  <a:gd name="T59" fmla="*/ 41002 h 128"/>
                  <a:gd name="T60" fmla="*/ 1082 w 132"/>
                  <a:gd name="T61" fmla="*/ 41002 h 128"/>
                  <a:gd name="T62" fmla="*/ 1082 w 132"/>
                  <a:gd name="T63" fmla="*/ 41002 h 128"/>
                  <a:gd name="T64" fmla="*/ 722 w 132"/>
                  <a:gd name="T65" fmla="*/ 40642 h 128"/>
                  <a:gd name="T66" fmla="*/ 722 w 132"/>
                  <a:gd name="T67" fmla="*/ 40642 h 128"/>
                  <a:gd name="T68" fmla="*/ 361 w 132"/>
                  <a:gd name="T69" fmla="*/ 40642 h 128"/>
                  <a:gd name="T70" fmla="*/ 361 w 132"/>
                  <a:gd name="T71" fmla="*/ 40642 h 128"/>
                  <a:gd name="T72" fmla="*/ 0 w 132"/>
                  <a:gd name="T73" fmla="*/ 39923 h 128"/>
                  <a:gd name="T74" fmla="*/ 46543 w 132"/>
                  <a:gd name="T75" fmla="*/ 0 h 1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32" h="128">
                    <a:moveTo>
                      <a:pt x="129" y="0"/>
                    </a:moveTo>
                    <a:lnTo>
                      <a:pt x="129" y="0"/>
                    </a:lnTo>
                    <a:cubicBezTo>
                      <a:pt x="129" y="0"/>
                      <a:pt x="129" y="0"/>
                      <a:pt x="130" y="0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2"/>
                      <a:pt x="130" y="2"/>
                      <a:pt x="131" y="2"/>
                    </a:cubicBezTo>
                    <a:lnTo>
                      <a:pt x="131" y="3"/>
                    </a:lnTo>
                    <a:lnTo>
                      <a:pt x="131" y="4"/>
                    </a:lnTo>
                    <a:lnTo>
                      <a:pt x="131" y="5"/>
                    </a:lnTo>
                    <a:cubicBezTo>
                      <a:pt x="128" y="52"/>
                      <a:pt x="113" y="84"/>
                      <a:pt x="87" y="102"/>
                    </a:cubicBezTo>
                    <a:cubicBezTo>
                      <a:pt x="50" y="127"/>
                      <a:pt x="5" y="114"/>
                      <a:pt x="3" y="114"/>
                    </a:cubicBezTo>
                    <a:cubicBezTo>
                      <a:pt x="2" y="114"/>
                      <a:pt x="2" y="113"/>
                      <a:pt x="2" y="113"/>
                    </a:cubicBezTo>
                    <a:lnTo>
                      <a:pt x="1" y="113"/>
                    </a:lnTo>
                    <a:cubicBezTo>
                      <a:pt x="0" y="113"/>
                      <a:pt x="0" y="112"/>
                      <a:pt x="0" y="111"/>
                    </a:cubicBezTo>
                    <a:lnTo>
                      <a:pt x="129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12" name="Freeform 237">
                <a:extLst>
                  <a:ext uri="{FF2B5EF4-FFF2-40B4-BE49-F238E27FC236}">
                    <a16:creationId xmlns="" xmlns:a16="http://schemas.microsoft.com/office/drawing/2014/main" id="{DB1EBF1A-F10F-D94F-A729-9A6F0FE72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0088" y="6821488"/>
                <a:ext cx="25400" cy="61912"/>
              </a:xfrm>
              <a:custGeom>
                <a:avLst/>
                <a:gdLst>
                  <a:gd name="T0" fmla="*/ 25032 w 69"/>
                  <a:gd name="T1" fmla="*/ 61548 h 170"/>
                  <a:gd name="T2" fmla="*/ 25032 w 69"/>
                  <a:gd name="T3" fmla="*/ 61548 h 170"/>
                  <a:gd name="T4" fmla="*/ 24296 w 69"/>
                  <a:gd name="T5" fmla="*/ 61548 h 170"/>
                  <a:gd name="T6" fmla="*/ 24296 w 69"/>
                  <a:gd name="T7" fmla="*/ 61548 h 170"/>
                  <a:gd name="T8" fmla="*/ 24296 w 69"/>
                  <a:gd name="T9" fmla="*/ 61548 h 170"/>
                  <a:gd name="T10" fmla="*/ 23559 w 69"/>
                  <a:gd name="T11" fmla="*/ 61548 h 170"/>
                  <a:gd name="T12" fmla="*/ 23559 w 69"/>
                  <a:gd name="T13" fmla="*/ 61548 h 170"/>
                  <a:gd name="T14" fmla="*/ 23559 w 69"/>
                  <a:gd name="T15" fmla="*/ 61548 h 170"/>
                  <a:gd name="T16" fmla="*/ 23559 w 69"/>
                  <a:gd name="T17" fmla="*/ 61548 h 170"/>
                  <a:gd name="T18" fmla="*/ 23559 w 69"/>
                  <a:gd name="T19" fmla="*/ 61184 h 170"/>
                  <a:gd name="T20" fmla="*/ 23559 w 69"/>
                  <a:gd name="T21" fmla="*/ 61184 h 170"/>
                  <a:gd name="T22" fmla="*/ 23559 w 69"/>
                  <a:gd name="T23" fmla="*/ 61184 h 170"/>
                  <a:gd name="T24" fmla="*/ 23559 w 69"/>
                  <a:gd name="T25" fmla="*/ 61184 h 170"/>
                  <a:gd name="T26" fmla="*/ 3313 w 69"/>
                  <a:gd name="T27" fmla="*/ 38240 h 170"/>
                  <a:gd name="T28" fmla="*/ 3313 w 69"/>
                  <a:gd name="T29" fmla="*/ 38240 h 170"/>
                  <a:gd name="T30" fmla="*/ 14357 w 69"/>
                  <a:gd name="T31" fmla="*/ 1093 h 170"/>
                  <a:gd name="T32" fmla="*/ 14357 w 69"/>
                  <a:gd name="T33" fmla="*/ 1093 h 170"/>
                  <a:gd name="T34" fmla="*/ 14357 w 69"/>
                  <a:gd name="T35" fmla="*/ 1093 h 170"/>
                  <a:gd name="T36" fmla="*/ 14357 w 69"/>
                  <a:gd name="T37" fmla="*/ 1093 h 170"/>
                  <a:gd name="T38" fmla="*/ 14357 w 69"/>
                  <a:gd name="T39" fmla="*/ 728 h 170"/>
                  <a:gd name="T40" fmla="*/ 14357 w 69"/>
                  <a:gd name="T41" fmla="*/ 728 h 170"/>
                  <a:gd name="T42" fmla="*/ 14725 w 69"/>
                  <a:gd name="T43" fmla="*/ 364 h 170"/>
                  <a:gd name="T44" fmla="*/ 14725 w 69"/>
                  <a:gd name="T45" fmla="*/ 364 h 170"/>
                  <a:gd name="T46" fmla="*/ 14725 w 69"/>
                  <a:gd name="T47" fmla="*/ 364 h 170"/>
                  <a:gd name="T48" fmla="*/ 14725 w 69"/>
                  <a:gd name="T49" fmla="*/ 364 h 170"/>
                  <a:gd name="T50" fmla="*/ 15093 w 69"/>
                  <a:gd name="T51" fmla="*/ 364 h 170"/>
                  <a:gd name="T52" fmla="*/ 15093 w 69"/>
                  <a:gd name="T53" fmla="*/ 364 h 170"/>
                  <a:gd name="T54" fmla="*/ 15093 w 69"/>
                  <a:gd name="T55" fmla="*/ 0 h 170"/>
                  <a:gd name="T56" fmla="*/ 15093 w 69"/>
                  <a:gd name="T57" fmla="*/ 0 h 170"/>
                  <a:gd name="T58" fmla="*/ 15093 w 69"/>
                  <a:gd name="T59" fmla="*/ 0 h 170"/>
                  <a:gd name="T60" fmla="*/ 15093 w 69"/>
                  <a:gd name="T61" fmla="*/ 0 h 170"/>
                  <a:gd name="T62" fmla="*/ 15461 w 69"/>
                  <a:gd name="T63" fmla="*/ 0 h 170"/>
                  <a:gd name="T64" fmla="*/ 15461 w 69"/>
                  <a:gd name="T65" fmla="*/ 0 h 170"/>
                  <a:gd name="T66" fmla="*/ 15461 w 69"/>
                  <a:gd name="T67" fmla="*/ 0 h 170"/>
                  <a:gd name="T68" fmla="*/ 15461 w 69"/>
                  <a:gd name="T69" fmla="*/ 0 h 170"/>
                  <a:gd name="T70" fmla="*/ 15829 w 69"/>
                  <a:gd name="T71" fmla="*/ 0 h 170"/>
                  <a:gd name="T72" fmla="*/ 15829 w 69"/>
                  <a:gd name="T73" fmla="*/ 0 h 170"/>
                  <a:gd name="T74" fmla="*/ 15829 w 69"/>
                  <a:gd name="T75" fmla="*/ 0 h 170"/>
                  <a:gd name="T76" fmla="*/ 15829 w 69"/>
                  <a:gd name="T77" fmla="*/ 0 h 170"/>
                  <a:gd name="T78" fmla="*/ 16197 w 69"/>
                  <a:gd name="T79" fmla="*/ 0 h 170"/>
                  <a:gd name="T80" fmla="*/ 16197 w 69"/>
                  <a:gd name="T81" fmla="*/ 0 h 170"/>
                  <a:gd name="T82" fmla="*/ 16197 w 69"/>
                  <a:gd name="T83" fmla="*/ 0 h 170"/>
                  <a:gd name="T84" fmla="*/ 16197 w 69"/>
                  <a:gd name="T85" fmla="*/ 0 h 170"/>
                  <a:gd name="T86" fmla="*/ 16565 w 69"/>
                  <a:gd name="T87" fmla="*/ 0 h 170"/>
                  <a:gd name="T88" fmla="*/ 25032 w 69"/>
                  <a:gd name="T89" fmla="*/ 61548 h 1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9" h="170">
                    <a:moveTo>
                      <a:pt x="68" y="169"/>
                    </a:moveTo>
                    <a:lnTo>
                      <a:pt x="68" y="169"/>
                    </a:lnTo>
                    <a:cubicBezTo>
                      <a:pt x="67" y="169"/>
                      <a:pt x="67" y="169"/>
                      <a:pt x="66" y="169"/>
                    </a:cubicBezTo>
                    <a:cubicBezTo>
                      <a:pt x="65" y="169"/>
                      <a:pt x="65" y="169"/>
                      <a:pt x="64" y="169"/>
                    </a:cubicBezTo>
                    <a:lnTo>
                      <a:pt x="64" y="168"/>
                    </a:lnTo>
                    <a:cubicBezTo>
                      <a:pt x="62" y="168"/>
                      <a:pt x="20" y="148"/>
                      <a:pt x="9" y="105"/>
                    </a:cubicBezTo>
                    <a:cubicBezTo>
                      <a:pt x="0" y="74"/>
                      <a:pt x="11" y="39"/>
                      <a:pt x="39" y="3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40" y="2"/>
                      <a:pt x="40" y="1"/>
                      <a:pt x="40" y="1"/>
                    </a:cubicBezTo>
                    <a:cubicBezTo>
                      <a:pt x="40" y="1"/>
                      <a:pt x="40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3" y="0"/>
                      <a:pt x="43" y="0"/>
                    </a:cubicBezTo>
                    <a:lnTo>
                      <a:pt x="44" y="0"/>
                    </a:lnTo>
                    <a:lnTo>
                      <a:pt x="45" y="0"/>
                    </a:lnTo>
                    <a:lnTo>
                      <a:pt x="68" y="16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13" name="Freeform 238">
                <a:extLst>
                  <a:ext uri="{FF2B5EF4-FFF2-40B4-BE49-F238E27FC236}">
                    <a16:creationId xmlns="" xmlns:a16="http://schemas.microsoft.com/office/drawing/2014/main" id="{5A68E435-9DFF-5745-93C2-740EF1AD0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5963" y="6821488"/>
                <a:ext cx="23812" cy="61912"/>
              </a:xfrm>
              <a:custGeom>
                <a:avLst/>
                <a:gdLst>
                  <a:gd name="T0" fmla="*/ 0 w 64"/>
                  <a:gd name="T1" fmla="*/ 0 h 170"/>
                  <a:gd name="T2" fmla="*/ 0 w 64"/>
                  <a:gd name="T3" fmla="*/ 0 h 170"/>
                  <a:gd name="T4" fmla="*/ 0 w 64"/>
                  <a:gd name="T5" fmla="*/ 0 h 170"/>
                  <a:gd name="T6" fmla="*/ 0 w 64"/>
                  <a:gd name="T7" fmla="*/ 0 h 170"/>
                  <a:gd name="T8" fmla="*/ 372 w 64"/>
                  <a:gd name="T9" fmla="*/ 0 h 170"/>
                  <a:gd name="T10" fmla="*/ 372 w 64"/>
                  <a:gd name="T11" fmla="*/ 0 h 170"/>
                  <a:gd name="T12" fmla="*/ 744 w 64"/>
                  <a:gd name="T13" fmla="*/ 0 h 170"/>
                  <a:gd name="T14" fmla="*/ 744 w 64"/>
                  <a:gd name="T15" fmla="*/ 0 h 170"/>
                  <a:gd name="T16" fmla="*/ 744 w 64"/>
                  <a:gd name="T17" fmla="*/ 0 h 170"/>
                  <a:gd name="T18" fmla="*/ 744 w 64"/>
                  <a:gd name="T19" fmla="*/ 0 h 170"/>
                  <a:gd name="T20" fmla="*/ 744 w 64"/>
                  <a:gd name="T21" fmla="*/ 0 h 170"/>
                  <a:gd name="T22" fmla="*/ 744 w 64"/>
                  <a:gd name="T23" fmla="*/ 0 h 170"/>
                  <a:gd name="T24" fmla="*/ 1116 w 64"/>
                  <a:gd name="T25" fmla="*/ 0 h 170"/>
                  <a:gd name="T26" fmla="*/ 1116 w 64"/>
                  <a:gd name="T27" fmla="*/ 0 h 170"/>
                  <a:gd name="T28" fmla="*/ 1488 w 64"/>
                  <a:gd name="T29" fmla="*/ 0 h 170"/>
                  <a:gd name="T30" fmla="*/ 1488 w 64"/>
                  <a:gd name="T31" fmla="*/ 0 h 170"/>
                  <a:gd name="T32" fmla="*/ 1488 w 64"/>
                  <a:gd name="T33" fmla="*/ 0 h 170"/>
                  <a:gd name="T34" fmla="*/ 1488 w 64"/>
                  <a:gd name="T35" fmla="*/ 0 h 170"/>
                  <a:gd name="T36" fmla="*/ 1860 w 64"/>
                  <a:gd name="T37" fmla="*/ 364 h 170"/>
                  <a:gd name="T38" fmla="*/ 1860 w 64"/>
                  <a:gd name="T39" fmla="*/ 364 h 170"/>
                  <a:gd name="T40" fmla="*/ 1860 w 64"/>
                  <a:gd name="T41" fmla="*/ 364 h 170"/>
                  <a:gd name="T42" fmla="*/ 1860 w 64"/>
                  <a:gd name="T43" fmla="*/ 364 h 170"/>
                  <a:gd name="T44" fmla="*/ 23068 w 64"/>
                  <a:gd name="T45" fmla="*/ 33141 h 170"/>
                  <a:gd name="T46" fmla="*/ 23068 w 64"/>
                  <a:gd name="T47" fmla="*/ 33141 h 170"/>
                  <a:gd name="T48" fmla="*/ 10046 w 64"/>
                  <a:gd name="T49" fmla="*/ 60819 h 170"/>
                  <a:gd name="T50" fmla="*/ 10046 w 64"/>
                  <a:gd name="T51" fmla="*/ 60819 h 170"/>
                  <a:gd name="T52" fmla="*/ 10046 w 64"/>
                  <a:gd name="T53" fmla="*/ 61184 h 170"/>
                  <a:gd name="T54" fmla="*/ 10046 w 64"/>
                  <a:gd name="T55" fmla="*/ 61184 h 170"/>
                  <a:gd name="T56" fmla="*/ 10046 w 64"/>
                  <a:gd name="T57" fmla="*/ 61184 h 170"/>
                  <a:gd name="T58" fmla="*/ 10046 w 64"/>
                  <a:gd name="T59" fmla="*/ 61184 h 170"/>
                  <a:gd name="T60" fmla="*/ 10046 w 64"/>
                  <a:gd name="T61" fmla="*/ 61184 h 170"/>
                  <a:gd name="T62" fmla="*/ 10046 w 64"/>
                  <a:gd name="T63" fmla="*/ 61184 h 170"/>
                  <a:gd name="T64" fmla="*/ 9302 w 64"/>
                  <a:gd name="T65" fmla="*/ 61184 h 170"/>
                  <a:gd name="T66" fmla="*/ 9302 w 64"/>
                  <a:gd name="T67" fmla="*/ 61184 h 170"/>
                  <a:gd name="T68" fmla="*/ 9302 w 64"/>
                  <a:gd name="T69" fmla="*/ 61548 h 170"/>
                  <a:gd name="T70" fmla="*/ 9302 w 64"/>
                  <a:gd name="T71" fmla="*/ 61548 h 170"/>
                  <a:gd name="T72" fmla="*/ 8557 w 64"/>
                  <a:gd name="T73" fmla="*/ 61548 h 170"/>
                  <a:gd name="T74" fmla="*/ 0 w 64"/>
                  <a:gd name="T75" fmla="*/ 0 h 17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4" h="170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cubicBezTo>
                      <a:pt x="4" y="1"/>
                      <a:pt x="4" y="1"/>
                      <a:pt x="5" y="1"/>
                    </a:cubicBezTo>
                    <a:cubicBezTo>
                      <a:pt x="42" y="29"/>
                      <a:pt x="61" y="59"/>
                      <a:pt x="62" y="91"/>
                    </a:cubicBezTo>
                    <a:cubicBezTo>
                      <a:pt x="63" y="136"/>
                      <a:pt x="29" y="166"/>
                      <a:pt x="27" y="167"/>
                    </a:cubicBezTo>
                    <a:cubicBezTo>
                      <a:pt x="27" y="167"/>
                      <a:pt x="27" y="167"/>
                      <a:pt x="27" y="168"/>
                    </a:cubicBezTo>
                    <a:cubicBezTo>
                      <a:pt x="26" y="168"/>
                      <a:pt x="25" y="168"/>
                      <a:pt x="25" y="168"/>
                    </a:cubicBezTo>
                    <a:lnTo>
                      <a:pt x="25" y="169"/>
                    </a:lnTo>
                    <a:cubicBezTo>
                      <a:pt x="24" y="169"/>
                      <a:pt x="23" y="169"/>
                      <a:pt x="23" y="169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14" name="Freeform 239">
                <a:extLst>
                  <a:ext uri="{FF2B5EF4-FFF2-40B4-BE49-F238E27FC236}">
                    <a16:creationId xmlns="" xmlns:a16="http://schemas.microsoft.com/office/drawing/2014/main" id="{2E34F83E-5C2D-9943-95E4-F13ECCE15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7075" y="7029450"/>
                <a:ext cx="55563" cy="34925"/>
              </a:xfrm>
              <a:custGeom>
                <a:avLst/>
                <a:gdLst>
                  <a:gd name="T0" fmla="*/ 0 w 155"/>
                  <a:gd name="T1" fmla="*/ 34561 h 96"/>
                  <a:gd name="T2" fmla="*/ 0 w 155"/>
                  <a:gd name="T3" fmla="*/ 34561 h 96"/>
                  <a:gd name="T4" fmla="*/ 0 w 155"/>
                  <a:gd name="T5" fmla="*/ 33834 h 96"/>
                  <a:gd name="T6" fmla="*/ 0 w 155"/>
                  <a:gd name="T7" fmla="*/ 33834 h 96"/>
                  <a:gd name="T8" fmla="*/ 0 w 155"/>
                  <a:gd name="T9" fmla="*/ 33834 h 96"/>
                  <a:gd name="T10" fmla="*/ 0 w 155"/>
                  <a:gd name="T11" fmla="*/ 33834 h 96"/>
                  <a:gd name="T12" fmla="*/ 0 w 155"/>
                  <a:gd name="T13" fmla="*/ 33106 h 96"/>
                  <a:gd name="T14" fmla="*/ 0 w 155"/>
                  <a:gd name="T15" fmla="*/ 33106 h 96"/>
                  <a:gd name="T16" fmla="*/ 0 w 155"/>
                  <a:gd name="T17" fmla="*/ 33106 h 96"/>
                  <a:gd name="T18" fmla="*/ 0 w 155"/>
                  <a:gd name="T19" fmla="*/ 33106 h 96"/>
                  <a:gd name="T20" fmla="*/ 0 w 155"/>
                  <a:gd name="T21" fmla="*/ 32742 h 96"/>
                  <a:gd name="T22" fmla="*/ 0 w 155"/>
                  <a:gd name="T23" fmla="*/ 32742 h 96"/>
                  <a:gd name="T24" fmla="*/ 0 w 155"/>
                  <a:gd name="T25" fmla="*/ 32742 h 96"/>
                  <a:gd name="T26" fmla="*/ 0 w 155"/>
                  <a:gd name="T27" fmla="*/ 32742 h 96"/>
                  <a:gd name="T28" fmla="*/ 15056 w 155"/>
                  <a:gd name="T29" fmla="*/ 6548 h 96"/>
                  <a:gd name="T30" fmla="*/ 15056 w 155"/>
                  <a:gd name="T31" fmla="*/ 6548 h 96"/>
                  <a:gd name="T32" fmla="*/ 53771 w 155"/>
                  <a:gd name="T33" fmla="*/ 5457 h 96"/>
                  <a:gd name="T34" fmla="*/ 53771 w 155"/>
                  <a:gd name="T35" fmla="*/ 5457 h 96"/>
                  <a:gd name="T36" fmla="*/ 53771 w 155"/>
                  <a:gd name="T37" fmla="*/ 5457 h 96"/>
                  <a:gd name="T38" fmla="*/ 53771 w 155"/>
                  <a:gd name="T39" fmla="*/ 5457 h 96"/>
                  <a:gd name="T40" fmla="*/ 53771 w 155"/>
                  <a:gd name="T41" fmla="*/ 5457 h 96"/>
                  <a:gd name="T42" fmla="*/ 53771 w 155"/>
                  <a:gd name="T43" fmla="*/ 5457 h 96"/>
                  <a:gd name="T44" fmla="*/ 54129 w 155"/>
                  <a:gd name="T45" fmla="*/ 5457 h 96"/>
                  <a:gd name="T46" fmla="*/ 54129 w 155"/>
                  <a:gd name="T47" fmla="*/ 5457 h 96"/>
                  <a:gd name="T48" fmla="*/ 54129 w 155"/>
                  <a:gd name="T49" fmla="*/ 5821 h 96"/>
                  <a:gd name="T50" fmla="*/ 54129 w 155"/>
                  <a:gd name="T51" fmla="*/ 5821 h 96"/>
                  <a:gd name="T52" fmla="*/ 54488 w 155"/>
                  <a:gd name="T53" fmla="*/ 5821 h 96"/>
                  <a:gd name="T54" fmla="*/ 54488 w 155"/>
                  <a:gd name="T55" fmla="*/ 5821 h 96"/>
                  <a:gd name="T56" fmla="*/ 54488 w 155"/>
                  <a:gd name="T57" fmla="*/ 5821 h 96"/>
                  <a:gd name="T58" fmla="*/ 54488 w 155"/>
                  <a:gd name="T59" fmla="*/ 5821 h 96"/>
                  <a:gd name="T60" fmla="*/ 54488 w 155"/>
                  <a:gd name="T61" fmla="*/ 5821 h 96"/>
                  <a:gd name="T62" fmla="*/ 54488 w 155"/>
                  <a:gd name="T63" fmla="*/ 5821 h 96"/>
                  <a:gd name="T64" fmla="*/ 54488 w 155"/>
                  <a:gd name="T65" fmla="*/ 6185 h 96"/>
                  <a:gd name="T66" fmla="*/ 54488 w 155"/>
                  <a:gd name="T67" fmla="*/ 6185 h 96"/>
                  <a:gd name="T68" fmla="*/ 54846 w 155"/>
                  <a:gd name="T69" fmla="*/ 6185 h 96"/>
                  <a:gd name="T70" fmla="*/ 54846 w 155"/>
                  <a:gd name="T71" fmla="*/ 6185 h 96"/>
                  <a:gd name="T72" fmla="*/ 55205 w 155"/>
                  <a:gd name="T73" fmla="*/ 6185 h 96"/>
                  <a:gd name="T74" fmla="*/ 55205 w 155"/>
                  <a:gd name="T75" fmla="*/ 6185 h 96"/>
                  <a:gd name="T76" fmla="*/ 55205 w 155"/>
                  <a:gd name="T77" fmla="*/ 6548 h 96"/>
                  <a:gd name="T78" fmla="*/ 55205 w 155"/>
                  <a:gd name="T79" fmla="*/ 6548 h 96"/>
                  <a:gd name="T80" fmla="*/ 55205 w 155"/>
                  <a:gd name="T81" fmla="*/ 6912 h 96"/>
                  <a:gd name="T82" fmla="*/ 55205 w 155"/>
                  <a:gd name="T83" fmla="*/ 6912 h 96"/>
                  <a:gd name="T84" fmla="*/ 55205 w 155"/>
                  <a:gd name="T85" fmla="*/ 6912 h 96"/>
                  <a:gd name="T86" fmla="*/ 55205 w 155"/>
                  <a:gd name="T87" fmla="*/ 6912 h 96"/>
                  <a:gd name="T88" fmla="*/ 55205 w 155"/>
                  <a:gd name="T89" fmla="*/ 7276 h 96"/>
                  <a:gd name="T90" fmla="*/ 0 w 155"/>
                  <a:gd name="T91" fmla="*/ 34561 h 9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55" h="96">
                    <a:moveTo>
                      <a:pt x="0" y="95"/>
                    </a:moveTo>
                    <a:lnTo>
                      <a:pt x="0" y="95"/>
                    </a:lnTo>
                    <a:cubicBezTo>
                      <a:pt x="0" y="94"/>
                      <a:pt x="0" y="93"/>
                      <a:pt x="0" y="93"/>
                    </a:cubicBezTo>
                    <a:cubicBezTo>
                      <a:pt x="0" y="92"/>
                      <a:pt x="0" y="92"/>
                      <a:pt x="0" y="91"/>
                    </a:cubicBezTo>
                    <a:cubicBezTo>
                      <a:pt x="0" y="91"/>
                      <a:pt x="0" y="91"/>
                      <a:pt x="0" y="90"/>
                    </a:cubicBezTo>
                    <a:cubicBezTo>
                      <a:pt x="0" y="88"/>
                      <a:pt x="5" y="42"/>
                      <a:pt x="42" y="18"/>
                    </a:cubicBezTo>
                    <a:cubicBezTo>
                      <a:pt x="70" y="1"/>
                      <a:pt x="105" y="0"/>
                      <a:pt x="150" y="15"/>
                    </a:cubicBezTo>
                    <a:cubicBezTo>
                      <a:pt x="151" y="15"/>
                      <a:pt x="151" y="15"/>
                      <a:pt x="151" y="15"/>
                    </a:cubicBezTo>
                    <a:lnTo>
                      <a:pt x="151" y="16"/>
                    </a:lnTo>
                    <a:lnTo>
                      <a:pt x="152" y="16"/>
                    </a:lnTo>
                    <a:lnTo>
                      <a:pt x="152" y="17"/>
                    </a:lnTo>
                    <a:cubicBezTo>
                      <a:pt x="153" y="17"/>
                      <a:pt x="153" y="17"/>
                      <a:pt x="153" y="17"/>
                    </a:cubicBezTo>
                    <a:cubicBezTo>
                      <a:pt x="153" y="17"/>
                      <a:pt x="153" y="17"/>
                      <a:pt x="154" y="17"/>
                    </a:cubicBezTo>
                    <a:cubicBezTo>
                      <a:pt x="154" y="18"/>
                      <a:pt x="154" y="18"/>
                      <a:pt x="154" y="18"/>
                    </a:cubicBezTo>
                    <a:lnTo>
                      <a:pt x="154" y="19"/>
                    </a:lnTo>
                    <a:cubicBezTo>
                      <a:pt x="154" y="19"/>
                      <a:pt x="154" y="19"/>
                      <a:pt x="154" y="20"/>
                    </a:cubicBezTo>
                    <a:lnTo>
                      <a:pt x="0" y="9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15" name="Freeform 240">
                <a:extLst>
                  <a:ext uri="{FF2B5EF4-FFF2-40B4-BE49-F238E27FC236}">
                    <a16:creationId xmlns="" xmlns:a16="http://schemas.microsoft.com/office/drawing/2014/main" id="{857032FE-F3AE-2540-990A-38BC86509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7075" y="7037388"/>
                <a:ext cx="55563" cy="38100"/>
              </a:xfrm>
              <a:custGeom>
                <a:avLst/>
                <a:gdLst>
                  <a:gd name="T0" fmla="*/ 54851 w 156"/>
                  <a:gd name="T1" fmla="*/ 0 h 104"/>
                  <a:gd name="T2" fmla="*/ 54851 w 156"/>
                  <a:gd name="T3" fmla="*/ 0 h 104"/>
                  <a:gd name="T4" fmla="*/ 55207 w 156"/>
                  <a:gd name="T5" fmla="*/ 0 h 104"/>
                  <a:gd name="T6" fmla="*/ 55207 w 156"/>
                  <a:gd name="T7" fmla="*/ 0 h 104"/>
                  <a:gd name="T8" fmla="*/ 55207 w 156"/>
                  <a:gd name="T9" fmla="*/ 366 h 104"/>
                  <a:gd name="T10" fmla="*/ 55207 w 156"/>
                  <a:gd name="T11" fmla="*/ 366 h 104"/>
                  <a:gd name="T12" fmla="*/ 55207 w 156"/>
                  <a:gd name="T13" fmla="*/ 733 h 104"/>
                  <a:gd name="T14" fmla="*/ 55207 w 156"/>
                  <a:gd name="T15" fmla="*/ 733 h 104"/>
                  <a:gd name="T16" fmla="*/ 55207 w 156"/>
                  <a:gd name="T17" fmla="*/ 733 h 104"/>
                  <a:gd name="T18" fmla="*/ 55207 w 156"/>
                  <a:gd name="T19" fmla="*/ 733 h 104"/>
                  <a:gd name="T20" fmla="*/ 55207 w 156"/>
                  <a:gd name="T21" fmla="*/ 733 h 104"/>
                  <a:gd name="T22" fmla="*/ 55207 w 156"/>
                  <a:gd name="T23" fmla="*/ 1099 h 104"/>
                  <a:gd name="T24" fmla="*/ 55207 w 156"/>
                  <a:gd name="T25" fmla="*/ 1099 h 104"/>
                  <a:gd name="T26" fmla="*/ 55207 w 156"/>
                  <a:gd name="T27" fmla="*/ 1465 h 104"/>
                  <a:gd name="T28" fmla="*/ 55207 w 156"/>
                  <a:gd name="T29" fmla="*/ 1465 h 104"/>
                  <a:gd name="T30" fmla="*/ 55207 w 156"/>
                  <a:gd name="T31" fmla="*/ 1465 h 104"/>
                  <a:gd name="T32" fmla="*/ 55207 w 156"/>
                  <a:gd name="T33" fmla="*/ 1465 h 104"/>
                  <a:gd name="T34" fmla="*/ 55207 w 156"/>
                  <a:gd name="T35" fmla="*/ 1832 h 104"/>
                  <a:gd name="T36" fmla="*/ 55207 w 156"/>
                  <a:gd name="T37" fmla="*/ 1832 h 104"/>
                  <a:gd name="T38" fmla="*/ 54851 w 156"/>
                  <a:gd name="T39" fmla="*/ 1832 h 104"/>
                  <a:gd name="T40" fmla="*/ 54851 w 156"/>
                  <a:gd name="T41" fmla="*/ 1832 h 104"/>
                  <a:gd name="T42" fmla="*/ 30987 w 156"/>
                  <a:gd name="T43" fmla="*/ 31872 h 104"/>
                  <a:gd name="T44" fmla="*/ 30987 w 156"/>
                  <a:gd name="T45" fmla="*/ 31872 h 104"/>
                  <a:gd name="T46" fmla="*/ 1069 w 156"/>
                  <a:gd name="T47" fmla="*/ 28575 h 104"/>
                  <a:gd name="T48" fmla="*/ 1069 w 156"/>
                  <a:gd name="T49" fmla="*/ 28575 h 104"/>
                  <a:gd name="T50" fmla="*/ 1069 w 156"/>
                  <a:gd name="T51" fmla="*/ 28209 h 104"/>
                  <a:gd name="T52" fmla="*/ 1069 w 156"/>
                  <a:gd name="T53" fmla="*/ 28209 h 104"/>
                  <a:gd name="T54" fmla="*/ 1069 w 156"/>
                  <a:gd name="T55" fmla="*/ 28209 h 104"/>
                  <a:gd name="T56" fmla="*/ 1069 w 156"/>
                  <a:gd name="T57" fmla="*/ 28209 h 104"/>
                  <a:gd name="T58" fmla="*/ 1069 w 156"/>
                  <a:gd name="T59" fmla="*/ 28209 h 104"/>
                  <a:gd name="T60" fmla="*/ 1069 w 156"/>
                  <a:gd name="T61" fmla="*/ 28209 h 104"/>
                  <a:gd name="T62" fmla="*/ 356 w 156"/>
                  <a:gd name="T63" fmla="*/ 27842 h 104"/>
                  <a:gd name="T64" fmla="*/ 356 w 156"/>
                  <a:gd name="T65" fmla="*/ 27842 h 104"/>
                  <a:gd name="T66" fmla="*/ 356 w 156"/>
                  <a:gd name="T67" fmla="*/ 27842 h 104"/>
                  <a:gd name="T68" fmla="*/ 356 w 156"/>
                  <a:gd name="T69" fmla="*/ 27842 h 104"/>
                  <a:gd name="T70" fmla="*/ 0 w 156"/>
                  <a:gd name="T71" fmla="*/ 27476 h 104"/>
                  <a:gd name="T72" fmla="*/ 54851 w 156"/>
                  <a:gd name="T73" fmla="*/ 0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6" h="104">
                    <a:moveTo>
                      <a:pt x="154" y="0"/>
                    </a:moveTo>
                    <a:lnTo>
                      <a:pt x="154" y="0"/>
                    </a:lnTo>
                    <a:cubicBezTo>
                      <a:pt x="155" y="0"/>
                      <a:pt x="155" y="0"/>
                      <a:pt x="155" y="0"/>
                    </a:cubicBezTo>
                    <a:cubicBezTo>
                      <a:pt x="155" y="0"/>
                      <a:pt x="155" y="0"/>
                      <a:pt x="155" y="1"/>
                    </a:cubicBezTo>
                    <a:cubicBezTo>
                      <a:pt x="155" y="1"/>
                      <a:pt x="155" y="1"/>
                      <a:pt x="155" y="2"/>
                    </a:cubicBezTo>
                    <a:cubicBezTo>
                      <a:pt x="155" y="2"/>
                      <a:pt x="155" y="2"/>
                      <a:pt x="155" y="3"/>
                    </a:cubicBezTo>
                    <a:cubicBezTo>
                      <a:pt x="155" y="3"/>
                      <a:pt x="155" y="3"/>
                      <a:pt x="155" y="4"/>
                    </a:cubicBezTo>
                    <a:cubicBezTo>
                      <a:pt x="155" y="4"/>
                      <a:pt x="155" y="4"/>
                      <a:pt x="155" y="5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40" y="49"/>
                      <a:pt x="117" y="77"/>
                      <a:pt x="87" y="87"/>
                    </a:cubicBezTo>
                    <a:cubicBezTo>
                      <a:pt x="45" y="103"/>
                      <a:pt x="5" y="79"/>
                      <a:pt x="3" y="78"/>
                    </a:cubicBezTo>
                    <a:cubicBezTo>
                      <a:pt x="3" y="78"/>
                      <a:pt x="3" y="78"/>
                      <a:pt x="3" y="77"/>
                    </a:cubicBezTo>
                    <a:cubicBezTo>
                      <a:pt x="3" y="77"/>
                      <a:pt x="2" y="77"/>
                      <a:pt x="1" y="76"/>
                    </a:cubicBezTo>
                    <a:cubicBezTo>
                      <a:pt x="1" y="76"/>
                      <a:pt x="1" y="75"/>
                      <a:pt x="0" y="75"/>
                    </a:cubicBezTo>
                    <a:lnTo>
                      <a:pt x="154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16" name="Freeform 241">
                <a:extLst>
                  <a:ext uri="{FF2B5EF4-FFF2-40B4-BE49-F238E27FC236}">
                    <a16:creationId xmlns="" xmlns:a16="http://schemas.microsoft.com/office/drawing/2014/main" id="{C20D5F1F-5C96-4647-9427-DFBCBC4B6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1825" y="6915150"/>
                <a:ext cx="100013" cy="233363"/>
              </a:xfrm>
              <a:custGeom>
                <a:avLst/>
                <a:gdLst>
                  <a:gd name="T0" fmla="*/ 0 w 280"/>
                  <a:gd name="T1" fmla="*/ 233003 h 648"/>
                  <a:gd name="T2" fmla="*/ 0 w 280"/>
                  <a:gd name="T3" fmla="*/ 233003 h 648"/>
                  <a:gd name="T4" fmla="*/ 89655 w 280"/>
                  <a:gd name="T5" fmla="*/ 0 h 6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0" h="648">
                    <a:moveTo>
                      <a:pt x="0" y="647"/>
                    </a:moveTo>
                    <a:lnTo>
                      <a:pt x="0" y="647"/>
                    </a:lnTo>
                    <a:cubicBezTo>
                      <a:pt x="112" y="554"/>
                      <a:pt x="279" y="366"/>
                      <a:pt x="251" y="0"/>
                    </a:cubicBezTo>
                  </a:path>
                </a:pathLst>
              </a:custGeom>
              <a:noFill/>
              <a:ln w="576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7BBFCDCB-6839-064E-8B90-0E4EBE97871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328838" y="2975476"/>
              <a:ext cx="791240" cy="886483"/>
              <a:chOff x="4216400" y="6610350"/>
              <a:chExt cx="514350" cy="576263"/>
            </a:xfrm>
          </p:grpSpPr>
          <p:sp>
            <p:nvSpPr>
              <p:cNvPr id="387" name="Freeform 242">
                <a:extLst>
                  <a:ext uri="{FF2B5EF4-FFF2-40B4-BE49-F238E27FC236}">
                    <a16:creationId xmlns="" xmlns:a16="http://schemas.microsoft.com/office/drawing/2014/main" id="{4FCBD36D-B47D-1E4B-B9F4-CE81D6233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263" y="6821488"/>
                <a:ext cx="63500" cy="122237"/>
              </a:xfrm>
              <a:custGeom>
                <a:avLst/>
                <a:gdLst>
                  <a:gd name="T0" fmla="*/ 0 w 178"/>
                  <a:gd name="T1" fmla="*/ 121518 h 340"/>
                  <a:gd name="T2" fmla="*/ 0 w 178"/>
                  <a:gd name="T3" fmla="*/ 121518 h 340"/>
                  <a:gd name="T4" fmla="*/ 1427 w 178"/>
                  <a:gd name="T5" fmla="*/ 121877 h 340"/>
                  <a:gd name="T6" fmla="*/ 1427 w 178"/>
                  <a:gd name="T7" fmla="*/ 121877 h 340"/>
                  <a:gd name="T8" fmla="*/ 1427 w 178"/>
                  <a:gd name="T9" fmla="*/ 121877 h 340"/>
                  <a:gd name="T10" fmla="*/ 1427 w 178"/>
                  <a:gd name="T11" fmla="*/ 121877 h 340"/>
                  <a:gd name="T12" fmla="*/ 2854 w 178"/>
                  <a:gd name="T13" fmla="*/ 121877 h 340"/>
                  <a:gd name="T14" fmla="*/ 2854 w 178"/>
                  <a:gd name="T15" fmla="*/ 121877 h 340"/>
                  <a:gd name="T16" fmla="*/ 2854 w 178"/>
                  <a:gd name="T17" fmla="*/ 121877 h 340"/>
                  <a:gd name="T18" fmla="*/ 2854 w 178"/>
                  <a:gd name="T19" fmla="*/ 121877 h 340"/>
                  <a:gd name="T20" fmla="*/ 3211 w 178"/>
                  <a:gd name="T21" fmla="*/ 121877 h 340"/>
                  <a:gd name="T22" fmla="*/ 3211 w 178"/>
                  <a:gd name="T23" fmla="*/ 121877 h 340"/>
                  <a:gd name="T24" fmla="*/ 3211 w 178"/>
                  <a:gd name="T25" fmla="*/ 121877 h 340"/>
                  <a:gd name="T26" fmla="*/ 3211 w 178"/>
                  <a:gd name="T27" fmla="*/ 121877 h 340"/>
                  <a:gd name="T28" fmla="*/ 52798 w 178"/>
                  <a:gd name="T29" fmla="*/ 83409 h 340"/>
                  <a:gd name="T30" fmla="*/ 52798 w 178"/>
                  <a:gd name="T31" fmla="*/ 83409 h 340"/>
                  <a:gd name="T32" fmla="*/ 46020 w 178"/>
                  <a:gd name="T33" fmla="*/ 3236 h 340"/>
                  <a:gd name="T34" fmla="*/ 46020 w 178"/>
                  <a:gd name="T35" fmla="*/ 3236 h 340"/>
                  <a:gd name="T36" fmla="*/ 46020 w 178"/>
                  <a:gd name="T37" fmla="*/ 2876 h 340"/>
                  <a:gd name="T38" fmla="*/ 46020 w 178"/>
                  <a:gd name="T39" fmla="*/ 2876 h 340"/>
                  <a:gd name="T40" fmla="*/ 46020 w 178"/>
                  <a:gd name="T41" fmla="*/ 2517 h 340"/>
                  <a:gd name="T42" fmla="*/ 46020 w 178"/>
                  <a:gd name="T43" fmla="*/ 2517 h 340"/>
                  <a:gd name="T44" fmla="*/ 45306 w 178"/>
                  <a:gd name="T45" fmla="*/ 2157 h 340"/>
                  <a:gd name="T46" fmla="*/ 45306 w 178"/>
                  <a:gd name="T47" fmla="*/ 2157 h 340"/>
                  <a:gd name="T48" fmla="*/ 45306 w 178"/>
                  <a:gd name="T49" fmla="*/ 2157 h 340"/>
                  <a:gd name="T50" fmla="*/ 45306 w 178"/>
                  <a:gd name="T51" fmla="*/ 2157 h 340"/>
                  <a:gd name="T52" fmla="*/ 44949 w 178"/>
                  <a:gd name="T53" fmla="*/ 1438 h 340"/>
                  <a:gd name="T54" fmla="*/ 44949 w 178"/>
                  <a:gd name="T55" fmla="*/ 1438 h 340"/>
                  <a:gd name="T56" fmla="*/ 44949 w 178"/>
                  <a:gd name="T57" fmla="*/ 1438 h 340"/>
                  <a:gd name="T58" fmla="*/ 44949 w 178"/>
                  <a:gd name="T59" fmla="*/ 1438 h 340"/>
                  <a:gd name="T60" fmla="*/ 44593 w 178"/>
                  <a:gd name="T61" fmla="*/ 1438 h 340"/>
                  <a:gd name="T62" fmla="*/ 44593 w 178"/>
                  <a:gd name="T63" fmla="*/ 1438 h 340"/>
                  <a:gd name="T64" fmla="*/ 44236 w 178"/>
                  <a:gd name="T65" fmla="*/ 1079 h 340"/>
                  <a:gd name="T66" fmla="*/ 44236 w 178"/>
                  <a:gd name="T67" fmla="*/ 1079 h 340"/>
                  <a:gd name="T68" fmla="*/ 43879 w 178"/>
                  <a:gd name="T69" fmla="*/ 719 h 340"/>
                  <a:gd name="T70" fmla="*/ 43879 w 178"/>
                  <a:gd name="T71" fmla="*/ 719 h 340"/>
                  <a:gd name="T72" fmla="*/ 43522 w 178"/>
                  <a:gd name="T73" fmla="*/ 360 h 340"/>
                  <a:gd name="T74" fmla="*/ 43522 w 178"/>
                  <a:gd name="T75" fmla="*/ 360 h 340"/>
                  <a:gd name="T76" fmla="*/ 43166 w 178"/>
                  <a:gd name="T77" fmla="*/ 360 h 340"/>
                  <a:gd name="T78" fmla="*/ 43166 w 178"/>
                  <a:gd name="T79" fmla="*/ 360 h 340"/>
                  <a:gd name="T80" fmla="*/ 42809 w 178"/>
                  <a:gd name="T81" fmla="*/ 360 h 340"/>
                  <a:gd name="T82" fmla="*/ 42809 w 178"/>
                  <a:gd name="T83" fmla="*/ 360 h 340"/>
                  <a:gd name="T84" fmla="*/ 42452 w 178"/>
                  <a:gd name="T85" fmla="*/ 0 h 340"/>
                  <a:gd name="T86" fmla="*/ 42452 w 178"/>
                  <a:gd name="T87" fmla="*/ 0 h 340"/>
                  <a:gd name="T88" fmla="*/ 41739 w 178"/>
                  <a:gd name="T89" fmla="*/ 0 h 340"/>
                  <a:gd name="T90" fmla="*/ 0 w 178"/>
                  <a:gd name="T91" fmla="*/ 121518 h 3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78" h="340">
                    <a:moveTo>
                      <a:pt x="0" y="338"/>
                    </a:moveTo>
                    <a:lnTo>
                      <a:pt x="0" y="338"/>
                    </a:lnTo>
                    <a:cubicBezTo>
                      <a:pt x="1" y="338"/>
                      <a:pt x="2" y="339"/>
                      <a:pt x="4" y="339"/>
                    </a:cubicBezTo>
                    <a:cubicBezTo>
                      <a:pt x="6" y="339"/>
                      <a:pt x="7" y="339"/>
                      <a:pt x="8" y="339"/>
                    </a:cubicBezTo>
                    <a:cubicBezTo>
                      <a:pt x="9" y="339"/>
                      <a:pt x="9" y="339"/>
                      <a:pt x="9" y="339"/>
                    </a:cubicBezTo>
                    <a:cubicBezTo>
                      <a:pt x="13" y="337"/>
                      <a:pt x="108" y="316"/>
                      <a:pt x="148" y="232"/>
                    </a:cubicBezTo>
                    <a:cubicBezTo>
                      <a:pt x="177" y="172"/>
                      <a:pt x="171" y="97"/>
                      <a:pt x="129" y="9"/>
                    </a:cubicBezTo>
                    <a:lnTo>
                      <a:pt x="129" y="8"/>
                    </a:lnTo>
                    <a:cubicBezTo>
                      <a:pt x="129" y="8"/>
                      <a:pt x="129" y="8"/>
                      <a:pt x="129" y="7"/>
                    </a:cubicBezTo>
                    <a:cubicBezTo>
                      <a:pt x="128" y="7"/>
                      <a:pt x="128" y="7"/>
                      <a:pt x="127" y="6"/>
                    </a:cubicBezTo>
                    <a:cubicBezTo>
                      <a:pt x="127" y="5"/>
                      <a:pt x="126" y="4"/>
                      <a:pt x="126" y="4"/>
                    </a:cubicBezTo>
                    <a:lnTo>
                      <a:pt x="125" y="4"/>
                    </a:lnTo>
                    <a:cubicBezTo>
                      <a:pt x="125" y="3"/>
                      <a:pt x="124" y="3"/>
                      <a:pt x="124" y="3"/>
                    </a:cubicBezTo>
                    <a:cubicBezTo>
                      <a:pt x="124" y="3"/>
                      <a:pt x="123" y="3"/>
                      <a:pt x="123" y="2"/>
                    </a:cubicBezTo>
                    <a:cubicBezTo>
                      <a:pt x="123" y="2"/>
                      <a:pt x="123" y="2"/>
                      <a:pt x="122" y="1"/>
                    </a:cubicBezTo>
                    <a:cubicBezTo>
                      <a:pt x="122" y="1"/>
                      <a:pt x="122" y="1"/>
                      <a:pt x="121" y="1"/>
                    </a:cubicBezTo>
                    <a:lnTo>
                      <a:pt x="120" y="1"/>
                    </a:lnTo>
                    <a:cubicBezTo>
                      <a:pt x="120" y="0"/>
                      <a:pt x="119" y="0"/>
                      <a:pt x="119" y="0"/>
                    </a:cubicBezTo>
                    <a:cubicBezTo>
                      <a:pt x="119" y="0"/>
                      <a:pt x="118" y="0"/>
                      <a:pt x="117" y="0"/>
                    </a:cubicBezTo>
                    <a:lnTo>
                      <a:pt x="0" y="33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88" name="Freeform 243">
                <a:extLst>
                  <a:ext uri="{FF2B5EF4-FFF2-40B4-BE49-F238E27FC236}">
                    <a16:creationId xmlns="" xmlns:a16="http://schemas.microsoft.com/office/drawing/2014/main" id="{FAA5CB89-0659-BB4A-A3CF-DB11C59F3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863" y="6821488"/>
                <a:ext cx="66675" cy="122237"/>
              </a:xfrm>
              <a:custGeom>
                <a:avLst/>
                <a:gdLst>
                  <a:gd name="T0" fmla="*/ 66318 w 187"/>
                  <a:gd name="T1" fmla="*/ 0 h 339"/>
                  <a:gd name="T2" fmla="*/ 66318 w 187"/>
                  <a:gd name="T3" fmla="*/ 0 h 339"/>
                  <a:gd name="T4" fmla="*/ 65962 w 187"/>
                  <a:gd name="T5" fmla="*/ 0 h 339"/>
                  <a:gd name="T6" fmla="*/ 65962 w 187"/>
                  <a:gd name="T7" fmla="*/ 0 h 339"/>
                  <a:gd name="T8" fmla="*/ 65605 w 187"/>
                  <a:gd name="T9" fmla="*/ 0 h 339"/>
                  <a:gd name="T10" fmla="*/ 65605 w 187"/>
                  <a:gd name="T11" fmla="*/ 0 h 339"/>
                  <a:gd name="T12" fmla="*/ 65249 w 187"/>
                  <a:gd name="T13" fmla="*/ 0 h 339"/>
                  <a:gd name="T14" fmla="*/ 65249 w 187"/>
                  <a:gd name="T15" fmla="*/ 0 h 339"/>
                  <a:gd name="T16" fmla="*/ 64892 w 187"/>
                  <a:gd name="T17" fmla="*/ 0 h 339"/>
                  <a:gd name="T18" fmla="*/ 64892 w 187"/>
                  <a:gd name="T19" fmla="*/ 0 h 339"/>
                  <a:gd name="T20" fmla="*/ 64892 w 187"/>
                  <a:gd name="T21" fmla="*/ 0 h 339"/>
                  <a:gd name="T22" fmla="*/ 64892 w 187"/>
                  <a:gd name="T23" fmla="*/ 0 h 339"/>
                  <a:gd name="T24" fmla="*/ 64536 w 187"/>
                  <a:gd name="T25" fmla="*/ 0 h 339"/>
                  <a:gd name="T26" fmla="*/ 64536 w 187"/>
                  <a:gd name="T27" fmla="*/ 0 h 339"/>
                  <a:gd name="T28" fmla="*/ 63823 w 187"/>
                  <a:gd name="T29" fmla="*/ 0 h 339"/>
                  <a:gd name="T30" fmla="*/ 63823 w 187"/>
                  <a:gd name="T31" fmla="*/ 0 h 339"/>
                  <a:gd name="T32" fmla="*/ 63466 w 187"/>
                  <a:gd name="T33" fmla="*/ 0 h 339"/>
                  <a:gd name="T34" fmla="*/ 63466 w 187"/>
                  <a:gd name="T35" fmla="*/ 0 h 339"/>
                  <a:gd name="T36" fmla="*/ 63109 w 187"/>
                  <a:gd name="T37" fmla="*/ 361 h 339"/>
                  <a:gd name="T38" fmla="*/ 63109 w 187"/>
                  <a:gd name="T39" fmla="*/ 361 h 339"/>
                  <a:gd name="T40" fmla="*/ 63109 w 187"/>
                  <a:gd name="T41" fmla="*/ 361 h 339"/>
                  <a:gd name="T42" fmla="*/ 63109 w 187"/>
                  <a:gd name="T43" fmla="*/ 361 h 339"/>
                  <a:gd name="T44" fmla="*/ 7488 w 187"/>
                  <a:gd name="T45" fmla="*/ 58414 h 339"/>
                  <a:gd name="T46" fmla="*/ 7488 w 187"/>
                  <a:gd name="T47" fmla="*/ 58414 h 339"/>
                  <a:gd name="T48" fmla="*/ 22106 w 187"/>
                  <a:gd name="T49" fmla="*/ 119713 h 339"/>
                  <a:gd name="T50" fmla="*/ 22106 w 187"/>
                  <a:gd name="T51" fmla="*/ 119713 h 339"/>
                  <a:gd name="T52" fmla="*/ 22106 w 187"/>
                  <a:gd name="T53" fmla="*/ 120074 h 339"/>
                  <a:gd name="T54" fmla="*/ 22106 w 187"/>
                  <a:gd name="T55" fmla="*/ 120074 h 339"/>
                  <a:gd name="T56" fmla="*/ 22106 w 187"/>
                  <a:gd name="T57" fmla="*/ 120074 h 339"/>
                  <a:gd name="T58" fmla="*/ 22106 w 187"/>
                  <a:gd name="T59" fmla="*/ 120074 h 339"/>
                  <a:gd name="T60" fmla="*/ 22106 w 187"/>
                  <a:gd name="T61" fmla="*/ 120074 h 339"/>
                  <a:gd name="T62" fmla="*/ 22106 w 187"/>
                  <a:gd name="T63" fmla="*/ 120074 h 339"/>
                  <a:gd name="T64" fmla="*/ 23532 w 187"/>
                  <a:gd name="T65" fmla="*/ 120795 h 339"/>
                  <a:gd name="T66" fmla="*/ 23532 w 187"/>
                  <a:gd name="T67" fmla="*/ 120795 h 339"/>
                  <a:gd name="T68" fmla="*/ 23532 w 187"/>
                  <a:gd name="T69" fmla="*/ 121155 h 339"/>
                  <a:gd name="T70" fmla="*/ 23532 w 187"/>
                  <a:gd name="T71" fmla="*/ 121155 h 339"/>
                  <a:gd name="T72" fmla="*/ 24602 w 187"/>
                  <a:gd name="T73" fmla="*/ 121876 h 339"/>
                  <a:gd name="T74" fmla="*/ 66318 w 187"/>
                  <a:gd name="T75" fmla="*/ 0 h 3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87" h="339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85" y="0"/>
                    </a:cubicBezTo>
                    <a:cubicBezTo>
                      <a:pt x="185" y="0"/>
                      <a:pt x="185" y="0"/>
                      <a:pt x="184" y="0"/>
                    </a:cubicBezTo>
                    <a:cubicBezTo>
                      <a:pt x="183" y="0"/>
                      <a:pt x="183" y="0"/>
                      <a:pt x="183" y="0"/>
                    </a:cubicBezTo>
                    <a:lnTo>
                      <a:pt x="182" y="0"/>
                    </a:lnTo>
                    <a:cubicBezTo>
                      <a:pt x="181" y="0"/>
                      <a:pt x="181" y="0"/>
                      <a:pt x="181" y="0"/>
                    </a:cubicBezTo>
                    <a:cubicBezTo>
                      <a:pt x="180" y="0"/>
                      <a:pt x="180" y="0"/>
                      <a:pt x="179" y="0"/>
                    </a:cubicBezTo>
                    <a:cubicBezTo>
                      <a:pt x="179" y="0"/>
                      <a:pt x="179" y="0"/>
                      <a:pt x="178" y="0"/>
                    </a:cubicBezTo>
                    <a:cubicBezTo>
                      <a:pt x="178" y="1"/>
                      <a:pt x="177" y="1"/>
                      <a:pt x="177" y="1"/>
                    </a:cubicBezTo>
                    <a:cubicBezTo>
                      <a:pt x="88" y="43"/>
                      <a:pt x="36" y="97"/>
                      <a:pt x="21" y="162"/>
                    </a:cubicBezTo>
                    <a:cubicBezTo>
                      <a:pt x="0" y="253"/>
                      <a:pt x="59" y="329"/>
                      <a:pt x="62" y="332"/>
                    </a:cubicBezTo>
                    <a:cubicBezTo>
                      <a:pt x="62" y="333"/>
                      <a:pt x="62" y="333"/>
                      <a:pt x="62" y="333"/>
                    </a:cubicBezTo>
                    <a:cubicBezTo>
                      <a:pt x="64" y="334"/>
                      <a:pt x="64" y="335"/>
                      <a:pt x="66" y="335"/>
                    </a:cubicBezTo>
                    <a:cubicBezTo>
                      <a:pt x="66" y="335"/>
                      <a:pt x="66" y="335"/>
                      <a:pt x="66" y="336"/>
                    </a:cubicBezTo>
                    <a:cubicBezTo>
                      <a:pt x="67" y="337"/>
                      <a:pt x="68" y="337"/>
                      <a:pt x="69" y="338"/>
                    </a:cubicBezTo>
                    <a:lnTo>
                      <a:pt x="186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89" name="Freeform 244">
                <a:extLst>
                  <a:ext uri="{FF2B5EF4-FFF2-40B4-BE49-F238E27FC236}">
                    <a16:creationId xmlns="" xmlns:a16="http://schemas.microsoft.com/office/drawing/2014/main" id="{57ECC12B-6029-234E-BC3C-EA5DAD739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175" y="6689725"/>
                <a:ext cx="55563" cy="127000"/>
              </a:xfrm>
              <a:custGeom>
                <a:avLst/>
                <a:gdLst>
                  <a:gd name="T0" fmla="*/ 0 w 156"/>
                  <a:gd name="T1" fmla="*/ 126638 h 351"/>
                  <a:gd name="T2" fmla="*/ 0 w 156"/>
                  <a:gd name="T3" fmla="*/ 126638 h 351"/>
                  <a:gd name="T4" fmla="*/ 1425 w 156"/>
                  <a:gd name="T5" fmla="*/ 126638 h 351"/>
                  <a:gd name="T6" fmla="*/ 1425 w 156"/>
                  <a:gd name="T7" fmla="*/ 126638 h 351"/>
                  <a:gd name="T8" fmla="*/ 1425 w 156"/>
                  <a:gd name="T9" fmla="*/ 126638 h 351"/>
                  <a:gd name="T10" fmla="*/ 1425 w 156"/>
                  <a:gd name="T11" fmla="*/ 126638 h 351"/>
                  <a:gd name="T12" fmla="*/ 2849 w 156"/>
                  <a:gd name="T13" fmla="*/ 126638 h 351"/>
                  <a:gd name="T14" fmla="*/ 2849 w 156"/>
                  <a:gd name="T15" fmla="*/ 126638 h 351"/>
                  <a:gd name="T16" fmla="*/ 2849 w 156"/>
                  <a:gd name="T17" fmla="*/ 126638 h 351"/>
                  <a:gd name="T18" fmla="*/ 2849 w 156"/>
                  <a:gd name="T19" fmla="*/ 126638 h 351"/>
                  <a:gd name="T20" fmla="*/ 2849 w 156"/>
                  <a:gd name="T21" fmla="*/ 126638 h 351"/>
                  <a:gd name="T22" fmla="*/ 2849 w 156"/>
                  <a:gd name="T23" fmla="*/ 126638 h 351"/>
                  <a:gd name="T24" fmla="*/ 3206 w 156"/>
                  <a:gd name="T25" fmla="*/ 126638 h 351"/>
                  <a:gd name="T26" fmla="*/ 3206 w 156"/>
                  <a:gd name="T27" fmla="*/ 126638 h 351"/>
                  <a:gd name="T28" fmla="*/ 47727 w 156"/>
                  <a:gd name="T29" fmla="*/ 81772 h 351"/>
                  <a:gd name="T30" fmla="*/ 47727 w 156"/>
                  <a:gd name="T31" fmla="*/ 81772 h 351"/>
                  <a:gd name="T32" fmla="*/ 30987 w 156"/>
                  <a:gd name="T33" fmla="*/ 2895 h 351"/>
                  <a:gd name="T34" fmla="*/ 30987 w 156"/>
                  <a:gd name="T35" fmla="*/ 2895 h 351"/>
                  <a:gd name="T36" fmla="*/ 30987 w 156"/>
                  <a:gd name="T37" fmla="*/ 2533 h 351"/>
                  <a:gd name="T38" fmla="*/ 30987 w 156"/>
                  <a:gd name="T39" fmla="*/ 2533 h 351"/>
                  <a:gd name="T40" fmla="*/ 30631 w 156"/>
                  <a:gd name="T41" fmla="*/ 2171 h 351"/>
                  <a:gd name="T42" fmla="*/ 30631 w 156"/>
                  <a:gd name="T43" fmla="*/ 2171 h 351"/>
                  <a:gd name="T44" fmla="*/ 30275 w 156"/>
                  <a:gd name="T45" fmla="*/ 1809 h 351"/>
                  <a:gd name="T46" fmla="*/ 30275 w 156"/>
                  <a:gd name="T47" fmla="*/ 1809 h 351"/>
                  <a:gd name="T48" fmla="*/ 29919 w 156"/>
                  <a:gd name="T49" fmla="*/ 1447 h 351"/>
                  <a:gd name="T50" fmla="*/ 29919 w 156"/>
                  <a:gd name="T51" fmla="*/ 1447 h 351"/>
                  <a:gd name="T52" fmla="*/ 29562 w 156"/>
                  <a:gd name="T53" fmla="*/ 1447 h 351"/>
                  <a:gd name="T54" fmla="*/ 29562 w 156"/>
                  <a:gd name="T55" fmla="*/ 1447 h 351"/>
                  <a:gd name="T56" fmla="*/ 29206 w 156"/>
                  <a:gd name="T57" fmla="*/ 1085 h 351"/>
                  <a:gd name="T58" fmla="*/ 29206 w 156"/>
                  <a:gd name="T59" fmla="*/ 1085 h 351"/>
                  <a:gd name="T60" fmla="*/ 29206 w 156"/>
                  <a:gd name="T61" fmla="*/ 1085 h 351"/>
                  <a:gd name="T62" fmla="*/ 29206 w 156"/>
                  <a:gd name="T63" fmla="*/ 1085 h 351"/>
                  <a:gd name="T64" fmla="*/ 28850 w 156"/>
                  <a:gd name="T65" fmla="*/ 724 h 351"/>
                  <a:gd name="T66" fmla="*/ 28850 w 156"/>
                  <a:gd name="T67" fmla="*/ 724 h 351"/>
                  <a:gd name="T68" fmla="*/ 28138 w 156"/>
                  <a:gd name="T69" fmla="*/ 724 h 351"/>
                  <a:gd name="T70" fmla="*/ 28138 w 156"/>
                  <a:gd name="T71" fmla="*/ 724 h 351"/>
                  <a:gd name="T72" fmla="*/ 27782 w 156"/>
                  <a:gd name="T73" fmla="*/ 362 h 351"/>
                  <a:gd name="T74" fmla="*/ 27782 w 156"/>
                  <a:gd name="T75" fmla="*/ 362 h 351"/>
                  <a:gd name="T76" fmla="*/ 27425 w 156"/>
                  <a:gd name="T77" fmla="*/ 362 h 351"/>
                  <a:gd name="T78" fmla="*/ 27425 w 156"/>
                  <a:gd name="T79" fmla="*/ 362 h 351"/>
                  <a:gd name="T80" fmla="*/ 27425 w 156"/>
                  <a:gd name="T81" fmla="*/ 362 h 351"/>
                  <a:gd name="T82" fmla="*/ 27425 w 156"/>
                  <a:gd name="T83" fmla="*/ 362 h 351"/>
                  <a:gd name="T84" fmla="*/ 26713 w 156"/>
                  <a:gd name="T85" fmla="*/ 0 h 351"/>
                  <a:gd name="T86" fmla="*/ 26713 w 156"/>
                  <a:gd name="T87" fmla="*/ 0 h 351"/>
                  <a:gd name="T88" fmla="*/ 26357 w 156"/>
                  <a:gd name="T89" fmla="*/ 0 h 351"/>
                  <a:gd name="T90" fmla="*/ 0 w 156"/>
                  <a:gd name="T91" fmla="*/ 126638 h 35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56" h="351">
                    <a:moveTo>
                      <a:pt x="0" y="350"/>
                    </a:moveTo>
                    <a:lnTo>
                      <a:pt x="0" y="350"/>
                    </a:lnTo>
                    <a:cubicBezTo>
                      <a:pt x="1" y="350"/>
                      <a:pt x="3" y="350"/>
                      <a:pt x="4" y="350"/>
                    </a:cubicBezTo>
                    <a:cubicBezTo>
                      <a:pt x="6" y="350"/>
                      <a:pt x="7" y="350"/>
                      <a:pt x="8" y="350"/>
                    </a:cubicBezTo>
                    <a:cubicBezTo>
                      <a:pt x="9" y="350"/>
                      <a:pt x="9" y="350"/>
                      <a:pt x="9" y="350"/>
                    </a:cubicBezTo>
                    <a:cubicBezTo>
                      <a:pt x="13" y="348"/>
                      <a:pt x="104" y="314"/>
                      <a:pt x="134" y="226"/>
                    </a:cubicBezTo>
                    <a:cubicBezTo>
                      <a:pt x="155" y="163"/>
                      <a:pt x="139" y="89"/>
                      <a:pt x="87" y="8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6" y="7"/>
                      <a:pt x="86" y="7"/>
                      <a:pt x="86" y="6"/>
                    </a:cubicBezTo>
                    <a:lnTo>
                      <a:pt x="85" y="5"/>
                    </a:lnTo>
                    <a:cubicBezTo>
                      <a:pt x="84" y="5"/>
                      <a:pt x="84" y="5"/>
                      <a:pt x="84" y="4"/>
                    </a:cubicBezTo>
                    <a:lnTo>
                      <a:pt x="83" y="4"/>
                    </a:lnTo>
                    <a:cubicBezTo>
                      <a:pt x="82" y="3"/>
                      <a:pt x="82" y="3"/>
                      <a:pt x="82" y="3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2"/>
                      <a:pt x="80" y="2"/>
                      <a:pt x="79" y="2"/>
                    </a:cubicBezTo>
                    <a:cubicBezTo>
                      <a:pt x="79" y="1"/>
                      <a:pt x="79" y="1"/>
                      <a:pt x="78" y="1"/>
                    </a:cubicBezTo>
                    <a:cubicBezTo>
                      <a:pt x="78" y="1"/>
                      <a:pt x="78" y="1"/>
                      <a:pt x="77" y="1"/>
                    </a:cubicBezTo>
                    <a:cubicBezTo>
                      <a:pt x="76" y="0"/>
                      <a:pt x="76" y="0"/>
                      <a:pt x="75" y="0"/>
                    </a:cubicBezTo>
                    <a:lnTo>
                      <a:pt x="74" y="0"/>
                    </a:lnTo>
                    <a:lnTo>
                      <a:pt x="0" y="3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90" name="Freeform 245">
                <a:extLst>
                  <a:ext uri="{FF2B5EF4-FFF2-40B4-BE49-F238E27FC236}">
                    <a16:creationId xmlns="" xmlns:a16="http://schemas.microsoft.com/office/drawing/2014/main" id="{DD9EFFBA-15E8-9842-A760-39B448F70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6689725"/>
                <a:ext cx="55563" cy="127000"/>
              </a:xfrm>
              <a:custGeom>
                <a:avLst/>
                <a:gdLst>
                  <a:gd name="T0" fmla="*/ 55205 w 155"/>
                  <a:gd name="T1" fmla="*/ 0 h 351"/>
                  <a:gd name="T2" fmla="*/ 55205 w 155"/>
                  <a:gd name="T3" fmla="*/ 0 h 351"/>
                  <a:gd name="T4" fmla="*/ 54488 w 155"/>
                  <a:gd name="T5" fmla="*/ 0 h 351"/>
                  <a:gd name="T6" fmla="*/ 54488 w 155"/>
                  <a:gd name="T7" fmla="*/ 0 h 351"/>
                  <a:gd name="T8" fmla="*/ 54129 w 155"/>
                  <a:gd name="T9" fmla="*/ 0 h 351"/>
                  <a:gd name="T10" fmla="*/ 54129 w 155"/>
                  <a:gd name="T11" fmla="*/ 0 h 351"/>
                  <a:gd name="T12" fmla="*/ 53771 w 155"/>
                  <a:gd name="T13" fmla="*/ 0 h 351"/>
                  <a:gd name="T14" fmla="*/ 53771 w 155"/>
                  <a:gd name="T15" fmla="*/ 0 h 351"/>
                  <a:gd name="T16" fmla="*/ 53771 w 155"/>
                  <a:gd name="T17" fmla="*/ 0 h 351"/>
                  <a:gd name="T18" fmla="*/ 53771 w 155"/>
                  <a:gd name="T19" fmla="*/ 0 h 351"/>
                  <a:gd name="T20" fmla="*/ 53412 w 155"/>
                  <a:gd name="T21" fmla="*/ 0 h 351"/>
                  <a:gd name="T22" fmla="*/ 53412 w 155"/>
                  <a:gd name="T23" fmla="*/ 0 h 351"/>
                  <a:gd name="T24" fmla="*/ 53054 w 155"/>
                  <a:gd name="T25" fmla="*/ 362 h 351"/>
                  <a:gd name="T26" fmla="*/ 53054 w 155"/>
                  <a:gd name="T27" fmla="*/ 362 h 351"/>
                  <a:gd name="T28" fmla="*/ 52695 w 155"/>
                  <a:gd name="T29" fmla="*/ 362 h 351"/>
                  <a:gd name="T30" fmla="*/ 52695 w 155"/>
                  <a:gd name="T31" fmla="*/ 362 h 351"/>
                  <a:gd name="T32" fmla="*/ 52337 w 155"/>
                  <a:gd name="T33" fmla="*/ 724 h 351"/>
                  <a:gd name="T34" fmla="*/ 52337 w 155"/>
                  <a:gd name="T35" fmla="*/ 724 h 351"/>
                  <a:gd name="T36" fmla="*/ 51620 w 155"/>
                  <a:gd name="T37" fmla="*/ 724 h 351"/>
                  <a:gd name="T38" fmla="*/ 51620 w 155"/>
                  <a:gd name="T39" fmla="*/ 724 h 351"/>
                  <a:gd name="T40" fmla="*/ 51620 w 155"/>
                  <a:gd name="T41" fmla="*/ 724 h 351"/>
                  <a:gd name="T42" fmla="*/ 51620 w 155"/>
                  <a:gd name="T43" fmla="*/ 724 h 351"/>
                  <a:gd name="T44" fmla="*/ 3585 w 155"/>
                  <a:gd name="T45" fmla="*/ 65490 h 351"/>
                  <a:gd name="T46" fmla="*/ 3585 w 155"/>
                  <a:gd name="T47" fmla="*/ 65490 h 351"/>
                  <a:gd name="T48" fmla="*/ 25810 w 155"/>
                  <a:gd name="T49" fmla="*/ 124829 h 351"/>
                  <a:gd name="T50" fmla="*/ 25810 w 155"/>
                  <a:gd name="T51" fmla="*/ 124829 h 351"/>
                  <a:gd name="T52" fmla="*/ 26168 w 155"/>
                  <a:gd name="T53" fmla="*/ 125191 h 351"/>
                  <a:gd name="T54" fmla="*/ 26168 w 155"/>
                  <a:gd name="T55" fmla="*/ 125191 h 351"/>
                  <a:gd name="T56" fmla="*/ 26168 w 155"/>
                  <a:gd name="T57" fmla="*/ 125191 h 351"/>
                  <a:gd name="T58" fmla="*/ 26168 w 155"/>
                  <a:gd name="T59" fmla="*/ 125191 h 351"/>
                  <a:gd name="T60" fmla="*/ 26168 w 155"/>
                  <a:gd name="T61" fmla="*/ 125553 h 351"/>
                  <a:gd name="T62" fmla="*/ 26168 w 155"/>
                  <a:gd name="T63" fmla="*/ 125553 h 351"/>
                  <a:gd name="T64" fmla="*/ 27244 w 155"/>
                  <a:gd name="T65" fmla="*/ 125915 h 351"/>
                  <a:gd name="T66" fmla="*/ 27244 w 155"/>
                  <a:gd name="T67" fmla="*/ 125915 h 351"/>
                  <a:gd name="T68" fmla="*/ 27244 w 155"/>
                  <a:gd name="T69" fmla="*/ 126276 h 351"/>
                  <a:gd name="T70" fmla="*/ 27244 w 155"/>
                  <a:gd name="T71" fmla="*/ 126276 h 351"/>
                  <a:gd name="T72" fmla="*/ 28678 w 155"/>
                  <a:gd name="T73" fmla="*/ 126638 h 351"/>
                  <a:gd name="T74" fmla="*/ 55205 w 155"/>
                  <a:gd name="T75" fmla="*/ 0 h 35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5" h="351">
                    <a:moveTo>
                      <a:pt x="154" y="0"/>
                    </a:moveTo>
                    <a:lnTo>
                      <a:pt x="154" y="0"/>
                    </a:lnTo>
                    <a:cubicBezTo>
                      <a:pt x="154" y="0"/>
                      <a:pt x="153" y="0"/>
                      <a:pt x="152" y="0"/>
                    </a:cubicBezTo>
                    <a:cubicBezTo>
                      <a:pt x="152" y="0"/>
                      <a:pt x="152" y="0"/>
                      <a:pt x="151" y="0"/>
                    </a:cubicBezTo>
                    <a:cubicBezTo>
                      <a:pt x="151" y="0"/>
                      <a:pt x="151" y="0"/>
                      <a:pt x="150" y="0"/>
                    </a:cubicBezTo>
                    <a:cubicBezTo>
                      <a:pt x="150" y="0"/>
                      <a:pt x="150" y="0"/>
                      <a:pt x="149" y="0"/>
                    </a:cubicBezTo>
                    <a:cubicBezTo>
                      <a:pt x="149" y="1"/>
                      <a:pt x="148" y="1"/>
                      <a:pt x="148" y="1"/>
                    </a:cubicBezTo>
                    <a:cubicBezTo>
                      <a:pt x="147" y="1"/>
                      <a:pt x="147" y="1"/>
                      <a:pt x="147" y="1"/>
                    </a:cubicBezTo>
                    <a:cubicBezTo>
                      <a:pt x="147" y="1"/>
                      <a:pt x="146" y="1"/>
                      <a:pt x="146" y="2"/>
                    </a:cubicBezTo>
                    <a:cubicBezTo>
                      <a:pt x="146" y="2"/>
                      <a:pt x="145" y="2"/>
                      <a:pt x="144" y="2"/>
                    </a:cubicBezTo>
                    <a:cubicBezTo>
                      <a:pt x="62" y="55"/>
                      <a:pt x="17" y="115"/>
                      <a:pt x="10" y="181"/>
                    </a:cubicBezTo>
                    <a:cubicBezTo>
                      <a:pt x="0" y="274"/>
                      <a:pt x="69" y="342"/>
                      <a:pt x="72" y="345"/>
                    </a:cubicBezTo>
                    <a:cubicBezTo>
                      <a:pt x="72" y="346"/>
                      <a:pt x="72" y="346"/>
                      <a:pt x="73" y="346"/>
                    </a:cubicBezTo>
                    <a:lnTo>
                      <a:pt x="73" y="347"/>
                    </a:lnTo>
                    <a:cubicBezTo>
                      <a:pt x="74" y="347"/>
                      <a:pt x="75" y="348"/>
                      <a:pt x="76" y="348"/>
                    </a:cubicBezTo>
                    <a:cubicBezTo>
                      <a:pt x="76" y="348"/>
                      <a:pt x="76" y="348"/>
                      <a:pt x="76" y="349"/>
                    </a:cubicBezTo>
                    <a:cubicBezTo>
                      <a:pt x="77" y="350"/>
                      <a:pt x="78" y="350"/>
                      <a:pt x="80" y="350"/>
                    </a:cubicBezTo>
                    <a:lnTo>
                      <a:pt x="154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91" name="Freeform 246">
                <a:extLst>
                  <a:ext uri="{FF2B5EF4-FFF2-40B4-BE49-F238E27FC236}">
                    <a16:creationId xmlns="" xmlns:a16="http://schemas.microsoft.com/office/drawing/2014/main" id="{11C43D42-2839-3943-9651-C864F8413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5175" y="6945313"/>
                <a:ext cx="98425" cy="98425"/>
              </a:xfrm>
              <a:custGeom>
                <a:avLst/>
                <a:gdLst>
                  <a:gd name="T0" fmla="*/ 0 w 272"/>
                  <a:gd name="T1" fmla="*/ 86930 h 274"/>
                  <a:gd name="T2" fmla="*/ 0 w 272"/>
                  <a:gd name="T3" fmla="*/ 86930 h 274"/>
                  <a:gd name="T4" fmla="*/ 1086 w 272"/>
                  <a:gd name="T5" fmla="*/ 87649 h 274"/>
                  <a:gd name="T6" fmla="*/ 1086 w 272"/>
                  <a:gd name="T7" fmla="*/ 87649 h 274"/>
                  <a:gd name="T8" fmla="*/ 1447 w 272"/>
                  <a:gd name="T9" fmla="*/ 87649 h 274"/>
                  <a:gd name="T10" fmla="*/ 1447 w 272"/>
                  <a:gd name="T11" fmla="*/ 87649 h 274"/>
                  <a:gd name="T12" fmla="*/ 2533 w 272"/>
                  <a:gd name="T13" fmla="*/ 88367 h 274"/>
                  <a:gd name="T14" fmla="*/ 2533 w 272"/>
                  <a:gd name="T15" fmla="*/ 88367 h 274"/>
                  <a:gd name="T16" fmla="*/ 2533 w 272"/>
                  <a:gd name="T17" fmla="*/ 88726 h 274"/>
                  <a:gd name="T18" fmla="*/ 2533 w 272"/>
                  <a:gd name="T19" fmla="*/ 88726 h 274"/>
                  <a:gd name="T20" fmla="*/ 2533 w 272"/>
                  <a:gd name="T21" fmla="*/ 88367 h 274"/>
                  <a:gd name="T22" fmla="*/ 2533 w 272"/>
                  <a:gd name="T23" fmla="*/ 88367 h 274"/>
                  <a:gd name="T24" fmla="*/ 3257 w 272"/>
                  <a:gd name="T25" fmla="*/ 88726 h 274"/>
                  <a:gd name="T26" fmla="*/ 3257 w 272"/>
                  <a:gd name="T27" fmla="*/ 88726 h 274"/>
                  <a:gd name="T28" fmla="*/ 65496 w 272"/>
                  <a:gd name="T29" fmla="*/ 78668 h 274"/>
                  <a:gd name="T30" fmla="*/ 65496 w 272"/>
                  <a:gd name="T31" fmla="*/ 78668 h 274"/>
                  <a:gd name="T32" fmla="*/ 98063 w 272"/>
                  <a:gd name="T33" fmla="*/ 5029 h 274"/>
                  <a:gd name="T34" fmla="*/ 98063 w 272"/>
                  <a:gd name="T35" fmla="*/ 5029 h 274"/>
                  <a:gd name="T36" fmla="*/ 97701 w 272"/>
                  <a:gd name="T37" fmla="*/ 4670 h 274"/>
                  <a:gd name="T38" fmla="*/ 97701 w 272"/>
                  <a:gd name="T39" fmla="*/ 4670 h 274"/>
                  <a:gd name="T40" fmla="*/ 97701 w 272"/>
                  <a:gd name="T41" fmla="*/ 4311 h 274"/>
                  <a:gd name="T42" fmla="*/ 97701 w 272"/>
                  <a:gd name="T43" fmla="*/ 4311 h 274"/>
                  <a:gd name="T44" fmla="*/ 97701 w 272"/>
                  <a:gd name="T45" fmla="*/ 3951 h 274"/>
                  <a:gd name="T46" fmla="*/ 97701 w 272"/>
                  <a:gd name="T47" fmla="*/ 3951 h 274"/>
                  <a:gd name="T48" fmla="*/ 97701 w 272"/>
                  <a:gd name="T49" fmla="*/ 3233 h 274"/>
                  <a:gd name="T50" fmla="*/ 97701 w 272"/>
                  <a:gd name="T51" fmla="*/ 3233 h 274"/>
                  <a:gd name="T52" fmla="*/ 97339 w 272"/>
                  <a:gd name="T53" fmla="*/ 2874 h 274"/>
                  <a:gd name="T54" fmla="*/ 97339 w 272"/>
                  <a:gd name="T55" fmla="*/ 2874 h 274"/>
                  <a:gd name="T56" fmla="*/ 97339 w 272"/>
                  <a:gd name="T57" fmla="*/ 2515 h 274"/>
                  <a:gd name="T58" fmla="*/ 97339 w 272"/>
                  <a:gd name="T59" fmla="*/ 2515 h 274"/>
                  <a:gd name="T60" fmla="*/ 97339 w 272"/>
                  <a:gd name="T61" fmla="*/ 2515 h 274"/>
                  <a:gd name="T62" fmla="*/ 97339 w 272"/>
                  <a:gd name="T63" fmla="*/ 2515 h 274"/>
                  <a:gd name="T64" fmla="*/ 97339 w 272"/>
                  <a:gd name="T65" fmla="*/ 2155 h 274"/>
                  <a:gd name="T66" fmla="*/ 97339 w 272"/>
                  <a:gd name="T67" fmla="*/ 2155 h 274"/>
                  <a:gd name="T68" fmla="*/ 96978 w 272"/>
                  <a:gd name="T69" fmla="*/ 1796 h 274"/>
                  <a:gd name="T70" fmla="*/ 96978 w 272"/>
                  <a:gd name="T71" fmla="*/ 1796 h 274"/>
                  <a:gd name="T72" fmla="*/ 96978 w 272"/>
                  <a:gd name="T73" fmla="*/ 1437 h 274"/>
                  <a:gd name="T74" fmla="*/ 96978 w 272"/>
                  <a:gd name="T75" fmla="*/ 1437 h 274"/>
                  <a:gd name="T76" fmla="*/ 96616 w 272"/>
                  <a:gd name="T77" fmla="*/ 1078 h 274"/>
                  <a:gd name="T78" fmla="*/ 96616 w 272"/>
                  <a:gd name="T79" fmla="*/ 1078 h 274"/>
                  <a:gd name="T80" fmla="*/ 96254 w 272"/>
                  <a:gd name="T81" fmla="*/ 718 h 274"/>
                  <a:gd name="T82" fmla="*/ 96254 w 272"/>
                  <a:gd name="T83" fmla="*/ 718 h 274"/>
                  <a:gd name="T84" fmla="*/ 95892 w 272"/>
                  <a:gd name="T85" fmla="*/ 359 h 274"/>
                  <a:gd name="T86" fmla="*/ 95892 w 272"/>
                  <a:gd name="T87" fmla="*/ 359 h 274"/>
                  <a:gd name="T88" fmla="*/ 95530 w 272"/>
                  <a:gd name="T89" fmla="*/ 0 h 274"/>
                  <a:gd name="T90" fmla="*/ 0 w 272"/>
                  <a:gd name="T91" fmla="*/ 86930 h 2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72" h="274">
                    <a:moveTo>
                      <a:pt x="0" y="242"/>
                    </a:moveTo>
                    <a:lnTo>
                      <a:pt x="0" y="242"/>
                    </a:lnTo>
                    <a:cubicBezTo>
                      <a:pt x="1" y="243"/>
                      <a:pt x="2" y="244"/>
                      <a:pt x="3" y="244"/>
                    </a:cubicBezTo>
                    <a:lnTo>
                      <a:pt x="4" y="244"/>
                    </a:lnTo>
                    <a:cubicBezTo>
                      <a:pt x="5" y="246"/>
                      <a:pt x="6" y="246"/>
                      <a:pt x="7" y="246"/>
                    </a:cubicBezTo>
                    <a:cubicBezTo>
                      <a:pt x="7" y="246"/>
                      <a:pt x="7" y="246"/>
                      <a:pt x="7" y="247"/>
                    </a:cubicBezTo>
                    <a:cubicBezTo>
                      <a:pt x="7" y="247"/>
                      <a:pt x="7" y="247"/>
                      <a:pt x="7" y="246"/>
                    </a:cubicBezTo>
                    <a:cubicBezTo>
                      <a:pt x="8" y="247"/>
                      <a:pt x="8" y="247"/>
                      <a:pt x="9" y="247"/>
                    </a:cubicBezTo>
                    <a:cubicBezTo>
                      <a:pt x="12" y="248"/>
                      <a:pt x="106" y="273"/>
                      <a:pt x="181" y="219"/>
                    </a:cubicBezTo>
                    <a:cubicBezTo>
                      <a:pt x="235" y="180"/>
                      <a:pt x="265" y="111"/>
                      <a:pt x="271" y="14"/>
                    </a:cubicBezTo>
                    <a:cubicBezTo>
                      <a:pt x="270" y="14"/>
                      <a:pt x="270" y="13"/>
                      <a:pt x="270" y="13"/>
                    </a:cubicBezTo>
                    <a:cubicBezTo>
                      <a:pt x="270" y="13"/>
                      <a:pt x="270" y="13"/>
                      <a:pt x="270" y="12"/>
                    </a:cubicBezTo>
                    <a:cubicBezTo>
                      <a:pt x="270" y="11"/>
                      <a:pt x="270" y="11"/>
                      <a:pt x="270" y="11"/>
                    </a:cubicBezTo>
                    <a:cubicBezTo>
                      <a:pt x="270" y="10"/>
                      <a:pt x="270" y="10"/>
                      <a:pt x="270" y="9"/>
                    </a:cubicBezTo>
                    <a:cubicBezTo>
                      <a:pt x="269" y="9"/>
                      <a:pt x="269" y="8"/>
                      <a:pt x="269" y="8"/>
                    </a:cubicBezTo>
                    <a:cubicBezTo>
                      <a:pt x="269" y="8"/>
                      <a:pt x="269" y="8"/>
                      <a:pt x="269" y="7"/>
                    </a:cubicBezTo>
                    <a:lnTo>
                      <a:pt x="269" y="6"/>
                    </a:lnTo>
                    <a:cubicBezTo>
                      <a:pt x="268" y="5"/>
                      <a:pt x="268" y="5"/>
                      <a:pt x="268" y="5"/>
                    </a:cubicBezTo>
                    <a:cubicBezTo>
                      <a:pt x="268" y="4"/>
                      <a:pt x="268" y="4"/>
                      <a:pt x="268" y="4"/>
                    </a:cubicBezTo>
                    <a:cubicBezTo>
                      <a:pt x="267" y="4"/>
                      <a:pt x="267" y="3"/>
                      <a:pt x="267" y="3"/>
                    </a:cubicBezTo>
                    <a:cubicBezTo>
                      <a:pt x="266" y="3"/>
                      <a:pt x="266" y="3"/>
                      <a:pt x="266" y="2"/>
                    </a:cubicBezTo>
                    <a:cubicBezTo>
                      <a:pt x="266" y="1"/>
                      <a:pt x="265" y="1"/>
                      <a:pt x="265" y="1"/>
                    </a:cubicBezTo>
                    <a:cubicBezTo>
                      <a:pt x="265" y="1"/>
                      <a:pt x="265" y="1"/>
                      <a:pt x="264" y="0"/>
                    </a:cubicBezTo>
                    <a:lnTo>
                      <a:pt x="0" y="24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92" name="Freeform 247">
                <a:extLst>
                  <a:ext uri="{FF2B5EF4-FFF2-40B4-BE49-F238E27FC236}">
                    <a16:creationId xmlns="" xmlns:a16="http://schemas.microsoft.com/office/drawing/2014/main" id="{4DB88D28-380E-C743-8833-981880B83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8825" y="6942138"/>
                <a:ext cx="103188" cy="90487"/>
              </a:xfrm>
              <a:custGeom>
                <a:avLst/>
                <a:gdLst>
                  <a:gd name="T0" fmla="*/ 102826 w 285"/>
                  <a:gd name="T1" fmla="*/ 3232 h 252"/>
                  <a:gd name="T2" fmla="*/ 102826 w 285"/>
                  <a:gd name="T3" fmla="*/ 3232 h 252"/>
                  <a:gd name="T4" fmla="*/ 102464 w 285"/>
                  <a:gd name="T5" fmla="*/ 2873 h 252"/>
                  <a:gd name="T6" fmla="*/ 102464 w 285"/>
                  <a:gd name="T7" fmla="*/ 2873 h 252"/>
                  <a:gd name="T8" fmla="*/ 102102 w 285"/>
                  <a:gd name="T9" fmla="*/ 2873 h 252"/>
                  <a:gd name="T10" fmla="*/ 102102 w 285"/>
                  <a:gd name="T11" fmla="*/ 2873 h 252"/>
                  <a:gd name="T12" fmla="*/ 101740 w 285"/>
                  <a:gd name="T13" fmla="*/ 2514 h 252"/>
                  <a:gd name="T14" fmla="*/ 101740 w 285"/>
                  <a:gd name="T15" fmla="*/ 2514 h 252"/>
                  <a:gd name="T16" fmla="*/ 101740 w 285"/>
                  <a:gd name="T17" fmla="*/ 2514 h 252"/>
                  <a:gd name="T18" fmla="*/ 101740 w 285"/>
                  <a:gd name="T19" fmla="*/ 2514 h 252"/>
                  <a:gd name="T20" fmla="*/ 101378 w 285"/>
                  <a:gd name="T21" fmla="*/ 2514 h 252"/>
                  <a:gd name="T22" fmla="*/ 101378 w 285"/>
                  <a:gd name="T23" fmla="*/ 2514 h 252"/>
                  <a:gd name="T24" fmla="*/ 101016 w 285"/>
                  <a:gd name="T25" fmla="*/ 2154 h 252"/>
                  <a:gd name="T26" fmla="*/ 101016 w 285"/>
                  <a:gd name="T27" fmla="*/ 2154 h 252"/>
                  <a:gd name="T28" fmla="*/ 100654 w 285"/>
                  <a:gd name="T29" fmla="*/ 2154 h 252"/>
                  <a:gd name="T30" fmla="*/ 100654 w 285"/>
                  <a:gd name="T31" fmla="*/ 2154 h 252"/>
                  <a:gd name="T32" fmla="*/ 99929 w 285"/>
                  <a:gd name="T33" fmla="*/ 2154 h 252"/>
                  <a:gd name="T34" fmla="*/ 99929 w 285"/>
                  <a:gd name="T35" fmla="*/ 2154 h 252"/>
                  <a:gd name="T36" fmla="*/ 99567 w 285"/>
                  <a:gd name="T37" fmla="*/ 2154 h 252"/>
                  <a:gd name="T38" fmla="*/ 99567 w 285"/>
                  <a:gd name="T39" fmla="*/ 2154 h 252"/>
                  <a:gd name="T40" fmla="*/ 99567 w 285"/>
                  <a:gd name="T41" fmla="*/ 2154 h 252"/>
                  <a:gd name="T42" fmla="*/ 99567 w 285"/>
                  <a:gd name="T43" fmla="*/ 2154 h 252"/>
                  <a:gd name="T44" fmla="*/ 22086 w 285"/>
                  <a:gd name="T45" fmla="*/ 26572 h 252"/>
                  <a:gd name="T46" fmla="*/ 22086 w 285"/>
                  <a:gd name="T47" fmla="*/ 26572 h 252"/>
                  <a:gd name="T48" fmla="*/ 5793 w 285"/>
                  <a:gd name="T49" fmla="*/ 87255 h 252"/>
                  <a:gd name="T50" fmla="*/ 5793 w 285"/>
                  <a:gd name="T51" fmla="*/ 87255 h 252"/>
                  <a:gd name="T52" fmla="*/ 6155 w 285"/>
                  <a:gd name="T53" fmla="*/ 87255 h 252"/>
                  <a:gd name="T54" fmla="*/ 6155 w 285"/>
                  <a:gd name="T55" fmla="*/ 87255 h 252"/>
                  <a:gd name="T56" fmla="*/ 6155 w 285"/>
                  <a:gd name="T57" fmla="*/ 87255 h 252"/>
                  <a:gd name="T58" fmla="*/ 6155 w 285"/>
                  <a:gd name="T59" fmla="*/ 87255 h 252"/>
                  <a:gd name="T60" fmla="*/ 6155 w 285"/>
                  <a:gd name="T61" fmla="*/ 87614 h 252"/>
                  <a:gd name="T62" fmla="*/ 6155 w 285"/>
                  <a:gd name="T63" fmla="*/ 87614 h 252"/>
                  <a:gd name="T64" fmla="*/ 6517 w 285"/>
                  <a:gd name="T65" fmla="*/ 89051 h 252"/>
                  <a:gd name="T66" fmla="*/ 6517 w 285"/>
                  <a:gd name="T67" fmla="*/ 89051 h 252"/>
                  <a:gd name="T68" fmla="*/ 6879 w 285"/>
                  <a:gd name="T69" fmla="*/ 89051 h 252"/>
                  <a:gd name="T70" fmla="*/ 6879 w 285"/>
                  <a:gd name="T71" fmla="*/ 89051 h 252"/>
                  <a:gd name="T72" fmla="*/ 7241 w 285"/>
                  <a:gd name="T73" fmla="*/ 90128 h 252"/>
                  <a:gd name="T74" fmla="*/ 102826 w 285"/>
                  <a:gd name="T75" fmla="*/ 3232 h 2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85" h="252">
                    <a:moveTo>
                      <a:pt x="284" y="9"/>
                    </a:moveTo>
                    <a:lnTo>
                      <a:pt x="284" y="9"/>
                    </a:lnTo>
                    <a:lnTo>
                      <a:pt x="283" y="8"/>
                    </a:lnTo>
                    <a:lnTo>
                      <a:pt x="282" y="8"/>
                    </a:lnTo>
                    <a:cubicBezTo>
                      <a:pt x="282" y="7"/>
                      <a:pt x="282" y="7"/>
                      <a:pt x="281" y="7"/>
                    </a:cubicBezTo>
                    <a:cubicBezTo>
                      <a:pt x="281" y="7"/>
                      <a:pt x="281" y="7"/>
                      <a:pt x="280" y="7"/>
                    </a:cubicBezTo>
                    <a:lnTo>
                      <a:pt x="279" y="6"/>
                    </a:lnTo>
                    <a:cubicBezTo>
                      <a:pt x="278" y="6"/>
                      <a:pt x="278" y="6"/>
                      <a:pt x="278" y="6"/>
                    </a:cubicBezTo>
                    <a:cubicBezTo>
                      <a:pt x="278" y="6"/>
                      <a:pt x="277" y="6"/>
                      <a:pt x="276" y="6"/>
                    </a:cubicBezTo>
                    <a:cubicBezTo>
                      <a:pt x="276" y="6"/>
                      <a:pt x="276" y="6"/>
                      <a:pt x="275" y="6"/>
                    </a:cubicBezTo>
                    <a:cubicBezTo>
                      <a:pt x="177" y="0"/>
                      <a:pt x="106" y="23"/>
                      <a:pt x="61" y="74"/>
                    </a:cubicBezTo>
                    <a:cubicBezTo>
                      <a:pt x="0" y="143"/>
                      <a:pt x="16" y="239"/>
                      <a:pt x="16" y="243"/>
                    </a:cubicBezTo>
                    <a:cubicBezTo>
                      <a:pt x="17" y="243"/>
                      <a:pt x="17" y="243"/>
                      <a:pt x="17" y="243"/>
                    </a:cubicBezTo>
                    <a:lnTo>
                      <a:pt x="17" y="244"/>
                    </a:lnTo>
                    <a:cubicBezTo>
                      <a:pt x="17" y="245"/>
                      <a:pt x="17" y="247"/>
                      <a:pt x="18" y="248"/>
                    </a:cubicBezTo>
                    <a:cubicBezTo>
                      <a:pt x="18" y="248"/>
                      <a:pt x="18" y="248"/>
                      <a:pt x="19" y="248"/>
                    </a:cubicBezTo>
                    <a:cubicBezTo>
                      <a:pt x="19" y="249"/>
                      <a:pt x="20" y="250"/>
                      <a:pt x="20" y="251"/>
                    </a:cubicBezTo>
                    <a:lnTo>
                      <a:pt x="284" y="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93" name="Freeform 248">
                <a:extLst>
                  <a:ext uri="{FF2B5EF4-FFF2-40B4-BE49-F238E27FC236}">
                    <a16:creationId xmlns="" xmlns:a16="http://schemas.microsoft.com/office/drawing/2014/main" id="{3A0A6C35-880C-7646-94CA-3F02367AB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025" y="6915150"/>
                <a:ext cx="122238" cy="65088"/>
              </a:xfrm>
              <a:custGeom>
                <a:avLst/>
                <a:gdLst>
                  <a:gd name="T0" fmla="*/ 121876 w 338"/>
                  <a:gd name="T1" fmla="*/ 64728 h 181"/>
                  <a:gd name="T2" fmla="*/ 121876 w 338"/>
                  <a:gd name="T3" fmla="*/ 64728 h 181"/>
                  <a:gd name="T4" fmla="*/ 121876 w 338"/>
                  <a:gd name="T5" fmla="*/ 62930 h 181"/>
                  <a:gd name="T6" fmla="*/ 121876 w 338"/>
                  <a:gd name="T7" fmla="*/ 62930 h 181"/>
                  <a:gd name="T8" fmla="*/ 121876 w 338"/>
                  <a:gd name="T9" fmla="*/ 62930 h 181"/>
                  <a:gd name="T10" fmla="*/ 121876 w 338"/>
                  <a:gd name="T11" fmla="*/ 62930 h 181"/>
                  <a:gd name="T12" fmla="*/ 121876 w 338"/>
                  <a:gd name="T13" fmla="*/ 61492 h 181"/>
                  <a:gd name="T14" fmla="*/ 121876 w 338"/>
                  <a:gd name="T15" fmla="*/ 61492 h 181"/>
                  <a:gd name="T16" fmla="*/ 121876 w 338"/>
                  <a:gd name="T17" fmla="*/ 61492 h 181"/>
                  <a:gd name="T18" fmla="*/ 121876 w 338"/>
                  <a:gd name="T19" fmla="*/ 61492 h 181"/>
                  <a:gd name="T20" fmla="*/ 121876 w 338"/>
                  <a:gd name="T21" fmla="*/ 61492 h 181"/>
                  <a:gd name="T22" fmla="*/ 121876 w 338"/>
                  <a:gd name="T23" fmla="*/ 61492 h 181"/>
                  <a:gd name="T24" fmla="*/ 121876 w 338"/>
                  <a:gd name="T25" fmla="*/ 61132 h 181"/>
                  <a:gd name="T26" fmla="*/ 121876 w 338"/>
                  <a:gd name="T27" fmla="*/ 61132 h 181"/>
                  <a:gd name="T28" fmla="*/ 83903 w 338"/>
                  <a:gd name="T29" fmla="*/ 10788 h 181"/>
                  <a:gd name="T30" fmla="*/ 83903 w 338"/>
                  <a:gd name="T31" fmla="*/ 10788 h 181"/>
                  <a:gd name="T32" fmla="*/ 3617 w 338"/>
                  <a:gd name="T33" fmla="*/ 16542 h 181"/>
                  <a:gd name="T34" fmla="*/ 3617 w 338"/>
                  <a:gd name="T35" fmla="*/ 16542 h 181"/>
                  <a:gd name="T36" fmla="*/ 3255 w 338"/>
                  <a:gd name="T37" fmla="*/ 16901 h 181"/>
                  <a:gd name="T38" fmla="*/ 3255 w 338"/>
                  <a:gd name="T39" fmla="*/ 16901 h 181"/>
                  <a:gd name="T40" fmla="*/ 2893 w 338"/>
                  <a:gd name="T41" fmla="*/ 16901 h 181"/>
                  <a:gd name="T42" fmla="*/ 2893 w 338"/>
                  <a:gd name="T43" fmla="*/ 16901 h 181"/>
                  <a:gd name="T44" fmla="*/ 2170 w 338"/>
                  <a:gd name="T45" fmla="*/ 17261 h 181"/>
                  <a:gd name="T46" fmla="*/ 2170 w 338"/>
                  <a:gd name="T47" fmla="*/ 17261 h 181"/>
                  <a:gd name="T48" fmla="*/ 1808 w 338"/>
                  <a:gd name="T49" fmla="*/ 17621 h 181"/>
                  <a:gd name="T50" fmla="*/ 1808 w 338"/>
                  <a:gd name="T51" fmla="*/ 17621 h 181"/>
                  <a:gd name="T52" fmla="*/ 1808 w 338"/>
                  <a:gd name="T53" fmla="*/ 17980 h 181"/>
                  <a:gd name="T54" fmla="*/ 1808 w 338"/>
                  <a:gd name="T55" fmla="*/ 17980 h 181"/>
                  <a:gd name="T56" fmla="*/ 1447 w 338"/>
                  <a:gd name="T57" fmla="*/ 17980 h 181"/>
                  <a:gd name="T58" fmla="*/ 1447 w 338"/>
                  <a:gd name="T59" fmla="*/ 17980 h 181"/>
                  <a:gd name="T60" fmla="*/ 1447 w 338"/>
                  <a:gd name="T61" fmla="*/ 17980 h 181"/>
                  <a:gd name="T62" fmla="*/ 1447 w 338"/>
                  <a:gd name="T63" fmla="*/ 17980 h 181"/>
                  <a:gd name="T64" fmla="*/ 1085 w 338"/>
                  <a:gd name="T65" fmla="*/ 18699 h 181"/>
                  <a:gd name="T66" fmla="*/ 1085 w 338"/>
                  <a:gd name="T67" fmla="*/ 18699 h 181"/>
                  <a:gd name="T68" fmla="*/ 1085 w 338"/>
                  <a:gd name="T69" fmla="*/ 18699 h 181"/>
                  <a:gd name="T70" fmla="*/ 1085 w 338"/>
                  <a:gd name="T71" fmla="*/ 18699 h 181"/>
                  <a:gd name="T72" fmla="*/ 723 w 338"/>
                  <a:gd name="T73" fmla="*/ 19059 h 181"/>
                  <a:gd name="T74" fmla="*/ 723 w 338"/>
                  <a:gd name="T75" fmla="*/ 19059 h 181"/>
                  <a:gd name="T76" fmla="*/ 362 w 338"/>
                  <a:gd name="T77" fmla="*/ 19419 h 181"/>
                  <a:gd name="T78" fmla="*/ 362 w 338"/>
                  <a:gd name="T79" fmla="*/ 19419 h 181"/>
                  <a:gd name="T80" fmla="*/ 362 w 338"/>
                  <a:gd name="T81" fmla="*/ 20138 h 181"/>
                  <a:gd name="T82" fmla="*/ 362 w 338"/>
                  <a:gd name="T83" fmla="*/ 20138 h 181"/>
                  <a:gd name="T84" fmla="*/ 0 w 338"/>
                  <a:gd name="T85" fmla="*/ 20497 h 181"/>
                  <a:gd name="T86" fmla="*/ 0 w 338"/>
                  <a:gd name="T87" fmla="*/ 20497 h 181"/>
                  <a:gd name="T88" fmla="*/ 0 w 338"/>
                  <a:gd name="T89" fmla="*/ 20857 h 181"/>
                  <a:gd name="T90" fmla="*/ 121876 w 338"/>
                  <a:gd name="T91" fmla="*/ 64728 h 1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38" h="181">
                    <a:moveTo>
                      <a:pt x="337" y="180"/>
                    </a:moveTo>
                    <a:lnTo>
                      <a:pt x="337" y="180"/>
                    </a:lnTo>
                    <a:cubicBezTo>
                      <a:pt x="337" y="178"/>
                      <a:pt x="337" y="176"/>
                      <a:pt x="337" y="175"/>
                    </a:cubicBezTo>
                    <a:cubicBezTo>
                      <a:pt x="337" y="174"/>
                      <a:pt x="337" y="173"/>
                      <a:pt x="337" y="171"/>
                    </a:cubicBezTo>
                    <a:lnTo>
                      <a:pt x="337" y="170"/>
                    </a:lnTo>
                    <a:cubicBezTo>
                      <a:pt x="336" y="166"/>
                      <a:pt x="316" y="72"/>
                      <a:pt x="232" y="30"/>
                    </a:cubicBezTo>
                    <a:cubicBezTo>
                      <a:pt x="173" y="0"/>
                      <a:pt x="97" y="6"/>
                      <a:pt x="10" y="46"/>
                    </a:cubicBezTo>
                    <a:cubicBezTo>
                      <a:pt x="9" y="46"/>
                      <a:pt x="9" y="46"/>
                      <a:pt x="9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7" y="47"/>
                      <a:pt x="6" y="47"/>
                      <a:pt x="6" y="48"/>
                    </a:cubicBezTo>
                    <a:cubicBezTo>
                      <a:pt x="6" y="48"/>
                      <a:pt x="6" y="49"/>
                      <a:pt x="5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1"/>
                      <a:pt x="3" y="52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5"/>
                      <a:pt x="1" y="55"/>
                      <a:pt x="1" y="56"/>
                    </a:cubicBezTo>
                    <a:cubicBezTo>
                      <a:pt x="1" y="56"/>
                      <a:pt x="0" y="56"/>
                      <a:pt x="0" y="57"/>
                    </a:cubicBezTo>
                    <a:cubicBezTo>
                      <a:pt x="0" y="57"/>
                      <a:pt x="0" y="57"/>
                      <a:pt x="0" y="58"/>
                    </a:cubicBezTo>
                    <a:lnTo>
                      <a:pt x="337" y="18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94" name="Freeform 249">
                <a:extLst>
                  <a:ext uri="{FF2B5EF4-FFF2-40B4-BE49-F238E27FC236}">
                    <a16:creationId xmlns="" xmlns:a16="http://schemas.microsoft.com/office/drawing/2014/main" id="{703A732B-1A76-6F4B-A483-A57FAC350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025" y="6935788"/>
                <a:ext cx="122238" cy="68262"/>
              </a:xfrm>
              <a:custGeom>
                <a:avLst/>
                <a:gdLst>
                  <a:gd name="T0" fmla="*/ 0 w 338"/>
                  <a:gd name="T1" fmla="*/ 0 h 191"/>
                  <a:gd name="T2" fmla="*/ 0 w 338"/>
                  <a:gd name="T3" fmla="*/ 0 h 191"/>
                  <a:gd name="T4" fmla="*/ 0 w 338"/>
                  <a:gd name="T5" fmla="*/ 357 h 191"/>
                  <a:gd name="T6" fmla="*/ 0 w 338"/>
                  <a:gd name="T7" fmla="*/ 357 h 191"/>
                  <a:gd name="T8" fmla="*/ 0 w 338"/>
                  <a:gd name="T9" fmla="*/ 715 h 191"/>
                  <a:gd name="T10" fmla="*/ 0 w 338"/>
                  <a:gd name="T11" fmla="*/ 715 h 191"/>
                  <a:gd name="T12" fmla="*/ 0 w 338"/>
                  <a:gd name="T13" fmla="*/ 1430 h 191"/>
                  <a:gd name="T14" fmla="*/ 0 w 338"/>
                  <a:gd name="T15" fmla="*/ 1430 h 191"/>
                  <a:gd name="T16" fmla="*/ 0 w 338"/>
                  <a:gd name="T17" fmla="*/ 1430 h 191"/>
                  <a:gd name="T18" fmla="*/ 0 w 338"/>
                  <a:gd name="T19" fmla="*/ 1430 h 191"/>
                  <a:gd name="T20" fmla="*/ 0 w 338"/>
                  <a:gd name="T21" fmla="*/ 1787 h 191"/>
                  <a:gd name="T22" fmla="*/ 0 w 338"/>
                  <a:gd name="T23" fmla="*/ 1787 h 191"/>
                  <a:gd name="T24" fmla="*/ 0 w 338"/>
                  <a:gd name="T25" fmla="*/ 2144 h 191"/>
                  <a:gd name="T26" fmla="*/ 0 w 338"/>
                  <a:gd name="T27" fmla="*/ 2144 h 191"/>
                  <a:gd name="T28" fmla="*/ 0 w 338"/>
                  <a:gd name="T29" fmla="*/ 2502 h 191"/>
                  <a:gd name="T30" fmla="*/ 0 w 338"/>
                  <a:gd name="T31" fmla="*/ 2502 h 191"/>
                  <a:gd name="T32" fmla="*/ 362 w 338"/>
                  <a:gd name="T33" fmla="*/ 2859 h 191"/>
                  <a:gd name="T34" fmla="*/ 362 w 338"/>
                  <a:gd name="T35" fmla="*/ 2859 h 191"/>
                  <a:gd name="T36" fmla="*/ 362 w 338"/>
                  <a:gd name="T37" fmla="*/ 3217 h 191"/>
                  <a:gd name="T38" fmla="*/ 362 w 338"/>
                  <a:gd name="T39" fmla="*/ 3217 h 191"/>
                  <a:gd name="T40" fmla="*/ 362 w 338"/>
                  <a:gd name="T41" fmla="*/ 3574 h 191"/>
                  <a:gd name="T42" fmla="*/ 362 w 338"/>
                  <a:gd name="T43" fmla="*/ 3574 h 191"/>
                  <a:gd name="T44" fmla="*/ 57864 w 338"/>
                  <a:gd name="T45" fmla="*/ 59685 h 191"/>
                  <a:gd name="T46" fmla="*/ 57864 w 338"/>
                  <a:gd name="T47" fmla="*/ 59685 h 191"/>
                  <a:gd name="T48" fmla="*/ 119706 w 338"/>
                  <a:gd name="T49" fmla="*/ 45746 h 191"/>
                  <a:gd name="T50" fmla="*/ 119706 w 338"/>
                  <a:gd name="T51" fmla="*/ 45746 h 191"/>
                  <a:gd name="T52" fmla="*/ 119706 w 338"/>
                  <a:gd name="T53" fmla="*/ 45746 h 191"/>
                  <a:gd name="T54" fmla="*/ 119706 w 338"/>
                  <a:gd name="T55" fmla="*/ 45746 h 191"/>
                  <a:gd name="T56" fmla="*/ 120068 w 338"/>
                  <a:gd name="T57" fmla="*/ 45746 h 191"/>
                  <a:gd name="T58" fmla="*/ 120068 w 338"/>
                  <a:gd name="T59" fmla="*/ 45746 h 191"/>
                  <a:gd name="T60" fmla="*/ 120068 w 338"/>
                  <a:gd name="T61" fmla="*/ 45746 h 191"/>
                  <a:gd name="T62" fmla="*/ 120068 w 338"/>
                  <a:gd name="T63" fmla="*/ 45746 h 191"/>
                  <a:gd name="T64" fmla="*/ 120791 w 338"/>
                  <a:gd name="T65" fmla="*/ 44674 h 191"/>
                  <a:gd name="T66" fmla="*/ 120791 w 338"/>
                  <a:gd name="T67" fmla="*/ 44674 h 191"/>
                  <a:gd name="T68" fmla="*/ 120791 w 338"/>
                  <a:gd name="T69" fmla="*/ 44674 h 191"/>
                  <a:gd name="T70" fmla="*/ 120791 w 338"/>
                  <a:gd name="T71" fmla="*/ 44674 h 191"/>
                  <a:gd name="T72" fmla="*/ 121876 w 338"/>
                  <a:gd name="T73" fmla="*/ 43602 h 191"/>
                  <a:gd name="T74" fmla="*/ 0 w 338"/>
                  <a:gd name="T75" fmla="*/ 0 h 1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38" h="191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0" y="2"/>
                    </a:ln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42" y="99"/>
                      <a:pt x="95" y="152"/>
                      <a:pt x="160" y="167"/>
                    </a:cubicBezTo>
                    <a:cubicBezTo>
                      <a:pt x="250" y="190"/>
                      <a:pt x="328" y="131"/>
                      <a:pt x="331" y="128"/>
                    </a:cubicBezTo>
                    <a:cubicBezTo>
                      <a:pt x="331" y="128"/>
                      <a:pt x="331" y="128"/>
                      <a:pt x="332" y="128"/>
                    </a:cubicBezTo>
                    <a:cubicBezTo>
                      <a:pt x="333" y="127"/>
                      <a:pt x="334" y="126"/>
                      <a:pt x="334" y="125"/>
                    </a:cubicBezTo>
                    <a:cubicBezTo>
                      <a:pt x="336" y="123"/>
                      <a:pt x="336" y="123"/>
                      <a:pt x="337" y="122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95" name="Freeform 250">
                <a:extLst>
                  <a:ext uri="{FF2B5EF4-FFF2-40B4-BE49-F238E27FC236}">
                    <a16:creationId xmlns="" xmlns:a16="http://schemas.microsoft.com/office/drawing/2014/main" id="{20EB8641-3A5B-F043-B511-EFA8E569F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400" y="6786563"/>
                <a:ext cx="122238" cy="65087"/>
              </a:xfrm>
              <a:custGeom>
                <a:avLst/>
                <a:gdLst>
                  <a:gd name="T0" fmla="*/ 121515 w 338"/>
                  <a:gd name="T1" fmla="*/ 64725 h 180"/>
                  <a:gd name="T2" fmla="*/ 121515 w 338"/>
                  <a:gd name="T3" fmla="*/ 64725 h 180"/>
                  <a:gd name="T4" fmla="*/ 121876 w 338"/>
                  <a:gd name="T5" fmla="*/ 63279 h 180"/>
                  <a:gd name="T6" fmla="*/ 121876 w 338"/>
                  <a:gd name="T7" fmla="*/ 63279 h 180"/>
                  <a:gd name="T8" fmla="*/ 121876 w 338"/>
                  <a:gd name="T9" fmla="*/ 63279 h 180"/>
                  <a:gd name="T10" fmla="*/ 121876 w 338"/>
                  <a:gd name="T11" fmla="*/ 63279 h 180"/>
                  <a:gd name="T12" fmla="*/ 121876 w 338"/>
                  <a:gd name="T13" fmla="*/ 61833 h 180"/>
                  <a:gd name="T14" fmla="*/ 121876 w 338"/>
                  <a:gd name="T15" fmla="*/ 61833 h 180"/>
                  <a:gd name="T16" fmla="*/ 121876 w 338"/>
                  <a:gd name="T17" fmla="*/ 61833 h 180"/>
                  <a:gd name="T18" fmla="*/ 121876 w 338"/>
                  <a:gd name="T19" fmla="*/ 61833 h 180"/>
                  <a:gd name="T20" fmla="*/ 121876 w 338"/>
                  <a:gd name="T21" fmla="*/ 61833 h 180"/>
                  <a:gd name="T22" fmla="*/ 121876 w 338"/>
                  <a:gd name="T23" fmla="*/ 61833 h 180"/>
                  <a:gd name="T24" fmla="*/ 121876 w 338"/>
                  <a:gd name="T25" fmla="*/ 61471 h 180"/>
                  <a:gd name="T26" fmla="*/ 121876 w 338"/>
                  <a:gd name="T27" fmla="*/ 61471 h 180"/>
                  <a:gd name="T28" fmla="*/ 83903 w 338"/>
                  <a:gd name="T29" fmla="*/ 10848 h 180"/>
                  <a:gd name="T30" fmla="*/ 83903 w 338"/>
                  <a:gd name="T31" fmla="*/ 10848 h 180"/>
                  <a:gd name="T32" fmla="*/ 3617 w 338"/>
                  <a:gd name="T33" fmla="*/ 16633 h 180"/>
                  <a:gd name="T34" fmla="*/ 3617 w 338"/>
                  <a:gd name="T35" fmla="*/ 16633 h 180"/>
                  <a:gd name="T36" fmla="*/ 2893 w 338"/>
                  <a:gd name="T37" fmla="*/ 16633 h 180"/>
                  <a:gd name="T38" fmla="*/ 2893 w 338"/>
                  <a:gd name="T39" fmla="*/ 16633 h 180"/>
                  <a:gd name="T40" fmla="*/ 2532 w 338"/>
                  <a:gd name="T41" fmla="*/ 16995 h 180"/>
                  <a:gd name="T42" fmla="*/ 2532 w 338"/>
                  <a:gd name="T43" fmla="*/ 16995 h 180"/>
                  <a:gd name="T44" fmla="*/ 2532 w 338"/>
                  <a:gd name="T45" fmla="*/ 17357 h 180"/>
                  <a:gd name="T46" fmla="*/ 2532 w 338"/>
                  <a:gd name="T47" fmla="*/ 17357 h 180"/>
                  <a:gd name="T48" fmla="*/ 1808 w 338"/>
                  <a:gd name="T49" fmla="*/ 17718 h 180"/>
                  <a:gd name="T50" fmla="*/ 1808 w 338"/>
                  <a:gd name="T51" fmla="*/ 17718 h 180"/>
                  <a:gd name="T52" fmla="*/ 1447 w 338"/>
                  <a:gd name="T53" fmla="*/ 17718 h 180"/>
                  <a:gd name="T54" fmla="*/ 1447 w 338"/>
                  <a:gd name="T55" fmla="*/ 17718 h 180"/>
                  <a:gd name="T56" fmla="*/ 1447 w 338"/>
                  <a:gd name="T57" fmla="*/ 18080 h 180"/>
                  <a:gd name="T58" fmla="*/ 1447 w 338"/>
                  <a:gd name="T59" fmla="*/ 18080 h 180"/>
                  <a:gd name="T60" fmla="*/ 1447 w 338"/>
                  <a:gd name="T61" fmla="*/ 18441 h 180"/>
                  <a:gd name="T62" fmla="*/ 1447 w 338"/>
                  <a:gd name="T63" fmla="*/ 18441 h 180"/>
                  <a:gd name="T64" fmla="*/ 1085 w 338"/>
                  <a:gd name="T65" fmla="*/ 18441 h 180"/>
                  <a:gd name="T66" fmla="*/ 1085 w 338"/>
                  <a:gd name="T67" fmla="*/ 18441 h 180"/>
                  <a:gd name="T68" fmla="*/ 1085 w 338"/>
                  <a:gd name="T69" fmla="*/ 18803 h 180"/>
                  <a:gd name="T70" fmla="*/ 1085 w 338"/>
                  <a:gd name="T71" fmla="*/ 18803 h 180"/>
                  <a:gd name="T72" fmla="*/ 723 w 338"/>
                  <a:gd name="T73" fmla="*/ 19165 h 180"/>
                  <a:gd name="T74" fmla="*/ 723 w 338"/>
                  <a:gd name="T75" fmla="*/ 19165 h 180"/>
                  <a:gd name="T76" fmla="*/ 362 w 338"/>
                  <a:gd name="T77" fmla="*/ 19526 h 180"/>
                  <a:gd name="T78" fmla="*/ 362 w 338"/>
                  <a:gd name="T79" fmla="*/ 19526 h 180"/>
                  <a:gd name="T80" fmla="*/ 362 w 338"/>
                  <a:gd name="T81" fmla="*/ 20249 h 180"/>
                  <a:gd name="T82" fmla="*/ 362 w 338"/>
                  <a:gd name="T83" fmla="*/ 20249 h 180"/>
                  <a:gd name="T84" fmla="*/ 0 w 338"/>
                  <a:gd name="T85" fmla="*/ 20611 h 180"/>
                  <a:gd name="T86" fmla="*/ 0 w 338"/>
                  <a:gd name="T87" fmla="*/ 20611 h 180"/>
                  <a:gd name="T88" fmla="*/ 0 w 338"/>
                  <a:gd name="T89" fmla="*/ 20611 h 180"/>
                  <a:gd name="T90" fmla="*/ 121515 w 338"/>
                  <a:gd name="T91" fmla="*/ 64725 h 1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38" h="180">
                    <a:moveTo>
                      <a:pt x="336" y="179"/>
                    </a:moveTo>
                    <a:lnTo>
                      <a:pt x="336" y="179"/>
                    </a:lnTo>
                    <a:cubicBezTo>
                      <a:pt x="337" y="178"/>
                      <a:pt x="337" y="177"/>
                      <a:pt x="337" y="175"/>
                    </a:cubicBezTo>
                    <a:cubicBezTo>
                      <a:pt x="337" y="174"/>
                      <a:pt x="337" y="173"/>
                      <a:pt x="337" y="171"/>
                    </a:cubicBezTo>
                    <a:cubicBezTo>
                      <a:pt x="337" y="170"/>
                      <a:pt x="337" y="170"/>
                      <a:pt x="337" y="170"/>
                    </a:cubicBezTo>
                    <a:cubicBezTo>
                      <a:pt x="336" y="166"/>
                      <a:pt x="316" y="72"/>
                      <a:pt x="232" y="30"/>
                    </a:cubicBezTo>
                    <a:cubicBezTo>
                      <a:pt x="172" y="0"/>
                      <a:pt x="98" y="5"/>
                      <a:pt x="10" y="46"/>
                    </a:cubicBezTo>
                    <a:cubicBezTo>
                      <a:pt x="9" y="46"/>
                      <a:pt x="9" y="46"/>
                      <a:pt x="8" y="46"/>
                    </a:cubicBezTo>
                    <a:cubicBezTo>
                      <a:pt x="8" y="47"/>
                      <a:pt x="8" y="47"/>
                      <a:pt x="7" y="47"/>
                    </a:cubicBezTo>
                    <a:cubicBezTo>
                      <a:pt x="7" y="47"/>
                      <a:pt x="7" y="47"/>
                      <a:pt x="7" y="48"/>
                    </a:cubicBezTo>
                    <a:cubicBezTo>
                      <a:pt x="6" y="48"/>
                      <a:pt x="6" y="48"/>
                      <a:pt x="5" y="49"/>
                    </a:cubicBezTo>
                    <a:cubicBezTo>
                      <a:pt x="5" y="49"/>
                      <a:pt x="5" y="49"/>
                      <a:pt x="4" y="49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4" y="50"/>
                      <a:pt x="4" y="51"/>
                    </a:cubicBezTo>
                    <a:lnTo>
                      <a:pt x="3" y="51"/>
                    </a:lnTo>
                    <a:cubicBezTo>
                      <a:pt x="3" y="52"/>
                      <a:pt x="3" y="52"/>
                      <a:pt x="3" y="52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1" y="53"/>
                      <a:pt x="1" y="54"/>
                      <a:pt x="1" y="54"/>
                    </a:cubicBezTo>
                    <a:cubicBezTo>
                      <a:pt x="1" y="54"/>
                      <a:pt x="1" y="55"/>
                      <a:pt x="1" y="56"/>
                    </a:cubicBezTo>
                    <a:cubicBezTo>
                      <a:pt x="1" y="56"/>
                      <a:pt x="0" y="56"/>
                      <a:pt x="0" y="57"/>
                    </a:cubicBezTo>
                    <a:lnTo>
                      <a:pt x="336" y="17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96" name="Freeform 251">
                <a:extLst>
                  <a:ext uri="{FF2B5EF4-FFF2-40B4-BE49-F238E27FC236}">
                    <a16:creationId xmlns="" xmlns:a16="http://schemas.microsoft.com/office/drawing/2014/main" id="{747BD09F-8AB0-7E49-B307-827CAFD2D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400" y="6807200"/>
                <a:ext cx="120650" cy="68263"/>
              </a:xfrm>
              <a:custGeom>
                <a:avLst/>
                <a:gdLst>
                  <a:gd name="T0" fmla="*/ 0 w 337"/>
                  <a:gd name="T1" fmla="*/ 0 h 191"/>
                  <a:gd name="T2" fmla="*/ 0 w 337"/>
                  <a:gd name="T3" fmla="*/ 0 h 191"/>
                  <a:gd name="T4" fmla="*/ 0 w 337"/>
                  <a:gd name="T5" fmla="*/ 715 h 191"/>
                  <a:gd name="T6" fmla="*/ 0 w 337"/>
                  <a:gd name="T7" fmla="*/ 715 h 191"/>
                  <a:gd name="T8" fmla="*/ 0 w 337"/>
                  <a:gd name="T9" fmla="*/ 1072 h 191"/>
                  <a:gd name="T10" fmla="*/ 0 w 337"/>
                  <a:gd name="T11" fmla="*/ 1072 h 191"/>
                  <a:gd name="T12" fmla="*/ 0 w 337"/>
                  <a:gd name="T13" fmla="*/ 1787 h 191"/>
                  <a:gd name="T14" fmla="*/ 0 w 337"/>
                  <a:gd name="T15" fmla="*/ 1787 h 191"/>
                  <a:gd name="T16" fmla="*/ 0 w 337"/>
                  <a:gd name="T17" fmla="*/ 1787 h 191"/>
                  <a:gd name="T18" fmla="*/ 0 w 337"/>
                  <a:gd name="T19" fmla="*/ 1787 h 191"/>
                  <a:gd name="T20" fmla="*/ 0 w 337"/>
                  <a:gd name="T21" fmla="*/ 2144 h 191"/>
                  <a:gd name="T22" fmla="*/ 0 w 337"/>
                  <a:gd name="T23" fmla="*/ 2144 h 191"/>
                  <a:gd name="T24" fmla="*/ 0 w 337"/>
                  <a:gd name="T25" fmla="*/ 2502 h 191"/>
                  <a:gd name="T26" fmla="*/ 0 w 337"/>
                  <a:gd name="T27" fmla="*/ 2502 h 191"/>
                  <a:gd name="T28" fmla="*/ 0 w 337"/>
                  <a:gd name="T29" fmla="*/ 2859 h 191"/>
                  <a:gd name="T30" fmla="*/ 0 w 337"/>
                  <a:gd name="T31" fmla="*/ 2859 h 191"/>
                  <a:gd name="T32" fmla="*/ 0 w 337"/>
                  <a:gd name="T33" fmla="*/ 3217 h 191"/>
                  <a:gd name="T34" fmla="*/ 0 w 337"/>
                  <a:gd name="T35" fmla="*/ 3217 h 191"/>
                  <a:gd name="T36" fmla="*/ 358 w 337"/>
                  <a:gd name="T37" fmla="*/ 3574 h 191"/>
                  <a:gd name="T38" fmla="*/ 358 w 337"/>
                  <a:gd name="T39" fmla="*/ 3574 h 191"/>
                  <a:gd name="T40" fmla="*/ 358 w 337"/>
                  <a:gd name="T41" fmla="*/ 3931 h 191"/>
                  <a:gd name="T42" fmla="*/ 358 w 337"/>
                  <a:gd name="T43" fmla="*/ 3931 h 191"/>
                  <a:gd name="T44" fmla="*/ 57282 w 337"/>
                  <a:gd name="T45" fmla="*/ 60043 h 191"/>
                  <a:gd name="T46" fmla="*/ 57282 w 337"/>
                  <a:gd name="T47" fmla="*/ 60043 h 191"/>
                  <a:gd name="T48" fmla="*/ 118502 w 337"/>
                  <a:gd name="T49" fmla="*/ 46462 h 191"/>
                  <a:gd name="T50" fmla="*/ 118502 w 337"/>
                  <a:gd name="T51" fmla="*/ 46462 h 191"/>
                  <a:gd name="T52" fmla="*/ 118502 w 337"/>
                  <a:gd name="T53" fmla="*/ 46104 h 191"/>
                  <a:gd name="T54" fmla="*/ 118502 w 337"/>
                  <a:gd name="T55" fmla="*/ 46104 h 191"/>
                  <a:gd name="T56" fmla="*/ 118502 w 337"/>
                  <a:gd name="T57" fmla="*/ 46104 h 191"/>
                  <a:gd name="T58" fmla="*/ 118502 w 337"/>
                  <a:gd name="T59" fmla="*/ 46104 h 191"/>
                  <a:gd name="T60" fmla="*/ 118860 w 337"/>
                  <a:gd name="T61" fmla="*/ 45747 h 191"/>
                  <a:gd name="T62" fmla="*/ 118860 w 337"/>
                  <a:gd name="T63" fmla="*/ 45747 h 191"/>
                  <a:gd name="T64" fmla="*/ 119576 w 337"/>
                  <a:gd name="T65" fmla="*/ 45032 h 191"/>
                  <a:gd name="T66" fmla="*/ 119576 w 337"/>
                  <a:gd name="T67" fmla="*/ 45032 h 191"/>
                  <a:gd name="T68" fmla="*/ 119576 w 337"/>
                  <a:gd name="T69" fmla="*/ 45032 h 191"/>
                  <a:gd name="T70" fmla="*/ 119576 w 337"/>
                  <a:gd name="T71" fmla="*/ 45032 h 191"/>
                  <a:gd name="T72" fmla="*/ 120292 w 337"/>
                  <a:gd name="T73" fmla="*/ 43603 h 191"/>
                  <a:gd name="T74" fmla="*/ 0 w 337"/>
                  <a:gd name="T75" fmla="*/ 0 h 1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37" h="191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0" y="2"/>
                      <a:pt x="0" y="2"/>
                    </a:cubicBezTo>
                    <a:lnTo>
                      <a:pt x="0" y="3"/>
                    </a:ln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lnTo>
                      <a:pt x="1" y="11"/>
                    </a:lnTo>
                    <a:cubicBezTo>
                      <a:pt x="42" y="99"/>
                      <a:pt x="95" y="152"/>
                      <a:pt x="160" y="168"/>
                    </a:cubicBezTo>
                    <a:cubicBezTo>
                      <a:pt x="250" y="190"/>
                      <a:pt x="328" y="132"/>
                      <a:pt x="331" y="130"/>
                    </a:cubicBezTo>
                    <a:lnTo>
                      <a:pt x="331" y="129"/>
                    </a:lnTo>
                    <a:cubicBezTo>
                      <a:pt x="331" y="129"/>
                      <a:pt x="332" y="129"/>
                      <a:pt x="332" y="128"/>
                    </a:cubicBezTo>
                    <a:cubicBezTo>
                      <a:pt x="333" y="128"/>
                      <a:pt x="334" y="127"/>
                      <a:pt x="334" y="126"/>
                    </a:cubicBezTo>
                    <a:cubicBezTo>
                      <a:pt x="336" y="124"/>
                      <a:pt x="336" y="123"/>
                      <a:pt x="336" y="122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97" name="Freeform 252">
                <a:extLst>
                  <a:ext uri="{FF2B5EF4-FFF2-40B4-BE49-F238E27FC236}">
                    <a16:creationId xmlns="" xmlns:a16="http://schemas.microsoft.com/office/drawing/2014/main" id="{200318F1-57B6-004D-883B-394906A07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350" y="6610350"/>
                <a:ext cx="58738" cy="125413"/>
              </a:xfrm>
              <a:custGeom>
                <a:avLst/>
                <a:gdLst>
                  <a:gd name="T0" fmla="*/ 29551 w 161"/>
                  <a:gd name="T1" fmla="*/ 125055 h 350"/>
                  <a:gd name="T2" fmla="*/ 29551 w 161"/>
                  <a:gd name="T3" fmla="*/ 125055 h 350"/>
                  <a:gd name="T4" fmla="*/ 30646 w 161"/>
                  <a:gd name="T5" fmla="*/ 124696 h 350"/>
                  <a:gd name="T6" fmla="*/ 30646 w 161"/>
                  <a:gd name="T7" fmla="*/ 124696 h 350"/>
                  <a:gd name="T8" fmla="*/ 31011 w 161"/>
                  <a:gd name="T9" fmla="*/ 124696 h 350"/>
                  <a:gd name="T10" fmla="*/ 31011 w 161"/>
                  <a:gd name="T11" fmla="*/ 124696 h 350"/>
                  <a:gd name="T12" fmla="*/ 32105 w 161"/>
                  <a:gd name="T13" fmla="*/ 123980 h 350"/>
                  <a:gd name="T14" fmla="*/ 32105 w 161"/>
                  <a:gd name="T15" fmla="*/ 123980 h 350"/>
                  <a:gd name="T16" fmla="*/ 32470 w 161"/>
                  <a:gd name="T17" fmla="*/ 123980 h 350"/>
                  <a:gd name="T18" fmla="*/ 32470 w 161"/>
                  <a:gd name="T19" fmla="*/ 123980 h 350"/>
                  <a:gd name="T20" fmla="*/ 32470 w 161"/>
                  <a:gd name="T21" fmla="*/ 123621 h 350"/>
                  <a:gd name="T22" fmla="*/ 32470 w 161"/>
                  <a:gd name="T23" fmla="*/ 123621 h 350"/>
                  <a:gd name="T24" fmla="*/ 32470 w 161"/>
                  <a:gd name="T25" fmla="*/ 123621 h 350"/>
                  <a:gd name="T26" fmla="*/ 32470 w 161"/>
                  <a:gd name="T27" fmla="*/ 123621 h 350"/>
                  <a:gd name="T28" fmla="*/ 54725 w 161"/>
                  <a:gd name="T29" fmla="*/ 64498 h 350"/>
                  <a:gd name="T30" fmla="*/ 54725 w 161"/>
                  <a:gd name="T31" fmla="*/ 64498 h 350"/>
                  <a:gd name="T32" fmla="*/ 5472 w 161"/>
                  <a:gd name="T33" fmla="*/ 1075 h 350"/>
                  <a:gd name="T34" fmla="*/ 5472 w 161"/>
                  <a:gd name="T35" fmla="*/ 1075 h 350"/>
                  <a:gd name="T36" fmla="*/ 5108 w 161"/>
                  <a:gd name="T37" fmla="*/ 717 h 350"/>
                  <a:gd name="T38" fmla="*/ 5108 w 161"/>
                  <a:gd name="T39" fmla="*/ 717 h 350"/>
                  <a:gd name="T40" fmla="*/ 4743 w 161"/>
                  <a:gd name="T41" fmla="*/ 358 h 350"/>
                  <a:gd name="T42" fmla="*/ 4743 w 161"/>
                  <a:gd name="T43" fmla="*/ 358 h 350"/>
                  <a:gd name="T44" fmla="*/ 4378 w 161"/>
                  <a:gd name="T45" fmla="*/ 358 h 350"/>
                  <a:gd name="T46" fmla="*/ 4378 w 161"/>
                  <a:gd name="T47" fmla="*/ 358 h 350"/>
                  <a:gd name="T48" fmla="*/ 4013 w 161"/>
                  <a:gd name="T49" fmla="*/ 0 h 350"/>
                  <a:gd name="T50" fmla="*/ 4013 w 161"/>
                  <a:gd name="T51" fmla="*/ 0 h 350"/>
                  <a:gd name="T52" fmla="*/ 3648 w 161"/>
                  <a:gd name="T53" fmla="*/ 0 h 350"/>
                  <a:gd name="T54" fmla="*/ 3648 w 161"/>
                  <a:gd name="T55" fmla="*/ 0 h 350"/>
                  <a:gd name="T56" fmla="*/ 3283 w 161"/>
                  <a:gd name="T57" fmla="*/ 0 h 350"/>
                  <a:gd name="T58" fmla="*/ 3283 w 161"/>
                  <a:gd name="T59" fmla="*/ 0 h 350"/>
                  <a:gd name="T60" fmla="*/ 3283 w 161"/>
                  <a:gd name="T61" fmla="*/ 0 h 350"/>
                  <a:gd name="T62" fmla="*/ 3283 w 161"/>
                  <a:gd name="T63" fmla="*/ 0 h 350"/>
                  <a:gd name="T64" fmla="*/ 2554 w 161"/>
                  <a:gd name="T65" fmla="*/ 0 h 350"/>
                  <a:gd name="T66" fmla="*/ 2554 w 161"/>
                  <a:gd name="T67" fmla="*/ 0 h 350"/>
                  <a:gd name="T68" fmla="*/ 2189 w 161"/>
                  <a:gd name="T69" fmla="*/ 0 h 350"/>
                  <a:gd name="T70" fmla="*/ 2189 w 161"/>
                  <a:gd name="T71" fmla="*/ 0 h 350"/>
                  <a:gd name="T72" fmla="*/ 1459 w 161"/>
                  <a:gd name="T73" fmla="*/ 0 h 350"/>
                  <a:gd name="T74" fmla="*/ 1459 w 161"/>
                  <a:gd name="T75" fmla="*/ 0 h 350"/>
                  <a:gd name="T76" fmla="*/ 1459 w 161"/>
                  <a:gd name="T77" fmla="*/ 0 h 350"/>
                  <a:gd name="T78" fmla="*/ 1459 w 161"/>
                  <a:gd name="T79" fmla="*/ 0 h 350"/>
                  <a:gd name="T80" fmla="*/ 730 w 161"/>
                  <a:gd name="T81" fmla="*/ 0 h 350"/>
                  <a:gd name="T82" fmla="*/ 730 w 161"/>
                  <a:gd name="T83" fmla="*/ 0 h 350"/>
                  <a:gd name="T84" fmla="*/ 365 w 161"/>
                  <a:gd name="T85" fmla="*/ 0 h 350"/>
                  <a:gd name="T86" fmla="*/ 365 w 161"/>
                  <a:gd name="T87" fmla="*/ 0 h 350"/>
                  <a:gd name="T88" fmla="*/ 0 w 161"/>
                  <a:gd name="T89" fmla="*/ 358 h 350"/>
                  <a:gd name="T90" fmla="*/ 29551 w 161"/>
                  <a:gd name="T91" fmla="*/ 125055 h 35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1" h="350">
                    <a:moveTo>
                      <a:pt x="81" y="349"/>
                    </a:moveTo>
                    <a:lnTo>
                      <a:pt x="81" y="349"/>
                    </a:lnTo>
                    <a:cubicBezTo>
                      <a:pt x="82" y="349"/>
                      <a:pt x="83" y="349"/>
                      <a:pt x="84" y="348"/>
                    </a:cubicBezTo>
                    <a:cubicBezTo>
                      <a:pt x="85" y="348"/>
                      <a:pt x="85" y="348"/>
                      <a:pt x="85" y="348"/>
                    </a:cubicBezTo>
                    <a:cubicBezTo>
                      <a:pt x="86" y="347"/>
                      <a:pt x="87" y="347"/>
                      <a:pt x="88" y="346"/>
                    </a:cubicBezTo>
                    <a:cubicBezTo>
                      <a:pt x="89" y="346"/>
                      <a:pt x="89" y="346"/>
                      <a:pt x="89" y="346"/>
                    </a:cubicBezTo>
                    <a:lnTo>
                      <a:pt x="89" y="345"/>
                    </a:lnTo>
                    <a:cubicBezTo>
                      <a:pt x="92" y="342"/>
                      <a:pt x="160" y="273"/>
                      <a:pt x="150" y="180"/>
                    </a:cubicBezTo>
                    <a:cubicBezTo>
                      <a:pt x="142" y="114"/>
                      <a:pt x="97" y="54"/>
                      <a:pt x="15" y="3"/>
                    </a:cubicBezTo>
                    <a:cubicBezTo>
                      <a:pt x="14" y="2"/>
                      <a:pt x="14" y="2"/>
                      <a:pt x="14" y="2"/>
                    </a:cubicBezTo>
                    <a:lnTo>
                      <a:pt x="13" y="1"/>
                    </a:lnTo>
                    <a:lnTo>
                      <a:pt x="12" y="1"/>
                    </a:lnTo>
                    <a:cubicBezTo>
                      <a:pt x="11" y="1"/>
                      <a:pt x="11" y="1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7" y="0"/>
                    </a:cubicBezTo>
                    <a:lnTo>
                      <a:pt x="6" y="0"/>
                    </a:ln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lnTo>
                      <a:pt x="1" y="0"/>
                    </a:lnTo>
                    <a:cubicBezTo>
                      <a:pt x="1" y="1"/>
                      <a:pt x="0" y="1"/>
                      <a:pt x="0" y="1"/>
                    </a:cubicBezTo>
                    <a:lnTo>
                      <a:pt x="81" y="34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98" name="Freeform 253">
                <a:extLst>
                  <a:ext uri="{FF2B5EF4-FFF2-40B4-BE49-F238E27FC236}">
                    <a16:creationId xmlns="" xmlns:a16="http://schemas.microsoft.com/office/drawing/2014/main" id="{3BCC765B-9917-6044-BC94-1279A681B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363" y="6610350"/>
                <a:ext cx="57150" cy="125413"/>
              </a:xfrm>
              <a:custGeom>
                <a:avLst/>
                <a:gdLst>
                  <a:gd name="T0" fmla="*/ 27301 w 157"/>
                  <a:gd name="T1" fmla="*/ 0 h 350"/>
                  <a:gd name="T2" fmla="*/ 27301 w 157"/>
                  <a:gd name="T3" fmla="*/ 0 h 350"/>
                  <a:gd name="T4" fmla="*/ 26937 w 157"/>
                  <a:gd name="T5" fmla="*/ 0 h 350"/>
                  <a:gd name="T6" fmla="*/ 26937 w 157"/>
                  <a:gd name="T7" fmla="*/ 0 h 350"/>
                  <a:gd name="T8" fmla="*/ 26573 w 157"/>
                  <a:gd name="T9" fmla="*/ 358 h 350"/>
                  <a:gd name="T10" fmla="*/ 26573 w 157"/>
                  <a:gd name="T11" fmla="*/ 358 h 350"/>
                  <a:gd name="T12" fmla="*/ 26209 w 157"/>
                  <a:gd name="T13" fmla="*/ 717 h 350"/>
                  <a:gd name="T14" fmla="*/ 26209 w 157"/>
                  <a:gd name="T15" fmla="*/ 717 h 350"/>
                  <a:gd name="T16" fmla="*/ 25845 w 157"/>
                  <a:gd name="T17" fmla="*/ 717 h 350"/>
                  <a:gd name="T18" fmla="*/ 25845 w 157"/>
                  <a:gd name="T19" fmla="*/ 717 h 350"/>
                  <a:gd name="T20" fmla="*/ 25845 w 157"/>
                  <a:gd name="T21" fmla="*/ 717 h 350"/>
                  <a:gd name="T22" fmla="*/ 25845 w 157"/>
                  <a:gd name="T23" fmla="*/ 717 h 350"/>
                  <a:gd name="T24" fmla="*/ 25481 w 157"/>
                  <a:gd name="T25" fmla="*/ 1075 h 350"/>
                  <a:gd name="T26" fmla="*/ 25481 w 157"/>
                  <a:gd name="T27" fmla="*/ 1075 h 350"/>
                  <a:gd name="T28" fmla="*/ 25117 w 157"/>
                  <a:gd name="T29" fmla="*/ 1433 h 350"/>
                  <a:gd name="T30" fmla="*/ 25117 w 157"/>
                  <a:gd name="T31" fmla="*/ 1433 h 350"/>
                  <a:gd name="T32" fmla="*/ 24753 w 157"/>
                  <a:gd name="T33" fmla="*/ 1792 h 350"/>
                  <a:gd name="T34" fmla="*/ 24753 w 157"/>
                  <a:gd name="T35" fmla="*/ 1792 h 350"/>
                  <a:gd name="T36" fmla="*/ 24753 w 157"/>
                  <a:gd name="T37" fmla="*/ 2150 h 350"/>
                  <a:gd name="T38" fmla="*/ 24753 w 157"/>
                  <a:gd name="T39" fmla="*/ 2150 h 350"/>
                  <a:gd name="T40" fmla="*/ 24389 w 157"/>
                  <a:gd name="T41" fmla="*/ 2150 h 350"/>
                  <a:gd name="T42" fmla="*/ 24389 w 157"/>
                  <a:gd name="T43" fmla="*/ 2150 h 350"/>
                  <a:gd name="T44" fmla="*/ 8008 w 157"/>
                  <a:gd name="T45" fmla="*/ 80623 h 350"/>
                  <a:gd name="T46" fmla="*/ 8008 w 157"/>
                  <a:gd name="T47" fmla="*/ 80623 h 350"/>
                  <a:gd name="T48" fmla="*/ 53510 w 157"/>
                  <a:gd name="T49" fmla="*/ 124696 h 350"/>
                  <a:gd name="T50" fmla="*/ 53510 w 157"/>
                  <a:gd name="T51" fmla="*/ 124696 h 350"/>
                  <a:gd name="T52" fmla="*/ 53510 w 157"/>
                  <a:gd name="T53" fmla="*/ 124696 h 350"/>
                  <a:gd name="T54" fmla="*/ 53510 w 157"/>
                  <a:gd name="T55" fmla="*/ 124696 h 350"/>
                  <a:gd name="T56" fmla="*/ 53510 w 157"/>
                  <a:gd name="T57" fmla="*/ 124696 h 350"/>
                  <a:gd name="T58" fmla="*/ 53510 w 157"/>
                  <a:gd name="T59" fmla="*/ 124696 h 350"/>
                  <a:gd name="T60" fmla="*/ 53874 w 157"/>
                  <a:gd name="T61" fmla="*/ 124696 h 350"/>
                  <a:gd name="T62" fmla="*/ 53874 w 157"/>
                  <a:gd name="T63" fmla="*/ 124696 h 350"/>
                  <a:gd name="T64" fmla="*/ 55330 w 157"/>
                  <a:gd name="T65" fmla="*/ 125055 h 350"/>
                  <a:gd name="T66" fmla="*/ 55330 w 157"/>
                  <a:gd name="T67" fmla="*/ 125055 h 350"/>
                  <a:gd name="T68" fmla="*/ 55330 w 157"/>
                  <a:gd name="T69" fmla="*/ 125055 h 350"/>
                  <a:gd name="T70" fmla="*/ 55330 w 157"/>
                  <a:gd name="T71" fmla="*/ 125055 h 350"/>
                  <a:gd name="T72" fmla="*/ 56786 w 157"/>
                  <a:gd name="T73" fmla="*/ 124696 h 350"/>
                  <a:gd name="T74" fmla="*/ 27301 w 157"/>
                  <a:gd name="T75" fmla="*/ 0 h 3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7" h="350">
                    <a:moveTo>
                      <a:pt x="75" y="0"/>
                    </a:moveTo>
                    <a:lnTo>
                      <a:pt x="75" y="0"/>
                    </a:lnTo>
                    <a:lnTo>
                      <a:pt x="74" y="0"/>
                    </a:lnTo>
                    <a:cubicBezTo>
                      <a:pt x="74" y="0"/>
                      <a:pt x="74" y="0"/>
                      <a:pt x="73" y="1"/>
                    </a:cubicBezTo>
                    <a:cubicBezTo>
                      <a:pt x="72" y="1"/>
                      <a:pt x="72" y="1"/>
                      <a:pt x="72" y="2"/>
                    </a:cubicBezTo>
                    <a:cubicBezTo>
                      <a:pt x="72" y="2"/>
                      <a:pt x="72" y="2"/>
                      <a:pt x="71" y="2"/>
                    </a:cubicBezTo>
                    <a:cubicBezTo>
                      <a:pt x="71" y="3"/>
                      <a:pt x="70" y="3"/>
                      <a:pt x="70" y="3"/>
                    </a:cubicBezTo>
                    <a:cubicBezTo>
                      <a:pt x="69" y="3"/>
                      <a:pt x="69" y="4"/>
                      <a:pt x="69" y="4"/>
                    </a:cubicBezTo>
                    <a:lnTo>
                      <a:pt x="68" y="5"/>
                    </a:lnTo>
                    <a:lnTo>
                      <a:pt x="68" y="6"/>
                    </a:lnTo>
                    <a:cubicBezTo>
                      <a:pt x="67" y="6"/>
                      <a:pt x="67" y="6"/>
                      <a:pt x="67" y="6"/>
                    </a:cubicBezTo>
                    <a:cubicBezTo>
                      <a:pt x="15" y="88"/>
                      <a:pt x="0" y="162"/>
                      <a:pt x="22" y="225"/>
                    </a:cubicBezTo>
                    <a:cubicBezTo>
                      <a:pt x="52" y="313"/>
                      <a:pt x="143" y="346"/>
                      <a:pt x="147" y="348"/>
                    </a:cubicBezTo>
                    <a:lnTo>
                      <a:pt x="148" y="348"/>
                    </a:lnTo>
                    <a:cubicBezTo>
                      <a:pt x="149" y="348"/>
                      <a:pt x="150" y="349"/>
                      <a:pt x="152" y="349"/>
                    </a:cubicBezTo>
                    <a:cubicBezTo>
                      <a:pt x="154" y="349"/>
                      <a:pt x="155" y="349"/>
                      <a:pt x="156" y="348"/>
                    </a:cubicBezTo>
                    <a:lnTo>
                      <a:pt x="75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99" name="Freeform 254">
                <a:extLst>
                  <a:ext uri="{FF2B5EF4-FFF2-40B4-BE49-F238E27FC236}">
                    <a16:creationId xmlns="" xmlns:a16="http://schemas.microsoft.com/office/drawing/2014/main" id="{89290A2C-65C2-1E4D-86F5-F992E3438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4513" y="7043738"/>
                <a:ext cx="128587" cy="47625"/>
              </a:xfrm>
              <a:custGeom>
                <a:avLst/>
                <a:gdLst>
                  <a:gd name="T0" fmla="*/ 128228 w 358"/>
                  <a:gd name="T1" fmla="*/ 47264 h 132"/>
                  <a:gd name="T2" fmla="*/ 128228 w 358"/>
                  <a:gd name="T3" fmla="*/ 47264 h 132"/>
                  <a:gd name="T4" fmla="*/ 128228 w 358"/>
                  <a:gd name="T5" fmla="*/ 45821 h 132"/>
                  <a:gd name="T6" fmla="*/ 128228 w 358"/>
                  <a:gd name="T7" fmla="*/ 45821 h 132"/>
                  <a:gd name="T8" fmla="*/ 128228 w 358"/>
                  <a:gd name="T9" fmla="*/ 45821 h 132"/>
                  <a:gd name="T10" fmla="*/ 128228 w 358"/>
                  <a:gd name="T11" fmla="*/ 45821 h 132"/>
                  <a:gd name="T12" fmla="*/ 127869 w 358"/>
                  <a:gd name="T13" fmla="*/ 44378 h 132"/>
                  <a:gd name="T14" fmla="*/ 127869 w 358"/>
                  <a:gd name="T15" fmla="*/ 44378 h 132"/>
                  <a:gd name="T16" fmla="*/ 127869 w 358"/>
                  <a:gd name="T17" fmla="*/ 44378 h 132"/>
                  <a:gd name="T18" fmla="*/ 127869 w 358"/>
                  <a:gd name="T19" fmla="*/ 44378 h 132"/>
                  <a:gd name="T20" fmla="*/ 127509 w 358"/>
                  <a:gd name="T21" fmla="*/ 44378 h 132"/>
                  <a:gd name="T22" fmla="*/ 127509 w 358"/>
                  <a:gd name="T23" fmla="*/ 44378 h 132"/>
                  <a:gd name="T24" fmla="*/ 127509 w 358"/>
                  <a:gd name="T25" fmla="*/ 44017 h 132"/>
                  <a:gd name="T26" fmla="*/ 127509 w 358"/>
                  <a:gd name="T27" fmla="*/ 44017 h 132"/>
                  <a:gd name="T28" fmla="*/ 78302 w 358"/>
                  <a:gd name="T29" fmla="*/ 4690 h 132"/>
                  <a:gd name="T30" fmla="*/ 78302 w 358"/>
                  <a:gd name="T31" fmla="*/ 4690 h 132"/>
                  <a:gd name="T32" fmla="*/ 2514 w 358"/>
                  <a:gd name="T33" fmla="*/ 31028 h 132"/>
                  <a:gd name="T34" fmla="*/ 2514 w 358"/>
                  <a:gd name="T35" fmla="*/ 31028 h 132"/>
                  <a:gd name="T36" fmla="*/ 2155 w 358"/>
                  <a:gd name="T37" fmla="*/ 31028 h 132"/>
                  <a:gd name="T38" fmla="*/ 2155 w 358"/>
                  <a:gd name="T39" fmla="*/ 31028 h 132"/>
                  <a:gd name="T40" fmla="*/ 1796 w 358"/>
                  <a:gd name="T41" fmla="*/ 31389 h 132"/>
                  <a:gd name="T42" fmla="*/ 1796 w 358"/>
                  <a:gd name="T43" fmla="*/ 31389 h 132"/>
                  <a:gd name="T44" fmla="*/ 1796 w 358"/>
                  <a:gd name="T45" fmla="*/ 31750 h 132"/>
                  <a:gd name="T46" fmla="*/ 1796 w 358"/>
                  <a:gd name="T47" fmla="*/ 31750 h 132"/>
                  <a:gd name="T48" fmla="*/ 1437 w 358"/>
                  <a:gd name="T49" fmla="*/ 31750 h 132"/>
                  <a:gd name="T50" fmla="*/ 1437 w 358"/>
                  <a:gd name="T51" fmla="*/ 31750 h 132"/>
                  <a:gd name="T52" fmla="*/ 1078 w 358"/>
                  <a:gd name="T53" fmla="*/ 32472 h 132"/>
                  <a:gd name="T54" fmla="*/ 1078 w 358"/>
                  <a:gd name="T55" fmla="*/ 32472 h 132"/>
                  <a:gd name="T56" fmla="*/ 1078 w 358"/>
                  <a:gd name="T57" fmla="*/ 32472 h 132"/>
                  <a:gd name="T58" fmla="*/ 1078 w 358"/>
                  <a:gd name="T59" fmla="*/ 32472 h 132"/>
                  <a:gd name="T60" fmla="*/ 718 w 358"/>
                  <a:gd name="T61" fmla="*/ 32832 h 132"/>
                  <a:gd name="T62" fmla="*/ 718 w 358"/>
                  <a:gd name="T63" fmla="*/ 32832 h 132"/>
                  <a:gd name="T64" fmla="*/ 359 w 358"/>
                  <a:gd name="T65" fmla="*/ 33193 h 132"/>
                  <a:gd name="T66" fmla="*/ 359 w 358"/>
                  <a:gd name="T67" fmla="*/ 33193 h 132"/>
                  <a:gd name="T68" fmla="*/ 359 w 358"/>
                  <a:gd name="T69" fmla="*/ 33554 h 132"/>
                  <a:gd name="T70" fmla="*/ 359 w 358"/>
                  <a:gd name="T71" fmla="*/ 33554 h 132"/>
                  <a:gd name="T72" fmla="*/ 359 w 358"/>
                  <a:gd name="T73" fmla="*/ 34276 h 132"/>
                  <a:gd name="T74" fmla="*/ 359 w 358"/>
                  <a:gd name="T75" fmla="*/ 34276 h 132"/>
                  <a:gd name="T76" fmla="*/ 359 w 358"/>
                  <a:gd name="T77" fmla="*/ 34636 h 132"/>
                  <a:gd name="T78" fmla="*/ 359 w 358"/>
                  <a:gd name="T79" fmla="*/ 34636 h 132"/>
                  <a:gd name="T80" fmla="*/ 0 w 358"/>
                  <a:gd name="T81" fmla="*/ 34997 h 132"/>
                  <a:gd name="T82" fmla="*/ 0 w 358"/>
                  <a:gd name="T83" fmla="*/ 34997 h 132"/>
                  <a:gd name="T84" fmla="*/ 0 w 358"/>
                  <a:gd name="T85" fmla="*/ 35358 h 132"/>
                  <a:gd name="T86" fmla="*/ 0 w 358"/>
                  <a:gd name="T87" fmla="*/ 35358 h 132"/>
                  <a:gd name="T88" fmla="*/ 0 w 358"/>
                  <a:gd name="T89" fmla="*/ 35719 h 132"/>
                  <a:gd name="T90" fmla="*/ 128228 w 358"/>
                  <a:gd name="T91" fmla="*/ 47264 h 1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58" h="132">
                    <a:moveTo>
                      <a:pt x="357" y="131"/>
                    </a:moveTo>
                    <a:lnTo>
                      <a:pt x="357" y="131"/>
                    </a:lnTo>
                    <a:cubicBezTo>
                      <a:pt x="357" y="130"/>
                      <a:pt x="357" y="129"/>
                      <a:pt x="357" y="127"/>
                    </a:cubicBezTo>
                    <a:cubicBezTo>
                      <a:pt x="356" y="126"/>
                      <a:pt x="356" y="124"/>
                      <a:pt x="356" y="123"/>
                    </a:cubicBezTo>
                    <a:lnTo>
                      <a:pt x="355" y="123"/>
                    </a:lnTo>
                    <a:cubicBezTo>
                      <a:pt x="355" y="123"/>
                      <a:pt x="355" y="123"/>
                      <a:pt x="355" y="122"/>
                    </a:cubicBezTo>
                    <a:cubicBezTo>
                      <a:pt x="353" y="118"/>
                      <a:pt x="309" y="33"/>
                      <a:pt x="218" y="13"/>
                    </a:cubicBezTo>
                    <a:cubicBezTo>
                      <a:pt x="153" y="0"/>
                      <a:pt x="81" y="24"/>
                      <a:pt x="7" y="86"/>
                    </a:cubicBezTo>
                    <a:cubicBezTo>
                      <a:pt x="6" y="86"/>
                      <a:pt x="6" y="86"/>
                      <a:pt x="6" y="86"/>
                    </a:cubicBezTo>
                    <a:lnTo>
                      <a:pt x="5" y="87"/>
                    </a:lnTo>
                    <a:cubicBezTo>
                      <a:pt x="5" y="87"/>
                      <a:pt x="5" y="87"/>
                      <a:pt x="5" y="88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3" y="89"/>
                      <a:pt x="3" y="90"/>
                      <a:pt x="3" y="90"/>
                    </a:cubicBezTo>
                    <a:cubicBezTo>
                      <a:pt x="3" y="91"/>
                      <a:pt x="2" y="91"/>
                      <a:pt x="2" y="91"/>
                    </a:cubicBezTo>
                    <a:cubicBezTo>
                      <a:pt x="2" y="91"/>
                      <a:pt x="2" y="91"/>
                      <a:pt x="1" y="92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4"/>
                      <a:pt x="1" y="94"/>
                      <a:pt x="1" y="95"/>
                    </a:cubicBezTo>
                    <a:cubicBezTo>
                      <a:pt x="1" y="95"/>
                      <a:pt x="1" y="95"/>
                      <a:pt x="1" y="96"/>
                    </a:cubicBezTo>
                    <a:cubicBezTo>
                      <a:pt x="1" y="96"/>
                      <a:pt x="1" y="96"/>
                      <a:pt x="0" y="97"/>
                    </a:cubicBezTo>
                    <a:cubicBezTo>
                      <a:pt x="0" y="97"/>
                      <a:pt x="0" y="97"/>
                      <a:pt x="0" y="98"/>
                    </a:cubicBezTo>
                    <a:cubicBezTo>
                      <a:pt x="0" y="98"/>
                      <a:pt x="0" y="98"/>
                      <a:pt x="0" y="99"/>
                    </a:cubicBezTo>
                    <a:lnTo>
                      <a:pt x="357" y="13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00" name="Freeform 255">
                <a:extLst>
                  <a:ext uri="{FF2B5EF4-FFF2-40B4-BE49-F238E27FC236}">
                    <a16:creationId xmlns="" xmlns:a16="http://schemas.microsoft.com/office/drawing/2014/main" id="{1514D4F8-7658-8249-8923-0F588A7A4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4513" y="7080250"/>
                <a:ext cx="128587" cy="44450"/>
              </a:xfrm>
              <a:custGeom>
                <a:avLst/>
                <a:gdLst>
                  <a:gd name="T0" fmla="*/ 0 w 358"/>
                  <a:gd name="T1" fmla="*/ 0 h 123"/>
                  <a:gd name="T2" fmla="*/ 0 w 358"/>
                  <a:gd name="T3" fmla="*/ 0 h 123"/>
                  <a:gd name="T4" fmla="*/ 359 w 358"/>
                  <a:gd name="T5" fmla="*/ 361 h 123"/>
                  <a:gd name="T6" fmla="*/ 359 w 358"/>
                  <a:gd name="T7" fmla="*/ 361 h 123"/>
                  <a:gd name="T8" fmla="*/ 359 w 358"/>
                  <a:gd name="T9" fmla="*/ 723 h 123"/>
                  <a:gd name="T10" fmla="*/ 359 w 358"/>
                  <a:gd name="T11" fmla="*/ 723 h 123"/>
                  <a:gd name="T12" fmla="*/ 359 w 358"/>
                  <a:gd name="T13" fmla="*/ 1446 h 123"/>
                  <a:gd name="T14" fmla="*/ 359 w 358"/>
                  <a:gd name="T15" fmla="*/ 1446 h 123"/>
                  <a:gd name="T16" fmla="*/ 359 w 358"/>
                  <a:gd name="T17" fmla="*/ 1446 h 123"/>
                  <a:gd name="T18" fmla="*/ 359 w 358"/>
                  <a:gd name="T19" fmla="*/ 1446 h 123"/>
                  <a:gd name="T20" fmla="*/ 359 w 358"/>
                  <a:gd name="T21" fmla="*/ 1807 h 123"/>
                  <a:gd name="T22" fmla="*/ 359 w 358"/>
                  <a:gd name="T23" fmla="*/ 1807 h 123"/>
                  <a:gd name="T24" fmla="*/ 718 w 358"/>
                  <a:gd name="T25" fmla="*/ 2168 h 123"/>
                  <a:gd name="T26" fmla="*/ 718 w 358"/>
                  <a:gd name="T27" fmla="*/ 2168 h 123"/>
                  <a:gd name="T28" fmla="*/ 1078 w 358"/>
                  <a:gd name="T29" fmla="*/ 2530 h 123"/>
                  <a:gd name="T30" fmla="*/ 1078 w 358"/>
                  <a:gd name="T31" fmla="*/ 2530 h 123"/>
                  <a:gd name="T32" fmla="*/ 1078 w 358"/>
                  <a:gd name="T33" fmla="*/ 2891 h 123"/>
                  <a:gd name="T34" fmla="*/ 1078 w 358"/>
                  <a:gd name="T35" fmla="*/ 2891 h 123"/>
                  <a:gd name="T36" fmla="*/ 1437 w 358"/>
                  <a:gd name="T37" fmla="*/ 3252 h 123"/>
                  <a:gd name="T38" fmla="*/ 1437 w 358"/>
                  <a:gd name="T39" fmla="*/ 3252 h 123"/>
                  <a:gd name="T40" fmla="*/ 1796 w 358"/>
                  <a:gd name="T41" fmla="*/ 3614 h 123"/>
                  <a:gd name="T42" fmla="*/ 1796 w 358"/>
                  <a:gd name="T43" fmla="*/ 3614 h 123"/>
                  <a:gd name="T44" fmla="*/ 71118 w 358"/>
                  <a:gd name="T45" fmla="*/ 44089 h 123"/>
                  <a:gd name="T46" fmla="*/ 71118 w 358"/>
                  <a:gd name="T47" fmla="*/ 44089 h 123"/>
                  <a:gd name="T48" fmla="*/ 126791 w 358"/>
                  <a:gd name="T49" fmla="*/ 14817 h 123"/>
                  <a:gd name="T50" fmla="*/ 126791 w 358"/>
                  <a:gd name="T51" fmla="*/ 14817 h 123"/>
                  <a:gd name="T52" fmla="*/ 127150 w 358"/>
                  <a:gd name="T53" fmla="*/ 14455 h 123"/>
                  <a:gd name="T54" fmla="*/ 127150 w 358"/>
                  <a:gd name="T55" fmla="*/ 14455 h 123"/>
                  <a:gd name="T56" fmla="*/ 127150 w 358"/>
                  <a:gd name="T57" fmla="*/ 14455 h 123"/>
                  <a:gd name="T58" fmla="*/ 127150 w 358"/>
                  <a:gd name="T59" fmla="*/ 14455 h 123"/>
                  <a:gd name="T60" fmla="*/ 127150 w 358"/>
                  <a:gd name="T61" fmla="*/ 14455 h 123"/>
                  <a:gd name="T62" fmla="*/ 127150 w 358"/>
                  <a:gd name="T63" fmla="*/ 14455 h 123"/>
                  <a:gd name="T64" fmla="*/ 127869 w 358"/>
                  <a:gd name="T65" fmla="*/ 13371 h 123"/>
                  <a:gd name="T66" fmla="*/ 127869 w 358"/>
                  <a:gd name="T67" fmla="*/ 13371 h 123"/>
                  <a:gd name="T68" fmla="*/ 127869 w 358"/>
                  <a:gd name="T69" fmla="*/ 13010 h 123"/>
                  <a:gd name="T70" fmla="*/ 127869 w 358"/>
                  <a:gd name="T71" fmla="*/ 13010 h 123"/>
                  <a:gd name="T72" fmla="*/ 128228 w 358"/>
                  <a:gd name="T73" fmla="*/ 11564 h 123"/>
                  <a:gd name="T74" fmla="*/ 0 w 358"/>
                  <a:gd name="T75" fmla="*/ 0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8" h="12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lnTo>
                      <a:pt x="1" y="5"/>
                    </a:lnTo>
                    <a:cubicBezTo>
                      <a:pt x="1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4" y="9"/>
                    </a:lnTo>
                    <a:cubicBezTo>
                      <a:pt x="4" y="9"/>
                      <a:pt x="4" y="9"/>
                      <a:pt x="5" y="10"/>
                    </a:cubicBezTo>
                    <a:cubicBezTo>
                      <a:pt x="66" y="85"/>
                      <a:pt x="131" y="122"/>
                      <a:pt x="198" y="122"/>
                    </a:cubicBezTo>
                    <a:cubicBezTo>
                      <a:pt x="291" y="120"/>
                      <a:pt x="351" y="44"/>
                      <a:pt x="353" y="41"/>
                    </a:cubicBezTo>
                    <a:cubicBezTo>
                      <a:pt x="353" y="41"/>
                      <a:pt x="354" y="41"/>
                      <a:pt x="354" y="40"/>
                    </a:cubicBezTo>
                    <a:cubicBezTo>
                      <a:pt x="354" y="39"/>
                      <a:pt x="355" y="38"/>
                      <a:pt x="356" y="37"/>
                    </a:cubicBezTo>
                    <a:cubicBezTo>
                      <a:pt x="356" y="37"/>
                      <a:pt x="356" y="37"/>
                      <a:pt x="356" y="36"/>
                    </a:cubicBezTo>
                    <a:cubicBezTo>
                      <a:pt x="356" y="35"/>
                      <a:pt x="357" y="34"/>
                      <a:pt x="357" y="32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01" name="Freeform 256">
                <a:extLst>
                  <a:ext uri="{FF2B5EF4-FFF2-40B4-BE49-F238E27FC236}">
                    <a16:creationId xmlns="" xmlns:a16="http://schemas.microsoft.com/office/drawing/2014/main" id="{C05A165C-49FD-5744-AD29-C2EA64958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1500" y="6797675"/>
                <a:ext cx="349250" cy="388938"/>
              </a:xfrm>
              <a:custGeom>
                <a:avLst/>
                <a:gdLst>
                  <a:gd name="T0" fmla="*/ 348890 w 970"/>
                  <a:gd name="T1" fmla="*/ 388578 h 1080"/>
                  <a:gd name="T2" fmla="*/ 348890 w 970"/>
                  <a:gd name="T3" fmla="*/ 388578 h 1080"/>
                  <a:gd name="T4" fmla="*/ 0 w 970"/>
                  <a:gd name="T5" fmla="*/ 0 h 10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0" h="1080">
                    <a:moveTo>
                      <a:pt x="969" y="1079"/>
                    </a:moveTo>
                    <a:lnTo>
                      <a:pt x="969" y="1079"/>
                    </a:lnTo>
                    <a:cubicBezTo>
                      <a:pt x="681" y="979"/>
                      <a:pt x="216" y="738"/>
                      <a:pt x="0" y="0"/>
                    </a:cubicBezTo>
                  </a:path>
                </a:pathLst>
              </a:custGeom>
              <a:noFill/>
              <a:ln w="1224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3" name="Group 8">
              <a:extLst>
                <a:ext uri="{FF2B5EF4-FFF2-40B4-BE49-F238E27FC236}">
                  <a16:creationId xmlns="" xmlns:a16="http://schemas.microsoft.com/office/drawing/2014/main" id="{21FA4D39-FC1C-C849-81F9-F879A55D5C2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650641" y="3401623"/>
              <a:ext cx="1247912" cy="837641"/>
              <a:chOff x="4329113" y="2590800"/>
              <a:chExt cx="811212" cy="544513"/>
            </a:xfrm>
          </p:grpSpPr>
          <p:sp>
            <p:nvSpPr>
              <p:cNvPr id="372" name="Freeform 257">
                <a:extLst>
                  <a:ext uri="{FF2B5EF4-FFF2-40B4-BE49-F238E27FC236}">
                    <a16:creationId xmlns="" xmlns:a16="http://schemas.microsoft.com/office/drawing/2014/main" id="{66F1D9B4-DED4-DF43-8642-1E1867A29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3125" y="2925763"/>
                <a:ext cx="141288" cy="96837"/>
              </a:xfrm>
              <a:custGeom>
                <a:avLst/>
                <a:gdLst>
                  <a:gd name="T0" fmla="*/ 1079 w 393"/>
                  <a:gd name="T1" fmla="*/ 0 h 270"/>
                  <a:gd name="T2" fmla="*/ 1079 w 393"/>
                  <a:gd name="T3" fmla="*/ 0 h 270"/>
                  <a:gd name="T4" fmla="*/ 360 w 393"/>
                  <a:gd name="T5" fmla="*/ 1435 h 270"/>
                  <a:gd name="T6" fmla="*/ 360 w 393"/>
                  <a:gd name="T7" fmla="*/ 1435 h 270"/>
                  <a:gd name="T8" fmla="*/ 0 w 393"/>
                  <a:gd name="T9" fmla="*/ 1793 h 270"/>
                  <a:gd name="T10" fmla="*/ 0 w 393"/>
                  <a:gd name="T11" fmla="*/ 1793 h 270"/>
                  <a:gd name="T12" fmla="*/ 0 w 393"/>
                  <a:gd name="T13" fmla="*/ 3228 h 270"/>
                  <a:gd name="T14" fmla="*/ 0 w 393"/>
                  <a:gd name="T15" fmla="*/ 3228 h 270"/>
                  <a:gd name="T16" fmla="*/ 0 w 393"/>
                  <a:gd name="T17" fmla="*/ 3228 h 270"/>
                  <a:gd name="T18" fmla="*/ 0 w 393"/>
                  <a:gd name="T19" fmla="*/ 3228 h 270"/>
                  <a:gd name="T20" fmla="*/ 0 w 393"/>
                  <a:gd name="T21" fmla="*/ 3587 h 270"/>
                  <a:gd name="T22" fmla="*/ 0 w 393"/>
                  <a:gd name="T23" fmla="*/ 3587 h 270"/>
                  <a:gd name="T24" fmla="*/ 0 w 393"/>
                  <a:gd name="T25" fmla="*/ 3945 h 270"/>
                  <a:gd name="T26" fmla="*/ 0 w 393"/>
                  <a:gd name="T27" fmla="*/ 3945 h 270"/>
                  <a:gd name="T28" fmla="*/ 35232 w 393"/>
                  <a:gd name="T29" fmla="*/ 74600 h 270"/>
                  <a:gd name="T30" fmla="*/ 35232 w 393"/>
                  <a:gd name="T31" fmla="*/ 74600 h 270"/>
                  <a:gd name="T32" fmla="*/ 135895 w 393"/>
                  <a:gd name="T33" fmla="*/ 85360 h 270"/>
                  <a:gd name="T34" fmla="*/ 135895 w 393"/>
                  <a:gd name="T35" fmla="*/ 85360 h 270"/>
                  <a:gd name="T36" fmla="*/ 136255 w 393"/>
                  <a:gd name="T37" fmla="*/ 85360 h 270"/>
                  <a:gd name="T38" fmla="*/ 136255 w 393"/>
                  <a:gd name="T39" fmla="*/ 85360 h 270"/>
                  <a:gd name="T40" fmla="*/ 136614 w 393"/>
                  <a:gd name="T41" fmla="*/ 85360 h 270"/>
                  <a:gd name="T42" fmla="*/ 136614 w 393"/>
                  <a:gd name="T43" fmla="*/ 85360 h 270"/>
                  <a:gd name="T44" fmla="*/ 136974 w 393"/>
                  <a:gd name="T45" fmla="*/ 85001 h 270"/>
                  <a:gd name="T46" fmla="*/ 136974 w 393"/>
                  <a:gd name="T47" fmla="*/ 85001 h 270"/>
                  <a:gd name="T48" fmla="*/ 137693 w 393"/>
                  <a:gd name="T49" fmla="*/ 85001 h 270"/>
                  <a:gd name="T50" fmla="*/ 137693 w 393"/>
                  <a:gd name="T51" fmla="*/ 85001 h 270"/>
                  <a:gd name="T52" fmla="*/ 138412 w 393"/>
                  <a:gd name="T53" fmla="*/ 84284 h 270"/>
                  <a:gd name="T54" fmla="*/ 138412 w 393"/>
                  <a:gd name="T55" fmla="*/ 84284 h 270"/>
                  <a:gd name="T56" fmla="*/ 138412 w 393"/>
                  <a:gd name="T57" fmla="*/ 84284 h 270"/>
                  <a:gd name="T58" fmla="*/ 138412 w 393"/>
                  <a:gd name="T59" fmla="*/ 84284 h 270"/>
                  <a:gd name="T60" fmla="*/ 138771 w 393"/>
                  <a:gd name="T61" fmla="*/ 84284 h 270"/>
                  <a:gd name="T62" fmla="*/ 138771 w 393"/>
                  <a:gd name="T63" fmla="*/ 84284 h 270"/>
                  <a:gd name="T64" fmla="*/ 139131 w 393"/>
                  <a:gd name="T65" fmla="*/ 83925 h 270"/>
                  <a:gd name="T66" fmla="*/ 139131 w 393"/>
                  <a:gd name="T67" fmla="*/ 83925 h 270"/>
                  <a:gd name="T68" fmla="*/ 139490 w 393"/>
                  <a:gd name="T69" fmla="*/ 83567 h 270"/>
                  <a:gd name="T70" fmla="*/ 139490 w 393"/>
                  <a:gd name="T71" fmla="*/ 83567 h 270"/>
                  <a:gd name="T72" fmla="*/ 139850 w 393"/>
                  <a:gd name="T73" fmla="*/ 82849 h 270"/>
                  <a:gd name="T74" fmla="*/ 139850 w 393"/>
                  <a:gd name="T75" fmla="*/ 82849 h 270"/>
                  <a:gd name="T76" fmla="*/ 140209 w 393"/>
                  <a:gd name="T77" fmla="*/ 82491 h 270"/>
                  <a:gd name="T78" fmla="*/ 140209 w 393"/>
                  <a:gd name="T79" fmla="*/ 82491 h 270"/>
                  <a:gd name="T80" fmla="*/ 140209 w 393"/>
                  <a:gd name="T81" fmla="*/ 82132 h 270"/>
                  <a:gd name="T82" fmla="*/ 140209 w 393"/>
                  <a:gd name="T83" fmla="*/ 82132 h 270"/>
                  <a:gd name="T84" fmla="*/ 140569 w 393"/>
                  <a:gd name="T85" fmla="*/ 81773 h 270"/>
                  <a:gd name="T86" fmla="*/ 140569 w 393"/>
                  <a:gd name="T87" fmla="*/ 81773 h 270"/>
                  <a:gd name="T88" fmla="*/ 140928 w 393"/>
                  <a:gd name="T89" fmla="*/ 81415 h 270"/>
                  <a:gd name="T90" fmla="*/ 1079 w 393"/>
                  <a:gd name="T91" fmla="*/ 0 h 2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3" h="270">
                    <a:moveTo>
                      <a:pt x="3" y="0"/>
                    </a:moveTo>
                    <a:lnTo>
                      <a:pt x="3" y="0"/>
                    </a:lnTo>
                    <a:cubicBezTo>
                      <a:pt x="2" y="1"/>
                      <a:pt x="2" y="2"/>
                      <a:pt x="1" y="4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0" y="11"/>
                    </a:lnTo>
                    <a:cubicBezTo>
                      <a:pt x="0" y="16"/>
                      <a:pt x="4" y="138"/>
                      <a:pt x="98" y="208"/>
                    </a:cubicBezTo>
                    <a:cubicBezTo>
                      <a:pt x="165" y="259"/>
                      <a:pt x="259" y="269"/>
                      <a:pt x="378" y="238"/>
                    </a:cubicBezTo>
                    <a:cubicBezTo>
                      <a:pt x="378" y="238"/>
                      <a:pt x="378" y="238"/>
                      <a:pt x="379" y="238"/>
                    </a:cubicBezTo>
                    <a:lnTo>
                      <a:pt x="380" y="238"/>
                    </a:lnTo>
                    <a:cubicBezTo>
                      <a:pt x="381" y="238"/>
                      <a:pt x="381" y="237"/>
                      <a:pt x="381" y="237"/>
                    </a:cubicBezTo>
                    <a:cubicBezTo>
                      <a:pt x="382" y="237"/>
                      <a:pt x="383" y="237"/>
                      <a:pt x="383" y="237"/>
                    </a:cubicBezTo>
                    <a:cubicBezTo>
                      <a:pt x="383" y="236"/>
                      <a:pt x="384" y="236"/>
                      <a:pt x="385" y="235"/>
                    </a:cubicBezTo>
                    <a:cubicBezTo>
                      <a:pt x="385" y="235"/>
                      <a:pt x="385" y="235"/>
                      <a:pt x="386" y="235"/>
                    </a:cubicBezTo>
                    <a:cubicBezTo>
                      <a:pt x="386" y="234"/>
                      <a:pt x="386" y="234"/>
                      <a:pt x="387" y="234"/>
                    </a:cubicBezTo>
                    <a:cubicBezTo>
                      <a:pt x="387" y="234"/>
                      <a:pt x="387" y="233"/>
                      <a:pt x="388" y="233"/>
                    </a:cubicBezTo>
                    <a:cubicBezTo>
                      <a:pt x="388" y="233"/>
                      <a:pt x="389" y="232"/>
                      <a:pt x="389" y="231"/>
                    </a:cubicBezTo>
                    <a:cubicBezTo>
                      <a:pt x="389" y="231"/>
                      <a:pt x="389" y="231"/>
                      <a:pt x="390" y="230"/>
                    </a:cubicBezTo>
                    <a:cubicBezTo>
                      <a:pt x="390" y="230"/>
                      <a:pt x="390" y="230"/>
                      <a:pt x="390" y="229"/>
                    </a:cubicBezTo>
                    <a:cubicBezTo>
                      <a:pt x="391" y="228"/>
                      <a:pt x="391" y="228"/>
                      <a:pt x="391" y="228"/>
                    </a:cubicBezTo>
                    <a:cubicBezTo>
                      <a:pt x="391" y="227"/>
                      <a:pt x="391" y="227"/>
                      <a:pt x="392" y="227"/>
                    </a:cubicBezTo>
                    <a:lnTo>
                      <a:pt x="3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73" name="Freeform 258">
                <a:extLst>
                  <a:ext uri="{FF2B5EF4-FFF2-40B4-BE49-F238E27FC236}">
                    <a16:creationId xmlns="" xmlns:a16="http://schemas.microsoft.com/office/drawing/2014/main" id="{7D146C69-EFA7-FE48-9C68-88602BDEF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4713" y="2901950"/>
                <a:ext cx="141287" cy="104775"/>
              </a:xfrm>
              <a:custGeom>
                <a:avLst/>
                <a:gdLst>
                  <a:gd name="T0" fmla="*/ 140564 w 391"/>
                  <a:gd name="T1" fmla="*/ 104417 h 293"/>
                  <a:gd name="T2" fmla="*/ 140564 w 391"/>
                  <a:gd name="T3" fmla="*/ 104417 h 293"/>
                  <a:gd name="T4" fmla="*/ 140926 w 391"/>
                  <a:gd name="T5" fmla="*/ 103702 h 293"/>
                  <a:gd name="T6" fmla="*/ 140926 w 391"/>
                  <a:gd name="T7" fmla="*/ 103702 h 293"/>
                  <a:gd name="T8" fmla="*/ 140926 w 391"/>
                  <a:gd name="T9" fmla="*/ 103345 h 293"/>
                  <a:gd name="T10" fmla="*/ 140926 w 391"/>
                  <a:gd name="T11" fmla="*/ 103345 h 293"/>
                  <a:gd name="T12" fmla="*/ 140926 w 391"/>
                  <a:gd name="T13" fmla="*/ 102629 h 293"/>
                  <a:gd name="T14" fmla="*/ 140926 w 391"/>
                  <a:gd name="T15" fmla="*/ 102629 h 293"/>
                  <a:gd name="T16" fmla="*/ 140926 w 391"/>
                  <a:gd name="T17" fmla="*/ 102272 h 293"/>
                  <a:gd name="T18" fmla="*/ 140926 w 391"/>
                  <a:gd name="T19" fmla="*/ 102272 h 293"/>
                  <a:gd name="T20" fmla="*/ 140926 w 391"/>
                  <a:gd name="T21" fmla="*/ 102272 h 293"/>
                  <a:gd name="T22" fmla="*/ 140926 w 391"/>
                  <a:gd name="T23" fmla="*/ 102272 h 293"/>
                  <a:gd name="T24" fmla="*/ 140926 w 391"/>
                  <a:gd name="T25" fmla="*/ 101199 h 293"/>
                  <a:gd name="T26" fmla="*/ 140926 w 391"/>
                  <a:gd name="T27" fmla="*/ 101199 h 293"/>
                  <a:gd name="T28" fmla="*/ 140926 w 391"/>
                  <a:gd name="T29" fmla="*/ 100841 h 293"/>
                  <a:gd name="T30" fmla="*/ 140926 w 391"/>
                  <a:gd name="T31" fmla="*/ 100841 h 293"/>
                  <a:gd name="T32" fmla="*/ 140926 w 391"/>
                  <a:gd name="T33" fmla="*/ 100484 h 293"/>
                  <a:gd name="T34" fmla="*/ 140926 w 391"/>
                  <a:gd name="T35" fmla="*/ 100484 h 293"/>
                  <a:gd name="T36" fmla="*/ 140926 w 391"/>
                  <a:gd name="T37" fmla="*/ 99769 h 293"/>
                  <a:gd name="T38" fmla="*/ 140926 w 391"/>
                  <a:gd name="T39" fmla="*/ 99769 h 293"/>
                  <a:gd name="T40" fmla="*/ 140926 w 391"/>
                  <a:gd name="T41" fmla="*/ 99411 h 293"/>
                  <a:gd name="T42" fmla="*/ 140926 w 391"/>
                  <a:gd name="T43" fmla="*/ 99411 h 293"/>
                  <a:gd name="T44" fmla="*/ 82387 w 391"/>
                  <a:gd name="T45" fmla="*/ 16807 h 293"/>
                  <a:gd name="T46" fmla="*/ 82387 w 391"/>
                  <a:gd name="T47" fmla="*/ 16807 h 293"/>
                  <a:gd name="T48" fmla="*/ 2891 w 391"/>
                  <a:gd name="T49" fmla="*/ 20383 h 293"/>
                  <a:gd name="T50" fmla="*/ 2891 w 391"/>
                  <a:gd name="T51" fmla="*/ 20383 h 293"/>
                  <a:gd name="T52" fmla="*/ 2529 w 391"/>
                  <a:gd name="T53" fmla="*/ 20383 h 293"/>
                  <a:gd name="T54" fmla="*/ 2529 w 391"/>
                  <a:gd name="T55" fmla="*/ 20383 h 293"/>
                  <a:gd name="T56" fmla="*/ 2529 w 391"/>
                  <a:gd name="T57" fmla="*/ 20383 h 293"/>
                  <a:gd name="T58" fmla="*/ 2529 w 391"/>
                  <a:gd name="T59" fmla="*/ 20383 h 293"/>
                  <a:gd name="T60" fmla="*/ 2529 w 391"/>
                  <a:gd name="T61" fmla="*/ 20383 h 293"/>
                  <a:gd name="T62" fmla="*/ 2529 w 391"/>
                  <a:gd name="T63" fmla="*/ 20383 h 293"/>
                  <a:gd name="T64" fmla="*/ 1084 w 391"/>
                  <a:gd name="T65" fmla="*/ 21456 h 293"/>
                  <a:gd name="T66" fmla="*/ 1084 w 391"/>
                  <a:gd name="T67" fmla="*/ 21456 h 293"/>
                  <a:gd name="T68" fmla="*/ 723 w 391"/>
                  <a:gd name="T69" fmla="*/ 21813 h 293"/>
                  <a:gd name="T70" fmla="*/ 723 w 391"/>
                  <a:gd name="T71" fmla="*/ 21813 h 293"/>
                  <a:gd name="T72" fmla="*/ 0 w 391"/>
                  <a:gd name="T73" fmla="*/ 23244 h 293"/>
                  <a:gd name="T74" fmla="*/ 140564 w 391"/>
                  <a:gd name="T75" fmla="*/ 104417 h 2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91" h="293">
                    <a:moveTo>
                      <a:pt x="389" y="292"/>
                    </a:moveTo>
                    <a:lnTo>
                      <a:pt x="389" y="292"/>
                    </a:lnTo>
                    <a:cubicBezTo>
                      <a:pt x="389" y="291"/>
                      <a:pt x="389" y="291"/>
                      <a:pt x="390" y="290"/>
                    </a:cubicBezTo>
                    <a:cubicBezTo>
                      <a:pt x="390" y="289"/>
                      <a:pt x="390" y="289"/>
                      <a:pt x="390" y="289"/>
                    </a:cubicBezTo>
                    <a:cubicBezTo>
                      <a:pt x="390" y="288"/>
                      <a:pt x="390" y="288"/>
                      <a:pt x="390" y="287"/>
                    </a:cubicBezTo>
                    <a:cubicBezTo>
                      <a:pt x="390" y="286"/>
                      <a:pt x="390" y="286"/>
                      <a:pt x="390" y="286"/>
                    </a:cubicBezTo>
                    <a:cubicBezTo>
                      <a:pt x="390" y="285"/>
                      <a:pt x="390" y="285"/>
                      <a:pt x="390" y="283"/>
                    </a:cubicBezTo>
                    <a:cubicBezTo>
                      <a:pt x="390" y="283"/>
                      <a:pt x="390" y="283"/>
                      <a:pt x="390" y="282"/>
                    </a:cubicBezTo>
                    <a:lnTo>
                      <a:pt x="390" y="281"/>
                    </a:lnTo>
                    <a:cubicBezTo>
                      <a:pt x="390" y="281"/>
                      <a:pt x="390" y="280"/>
                      <a:pt x="390" y="279"/>
                    </a:cubicBezTo>
                    <a:cubicBezTo>
                      <a:pt x="390" y="279"/>
                      <a:pt x="390" y="279"/>
                      <a:pt x="390" y="278"/>
                    </a:cubicBezTo>
                    <a:cubicBezTo>
                      <a:pt x="359" y="159"/>
                      <a:pt x="305" y="82"/>
                      <a:pt x="228" y="47"/>
                    </a:cubicBezTo>
                    <a:cubicBezTo>
                      <a:pt x="121" y="0"/>
                      <a:pt x="12" y="55"/>
                      <a:pt x="8" y="57"/>
                    </a:cubicBezTo>
                    <a:cubicBezTo>
                      <a:pt x="8" y="57"/>
                      <a:pt x="8" y="57"/>
                      <a:pt x="7" y="57"/>
                    </a:cubicBezTo>
                    <a:cubicBezTo>
                      <a:pt x="6" y="58"/>
                      <a:pt x="4" y="59"/>
                      <a:pt x="3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1" y="62"/>
                      <a:pt x="0" y="63"/>
                      <a:pt x="0" y="65"/>
                    </a:cubicBezTo>
                    <a:lnTo>
                      <a:pt x="389" y="29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74" name="Freeform 259">
                <a:extLst>
                  <a:ext uri="{FF2B5EF4-FFF2-40B4-BE49-F238E27FC236}">
                    <a16:creationId xmlns="" xmlns:a16="http://schemas.microsoft.com/office/drawing/2014/main" id="{56DDD910-68DA-FE4A-998E-ED5096684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6163" y="2874963"/>
                <a:ext cx="150812" cy="85725"/>
              </a:xfrm>
              <a:custGeom>
                <a:avLst/>
                <a:gdLst>
                  <a:gd name="T0" fmla="*/ 723 w 417"/>
                  <a:gd name="T1" fmla="*/ 0 h 238"/>
                  <a:gd name="T2" fmla="*/ 723 w 417"/>
                  <a:gd name="T3" fmla="*/ 0 h 238"/>
                  <a:gd name="T4" fmla="*/ 362 w 417"/>
                  <a:gd name="T5" fmla="*/ 1801 h 238"/>
                  <a:gd name="T6" fmla="*/ 362 w 417"/>
                  <a:gd name="T7" fmla="*/ 1801 h 238"/>
                  <a:gd name="T8" fmla="*/ 362 w 417"/>
                  <a:gd name="T9" fmla="*/ 1801 h 238"/>
                  <a:gd name="T10" fmla="*/ 362 w 417"/>
                  <a:gd name="T11" fmla="*/ 1801 h 238"/>
                  <a:gd name="T12" fmla="*/ 362 w 417"/>
                  <a:gd name="T13" fmla="*/ 3602 h 238"/>
                  <a:gd name="T14" fmla="*/ 362 w 417"/>
                  <a:gd name="T15" fmla="*/ 3602 h 238"/>
                  <a:gd name="T16" fmla="*/ 362 w 417"/>
                  <a:gd name="T17" fmla="*/ 3602 h 238"/>
                  <a:gd name="T18" fmla="*/ 362 w 417"/>
                  <a:gd name="T19" fmla="*/ 3602 h 238"/>
                  <a:gd name="T20" fmla="*/ 362 w 417"/>
                  <a:gd name="T21" fmla="*/ 3602 h 238"/>
                  <a:gd name="T22" fmla="*/ 362 w 417"/>
                  <a:gd name="T23" fmla="*/ 3602 h 238"/>
                  <a:gd name="T24" fmla="*/ 362 w 417"/>
                  <a:gd name="T25" fmla="*/ 4322 h 238"/>
                  <a:gd name="T26" fmla="*/ 362 w 417"/>
                  <a:gd name="T27" fmla="*/ 4322 h 238"/>
                  <a:gd name="T28" fmla="*/ 44484 w 417"/>
                  <a:gd name="T29" fmla="*/ 70237 h 238"/>
                  <a:gd name="T30" fmla="*/ 44484 w 417"/>
                  <a:gd name="T31" fmla="*/ 70237 h 238"/>
                  <a:gd name="T32" fmla="*/ 146110 w 417"/>
                  <a:gd name="T33" fmla="*/ 68436 h 238"/>
                  <a:gd name="T34" fmla="*/ 146110 w 417"/>
                  <a:gd name="T35" fmla="*/ 68436 h 238"/>
                  <a:gd name="T36" fmla="*/ 146472 w 417"/>
                  <a:gd name="T37" fmla="*/ 68436 h 238"/>
                  <a:gd name="T38" fmla="*/ 146472 w 417"/>
                  <a:gd name="T39" fmla="*/ 68436 h 238"/>
                  <a:gd name="T40" fmla="*/ 146834 w 417"/>
                  <a:gd name="T41" fmla="*/ 68076 h 238"/>
                  <a:gd name="T42" fmla="*/ 146834 w 417"/>
                  <a:gd name="T43" fmla="*/ 68076 h 238"/>
                  <a:gd name="T44" fmla="*/ 147195 w 417"/>
                  <a:gd name="T45" fmla="*/ 67716 h 238"/>
                  <a:gd name="T46" fmla="*/ 147195 w 417"/>
                  <a:gd name="T47" fmla="*/ 67716 h 238"/>
                  <a:gd name="T48" fmla="*/ 147919 w 417"/>
                  <a:gd name="T49" fmla="*/ 67355 h 238"/>
                  <a:gd name="T50" fmla="*/ 147919 w 417"/>
                  <a:gd name="T51" fmla="*/ 67355 h 238"/>
                  <a:gd name="T52" fmla="*/ 148642 w 417"/>
                  <a:gd name="T53" fmla="*/ 66995 h 238"/>
                  <a:gd name="T54" fmla="*/ 148642 w 417"/>
                  <a:gd name="T55" fmla="*/ 66995 h 238"/>
                  <a:gd name="T56" fmla="*/ 148642 w 417"/>
                  <a:gd name="T57" fmla="*/ 66995 h 238"/>
                  <a:gd name="T58" fmla="*/ 148642 w 417"/>
                  <a:gd name="T59" fmla="*/ 66995 h 238"/>
                  <a:gd name="T60" fmla="*/ 148642 w 417"/>
                  <a:gd name="T61" fmla="*/ 66635 h 238"/>
                  <a:gd name="T62" fmla="*/ 148642 w 417"/>
                  <a:gd name="T63" fmla="*/ 66635 h 238"/>
                  <a:gd name="T64" fmla="*/ 149004 w 417"/>
                  <a:gd name="T65" fmla="*/ 66275 h 238"/>
                  <a:gd name="T66" fmla="*/ 149004 w 417"/>
                  <a:gd name="T67" fmla="*/ 66275 h 238"/>
                  <a:gd name="T68" fmla="*/ 149727 w 417"/>
                  <a:gd name="T69" fmla="*/ 65915 h 238"/>
                  <a:gd name="T70" fmla="*/ 149727 w 417"/>
                  <a:gd name="T71" fmla="*/ 65915 h 238"/>
                  <a:gd name="T72" fmla="*/ 149727 w 417"/>
                  <a:gd name="T73" fmla="*/ 65194 h 238"/>
                  <a:gd name="T74" fmla="*/ 149727 w 417"/>
                  <a:gd name="T75" fmla="*/ 65194 h 238"/>
                  <a:gd name="T76" fmla="*/ 150089 w 417"/>
                  <a:gd name="T77" fmla="*/ 64834 h 238"/>
                  <a:gd name="T78" fmla="*/ 150089 w 417"/>
                  <a:gd name="T79" fmla="*/ 64834 h 238"/>
                  <a:gd name="T80" fmla="*/ 150450 w 417"/>
                  <a:gd name="T81" fmla="*/ 64474 h 238"/>
                  <a:gd name="T82" fmla="*/ 150450 w 417"/>
                  <a:gd name="T83" fmla="*/ 64474 h 238"/>
                  <a:gd name="T84" fmla="*/ 150450 w 417"/>
                  <a:gd name="T85" fmla="*/ 63753 h 238"/>
                  <a:gd name="T86" fmla="*/ 150450 w 417"/>
                  <a:gd name="T87" fmla="*/ 63753 h 238"/>
                  <a:gd name="T88" fmla="*/ 150450 w 417"/>
                  <a:gd name="T89" fmla="*/ 63393 h 238"/>
                  <a:gd name="T90" fmla="*/ 723 w 417"/>
                  <a:gd name="T91" fmla="*/ 0 h 2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17" h="238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1"/>
                      <a:pt x="1" y="3"/>
                      <a:pt x="1" y="5"/>
                    </a:cubicBezTo>
                    <a:cubicBezTo>
                      <a:pt x="0" y="7"/>
                      <a:pt x="0" y="8"/>
                      <a:pt x="1" y="10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7"/>
                      <a:pt x="21" y="137"/>
                      <a:pt x="123" y="195"/>
                    </a:cubicBezTo>
                    <a:cubicBezTo>
                      <a:pt x="195" y="237"/>
                      <a:pt x="290" y="235"/>
                      <a:pt x="404" y="190"/>
                    </a:cubicBezTo>
                    <a:cubicBezTo>
                      <a:pt x="405" y="190"/>
                      <a:pt x="405" y="190"/>
                      <a:pt x="405" y="190"/>
                    </a:cubicBezTo>
                    <a:cubicBezTo>
                      <a:pt x="405" y="189"/>
                      <a:pt x="406" y="189"/>
                      <a:pt x="406" y="189"/>
                    </a:cubicBezTo>
                    <a:cubicBezTo>
                      <a:pt x="407" y="189"/>
                      <a:pt x="407" y="188"/>
                      <a:pt x="407" y="188"/>
                    </a:cubicBezTo>
                    <a:cubicBezTo>
                      <a:pt x="408" y="187"/>
                      <a:pt x="409" y="187"/>
                      <a:pt x="409" y="187"/>
                    </a:cubicBezTo>
                    <a:cubicBezTo>
                      <a:pt x="409" y="187"/>
                      <a:pt x="410" y="186"/>
                      <a:pt x="411" y="186"/>
                    </a:cubicBezTo>
                    <a:lnTo>
                      <a:pt x="411" y="185"/>
                    </a:lnTo>
                    <a:cubicBezTo>
                      <a:pt x="412" y="184"/>
                      <a:pt x="412" y="184"/>
                      <a:pt x="412" y="184"/>
                    </a:cubicBezTo>
                    <a:cubicBezTo>
                      <a:pt x="413" y="183"/>
                      <a:pt x="413" y="183"/>
                      <a:pt x="414" y="183"/>
                    </a:cubicBezTo>
                    <a:cubicBezTo>
                      <a:pt x="414" y="182"/>
                      <a:pt x="414" y="182"/>
                      <a:pt x="414" y="181"/>
                    </a:cubicBezTo>
                    <a:cubicBezTo>
                      <a:pt x="415" y="181"/>
                      <a:pt x="415" y="180"/>
                      <a:pt x="415" y="180"/>
                    </a:cubicBezTo>
                    <a:cubicBezTo>
                      <a:pt x="415" y="180"/>
                      <a:pt x="415" y="179"/>
                      <a:pt x="416" y="179"/>
                    </a:cubicBezTo>
                    <a:cubicBezTo>
                      <a:pt x="416" y="178"/>
                      <a:pt x="416" y="178"/>
                      <a:pt x="416" y="177"/>
                    </a:cubicBezTo>
                    <a:lnTo>
                      <a:pt x="416" y="176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75" name="Freeform 260">
                <a:extLst>
                  <a:ext uri="{FF2B5EF4-FFF2-40B4-BE49-F238E27FC236}">
                    <a16:creationId xmlns="" xmlns:a16="http://schemas.microsoft.com/office/drawing/2014/main" id="{4ECC2CB8-3AFA-4348-B77A-4439B9E85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6163" y="2846388"/>
                <a:ext cx="149225" cy="92075"/>
              </a:xfrm>
              <a:custGeom>
                <a:avLst/>
                <a:gdLst>
                  <a:gd name="T0" fmla="*/ 148508 w 416"/>
                  <a:gd name="T1" fmla="*/ 91717 h 257"/>
                  <a:gd name="T2" fmla="*/ 148508 w 416"/>
                  <a:gd name="T3" fmla="*/ 91717 h 257"/>
                  <a:gd name="T4" fmla="*/ 148866 w 416"/>
                  <a:gd name="T5" fmla="*/ 91000 h 257"/>
                  <a:gd name="T6" fmla="*/ 148866 w 416"/>
                  <a:gd name="T7" fmla="*/ 91000 h 257"/>
                  <a:gd name="T8" fmla="*/ 148866 w 416"/>
                  <a:gd name="T9" fmla="*/ 90642 h 257"/>
                  <a:gd name="T10" fmla="*/ 148866 w 416"/>
                  <a:gd name="T11" fmla="*/ 90642 h 257"/>
                  <a:gd name="T12" fmla="*/ 148866 w 416"/>
                  <a:gd name="T13" fmla="*/ 89925 h 257"/>
                  <a:gd name="T14" fmla="*/ 148866 w 416"/>
                  <a:gd name="T15" fmla="*/ 89925 h 257"/>
                  <a:gd name="T16" fmla="*/ 148866 w 416"/>
                  <a:gd name="T17" fmla="*/ 89925 h 257"/>
                  <a:gd name="T18" fmla="*/ 148866 w 416"/>
                  <a:gd name="T19" fmla="*/ 89925 h 257"/>
                  <a:gd name="T20" fmla="*/ 148866 w 416"/>
                  <a:gd name="T21" fmla="*/ 89567 h 257"/>
                  <a:gd name="T22" fmla="*/ 148866 w 416"/>
                  <a:gd name="T23" fmla="*/ 89567 h 257"/>
                  <a:gd name="T24" fmla="*/ 148866 w 416"/>
                  <a:gd name="T25" fmla="*/ 88851 h 257"/>
                  <a:gd name="T26" fmla="*/ 148866 w 416"/>
                  <a:gd name="T27" fmla="*/ 88851 h 257"/>
                  <a:gd name="T28" fmla="*/ 148866 w 416"/>
                  <a:gd name="T29" fmla="*/ 88492 h 257"/>
                  <a:gd name="T30" fmla="*/ 148866 w 416"/>
                  <a:gd name="T31" fmla="*/ 88492 h 257"/>
                  <a:gd name="T32" fmla="*/ 148508 w 416"/>
                  <a:gd name="T33" fmla="*/ 87776 h 257"/>
                  <a:gd name="T34" fmla="*/ 148508 w 416"/>
                  <a:gd name="T35" fmla="*/ 87776 h 257"/>
                  <a:gd name="T36" fmla="*/ 148508 w 416"/>
                  <a:gd name="T37" fmla="*/ 87059 h 257"/>
                  <a:gd name="T38" fmla="*/ 148508 w 416"/>
                  <a:gd name="T39" fmla="*/ 87059 h 257"/>
                  <a:gd name="T40" fmla="*/ 148508 w 416"/>
                  <a:gd name="T41" fmla="*/ 87059 h 257"/>
                  <a:gd name="T42" fmla="*/ 148508 w 416"/>
                  <a:gd name="T43" fmla="*/ 87059 h 257"/>
                  <a:gd name="T44" fmla="*/ 80711 w 416"/>
                  <a:gd name="T45" fmla="*/ 12181 h 257"/>
                  <a:gd name="T46" fmla="*/ 80711 w 416"/>
                  <a:gd name="T47" fmla="*/ 12181 h 257"/>
                  <a:gd name="T48" fmla="*/ 2511 w 416"/>
                  <a:gd name="T49" fmla="*/ 25437 h 257"/>
                  <a:gd name="T50" fmla="*/ 2511 w 416"/>
                  <a:gd name="T51" fmla="*/ 25437 h 257"/>
                  <a:gd name="T52" fmla="*/ 2511 w 416"/>
                  <a:gd name="T53" fmla="*/ 25795 h 257"/>
                  <a:gd name="T54" fmla="*/ 2511 w 416"/>
                  <a:gd name="T55" fmla="*/ 25795 h 257"/>
                  <a:gd name="T56" fmla="*/ 2152 w 416"/>
                  <a:gd name="T57" fmla="*/ 25795 h 257"/>
                  <a:gd name="T58" fmla="*/ 2152 w 416"/>
                  <a:gd name="T59" fmla="*/ 25795 h 257"/>
                  <a:gd name="T60" fmla="*/ 2152 w 416"/>
                  <a:gd name="T61" fmla="*/ 25795 h 257"/>
                  <a:gd name="T62" fmla="*/ 2152 w 416"/>
                  <a:gd name="T63" fmla="*/ 25795 h 257"/>
                  <a:gd name="T64" fmla="*/ 1076 w 416"/>
                  <a:gd name="T65" fmla="*/ 26870 h 257"/>
                  <a:gd name="T66" fmla="*/ 1076 w 416"/>
                  <a:gd name="T67" fmla="*/ 26870 h 257"/>
                  <a:gd name="T68" fmla="*/ 1076 w 416"/>
                  <a:gd name="T69" fmla="*/ 27228 h 257"/>
                  <a:gd name="T70" fmla="*/ 1076 w 416"/>
                  <a:gd name="T71" fmla="*/ 27228 h 257"/>
                  <a:gd name="T72" fmla="*/ 0 w 416"/>
                  <a:gd name="T73" fmla="*/ 28661 h 257"/>
                  <a:gd name="T74" fmla="*/ 148508 w 416"/>
                  <a:gd name="T75" fmla="*/ 91717 h 2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16" h="257">
                    <a:moveTo>
                      <a:pt x="414" y="256"/>
                    </a:moveTo>
                    <a:lnTo>
                      <a:pt x="414" y="256"/>
                    </a:lnTo>
                    <a:cubicBezTo>
                      <a:pt x="415" y="256"/>
                      <a:pt x="415" y="255"/>
                      <a:pt x="415" y="254"/>
                    </a:cubicBezTo>
                    <a:lnTo>
                      <a:pt x="415" y="253"/>
                    </a:lnTo>
                    <a:cubicBezTo>
                      <a:pt x="415" y="252"/>
                      <a:pt x="415" y="251"/>
                      <a:pt x="415" y="251"/>
                    </a:cubicBezTo>
                    <a:cubicBezTo>
                      <a:pt x="415" y="250"/>
                      <a:pt x="415" y="250"/>
                      <a:pt x="415" y="250"/>
                    </a:cubicBezTo>
                    <a:cubicBezTo>
                      <a:pt x="415" y="249"/>
                      <a:pt x="415" y="249"/>
                      <a:pt x="415" y="248"/>
                    </a:cubicBezTo>
                    <a:cubicBezTo>
                      <a:pt x="415" y="247"/>
                      <a:pt x="415" y="247"/>
                      <a:pt x="415" y="247"/>
                    </a:cubicBezTo>
                    <a:cubicBezTo>
                      <a:pt x="415" y="246"/>
                      <a:pt x="415" y="246"/>
                      <a:pt x="414" y="245"/>
                    </a:cubicBezTo>
                    <a:cubicBezTo>
                      <a:pt x="414" y="244"/>
                      <a:pt x="414" y="244"/>
                      <a:pt x="414" y="243"/>
                    </a:cubicBezTo>
                    <a:cubicBezTo>
                      <a:pt x="369" y="129"/>
                      <a:pt x="305" y="59"/>
                      <a:pt x="225" y="34"/>
                    </a:cubicBezTo>
                    <a:cubicBezTo>
                      <a:pt x="112" y="0"/>
                      <a:pt x="11" y="68"/>
                      <a:pt x="7" y="71"/>
                    </a:cubicBezTo>
                    <a:cubicBezTo>
                      <a:pt x="7" y="71"/>
                      <a:pt x="7" y="71"/>
                      <a:pt x="7" y="72"/>
                    </a:cubicBezTo>
                    <a:lnTo>
                      <a:pt x="6" y="72"/>
                    </a:lnTo>
                    <a:cubicBezTo>
                      <a:pt x="5" y="73"/>
                      <a:pt x="4" y="74"/>
                      <a:pt x="3" y="75"/>
                    </a:cubicBezTo>
                    <a:lnTo>
                      <a:pt x="3" y="76"/>
                    </a:lnTo>
                    <a:cubicBezTo>
                      <a:pt x="1" y="77"/>
                      <a:pt x="0" y="78"/>
                      <a:pt x="0" y="80"/>
                    </a:cubicBezTo>
                    <a:lnTo>
                      <a:pt x="414" y="25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76" name="Freeform 261">
                <a:extLst>
                  <a:ext uri="{FF2B5EF4-FFF2-40B4-BE49-F238E27FC236}">
                    <a16:creationId xmlns="" xmlns:a16="http://schemas.microsoft.com/office/drawing/2014/main" id="{30DEA033-C20D-1C47-B47F-8804264B0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3900" y="2981325"/>
                <a:ext cx="107950" cy="139700"/>
              </a:xfrm>
              <a:custGeom>
                <a:avLst/>
                <a:gdLst>
                  <a:gd name="T0" fmla="*/ 23029 w 300"/>
                  <a:gd name="T1" fmla="*/ 0 h 390"/>
                  <a:gd name="T2" fmla="*/ 23029 w 300"/>
                  <a:gd name="T3" fmla="*/ 0 h 390"/>
                  <a:gd name="T4" fmla="*/ 21590 w 300"/>
                  <a:gd name="T5" fmla="*/ 1075 h 390"/>
                  <a:gd name="T6" fmla="*/ 21590 w 300"/>
                  <a:gd name="T7" fmla="*/ 1075 h 390"/>
                  <a:gd name="T8" fmla="*/ 21590 w 300"/>
                  <a:gd name="T9" fmla="*/ 1075 h 390"/>
                  <a:gd name="T10" fmla="*/ 21590 w 300"/>
                  <a:gd name="T11" fmla="*/ 1075 h 390"/>
                  <a:gd name="T12" fmla="*/ 20511 w 300"/>
                  <a:gd name="T13" fmla="*/ 2507 h 390"/>
                  <a:gd name="T14" fmla="*/ 20511 w 300"/>
                  <a:gd name="T15" fmla="*/ 2507 h 390"/>
                  <a:gd name="T16" fmla="*/ 20511 w 300"/>
                  <a:gd name="T17" fmla="*/ 2507 h 390"/>
                  <a:gd name="T18" fmla="*/ 20511 w 300"/>
                  <a:gd name="T19" fmla="*/ 2507 h 390"/>
                  <a:gd name="T20" fmla="*/ 20511 w 300"/>
                  <a:gd name="T21" fmla="*/ 2866 h 390"/>
                  <a:gd name="T22" fmla="*/ 20511 w 300"/>
                  <a:gd name="T23" fmla="*/ 2866 h 390"/>
                  <a:gd name="T24" fmla="*/ 20151 w 300"/>
                  <a:gd name="T25" fmla="*/ 2866 h 390"/>
                  <a:gd name="T26" fmla="*/ 20151 w 300"/>
                  <a:gd name="T27" fmla="*/ 2866 h 390"/>
                  <a:gd name="T28" fmla="*/ 17632 w 300"/>
                  <a:gd name="T29" fmla="*/ 82029 h 390"/>
                  <a:gd name="T30" fmla="*/ 17632 w 300"/>
                  <a:gd name="T31" fmla="*/ 82029 h 390"/>
                  <a:gd name="T32" fmla="*/ 101113 w 300"/>
                  <a:gd name="T33" fmla="*/ 138984 h 390"/>
                  <a:gd name="T34" fmla="*/ 101113 w 300"/>
                  <a:gd name="T35" fmla="*/ 138984 h 390"/>
                  <a:gd name="T36" fmla="*/ 101473 w 300"/>
                  <a:gd name="T37" fmla="*/ 138984 h 390"/>
                  <a:gd name="T38" fmla="*/ 101473 w 300"/>
                  <a:gd name="T39" fmla="*/ 138984 h 390"/>
                  <a:gd name="T40" fmla="*/ 102193 w 300"/>
                  <a:gd name="T41" fmla="*/ 139342 h 390"/>
                  <a:gd name="T42" fmla="*/ 102193 w 300"/>
                  <a:gd name="T43" fmla="*/ 139342 h 390"/>
                  <a:gd name="T44" fmla="*/ 102553 w 300"/>
                  <a:gd name="T45" fmla="*/ 139342 h 390"/>
                  <a:gd name="T46" fmla="*/ 102553 w 300"/>
                  <a:gd name="T47" fmla="*/ 139342 h 390"/>
                  <a:gd name="T48" fmla="*/ 102912 w 300"/>
                  <a:gd name="T49" fmla="*/ 139342 h 390"/>
                  <a:gd name="T50" fmla="*/ 102912 w 300"/>
                  <a:gd name="T51" fmla="*/ 139342 h 390"/>
                  <a:gd name="T52" fmla="*/ 103632 w 300"/>
                  <a:gd name="T53" fmla="*/ 139342 h 390"/>
                  <a:gd name="T54" fmla="*/ 103632 w 300"/>
                  <a:gd name="T55" fmla="*/ 139342 h 390"/>
                  <a:gd name="T56" fmla="*/ 103992 w 300"/>
                  <a:gd name="T57" fmla="*/ 138984 h 390"/>
                  <a:gd name="T58" fmla="*/ 103992 w 300"/>
                  <a:gd name="T59" fmla="*/ 138984 h 390"/>
                  <a:gd name="T60" fmla="*/ 103992 w 300"/>
                  <a:gd name="T61" fmla="*/ 138984 h 390"/>
                  <a:gd name="T62" fmla="*/ 103992 w 300"/>
                  <a:gd name="T63" fmla="*/ 138984 h 390"/>
                  <a:gd name="T64" fmla="*/ 104712 w 300"/>
                  <a:gd name="T65" fmla="*/ 138984 h 390"/>
                  <a:gd name="T66" fmla="*/ 104712 w 300"/>
                  <a:gd name="T67" fmla="*/ 138984 h 390"/>
                  <a:gd name="T68" fmla="*/ 105431 w 300"/>
                  <a:gd name="T69" fmla="*/ 138984 h 390"/>
                  <a:gd name="T70" fmla="*/ 105431 w 300"/>
                  <a:gd name="T71" fmla="*/ 138984 h 390"/>
                  <a:gd name="T72" fmla="*/ 105791 w 300"/>
                  <a:gd name="T73" fmla="*/ 138625 h 390"/>
                  <a:gd name="T74" fmla="*/ 105791 w 300"/>
                  <a:gd name="T75" fmla="*/ 138625 h 390"/>
                  <a:gd name="T76" fmla="*/ 106151 w 300"/>
                  <a:gd name="T77" fmla="*/ 138267 h 390"/>
                  <a:gd name="T78" fmla="*/ 106151 w 300"/>
                  <a:gd name="T79" fmla="*/ 138267 h 390"/>
                  <a:gd name="T80" fmla="*/ 106511 w 300"/>
                  <a:gd name="T81" fmla="*/ 138267 h 390"/>
                  <a:gd name="T82" fmla="*/ 106511 w 300"/>
                  <a:gd name="T83" fmla="*/ 138267 h 390"/>
                  <a:gd name="T84" fmla="*/ 107230 w 300"/>
                  <a:gd name="T85" fmla="*/ 137909 h 390"/>
                  <a:gd name="T86" fmla="*/ 107230 w 300"/>
                  <a:gd name="T87" fmla="*/ 137909 h 390"/>
                  <a:gd name="T88" fmla="*/ 107590 w 300"/>
                  <a:gd name="T89" fmla="*/ 137551 h 390"/>
                  <a:gd name="T90" fmla="*/ 23029 w 300"/>
                  <a:gd name="T91" fmla="*/ 0 h 3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00" h="390">
                    <a:moveTo>
                      <a:pt x="64" y="0"/>
                    </a:moveTo>
                    <a:lnTo>
                      <a:pt x="64" y="0"/>
                    </a:lnTo>
                    <a:cubicBezTo>
                      <a:pt x="63" y="1"/>
                      <a:pt x="62" y="2"/>
                      <a:pt x="60" y="3"/>
                    </a:cubicBezTo>
                    <a:cubicBezTo>
                      <a:pt x="59" y="4"/>
                      <a:pt x="58" y="5"/>
                      <a:pt x="57" y="7"/>
                    </a:cubicBezTo>
                    <a:cubicBezTo>
                      <a:pt x="57" y="8"/>
                      <a:pt x="57" y="8"/>
                      <a:pt x="57" y="8"/>
                    </a:cubicBezTo>
                    <a:lnTo>
                      <a:pt x="56" y="8"/>
                    </a:lnTo>
                    <a:cubicBezTo>
                      <a:pt x="54" y="13"/>
                      <a:pt x="0" y="122"/>
                      <a:pt x="49" y="229"/>
                    </a:cubicBezTo>
                    <a:cubicBezTo>
                      <a:pt x="84" y="305"/>
                      <a:pt x="163" y="359"/>
                      <a:pt x="281" y="388"/>
                    </a:cubicBezTo>
                    <a:lnTo>
                      <a:pt x="282" y="388"/>
                    </a:lnTo>
                    <a:cubicBezTo>
                      <a:pt x="282" y="388"/>
                      <a:pt x="283" y="388"/>
                      <a:pt x="284" y="389"/>
                    </a:cubicBezTo>
                    <a:lnTo>
                      <a:pt x="285" y="389"/>
                    </a:lnTo>
                    <a:lnTo>
                      <a:pt x="286" y="389"/>
                    </a:lnTo>
                    <a:cubicBezTo>
                      <a:pt x="287" y="389"/>
                      <a:pt x="288" y="389"/>
                      <a:pt x="288" y="389"/>
                    </a:cubicBezTo>
                    <a:cubicBezTo>
                      <a:pt x="289" y="388"/>
                      <a:pt x="289" y="389"/>
                      <a:pt x="289" y="388"/>
                    </a:cubicBezTo>
                    <a:cubicBezTo>
                      <a:pt x="290" y="388"/>
                      <a:pt x="291" y="388"/>
                      <a:pt x="291" y="388"/>
                    </a:cubicBezTo>
                    <a:cubicBezTo>
                      <a:pt x="292" y="388"/>
                      <a:pt x="292" y="388"/>
                      <a:pt x="293" y="388"/>
                    </a:cubicBezTo>
                    <a:lnTo>
                      <a:pt x="294" y="387"/>
                    </a:lnTo>
                    <a:cubicBezTo>
                      <a:pt x="295" y="387"/>
                      <a:pt x="295" y="386"/>
                      <a:pt x="295" y="386"/>
                    </a:cubicBezTo>
                    <a:cubicBezTo>
                      <a:pt x="296" y="386"/>
                      <a:pt x="296" y="386"/>
                      <a:pt x="296" y="386"/>
                    </a:cubicBezTo>
                    <a:cubicBezTo>
                      <a:pt x="297" y="385"/>
                      <a:pt x="298" y="385"/>
                      <a:pt x="298" y="385"/>
                    </a:cubicBezTo>
                    <a:cubicBezTo>
                      <a:pt x="299" y="385"/>
                      <a:pt x="299" y="384"/>
                      <a:pt x="299" y="384"/>
                    </a:cubicBezTo>
                    <a:lnTo>
                      <a:pt x="6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77" name="Freeform 262">
                <a:extLst>
                  <a:ext uri="{FF2B5EF4-FFF2-40B4-BE49-F238E27FC236}">
                    <a16:creationId xmlns="" xmlns:a16="http://schemas.microsoft.com/office/drawing/2014/main" id="{92401A06-C5E5-0945-8E47-FAED50494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713" y="2979738"/>
                <a:ext cx="98425" cy="139700"/>
              </a:xfrm>
              <a:custGeom>
                <a:avLst/>
                <a:gdLst>
                  <a:gd name="T0" fmla="*/ 84725 w 273"/>
                  <a:gd name="T1" fmla="*/ 139340 h 388"/>
                  <a:gd name="T2" fmla="*/ 84725 w 273"/>
                  <a:gd name="T3" fmla="*/ 139340 h 388"/>
                  <a:gd name="T4" fmla="*/ 85446 w 273"/>
                  <a:gd name="T5" fmla="*/ 138980 h 388"/>
                  <a:gd name="T6" fmla="*/ 85446 w 273"/>
                  <a:gd name="T7" fmla="*/ 138980 h 388"/>
                  <a:gd name="T8" fmla="*/ 85446 w 273"/>
                  <a:gd name="T9" fmla="*/ 138620 h 388"/>
                  <a:gd name="T10" fmla="*/ 85446 w 273"/>
                  <a:gd name="T11" fmla="*/ 138620 h 388"/>
                  <a:gd name="T12" fmla="*/ 85806 w 273"/>
                  <a:gd name="T13" fmla="*/ 138260 h 388"/>
                  <a:gd name="T14" fmla="*/ 85806 w 273"/>
                  <a:gd name="T15" fmla="*/ 138260 h 388"/>
                  <a:gd name="T16" fmla="*/ 86167 w 273"/>
                  <a:gd name="T17" fmla="*/ 137900 h 388"/>
                  <a:gd name="T18" fmla="*/ 86167 w 273"/>
                  <a:gd name="T19" fmla="*/ 137900 h 388"/>
                  <a:gd name="T20" fmla="*/ 86527 w 273"/>
                  <a:gd name="T21" fmla="*/ 137540 h 388"/>
                  <a:gd name="T22" fmla="*/ 86527 w 273"/>
                  <a:gd name="T23" fmla="*/ 137540 h 388"/>
                  <a:gd name="T24" fmla="*/ 86527 w 273"/>
                  <a:gd name="T25" fmla="*/ 137180 h 388"/>
                  <a:gd name="T26" fmla="*/ 86527 w 273"/>
                  <a:gd name="T27" fmla="*/ 137180 h 388"/>
                  <a:gd name="T28" fmla="*/ 86888 w 273"/>
                  <a:gd name="T29" fmla="*/ 136460 h 388"/>
                  <a:gd name="T30" fmla="*/ 86888 w 273"/>
                  <a:gd name="T31" fmla="*/ 136460 h 388"/>
                  <a:gd name="T32" fmla="*/ 86888 w 273"/>
                  <a:gd name="T33" fmla="*/ 136099 h 388"/>
                  <a:gd name="T34" fmla="*/ 86888 w 273"/>
                  <a:gd name="T35" fmla="*/ 136099 h 388"/>
                  <a:gd name="T36" fmla="*/ 87249 w 273"/>
                  <a:gd name="T37" fmla="*/ 135739 h 388"/>
                  <a:gd name="T38" fmla="*/ 87249 w 273"/>
                  <a:gd name="T39" fmla="*/ 135739 h 388"/>
                  <a:gd name="T40" fmla="*/ 87249 w 273"/>
                  <a:gd name="T41" fmla="*/ 135379 h 388"/>
                  <a:gd name="T42" fmla="*/ 87249 w 273"/>
                  <a:gd name="T43" fmla="*/ 135379 h 388"/>
                  <a:gd name="T44" fmla="*/ 75712 w 273"/>
                  <a:gd name="T45" fmla="*/ 34565 h 388"/>
                  <a:gd name="T46" fmla="*/ 75712 w 273"/>
                  <a:gd name="T47" fmla="*/ 34565 h 388"/>
                  <a:gd name="T48" fmla="*/ 4326 w 273"/>
                  <a:gd name="T49" fmla="*/ 0 h 388"/>
                  <a:gd name="T50" fmla="*/ 4326 w 273"/>
                  <a:gd name="T51" fmla="*/ 0 h 388"/>
                  <a:gd name="T52" fmla="*/ 3605 w 273"/>
                  <a:gd name="T53" fmla="*/ 0 h 388"/>
                  <a:gd name="T54" fmla="*/ 3605 w 273"/>
                  <a:gd name="T55" fmla="*/ 0 h 388"/>
                  <a:gd name="T56" fmla="*/ 3605 w 273"/>
                  <a:gd name="T57" fmla="*/ 0 h 388"/>
                  <a:gd name="T58" fmla="*/ 3605 w 273"/>
                  <a:gd name="T59" fmla="*/ 0 h 388"/>
                  <a:gd name="T60" fmla="*/ 3605 w 273"/>
                  <a:gd name="T61" fmla="*/ 0 h 388"/>
                  <a:gd name="T62" fmla="*/ 3605 w 273"/>
                  <a:gd name="T63" fmla="*/ 0 h 388"/>
                  <a:gd name="T64" fmla="*/ 1803 w 273"/>
                  <a:gd name="T65" fmla="*/ 360 h 388"/>
                  <a:gd name="T66" fmla="*/ 1803 w 273"/>
                  <a:gd name="T67" fmla="*/ 360 h 388"/>
                  <a:gd name="T68" fmla="*/ 1803 w 273"/>
                  <a:gd name="T69" fmla="*/ 360 h 388"/>
                  <a:gd name="T70" fmla="*/ 1803 w 273"/>
                  <a:gd name="T71" fmla="*/ 360 h 388"/>
                  <a:gd name="T72" fmla="*/ 0 w 273"/>
                  <a:gd name="T73" fmla="*/ 1080 h 388"/>
                  <a:gd name="T74" fmla="*/ 84725 w 273"/>
                  <a:gd name="T75" fmla="*/ 13934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73" h="388">
                    <a:moveTo>
                      <a:pt x="235" y="387"/>
                    </a:moveTo>
                    <a:lnTo>
                      <a:pt x="235" y="387"/>
                    </a:lnTo>
                    <a:cubicBezTo>
                      <a:pt x="235" y="387"/>
                      <a:pt x="236" y="387"/>
                      <a:pt x="237" y="386"/>
                    </a:cubicBezTo>
                    <a:lnTo>
                      <a:pt x="237" y="385"/>
                    </a:lnTo>
                    <a:cubicBezTo>
                      <a:pt x="238" y="385"/>
                      <a:pt x="238" y="384"/>
                      <a:pt x="238" y="384"/>
                    </a:cubicBezTo>
                    <a:cubicBezTo>
                      <a:pt x="239" y="384"/>
                      <a:pt x="239" y="384"/>
                      <a:pt x="239" y="383"/>
                    </a:cubicBezTo>
                    <a:cubicBezTo>
                      <a:pt x="239" y="383"/>
                      <a:pt x="239" y="383"/>
                      <a:pt x="240" y="382"/>
                    </a:cubicBezTo>
                    <a:cubicBezTo>
                      <a:pt x="240" y="382"/>
                      <a:pt x="240" y="382"/>
                      <a:pt x="240" y="381"/>
                    </a:cubicBezTo>
                    <a:cubicBezTo>
                      <a:pt x="241" y="381"/>
                      <a:pt x="241" y="380"/>
                      <a:pt x="241" y="379"/>
                    </a:cubicBezTo>
                    <a:cubicBezTo>
                      <a:pt x="241" y="379"/>
                      <a:pt x="241" y="379"/>
                      <a:pt x="241" y="378"/>
                    </a:cubicBezTo>
                    <a:cubicBezTo>
                      <a:pt x="242" y="378"/>
                      <a:pt x="242" y="377"/>
                      <a:pt x="242" y="377"/>
                    </a:cubicBezTo>
                    <a:lnTo>
                      <a:pt x="242" y="376"/>
                    </a:lnTo>
                    <a:cubicBezTo>
                      <a:pt x="272" y="257"/>
                      <a:pt x="261" y="163"/>
                      <a:pt x="210" y="96"/>
                    </a:cubicBezTo>
                    <a:cubicBezTo>
                      <a:pt x="139" y="4"/>
                      <a:pt x="16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8" y="0"/>
                      <a:pt x="7" y="0"/>
                      <a:pt x="5" y="1"/>
                    </a:cubicBezTo>
                    <a:cubicBezTo>
                      <a:pt x="3" y="1"/>
                      <a:pt x="2" y="2"/>
                      <a:pt x="0" y="3"/>
                    </a:cubicBezTo>
                    <a:lnTo>
                      <a:pt x="235" y="38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78" name="Freeform 263">
                <a:extLst>
                  <a:ext uri="{FF2B5EF4-FFF2-40B4-BE49-F238E27FC236}">
                    <a16:creationId xmlns="" xmlns:a16="http://schemas.microsoft.com/office/drawing/2014/main" id="{0F2F3E02-FC3E-9541-A482-3F44A180B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425" y="2619375"/>
                <a:ext cx="98425" cy="139700"/>
              </a:xfrm>
              <a:custGeom>
                <a:avLst/>
                <a:gdLst>
                  <a:gd name="T0" fmla="*/ 0 w 274"/>
                  <a:gd name="T1" fmla="*/ 138267 h 390"/>
                  <a:gd name="T2" fmla="*/ 0 w 274"/>
                  <a:gd name="T3" fmla="*/ 138267 h 390"/>
                  <a:gd name="T4" fmla="*/ 1437 w 274"/>
                  <a:gd name="T5" fmla="*/ 138984 h 390"/>
                  <a:gd name="T6" fmla="*/ 1437 w 274"/>
                  <a:gd name="T7" fmla="*/ 138984 h 390"/>
                  <a:gd name="T8" fmla="*/ 1796 w 274"/>
                  <a:gd name="T9" fmla="*/ 138984 h 390"/>
                  <a:gd name="T10" fmla="*/ 1796 w 274"/>
                  <a:gd name="T11" fmla="*/ 138984 h 390"/>
                  <a:gd name="T12" fmla="*/ 3592 w 274"/>
                  <a:gd name="T13" fmla="*/ 139342 h 390"/>
                  <a:gd name="T14" fmla="*/ 3592 w 274"/>
                  <a:gd name="T15" fmla="*/ 139342 h 390"/>
                  <a:gd name="T16" fmla="*/ 3592 w 274"/>
                  <a:gd name="T17" fmla="*/ 139342 h 390"/>
                  <a:gd name="T18" fmla="*/ 3592 w 274"/>
                  <a:gd name="T19" fmla="*/ 139342 h 390"/>
                  <a:gd name="T20" fmla="*/ 3592 w 274"/>
                  <a:gd name="T21" fmla="*/ 139342 h 390"/>
                  <a:gd name="T22" fmla="*/ 3592 w 274"/>
                  <a:gd name="T23" fmla="*/ 139342 h 390"/>
                  <a:gd name="T24" fmla="*/ 3951 w 274"/>
                  <a:gd name="T25" fmla="*/ 139342 h 390"/>
                  <a:gd name="T26" fmla="*/ 3951 w 274"/>
                  <a:gd name="T27" fmla="*/ 139342 h 390"/>
                  <a:gd name="T28" fmla="*/ 75435 w 274"/>
                  <a:gd name="T29" fmla="*/ 105312 h 390"/>
                  <a:gd name="T30" fmla="*/ 75435 w 274"/>
                  <a:gd name="T31" fmla="*/ 105312 h 390"/>
                  <a:gd name="T32" fmla="*/ 87289 w 274"/>
                  <a:gd name="T33" fmla="*/ 5015 h 390"/>
                  <a:gd name="T34" fmla="*/ 87289 w 274"/>
                  <a:gd name="T35" fmla="*/ 5015 h 390"/>
                  <a:gd name="T36" fmla="*/ 87289 w 274"/>
                  <a:gd name="T37" fmla="*/ 4657 h 390"/>
                  <a:gd name="T38" fmla="*/ 87289 w 274"/>
                  <a:gd name="T39" fmla="*/ 4657 h 390"/>
                  <a:gd name="T40" fmla="*/ 87289 w 274"/>
                  <a:gd name="T41" fmla="*/ 4298 h 390"/>
                  <a:gd name="T42" fmla="*/ 87289 w 274"/>
                  <a:gd name="T43" fmla="*/ 4298 h 390"/>
                  <a:gd name="T44" fmla="*/ 86930 w 274"/>
                  <a:gd name="T45" fmla="*/ 3940 h 390"/>
                  <a:gd name="T46" fmla="*/ 86930 w 274"/>
                  <a:gd name="T47" fmla="*/ 3940 h 390"/>
                  <a:gd name="T48" fmla="*/ 86930 w 274"/>
                  <a:gd name="T49" fmla="*/ 3224 h 390"/>
                  <a:gd name="T50" fmla="*/ 86930 w 274"/>
                  <a:gd name="T51" fmla="*/ 3224 h 390"/>
                  <a:gd name="T52" fmla="*/ 86571 w 274"/>
                  <a:gd name="T53" fmla="*/ 2866 h 390"/>
                  <a:gd name="T54" fmla="*/ 86571 w 274"/>
                  <a:gd name="T55" fmla="*/ 2866 h 390"/>
                  <a:gd name="T56" fmla="*/ 86212 w 274"/>
                  <a:gd name="T57" fmla="*/ 2507 h 390"/>
                  <a:gd name="T58" fmla="*/ 86212 w 274"/>
                  <a:gd name="T59" fmla="*/ 2507 h 390"/>
                  <a:gd name="T60" fmla="*/ 86212 w 274"/>
                  <a:gd name="T61" fmla="*/ 2149 h 390"/>
                  <a:gd name="T62" fmla="*/ 86212 w 274"/>
                  <a:gd name="T63" fmla="*/ 2149 h 390"/>
                  <a:gd name="T64" fmla="*/ 85852 w 274"/>
                  <a:gd name="T65" fmla="*/ 1791 h 390"/>
                  <a:gd name="T66" fmla="*/ 85852 w 274"/>
                  <a:gd name="T67" fmla="*/ 1791 h 390"/>
                  <a:gd name="T68" fmla="*/ 85493 w 274"/>
                  <a:gd name="T69" fmla="*/ 1433 h 390"/>
                  <a:gd name="T70" fmla="*/ 85493 w 274"/>
                  <a:gd name="T71" fmla="*/ 1433 h 390"/>
                  <a:gd name="T72" fmla="*/ 84775 w 274"/>
                  <a:gd name="T73" fmla="*/ 1075 h 390"/>
                  <a:gd name="T74" fmla="*/ 84775 w 274"/>
                  <a:gd name="T75" fmla="*/ 1075 h 390"/>
                  <a:gd name="T76" fmla="*/ 84416 w 274"/>
                  <a:gd name="T77" fmla="*/ 716 h 390"/>
                  <a:gd name="T78" fmla="*/ 84416 w 274"/>
                  <a:gd name="T79" fmla="*/ 716 h 390"/>
                  <a:gd name="T80" fmla="*/ 84056 w 274"/>
                  <a:gd name="T81" fmla="*/ 358 h 390"/>
                  <a:gd name="T82" fmla="*/ 84056 w 274"/>
                  <a:gd name="T83" fmla="*/ 358 h 390"/>
                  <a:gd name="T84" fmla="*/ 83697 w 274"/>
                  <a:gd name="T85" fmla="*/ 358 h 390"/>
                  <a:gd name="T86" fmla="*/ 83697 w 274"/>
                  <a:gd name="T87" fmla="*/ 358 h 390"/>
                  <a:gd name="T88" fmla="*/ 83338 w 274"/>
                  <a:gd name="T89" fmla="*/ 0 h 390"/>
                  <a:gd name="T90" fmla="*/ 0 w 274"/>
                  <a:gd name="T91" fmla="*/ 138267 h 3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74" h="390">
                    <a:moveTo>
                      <a:pt x="0" y="386"/>
                    </a:moveTo>
                    <a:lnTo>
                      <a:pt x="0" y="386"/>
                    </a:lnTo>
                    <a:cubicBezTo>
                      <a:pt x="1" y="387"/>
                      <a:pt x="3" y="388"/>
                      <a:pt x="4" y="388"/>
                    </a:cubicBezTo>
                    <a:lnTo>
                      <a:pt x="5" y="388"/>
                    </a:lnTo>
                    <a:cubicBezTo>
                      <a:pt x="7" y="389"/>
                      <a:pt x="8" y="389"/>
                      <a:pt x="10" y="389"/>
                    </a:cubicBezTo>
                    <a:lnTo>
                      <a:pt x="11" y="389"/>
                    </a:lnTo>
                    <a:cubicBezTo>
                      <a:pt x="16" y="389"/>
                      <a:pt x="138" y="386"/>
                      <a:pt x="210" y="294"/>
                    </a:cubicBezTo>
                    <a:cubicBezTo>
                      <a:pt x="261" y="227"/>
                      <a:pt x="273" y="133"/>
                      <a:pt x="243" y="14"/>
                    </a:cubicBezTo>
                    <a:lnTo>
                      <a:pt x="243" y="13"/>
                    </a:lnTo>
                    <a:lnTo>
                      <a:pt x="243" y="12"/>
                    </a:lnTo>
                    <a:cubicBezTo>
                      <a:pt x="243" y="11"/>
                      <a:pt x="242" y="11"/>
                      <a:pt x="242" y="11"/>
                    </a:cubicBezTo>
                    <a:cubicBezTo>
                      <a:pt x="242" y="10"/>
                      <a:pt x="242" y="9"/>
                      <a:pt x="242" y="9"/>
                    </a:cubicBezTo>
                    <a:cubicBezTo>
                      <a:pt x="241" y="9"/>
                      <a:pt x="241" y="8"/>
                      <a:pt x="241" y="8"/>
                    </a:cubicBezTo>
                    <a:cubicBezTo>
                      <a:pt x="241" y="8"/>
                      <a:pt x="241" y="7"/>
                      <a:pt x="240" y="7"/>
                    </a:cubicBezTo>
                    <a:cubicBezTo>
                      <a:pt x="240" y="6"/>
                      <a:pt x="240" y="6"/>
                      <a:pt x="240" y="6"/>
                    </a:cubicBezTo>
                    <a:cubicBezTo>
                      <a:pt x="240" y="6"/>
                      <a:pt x="240" y="5"/>
                      <a:pt x="239" y="5"/>
                    </a:cubicBezTo>
                    <a:cubicBezTo>
                      <a:pt x="238" y="5"/>
                      <a:pt x="238" y="5"/>
                      <a:pt x="238" y="4"/>
                    </a:cubicBezTo>
                    <a:cubicBezTo>
                      <a:pt x="238" y="3"/>
                      <a:pt x="237" y="3"/>
                      <a:pt x="236" y="3"/>
                    </a:cubicBezTo>
                    <a:cubicBezTo>
                      <a:pt x="236" y="3"/>
                      <a:pt x="236" y="2"/>
                      <a:pt x="235" y="2"/>
                    </a:cubicBezTo>
                    <a:cubicBezTo>
                      <a:pt x="235" y="2"/>
                      <a:pt x="235" y="2"/>
                      <a:pt x="234" y="1"/>
                    </a:cubicBezTo>
                    <a:cubicBezTo>
                      <a:pt x="233" y="1"/>
                      <a:pt x="233" y="1"/>
                      <a:pt x="233" y="1"/>
                    </a:cubicBezTo>
                    <a:cubicBezTo>
                      <a:pt x="232" y="1"/>
                      <a:pt x="232" y="0"/>
                      <a:pt x="232" y="0"/>
                    </a:cubicBezTo>
                    <a:lnTo>
                      <a:pt x="0" y="38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79" name="Freeform 264">
                <a:extLst>
                  <a:ext uri="{FF2B5EF4-FFF2-40B4-BE49-F238E27FC236}">
                    <a16:creationId xmlns="" xmlns:a16="http://schemas.microsoft.com/office/drawing/2014/main" id="{63622DE5-9675-9A46-B5EE-3965AF481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6613" y="2617788"/>
                <a:ext cx="106362" cy="139700"/>
              </a:xfrm>
              <a:custGeom>
                <a:avLst/>
                <a:gdLst>
                  <a:gd name="T0" fmla="*/ 106004 w 297"/>
                  <a:gd name="T1" fmla="*/ 718 h 389"/>
                  <a:gd name="T2" fmla="*/ 106004 w 297"/>
                  <a:gd name="T3" fmla="*/ 718 h 389"/>
                  <a:gd name="T4" fmla="*/ 105288 w 297"/>
                  <a:gd name="T5" fmla="*/ 359 h 389"/>
                  <a:gd name="T6" fmla="*/ 105288 w 297"/>
                  <a:gd name="T7" fmla="*/ 359 h 389"/>
                  <a:gd name="T8" fmla="*/ 104930 w 297"/>
                  <a:gd name="T9" fmla="*/ 359 h 389"/>
                  <a:gd name="T10" fmla="*/ 104930 w 297"/>
                  <a:gd name="T11" fmla="*/ 359 h 389"/>
                  <a:gd name="T12" fmla="*/ 104213 w 297"/>
                  <a:gd name="T13" fmla="*/ 359 h 389"/>
                  <a:gd name="T14" fmla="*/ 104213 w 297"/>
                  <a:gd name="T15" fmla="*/ 359 h 389"/>
                  <a:gd name="T16" fmla="*/ 103855 w 297"/>
                  <a:gd name="T17" fmla="*/ 359 h 389"/>
                  <a:gd name="T18" fmla="*/ 103855 w 297"/>
                  <a:gd name="T19" fmla="*/ 359 h 389"/>
                  <a:gd name="T20" fmla="*/ 103855 w 297"/>
                  <a:gd name="T21" fmla="*/ 0 h 389"/>
                  <a:gd name="T22" fmla="*/ 103855 w 297"/>
                  <a:gd name="T23" fmla="*/ 0 h 389"/>
                  <a:gd name="T24" fmla="*/ 103139 w 297"/>
                  <a:gd name="T25" fmla="*/ 0 h 389"/>
                  <a:gd name="T26" fmla="*/ 103139 w 297"/>
                  <a:gd name="T27" fmla="*/ 0 h 389"/>
                  <a:gd name="T28" fmla="*/ 102423 w 297"/>
                  <a:gd name="T29" fmla="*/ 0 h 389"/>
                  <a:gd name="T30" fmla="*/ 102423 w 297"/>
                  <a:gd name="T31" fmla="*/ 0 h 389"/>
                  <a:gd name="T32" fmla="*/ 102065 w 297"/>
                  <a:gd name="T33" fmla="*/ 0 h 389"/>
                  <a:gd name="T34" fmla="*/ 102065 w 297"/>
                  <a:gd name="T35" fmla="*/ 0 h 389"/>
                  <a:gd name="T36" fmla="*/ 101706 w 297"/>
                  <a:gd name="T37" fmla="*/ 359 h 389"/>
                  <a:gd name="T38" fmla="*/ 101706 w 297"/>
                  <a:gd name="T39" fmla="*/ 359 h 389"/>
                  <a:gd name="T40" fmla="*/ 100990 w 297"/>
                  <a:gd name="T41" fmla="*/ 359 h 389"/>
                  <a:gd name="T42" fmla="*/ 100990 w 297"/>
                  <a:gd name="T43" fmla="*/ 359 h 389"/>
                  <a:gd name="T44" fmla="*/ 17906 w 297"/>
                  <a:gd name="T45" fmla="*/ 57101 h 389"/>
                  <a:gd name="T46" fmla="*/ 17906 w 297"/>
                  <a:gd name="T47" fmla="*/ 57101 h 389"/>
                  <a:gd name="T48" fmla="*/ 20055 w 297"/>
                  <a:gd name="T49" fmla="*/ 136468 h 389"/>
                  <a:gd name="T50" fmla="*/ 20055 w 297"/>
                  <a:gd name="T51" fmla="*/ 136468 h 389"/>
                  <a:gd name="T52" fmla="*/ 20413 w 297"/>
                  <a:gd name="T53" fmla="*/ 136827 h 389"/>
                  <a:gd name="T54" fmla="*/ 20413 w 297"/>
                  <a:gd name="T55" fmla="*/ 136827 h 389"/>
                  <a:gd name="T56" fmla="*/ 20413 w 297"/>
                  <a:gd name="T57" fmla="*/ 136827 h 389"/>
                  <a:gd name="T58" fmla="*/ 20413 w 297"/>
                  <a:gd name="T59" fmla="*/ 136827 h 389"/>
                  <a:gd name="T60" fmla="*/ 20413 w 297"/>
                  <a:gd name="T61" fmla="*/ 136827 h 389"/>
                  <a:gd name="T62" fmla="*/ 20413 w 297"/>
                  <a:gd name="T63" fmla="*/ 136827 h 389"/>
                  <a:gd name="T64" fmla="*/ 21487 w 297"/>
                  <a:gd name="T65" fmla="*/ 138263 h 389"/>
                  <a:gd name="T66" fmla="*/ 21487 w 297"/>
                  <a:gd name="T67" fmla="*/ 138263 h 389"/>
                  <a:gd name="T68" fmla="*/ 21487 w 297"/>
                  <a:gd name="T69" fmla="*/ 138623 h 389"/>
                  <a:gd name="T70" fmla="*/ 21487 w 297"/>
                  <a:gd name="T71" fmla="*/ 138623 h 389"/>
                  <a:gd name="T72" fmla="*/ 22920 w 297"/>
                  <a:gd name="T73" fmla="*/ 139341 h 389"/>
                  <a:gd name="T74" fmla="*/ 106004 w 297"/>
                  <a:gd name="T75" fmla="*/ 718 h 3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97" h="389">
                    <a:moveTo>
                      <a:pt x="296" y="2"/>
                    </a:moveTo>
                    <a:lnTo>
                      <a:pt x="296" y="2"/>
                    </a:lnTo>
                    <a:cubicBezTo>
                      <a:pt x="295" y="1"/>
                      <a:pt x="295" y="1"/>
                      <a:pt x="294" y="1"/>
                    </a:cubicBezTo>
                    <a:lnTo>
                      <a:pt x="293" y="1"/>
                    </a:lnTo>
                    <a:cubicBezTo>
                      <a:pt x="292" y="1"/>
                      <a:pt x="292" y="1"/>
                      <a:pt x="291" y="1"/>
                    </a:cubicBezTo>
                    <a:cubicBezTo>
                      <a:pt x="291" y="1"/>
                      <a:pt x="290" y="0"/>
                      <a:pt x="290" y="1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289" y="0"/>
                      <a:pt x="289" y="0"/>
                      <a:pt x="288" y="0"/>
                    </a:cubicBezTo>
                    <a:cubicBezTo>
                      <a:pt x="287" y="0"/>
                      <a:pt x="287" y="0"/>
                      <a:pt x="286" y="0"/>
                    </a:cubicBezTo>
                    <a:lnTo>
                      <a:pt x="285" y="0"/>
                    </a:lnTo>
                    <a:lnTo>
                      <a:pt x="284" y="1"/>
                    </a:lnTo>
                    <a:cubicBezTo>
                      <a:pt x="283" y="1"/>
                      <a:pt x="283" y="1"/>
                      <a:pt x="282" y="1"/>
                    </a:cubicBezTo>
                    <a:cubicBezTo>
                      <a:pt x="164" y="30"/>
                      <a:pt x="85" y="83"/>
                      <a:pt x="50" y="159"/>
                    </a:cubicBezTo>
                    <a:cubicBezTo>
                      <a:pt x="0" y="266"/>
                      <a:pt x="54" y="375"/>
                      <a:pt x="56" y="380"/>
                    </a:cubicBezTo>
                    <a:cubicBezTo>
                      <a:pt x="56" y="380"/>
                      <a:pt x="57" y="380"/>
                      <a:pt x="57" y="381"/>
                    </a:cubicBezTo>
                    <a:cubicBezTo>
                      <a:pt x="58" y="382"/>
                      <a:pt x="58" y="384"/>
                      <a:pt x="60" y="385"/>
                    </a:cubicBezTo>
                    <a:cubicBezTo>
                      <a:pt x="60" y="385"/>
                      <a:pt x="60" y="385"/>
                      <a:pt x="60" y="386"/>
                    </a:cubicBezTo>
                    <a:cubicBezTo>
                      <a:pt x="61" y="387"/>
                      <a:pt x="63" y="387"/>
                      <a:pt x="64" y="388"/>
                    </a:cubicBezTo>
                    <a:lnTo>
                      <a:pt x="296" y="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80" name="Freeform 265">
                <a:extLst>
                  <a:ext uri="{FF2B5EF4-FFF2-40B4-BE49-F238E27FC236}">
                    <a16:creationId xmlns="" xmlns:a16="http://schemas.microsoft.com/office/drawing/2014/main" id="{76DFAC26-EC3B-1740-AC5D-D0B65F391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288" y="2592388"/>
                <a:ext cx="98425" cy="141287"/>
              </a:xfrm>
              <a:custGeom>
                <a:avLst/>
                <a:gdLst>
                  <a:gd name="T0" fmla="*/ 0 w 274"/>
                  <a:gd name="T1" fmla="*/ 139480 h 391"/>
                  <a:gd name="T2" fmla="*/ 0 w 274"/>
                  <a:gd name="T3" fmla="*/ 139480 h 391"/>
                  <a:gd name="T4" fmla="*/ 1437 w 274"/>
                  <a:gd name="T5" fmla="*/ 140203 h 391"/>
                  <a:gd name="T6" fmla="*/ 1437 w 274"/>
                  <a:gd name="T7" fmla="*/ 140203 h 391"/>
                  <a:gd name="T8" fmla="*/ 1796 w 274"/>
                  <a:gd name="T9" fmla="*/ 140203 h 391"/>
                  <a:gd name="T10" fmla="*/ 1796 w 274"/>
                  <a:gd name="T11" fmla="*/ 140203 h 391"/>
                  <a:gd name="T12" fmla="*/ 3233 w 274"/>
                  <a:gd name="T13" fmla="*/ 140564 h 391"/>
                  <a:gd name="T14" fmla="*/ 3233 w 274"/>
                  <a:gd name="T15" fmla="*/ 140564 h 391"/>
                  <a:gd name="T16" fmla="*/ 3592 w 274"/>
                  <a:gd name="T17" fmla="*/ 140564 h 391"/>
                  <a:gd name="T18" fmla="*/ 3592 w 274"/>
                  <a:gd name="T19" fmla="*/ 140564 h 391"/>
                  <a:gd name="T20" fmla="*/ 3592 w 274"/>
                  <a:gd name="T21" fmla="*/ 140564 h 391"/>
                  <a:gd name="T22" fmla="*/ 3592 w 274"/>
                  <a:gd name="T23" fmla="*/ 140564 h 391"/>
                  <a:gd name="T24" fmla="*/ 3951 w 274"/>
                  <a:gd name="T25" fmla="*/ 140926 h 391"/>
                  <a:gd name="T26" fmla="*/ 3951 w 274"/>
                  <a:gd name="T27" fmla="*/ 140926 h 391"/>
                  <a:gd name="T28" fmla="*/ 75435 w 274"/>
                  <a:gd name="T29" fmla="*/ 106236 h 391"/>
                  <a:gd name="T30" fmla="*/ 75435 w 274"/>
                  <a:gd name="T31" fmla="*/ 106236 h 391"/>
                  <a:gd name="T32" fmla="*/ 87289 w 274"/>
                  <a:gd name="T33" fmla="*/ 5059 h 391"/>
                  <a:gd name="T34" fmla="*/ 87289 w 274"/>
                  <a:gd name="T35" fmla="*/ 5059 h 391"/>
                  <a:gd name="T36" fmla="*/ 87289 w 274"/>
                  <a:gd name="T37" fmla="*/ 4698 h 391"/>
                  <a:gd name="T38" fmla="*/ 87289 w 274"/>
                  <a:gd name="T39" fmla="*/ 4698 h 391"/>
                  <a:gd name="T40" fmla="*/ 87289 w 274"/>
                  <a:gd name="T41" fmla="*/ 4336 h 391"/>
                  <a:gd name="T42" fmla="*/ 87289 w 274"/>
                  <a:gd name="T43" fmla="*/ 4336 h 391"/>
                  <a:gd name="T44" fmla="*/ 86930 w 274"/>
                  <a:gd name="T45" fmla="*/ 3613 h 391"/>
                  <a:gd name="T46" fmla="*/ 86930 w 274"/>
                  <a:gd name="T47" fmla="*/ 3613 h 391"/>
                  <a:gd name="T48" fmla="*/ 86571 w 274"/>
                  <a:gd name="T49" fmla="*/ 3252 h 391"/>
                  <a:gd name="T50" fmla="*/ 86571 w 274"/>
                  <a:gd name="T51" fmla="*/ 3252 h 391"/>
                  <a:gd name="T52" fmla="*/ 86212 w 274"/>
                  <a:gd name="T53" fmla="*/ 2529 h 391"/>
                  <a:gd name="T54" fmla="*/ 86212 w 274"/>
                  <a:gd name="T55" fmla="*/ 2529 h 391"/>
                  <a:gd name="T56" fmla="*/ 86212 w 274"/>
                  <a:gd name="T57" fmla="*/ 2529 h 391"/>
                  <a:gd name="T58" fmla="*/ 86212 w 274"/>
                  <a:gd name="T59" fmla="*/ 2529 h 391"/>
                  <a:gd name="T60" fmla="*/ 85852 w 274"/>
                  <a:gd name="T61" fmla="*/ 2529 h 391"/>
                  <a:gd name="T62" fmla="*/ 85852 w 274"/>
                  <a:gd name="T63" fmla="*/ 2529 h 391"/>
                  <a:gd name="T64" fmla="*/ 85493 w 274"/>
                  <a:gd name="T65" fmla="*/ 1807 h 391"/>
                  <a:gd name="T66" fmla="*/ 85493 w 274"/>
                  <a:gd name="T67" fmla="*/ 1807 h 391"/>
                  <a:gd name="T68" fmla="*/ 85493 w 274"/>
                  <a:gd name="T69" fmla="*/ 1445 h 391"/>
                  <a:gd name="T70" fmla="*/ 85493 w 274"/>
                  <a:gd name="T71" fmla="*/ 1445 h 391"/>
                  <a:gd name="T72" fmla="*/ 84775 w 274"/>
                  <a:gd name="T73" fmla="*/ 1084 h 391"/>
                  <a:gd name="T74" fmla="*/ 84775 w 274"/>
                  <a:gd name="T75" fmla="*/ 1084 h 391"/>
                  <a:gd name="T76" fmla="*/ 84416 w 274"/>
                  <a:gd name="T77" fmla="*/ 723 h 391"/>
                  <a:gd name="T78" fmla="*/ 84416 w 274"/>
                  <a:gd name="T79" fmla="*/ 723 h 391"/>
                  <a:gd name="T80" fmla="*/ 84056 w 274"/>
                  <a:gd name="T81" fmla="*/ 361 h 391"/>
                  <a:gd name="T82" fmla="*/ 84056 w 274"/>
                  <a:gd name="T83" fmla="*/ 361 h 391"/>
                  <a:gd name="T84" fmla="*/ 83697 w 274"/>
                  <a:gd name="T85" fmla="*/ 361 h 391"/>
                  <a:gd name="T86" fmla="*/ 83697 w 274"/>
                  <a:gd name="T87" fmla="*/ 361 h 391"/>
                  <a:gd name="T88" fmla="*/ 82979 w 274"/>
                  <a:gd name="T89" fmla="*/ 0 h 391"/>
                  <a:gd name="T90" fmla="*/ 0 w 274"/>
                  <a:gd name="T91" fmla="*/ 139480 h 39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74" h="391">
                    <a:moveTo>
                      <a:pt x="0" y="386"/>
                    </a:moveTo>
                    <a:lnTo>
                      <a:pt x="0" y="386"/>
                    </a:lnTo>
                    <a:cubicBezTo>
                      <a:pt x="1" y="387"/>
                      <a:pt x="2" y="388"/>
                      <a:pt x="4" y="388"/>
                    </a:cubicBezTo>
                    <a:cubicBezTo>
                      <a:pt x="5" y="388"/>
                      <a:pt x="5" y="388"/>
                      <a:pt x="5" y="388"/>
                    </a:cubicBezTo>
                    <a:cubicBezTo>
                      <a:pt x="6" y="389"/>
                      <a:pt x="8" y="389"/>
                      <a:pt x="9" y="389"/>
                    </a:cubicBezTo>
                    <a:cubicBezTo>
                      <a:pt x="9" y="389"/>
                      <a:pt x="9" y="390"/>
                      <a:pt x="10" y="389"/>
                    </a:cubicBezTo>
                    <a:cubicBezTo>
                      <a:pt x="10" y="390"/>
                      <a:pt x="10" y="390"/>
                      <a:pt x="10" y="389"/>
                    </a:cubicBezTo>
                    <a:cubicBezTo>
                      <a:pt x="11" y="389"/>
                      <a:pt x="11" y="390"/>
                      <a:pt x="11" y="390"/>
                    </a:cubicBezTo>
                    <a:cubicBezTo>
                      <a:pt x="16" y="389"/>
                      <a:pt x="138" y="386"/>
                      <a:pt x="210" y="294"/>
                    </a:cubicBezTo>
                    <a:cubicBezTo>
                      <a:pt x="261" y="227"/>
                      <a:pt x="273" y="133"/>
                      <a:pt x="243" y="14"/>
                    </a:cubicBezTo>
                    <a:cubicBezTo>
                      <a:pt x="243" y="14"/>
                      <a:pt x="243" y="14"/>
                      <a:pt x="243" y="13"/>
                    </a:cubicBezTo>
                    <a:cubicBezTo>
                      <a:pt x="243" y="12"/>
                      <a:pt x="243" y="12"/>
                      <a:pt x="243" y="12"/>
                    </a:cubicBezTo>
                    <a:cubicBezTo>
                      <a:pt x="243" y="11"/>
                      <a:pt x="242" y="11"/>
                      <a:pt x="242" y="10"/>
                    </a:cubicBezTo>
                    <a:cubicBezTo>
                      <a:pt x="242" y="9"/>
                      <a:pt x="241" y="9"/>
                      <a:pt x="241" y="9"/>
                    </a:cubicBezTo>
                    <a:cubicBezTo>
                      <a:pt x="241" y="8"/>
                      <a:pt x="241" y="8"/>
                      <a:pt x="240" y="7"/>
                    </a:cubicBezTo>
                    <a:cubicBezTo>
                      <a:pt x="239" y="7"/>
                      <a:pt x="239" y="7"/>
                      <a:pt x="239" y="7"/>
                    </a:cubicBezTo>
                    <a:cubicBezTo>
                      <a:pt x="239" y="6"/>
                      <a:pt x="239" y="6"/>
                      <a:pt x="238" y="5"/>
                    </a:cubicBezTo>
                    <a:lnTo>
                      <a:pt x="238" y="4"/>
                    </a:lnTo>
                    <a:cubicBezTo>
                      <a:pt x="237" y="4"/>
                      <a:pt x="237" y="3"/>
                      <a:pt x="236" y="3"/>
                    </a:cubicBezTo>
                    <a:cubicBezTo>
                      <a:pt x="236" y="3"/>
                      <a:pt x="235" y="3"/>
                      <a:pt x="235" y="2"/>
                    </a:cubicBezTo>
                    <a:lnTo>
                      <a:pt x="234" y="1"/>
                    </a:lnTo>
                    <a:lnTo>
                      <a:pt x="233" y="1"/>
                    </a:lnTo>
                    <a:cubicBezTo>
                      <a:pt x="232" y="0"/>
                      <a:pt x="232" y="0"/>
                      <a:pt x="231" y="0"/>
                    </a:cubicBezTo>
                    <a:lnTo>
                      <a:pt x="0" y="38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81" name="Freeform 266">
                <a:extLst>
                  <a:ext uri="{FF2B5EF4-FFF2-40B4-BE49-F238E27FC236}">
                    <a16:creationId xmlns="" xmlns:a16="http://schemas.microsoft.com/office/drawing/2014/main" id="{F9EE90E1-3AD2-7343-AE06-F25148B5D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6475" y="2590800"/>
                <a:ext cx="106363" cy="139700"/>
              </a:xfrm>
              <a:custGeom>
                <a:avLst/>
                <a:gdLst>
                  <a:gd name="T0" fmla="*/ 106004 w 296"/>
                  <a:gd name="T1" fmla="*/ 718 h 389"/>
                  <a:gd name="T2" fmla="*/ 106004 w 296"/>
                  <a:gd name="T3" fmla="*/ 718 h 389"/>
                  <a:gd name="T4" fmla="*/ 105644 w 296"/>
                  <a:gd name="T5" fmla="*/ 359 h 389"/>
                  <a:gd name="T6" fmla="*/ 105644 w 296"/>
                  <a:gd name="T7" fmla="*/ 359 h 389"/>
                  <a:gd name="T8" fmla="*/ 104926 w 296"/>
                  <a:gd name="T9" fmla="*/ 359 h 389"/>
                  <a:gd name="T10" fmla="*/ 104926 w 296"/>
                  <a:gd name="T11" fmla="*/ 359 h 389"/>
                  <a:gd name="T12" fmla="*/ 104566 w 296"/>
                  <a:gd name="T13" fmla="*/ 0 h 389"/>
                  <a:gd name="T14" fmla="*/ 104566 w 296"/>
                  <a:gd name="T15" fmla="*/ 0 h 389"/>
                  <a:gd name="T16" fmla="*/ 104207 w 296"/>
                  <a:gd name="T17" fmla="*/ 0 h 389"/>
                  <a:gd name="T18" fmla="*/ 104207 w 296"/>
                  <a:gd name="T19" fmla="*/ 0 h 389"/>
                  <a:gd name="T20" fmla="*/ 103848 w 296"/>
                  <a:gd name="T21" fmla="*/ 0 h 389"/>
                  <a:gd name="T22" fmla="*/ 103848 w 296"/>
                  <a:gd name="T23" fmla="*/ 0 h 389"/>
                  <a:gd name="T24" fmla="*/ 103488 w 296"/>
                  <a:gd name="T25" fmla="*/ 0 h 389"/>
                  <a:gd name="T26" fmla="*/ 103488 w 296"/>
                  <a:gd name="T27" fmla="*/ 0 h 389"/>
                  <a:gd name="T28" fmla="*/ 102770 w 296"/>
                  <a:gd name="T29" fmla="*/ 0 h 389"/>
                  <a:gd name="T30" fmla="*/ 102770 w 296"/>
                  <a:gd name="T31" fmla="*/ 0 h 389"/>
                  <a:gd name="T32" fmla="*/ 102410 w 296"/>
                  <a:gd name="T33" fmla="*/ 0 h 389"/>
                  <a:gd name="T34" fmla="*/ 102410 w 296"/>
                  <a:gd name="T35" fmla="*/ 0 h 389"/>
                  <a:gd name="T36" fmla="*/ 101692 w 296"/>
                  <a:gd name="T37" fmla="*/ 0 h 389"/>
                  <a:gd name="T38" fmla="*/ 101692 w 296"/>
                  <a:gd name="T39" fmla="*/ 0 h 389"/>
                  <a:gd name="T40" fmla="*/ 101332 w 296"/>
                  <a:gd name="T41" fmla="*/ 359 h 389"/>
                  <a:gd name="T42" fmla="*/ 101332 w 296"/>
                  <a:gd name="T43" fmla="*/ 359 h 389"/>
                  <a:gd name="T44" fmla="*/ 17607 w 296"/>
                  <a:gd name="T45" fmla="*/ 57460 h 389"/>
                  <a:gd name="T46" fmla="*/ 17607 w 296"/>
                  <a:gd name="T47" fmla="*/ 57460 h 389"/>
                  <a:gd name="T48" fmla="*/ 20123 w 296"/>
                  <a:gd name="T49" fmla="*/ 136468 h 389"/>
                  <a:gd name="T50" fmla="*/ 20123 w 296"/>
                  <a:gd name="T51" fmla="*/ 136468 h 389"/>
                  <a:gd name="T52" fmla="*/ 20123 w 296"/>
                  <a:gd name="T53" fmla="*/ 136468 h 389"/>
                  <a:gd name="T54" fmla="*/ 20123 w 296"/>
                  <a:gd name="T55" fmla="*/ 136468 h 389"/>
                  <a:gd name="T56" fmla="*/ 20123 w 296"/>
                  <a:gd name="T57" fmla="*/ 136827 h 389"/>
                  <a:gd name="T58" fmla="*/ 20123 w 296"/>
                  <a:gd name="T59" fmla="*/ 136827 h 389"/>
                  <a:gd name="T60" fmla="*/ 20482 w 296"/>
                  <a:gd name="T61" fmla="*/ 136827 h 389"/>
                  <a:gd name="T62" fmla="*/ 20482 w 296"/>
                  <a:gd name="T63" fmla="*/ 136827 h 389"/>
                  <a:gd name="T64" fmla="*/ 21560 w 296"/>
                  <a:gd name="T65" fmla="*/ 138263 h 389"/>
                  <a:gd name="T66" fmla="*/ 21560 w 296"/>
                  <a:gd name="T67" fmla="*/ 138263 h 389"/>
                  <a:gd name="T68" fmla="*/ 21560 w 296"/>
                  <a:gd name="T69" fmla="*/ 138263 h 389"/>
                  <a:gd name="T70" fmla="*/ 21560 w 296"/>
                  <a:gd name="T71" fmla="*/ 138263 h 389"/>
                  <a:gd name="T72" fmla="*/ 22997 w 296"/>
                  <a:gd name="T73" fmla="*/ 139341 h 389"/>
                  <a:gd name="T74" fmla="*/ 106004 w 296"/>
                  <a:gd name="T75" fmla="*/ 718 h 3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96" h="389">
                    <a:moveTo>
                      <a:pt x="295" y="2"/>
                    </a:moveTo>
                    <a:lnTo>
                      <a:pt x="295" y="2"/>
                    </a:lnTo>
                    <a:cubicBezTo>
                      <a:pt x="295" y="1"/>
                      <a:pt x="294" y="1"/>
                      <a:pt x="294" y="1"/>
                    </a:cubicBezTo>
                    <a:cubicBezTo>
                      <a:pt x="293" y="1"/>
                      <a:pt x="293" y="1"/>
                      <a:pt x="292" y="1"/>
                    </a:cubicBezTo>
                    <a:lnTo>
                      <a:pt x="291" y="0"/>
                    </a:lnTo>
                    <a:lnTo>
                      <a:pt x="290" y="0"/>
                    </a:lnTo>
                    <a:lnTo>
                      <a:pt x="289" y="0"/>
                    </a:lnTo>
                    <a:lnTo>
                      <a:pt x="288" y="0"/>
                    </a:lnTo>
                    <a:cubicBezTo>
                      <a:pt x="287" y="0"/>
                      <a:pt x="287" y="0"/>
                      <a:pt x="286" y="0"/>
                    </a:cubicBezTo>
                    <a:lnTo>
                      <a:pt x="285" y="0"/>
                    </a:lnTo>
                    <a:cubicBezTo>
                      <a:pt x="284" y="0"/>
                      <a:pt x="284" y="0"/>
                      <a:pt x="283" y="0"/>
                    </a:cubicBezTo>
                    <a:cubicBezTo>
                      <a:pt x="283" y="0"/>
                      <a:pt x="282" y="0"/>
                      <a:pt x="282" y="1"/>
                    </a:cubicBezTo>
                    <a:cubicBezTo>
                      <a:pt x="163" y="30"/>
                      <a:pt x="85" y="83"/>
                      <a:pt x="49" y="160"/>
                    </a:cubicBezTo>
                    <a:cubicBezTo>
                      <a:pt x="0" y="266"/>
                      <a:pt x="53" y="375"/>
                      <a:pt x="56" y="380"/>
                    </a:cubicBezTo>
                    <a:lnTo>
                      <a:pt x="56" y="381"/>
                    </a:lnTo>
                    <a:cubicBezTo>
                      <a:pt x="57" y="381"/>
                      <a:pt x="57" y="381"/>
                      <a:pt x="57" y="381"/>
                    </a:cubicBezTo>
                    <a:cubicBezTo>
                      <a:pt x="57" y="383"/>
                      <a:pt x="59" y="384"/>
                      <a:pt x="60" y="385"/>
                    </a:cubicBezTo>
                    <a:cubicBezTo>
                      <a:pt x="61" y="386"/>
                      <a:pt x="62" y="387"/>
                      <a:pt x="64" y="388"/>
                    </a:cubicBezTo>
                    <a:lnTo>
                      <a:pt x="295" y="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82" name="Freeform 267">
                <a:extLst>
                  <a:ext uri="{FF2B5EF4-FFF2-40B4-BE49-F238E27FC236}">
                    <a16:creationId xmlns="" xmlns:a16="http://schemas.microsoft.com/office/drawing/2014/main" id="{8653890B-9B78-2D49-9515-0DCC1158C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8400" y="2771775"/>
                <a:ext cx="161925" cy="53975"/>
              </a:xfrm>
              <a:custGeom>
                <a:avLst/>
                <a:gdLst>
                  <a:gd name="T0" fmla="*/ 0 w 451"/>
                  <a:gd name="T1" fmla="*/ 5796 h 149"/>
                  <a:gd name="T2" fmla="*/ 0 w 451"/>
                  <a:gd name="T3" fmla="*/ 5796 h 149"/>
                  <a:gd name="T4" fmla="*/ 359 w 451"/>
                  <a:gd name="T5" fmla="*/ 7245 h 149"/>
                  <a:gd name="T6" fmla="*/ 359 w 451"/>
                  <a:gd name="T7" fmla="*/ 7245 h 149"/>
                  <a:gd name="T8" fmla="*/ 359 w 451"/>
                  <a:gd name="T9" fmla="*/ 7607 h 149"/>
                  <a:gd name="T10" fmla="*/ 359 w 451"/>
                  <a:gd name="T11" fmla="*/ 7607 h 149"/>
                  <a:gd name="T12" fmla="*/ 1077 w 451"/>
                  <a:gd name="T13" fmla="*/ 9056 h 149"/>
                  <a:gd name="T14" fmla="*/ 1077 w 451"/>
                  <a:gd name="T15" fmla="*/ 9056 h 149"/>
                  <a:gd name="T16" fmla="*/ 1077 w 451"/>
                  <a:gd name="T17" fmla="*/ 9418 h 149"/>
                  <a:gd name="T18" fmla="*/ 1077 w 451"/>
                  <a:gd name="T19" fmla="*/ 9418 h 149"/>
                  <a:gd name="T20" fmla="*/ 1077 w 451"/>
                  <a:gd name="T21" fmla="*/ 9418 h 149"/>
                  <a:gd name="T22" fmla="*/ 1077 w 451"/>
                  <a:gd name="T23" fmla="*/ 9418 h 149"/>
                  <a:gd name="T24" fmla="*/ 1436 w 451"/>
                  <a:gd name="T25" fmla="*/ 9781 h 149"/>
                  <a:gd name="T26" fmla="*/ 1436 w 451"/>
                  <a:gd name="T27" fmla="*/ 9781 h 149"/>
                  <a:gd name="T28" fmla="*/ 68935 w 451"/>
                  <a:gd name="T29" fmla="*/ 51077 h 149"/>
                  <a:gd name="T30" fmla="*/ 68935 w 451"/>
                  <a:gd name="T31" fmla="*/ 51077 h 149"/>
                  <a:gd name="T32" fmla="*/ 159771 w 451"/>
                  <a:gd name="T33" fmla="*/ 6520 h 149"/>
                  <a:gd name="T34" fmla="*/ 159771 w 451"/>
                  <a:gd name="T35" fmla="*/ 6520 h 149"/>
                  <a:gd name="T36" fmla="*/ 159771 w 451"/>
                  <a:gd name="T37" fmla="*/ 6158 h 149"/>
                  <a:gd name="T38" fmla="*/ 159771 w 451"/>
                  <a:gd name="T39" fmla="*/ 6158 h 149"/>
                  <a:gd name="T40" fmla="*/ 160489 w 451"/>
                  <a:gd name="T41" fmla="*/ 5796 h 149"/>
                  <a:gd name="T42" fmla="*/ 160489 w 451"/>
                  <a:gd name="T43" fmla="*/ 5796 h 149"/>
                  <a:gd name="T44" fmla="*/ 160848 w 451"/>
                  <a:gd name="T45" fmla="*/ 5434 h 149"/>
                  <a:gd name="T46" fmla="*/ 160848 w 451"/>
                  <a:gd name="T47" fmla="*/ 5434 h 149"/>
                  <a:gd name="T48" fmla="*/ 160848 w 451"/>
                  <a:gd name="T49" fmla="*/ 4709 h 149"/>
                  <a:gd name="T50" fmla="*/ 160848 w 451"/>
                  <a:gd name="T51" fmla="*/ 4709 h 149"/>
                  <a:gd name="T52" fmla="*/ 161207 w 451"/>
                  <a:gd name="T53" fmla="*/ 4347 h 149"/>
                  <a:gd name="T54" fmla="*/ 161207 w 451"/>
                  <a:gd name="T55" fmla="*/ 4347 h 149"/>
                  <a:gd name="T56" fmla="*/ 161207 w 451"/>
                  <a:gd name="T57" fmla="*/ 3985 h 149"/>
                  <a:gd name="T58" fmla="*/ 161207 w 451"/>
                  <a:gd name="T59" fmla="*/ 3985 h 149"/>
                  <a:gd name="T60" fmla="*/ 161207 w 451"/>
                  <a:gd name="T61" fmla="*/ 3622 h 149"/>
                  <a:gd name="T62" fmla="*/ 161207 w 451"/>
                  <a:gd name="T63" fmla="*/ 3622 h 149"/>
                  <a:gd name="T64" fmla="*/ 161566 w 451"/>
                  <a:gd name="T65" fmla="*/ 3260 h 149"/>
                  <a:gd name="T66" fmla="*/ 161566 w 451"/>
                  <a:gd name="T67" fmla="*/ 3260 h 149"/>
                  <a:gd name="T68" fmla="*/ 161566 w 451"/>
                  <a:gd name="T69" fmla="*/ 2536 h 149"/>
                  <a:gd name="T70" fmla="*/ 161566 w 451"/>
                  <a:gd name="T71" fmla="*/ 2536 h 149"/>
                  <a:gd name="T72" fmla="*/ 161566 w 451"/>
                  <a:gd name="T73" fmla="*/ 2173 h 149"/>
                  <a:gd name="T74" fmla="*/ 161566 w 451"/>
                  <a:gd name="T75" fmla="*/ 2173 h 149"/>
                  <a:gd name="T76" fmla="*/ 161566 w 451"/>
                  <a:gd name="T77" fmla="*/ 1811 h 149"/>
                  <a:gd name="T78" fmla="*/ 161566 w 451"/>
                  <a:gd name="T79" fmla="*/ 1811 h 149"/>
                  <a:gd name="T80" fmla="*/ 161566 w 451"/>
                  <a:gd name="T81" fmla="*/ 1087 h 149"/>
                  <a:gd name="T82" fmla="*/ 161566 w 451"/>
                  <a:gd name="T83" fmla="*/ 1087 h 149"/>
                  <a:gd name="T84" fmla="*/ 161566 w 451"/>
                  <a:gd name="T85" fmla="*/ 724 h 149"/>
                  <a:gd name="T86" fmla="*/ 161566 w 451"/>
                  <a:gd name="T87" fmla="*/ 724 h 149"/>
                  <a:gd name="T88" fmla="*/ 161566 w 451"/>
                  <a:gd name="T89" fmla="*/ 0 h 149"/>
                  <a:gd name="T90" fmla="*/ 0 w 451"/>
                  <a:gd name="T91" fmla="*/ 5796 h 1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51" h="149">
                    <a:moveTo>
                      <a:pt x="0" y="16"/>
                    </a:moveTo>
                    <a:lnTo>
                      <a:pt x="0" y="16"/>
                    </a:lnTo>
                    <a:cubicBezTo>
                      <a:pt x="0" y="17"/>
                      <a:pt x="1" y="19"/>
                      <a:pt x="1" y="20"/>
                    </a:cubicBezTo>
                    <a:lnTo>
                      <a:pt x="1" y="21"/>
                    </a:lnTo>
                    <a:cubicBezTo>
                      <a:pt x="1" y="23"/>
                      <a:pt x="2" y="24"/>
                      <a:pt x="3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7"/>
                      <a:pt x="4" y="27"/>
                    </a:cubicBezTo>
                    <a:cubicBezTo>
                      <a:pt x="6" y="31"/>
                      <a:pt x="75" y="131"/>
                      <a:pt x="192" y="141"/>
                    </a:cubicBezTo>
                    <a:cubicBezTo>
                      <a:pt x="276" y="148"/>
                      <a:pt x="361" y="107"/>
                      <a:pt x="445" y="18"/>
                    </a:cubicBezTo>
                    <a:lnTo>
                      <a:pt x="445" y="17"/>
                    </a:lnTo>
                    <a:cubicBezTo>
                      <a:pt x="446" y="17"/>
                      <a:pt x="446" y="16"/>
                      <a:pt x="447" y="16"/>
                    </a:cubicBezTo>
                    <a:cubicBezTo>
                      <a:pt x="447" y="16"/>
                      <a:pt x="447" y="15"/>
                      <a:pt x="448" y="15"/>
                    </a:cubicBezTo>
                    <a:cubicBezTo>
                      <a:pt x="448" y="15"/>
                      <a:pt x="448" y="14"/>
                      <a:pt x="448" y="13"/>
                    </a:cubicBezTo>
                    <a:lnTo>
                      <a:pt x="449" y="12"/>
                    </a:lnTo>
                    <a:cubicBezTo>
                      <a:pt x="449" y="12"/>
                      <a:pt x="449" y="12"/>
                      <a:pt x="449" y="11"/>
                    </a:cubicBezTo>
                    <a:cubicBezTo>
                      <a:pt x="449" y="11"/>
                      <a:pt x="449" y="11"/>
                      <a:pt x="449" y="10"/>
                    </a:cubicBezTo>
                    <a:cubicBezTo>
                      <a:pt x="449" y="10"/>
                      <a:pt x="450" y="10"/>
                      <a:pt x="450" y="9"/>
                    </a:cubicBezTo>
                    <a:cubicBezTo>
                      <a:pt x="450" y="9"/>
                      <a:pt x="450" y="8"/>
                      <a:pt x="450" y="7"/>
                    </a:cubicBezTo>
                    <a:cubicBezTo>
                      <a:pt x="450" y="7"/>
                      <a:pt x="450" y="7"/>
                      <a:pt x="450" y="6"/>
                    </a:cubicBezTo>
                    <a:lnTo>
                      <a:pt x="450" y="5"/>
                    </a:lnTo>
                    <a:cubicBezTo>
                      <a:pt x="450" y="4"/>
                      <a:pt x="450" y="3"/>
                      <a:pt x="450" y="3"/>
                    </a:cubicBezTo>
                    <a:cubicBezTo>
                      <a:pt x="450" y="2"/>
                      <a:pt x="450" y="2"/>
                      <a:pt x="450" y="2"/>
                    </a:cubicBezTo>
                    <a:cubicBezTo>
                      <a:pt x="450" y="1"/>
                      <a:pt x="450" y="0"/>
                      <a:pt x="450" y="0"/>
                    </a:cubicBezTo>
                    <a:lnTo>
                      <a:pt x="0" y="1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83" name="Freeform 268">
                <a:extLst>
                  <a:ext uri="{FF2B5EF4-FFF2-40B4-BE49-F238E27FC236}">
                    <a16:creationId xmlns="" xmlns:a16="http://schemas.microsoft.com/office/drawing/2014/main" id="{0C098073-59A3-BE4C-AD8A-CB1DBEB9A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8400" y="2724150"/>
                <a:ext cx="161925" cy="53975"/>
              </a:xfrm>
              <a:custGeom>
                <a:avLst/>
                <a:gdLst>
                  <a:gd name="T0" fmla="*/ 161566 w 451"/>
                  <a:gd name="T1" fmla="*/ 47817 h 149"/>
                  <a:gd name="T2" fmla="*/ 161566 w 451"/>
                  <a:gd name="T3" fmla="*/ 47817 h 149"/>
                  <a:gd name="T4" fmla="*/ 161566 w 451"/>
                  <a:gd name="T5" fmla="*/ 47455 h 149"/>
                  <a:gd name="T6" fmla="*/ 161566 w 451"/>
                  <a:gd name="T7" fmla="*/ 47455 h 149"/>
                  <a:gd name="T8" fmla="*/ 161207 w 451"/>
                  <a:gd name="T9" fmla="*/ 46730 h 149"/>
                  <a:gd name="T10" fmla="*/ 161207 w 451"/>
                  <a:gd name="T11" fmla="*/ 46730 h 149"/>
                  <a:gd name="T12" fmla="*/ 161207 w 451"/>
                  <a:gd name="T13" fmla="*/ 46368 h 149"/>
                  <a:gd name="T14" fmla="*/ 161207 w 451"/>
                  <a:gd name="T15" fmla="*/ 46368 h 149"/>
                  <a:gd name="T16" fmla="*/ 161207 w 451"/>
                  <a:gd name="T17" fmla="*/ 46006 h 149"/>
                  <a:gd name="T18" fmla="*/ 161207 w 451"/>
                  <a:gd name="T19" fmla="*/ 46006 h 149"/>
                  <a:gd name="T20" fmla="*/ 160848 w 451"/>
                  <a:gd name="T21" fmla="*/ 46006 h 149"/>
                  <a:gd name="T22" fmla="*/ 160848 w 451"/>
                  <a:gd name="T23" fmla="*/ 46006 h 149"/>
                  <a:gd name="T24" fmla="*/ 160848 w 451"/>
                  <a:gd name="T25" fmla="*/ 45281 h 149"/>
                  <a:gd name="T26" fmla="*/ 160848 w 451"/>
                  <a:gd name="T27" fmla="*/ 45281 h 149"/>
                  <a:gd name="T28" fmla="*/ 160489 w 451"/>
                  <a:gd name="T29" fmla="*/ 44919 h 149"/>
                  <a:gd name="T30" fmla="*/ 160489 w 451"/>
                  <a:gd name="T31" fmla="*/ 44919 h 149"/>
                  <a:gd name="T32" fmla="*/ 160130 w 451"/>
                  <a:gd name="T33" fmla="*/ 44194 h 149"/>
                  <a:gd name="T34" fmla="*/ 160130 w 451"/>
                  <a:gd name="T35" fmla="*/ 44194 h 149"/>
                  <a:gd name="T36" fmla="*/ 159771 w 451"/>
                  <a:gd name="T37" fmla="*/ 43832 h 149"/>
                  <a:gd name="T38" fmla="*/ 159771 w 451"/>
                  <a:gd name="T39" fmla="*/ 43832 h 149"/>
                  <a:gd name="T40" fmla="*/ 159412 w 451"/>
                  <a:gd name="T41" fmla="*/ 43832 h 149"/>
                  <a:gd name="T42" fmla="*/ 159412 w 451"/>
                  <a:gd name="T43" fmla="*/ 43832 h 149"/>
                  <a:gd name="T44" fmla="*/ 66422 w 451"/>
                  <a:gd name="T45" fmla="*/ 3985 h 149"/>
                  <a:gd name="T46" fmla="*/ 66422 w 451"/>
                  <a:gd name="T47" fmla="*/ 3985 h 149"/>
                  <a:gd name="T48" fmla="*/ 1077 w 451"/>
                  <a:gd name="T49" fmla="*/ 49628 h 149"/>
                  <a:gd name="T50" fmla="*/ 1077 w 451"/>
                  <a:gd name="T51" fmla="*/ 49628 h 149"/>
                  <a:gd name="T52" fmla="*/ 718 w 451"/>
                  <a:gd name="T53" fmla="*/ 49628 h 149"/>
                  <a:gd name="T54" fmla="*/ 718 w 451"/>
                  <a:gd name="T55" fmla="*/ 49628 h 149"/>
                  <a:gd name="T56" fmla="*/ 718 w 451"/>
                  <a:gd name="T57" fmla="*/ 49990 h 149"/>
                  <a:gd name="T58" fmla="*/ 718 w 451"/>
                  <a:gd name="T59" fmla="*/ 49990 h 149"/>
                  <a:gd name="T60" fmla="*/ 718 w 451"/>
                  <a:gd name="T61" fmla="*/ 49990 h 149"/>
                  <a:gd name="T62" fmla="*/ 718 w 451"/>
                  <a:gd name="T63" fmla="*/ 49990 h 149"/>
                  <a:gd name="T64" fmla="*/ 359 w 451"/>
                  <a:gd name="T65" fmla="*/ 51439 h 149"/>
                  <a:gd name="T66" fmla="*/ 359 w 451"/>
                  <a:gd name="T67" fmla="*/ 51439 h 149"/>
                  <a:gd name="T68" fmla="*/ 359 w 451"/>
                  <a:gd name="T69" fmla="*/ 51802 h 149"/>
                  <a:gd name="T70" fmla="*/ 359 w 451"/>
                  <a:gd name="T71" fmla="*/ 51802 h 149"/>
                  <a:gd name="T72" fmla="*/ 0 w 451"/>
                  <a:gd name="T73" fmla="*/ 53613 h 149"/>
                  <a:gd name="T74" fmla="*/ 161566 w 451"/>
                  <a:gd name="T75" fmla="*/ 47817 h 1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1" h="149">
                    <a:moveTo>
                      <a:pt x="450" y="132"/>
                    </a:moveTo>
                    <a:lnTo>
                      <a:pt x="450" y="132"/>
                    </a:lnTo>
                    <a:cubicBezTo>
                      <a:pt x="450" y="131"/>
                      <a:pt x="450" y="131"/>
                      <a:pt x="450" y="131"/>
                    </a:cubicBezTo>
                    <a:cubicBezTo>
                      <a:pt x="450" y="130"/>
                      <a:pt x="449" y="129"/>
                      <a:pt x="449" y="129"/>
                    </a:cubicBezTo>
                    <a:lnTo>
                      <a:pt x="449" y="128"/>
                    </a:lnTo>
                    <a:cubicBezTo>
                      <a:pt x="449" y="127"/>
                      <a:pt x="449" y="127"/>
                      <a:pt x="449" y="127"/>
                    </a:cubicBezTo>
                    <a:lnTo>
                      <a:pt x="448" y="127"/>
                    </a:lnTo>
                    <a:cubicBezTo>
                      <a:pt x="448" y="126"/>
                      <a:pt x="448" y="125"/>
                      <a:pt x="448" y="125"/>
                    </a:cubicBezTo>
                    <a:cubicBezTo>
                      <a:pt x="447" y="124"/>
                      <a:pt x="447" y="124"/>
                      <a:pt x="447" y="124"/>
                    </a:cubicBezTo>
                    <a:cubicBezTo>
                      <a:pt x="447" y="123"/>
                      <a:pt x="446" y="123"/>
                      <a:pt x="446" y="122"/>
                    </a:cubicBezTo>
                    <a:cubicBezTo>
                      <a:pt x="445" y="122"/>
                      <a:pt x="445" y="121"/>
                      <a:pt x="445" y="121"/>
                    </a:cubicBezTo>
                    <a:lnTo>
                      <a:pt x="444" y="121"/>
                    </a:lnTo>
                    <a:cubicBezTo>
                      <a:pt x="355" y="37"/>
                      <a:pt x="268" y="0"/>
                      <a:pt x="185" y="11"/>
                    </a:cubicBezTo>
                    <a:cubicBezTo>
                      <a:pt x="69" y="28"/>
                      <a:pt x="5" y="132"/>
                      <a:pt x="3" y="137"/>
                    </a:cubicBezTo>
                    <a:cubicBezTo>
                      <a:pt x="3" y="137"/>
                      <a:pt x="3" y="137"/>
                      <a:pt x="2" y="137"/>
                    </a:cubicBez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39"/>
                      <a:pt x="1" y="141"/>
                      <a:pt x="1" y="142"/>
                    </a:cubicBezTo>
                    <a:lnTo>
                      <a:pt x="1" y="143"/>
                    </a:lnTo>
                    <a:cubicBezTo>
                      <a:pt x="0" y="145"/>
                      <a:pt x="0" y="147"/>
                      <a:pt x="0" y="148"/>
                    </a:cubicBezTo>
                    <a:lnTo>
                      <a:pt x="450" y="13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84" name="Freeform 269">
                <a:extLst>
                  <a:ext uri="{FF2B5EF4-FFF2-40B4-BE49-F238E27FC236}">
                    <a16:creationId xmlns="" xmlns:a16="http://schemas.microsoft.com/office/drawing/2014/main" id="{05A0F1A1-BE5C-0F44-826B-0BA7F2EB8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6913" y="2695575"/>
                <a:ext cx="76200" cy="155575"/>
              </a:xfrm>
              <a:custGeom>
                <a:avLst/>
                <a:gdLst>
                  <a:gd name="T0" fmla="*/ 0 w 213"/>
                  <a:gd name="T1" fmla="*/ 154858 h 434"/>
                  <a:gd name="T2" fmla="*/ 0 w 213"/>
                  <a:gd name="T3" fmla="*/ 154858 h 434"/>
                  <a:gd name="T4" fmla="*/ 1789 w 213"/>
                  <a:gd name="T5" fmla="*/ 155217 h 434"/>
                  <a:gd name="T6" fmla="*/ 1789 w 213"/>
                  <a:gd name="T7" fmla="*/ 155217 h 434"/>
                  <a:gd name="T8" fmla="*/ 2146 w 213"/>
                  <a:gd name="T9" fmla="*/ 155217 h 434"/>
                  <a:gd name="T10" fmla="*/ 2146 w 213"/>
                  <a:gd name="T11" fmla="*/ 155217 h 434"/>
                  <a:gd name="T12" fmla="*/ 3577 w 213"/>
                  <a:gd name="T13" fmla="*/ 154858 h 434"/>
                  <a:gd name="T14" fmla="*/ 3577 w 213"/>
                  <a:gd name="T15" fmla="*/ 154858 h 434"/>
                  <a:gd name="T16" fmla="*/ 3577 w 213"/>
                  <a:gd name="T17" fmla="*/ 154858 h 434"/>
                  <a:gd name="T18" fmla="*/ 3577 w 213"/>
                  <a:gd name="T19" fmla="*/ 154858 h 434"/>
                  <a:gd name="T20" fmla="*/ 3935 w 213"/>
                  <a:gd name="T21" fmla="*/ 154858 h 434"/>
                  <a:gd name="T22" fmla="*/ 3935 w 213"/>
                  <a:gd name="T23" fmla="*/ 154858 h 434"/>
                  <a:gd name="T24" fmla="*/ 4293 w 213"/>
                  <a:gd name="T25" fmla="*/ 154858 h 434"/>
                  <a:gd name="T26" fmla="*/ 4293 w 213"/>
                  <a:gd name="T27" fmla="*/ 154858 h 434"/>
                  <a:gd name="T28" fmla="*/ 64037 w 213"/>
                  <a:gd name="T29" fmla="*/ 103597 h 434"/>
                  <a:gd name="T30" fmla="*/ 64037 w 213"/>
                  <a:gd name="T31" fmla="*/ 103597 h 434"/>
                  <a:gd name="T32" fmla="*/ 50442 w 213"/>
                  <a:gd name="T33" fmla="*/ 3585 h 434"/>
                  <a:gd name="T34" fmla="*/ 50442 w 213"/>
                  <a:gd name="T35" fmla="*/ 3585 h 434"/>
                  <a:gd name="T36" fmla="*/ 50442 w 213"/>
                  <a:gd name="T37" fmla="*/ 3585 h 434"/>
                  <a:gd name="T38" fmla="*/ 50442 w 213"/>
                  <a:gd name="T39" fmla="*/ 3585 h 434"/>
                  <a:gd name="T40" fmla="*/ 50085 w 213"/>
                  <a:gd name="T41" fmla="*/ 2868 h 434"/>
                  <a:gd name="T42" fmla="*/ 50085 w 213"/>
                  <a:gd name="T43" fmla="*/ 2868 h 434"/>
                  <a:gd name="T44" fmla="*/ 49727 w 213"/>
                  <a:gd name="T45" fmla="*/ 2509 h 434"/>
                  <a:gd name="T46" fmla="*/ 49727 w 213"/>
                  <a:gd name="T47" fmla="*/ 2509 h 434"/>
                  <a:gd name="T48" fmla="*/ 49369 w 213"/>
                  <a:gd name="T49" fmla="*/ 2151 h 434"/>
                  <a:gd name="T50" fmla="*/ 49369 w 213"/>
                  <a:gd name="T51" fmla="*/ 2151 h 434"/>
                  <a:gd name="T52" fmla="*/ 49011 w 213"/>
                  <a:gd name="T53" fmla="*/ 1792 h 434"/>
                  <a:gd name="T54" fmla="*/ 49011 w 213"/>
                  <a:gd name="T55" fmla="*/ 1792 h 434"/>
                  <a:gd name="T56" fmla="*/ 48654 w 213"/>
                  <a:gd name="T57" fmla="*/ 1434 h 434"/>
                  <a:gd name="T58" fmla="*/ 48654 w 213"/>
                  <a:gd name="T59" fmla="*/ 1434 h 434"/>
                  <a:gd name="T60" fmla="*/ 48654 w 213"/>
                  <a:gd name="T61" fmla="*/ 1434 h 434"/>
                  <a:gd name="T62" fmla="*/ 48654 w 213"/>
                  <a:gd name="T63" fmla="*/ 1434 h 434"/>
                  <a:gd name="T64" fmla="*/ 47938 w 213"/>
                  <a:gd name="T65" fmla="*/ 717 h 434"/>
                  <a:gd name="T66" fmla="*/ 47938 w 213"/>
                  <a:gd name="T67" fmla="*/ 717 h 434"/>
                  <a:gd name="T68" fmla="*/ 47580 w 213"/>
                  <a:gd name="T69" fmla="*/ 717 h 434"/>
                  <a:gd name="T70" fmla="*/ 47580 w 213"/>
                  <a:gd name="T71" fmla="*/ 717 h 434"/>
                  <a:gd name="T72" fmla="*/ 47223 w 213"/>
                  <a:gd name="T73" fmla="*/ 358 h 434"/>
                  <a:gd name="T74" fmla="*/ 47223 w 213"/>
                  <a:gd name="T75" fmla="*/ 358 h 434"/>
                  <a:gd name="T76" fmla="*/ 46507 w 213"/>
                  <a:gd name="T77" fmla="*/ 358 h 434"/>
                  <a:gd name="T78" fmla="*/ 46507 w 213"/>
                  <a:gd name="T79" fmla="*/ 358 h 434"/>
                  <a:gd name="T80" fmla="*/ 46149 w 213"/>
                  <a:gd name="T81" fmla="*/ 0 h 434"/>
                  <a:gd name="T82" fmla="*/ 46149 w 213"/>
                  <a:gd name="T83" fmla="*/ 0 h 434"/>
                  <a:gd name="T84" fmla="*/ 45434 w 213"/>
                  <a:gd name="T85" fmla="*/ 0 h 434"/>
                  <a:gd name="T86" fmla="*/ 45434 w 213"/>
                  <a:gd name="T87" fmla="*/ 0 h 434"/>
                  <a:gd name="T88" fmla="*/ 45076 w 213"/>
                  <a:gd name="T89" fmla="*/ 0 h 434"/>
                  <a:gd name="T90" fmla="*/ 0 w 213"/>
                  <a:gd name="T91" fmla="*/ 154858 h 4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3" h="434">
                    <a:moveTo>
                      <a:pt x="0" y="432"/>
                    </a:moveTo>
                    <a:lnTo>
                      <a:pt x="0" y="432"/>
                    </a:lnTo>
                    <a:cubicBezTo>
                      <a:pt x="2" y="432"/>
                      <a:pt x="3" y="433"/>
                      <a:pt x="5" y="433"/>
                    </a:cubicBezTo>
                    <a:cubicBezTo>
                      <a:pt x="5" y="433"/>
                      <a:pt x="5" y="433"/>
                      <a:pt x="6" y="433"/>
                    </a:cubicBezTo>
                    <a:cubicBezTo>
                      <a:pt x="7" y="433"/>
                      <a:pt x="8" y="433"/>
                      <a:pt x="10" y="432"/>
                    </a:cubicBezTo>
                    <a:cubicBezTo>
                      <a:pt x="11" y="432"/>
                      <a:pt x="11" y="432"/>
                      <a:pt x="11" y="432"/>
                    </a:cubicBezTo>
                    <a:lnTo>
                      <a:pt x="12" y="432"/>
                    </a:lnTo>
                    <a:cubicBezTo>
                      <a:pt x="17" y="431"/>
                      <a:pt x="134" y="397"/>
                      <a:pt x="179" y="289"/>
                    </a:cubicBezTo>
                    <a:cubicBezTo>
                      <a:pt x="212" y="212"/>
                      <a:pt x="199" y="118"/>
                      <a:pt x="141" y="10"/>
                    </a:cubicBezTo>
                    <a:cubicBezTo>
                      <a:pt x="141" y="9"/>
                      <a:pt x="140" y="8"/>
                      <a:pt x="140" y="8"/>
                    </a:cubicBezTo>
                    <a:cubicBezTo>
                      <a:pt x="139" y="8"/>
                      <a:pt x="139" y="7"/>
                      <a:pt x="139" y="7"/>
                    </a:cubicBezTo>
                    <a:cubicBezTo>
                      <a:pt x="138" y="7"/>
                      <a:pt x="138" y="6"/>
                      <a:pt x="138" y="6"/>
                    </a:cubicBezTo>
                    <a:cubicBezTo>
                      <a:pt x="138" y="5"/>
                      <a:pt x="137" y="5"/>
                      <a:pt x="137" y="5"/>
                    </a:cubicBezTo>
                    <a:cubicBezTo>
                      <a:pt x="137" y="4"/>
                      <a:pt x="137" y="4"/>
                      <a:pt x="136" y="4"/>
                    </a:cubicBezTo>
                    <a:cubicBezTo>
                      <a:pt x="135" y="3"/>
                      <a:pt x="135" y="3"/>
                      <a:pt x="134" y="2"/>
                    </a:cubicBezTo>
                    <a:cubicBezTo>
                      <a:pt x="134" y="2"/>
                      <a:pt x="134" y="2"/>
                      <a:pt x="133" y="2"/>
                    </a:cubicBezTo>
                    <a:cubicBezTo>
                      <a:pt x="132" y="2"/>
                      <a:pt x="132" y="1"/>
                      <a:pt x="132" y="1"/>
                    </a:cubicBezTo>
                    <a:cubicBezTo>
                      <a:pt x="131" y="1"/>
                      <a:pt x="131" y="1"/>
                      <a:pt x="130" y="1"/>
                    </a:cubicBezTo>
                    <a:cubicBezTo>
                      <a:pt x="129" y="1"/>
                      <a:pt x="129" y="0"/>
                      <a:pt x="129" y="0"/>
                    </a:cubicBezTo>
                    <a:cubicBezTo>
                      <a:pt x="128" y="0"/>
                      <a:pt x="128" y="0"/>
                      <a:pt x="127" y="0"/>
                    </a:cubicBezTo>
                    <a:cubicBezTo>
                      <a:pt x="127" y="0"/>
                      <a:pt x="127" y="0"/>
                      <a:pt x="126" y="0"/>
                    </a:cubicBezTo>
                    <a:lnTo>
                      <a:pt x="0" y="43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85" name="Freeform 270">
                <a:extLst>
                  <a:ext uri="{FF2B5EF4-FFF2-40B4-BE49-F238E27FC236}">
                    <a16:creationId xmlns="" xmlns:a16="http://schemas.microsoft.com/office/drawing/2014/main" id="{9B7CE9C4-45CC-254B-B70B-7D1A47EBC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3575" y="2695575"/>
                <a:ext cx="79375" cy="155575"/>
              </a:xfrm>
              <a:custGeom>
                <a:avLst/>
                <a:gdLst>
                  <a:gd name="T0" fmla="*/ 79014 w 220"/>
                  <a:gd name="T1" fmla="*/ 0 h 433"/>
                  <a:gd name="T2" fmla="*/ 79014 w 220"/>
                  <a:gd name="T3" fmla="*/ 0 h 433"/>
                  <a:gd name="T4" fmla="*/ 78293 w 220"/>
                  <a:gd name="T5" fmla="*/ 0 h 433"/>
                  <a:gd name="T6" fmla="*/ 78293 w 220"/>
                  <a:gd name="T7" fmla="*/ 0 h 433"/>
                  <a:gd name="T8" fmla="*/ 77932 w 220"/>
                  <a:gd name="T9" fmla="*/ 0 h 433"/>
                  <a:gd name="T10" fmla="*/ 77932 w 220"/>
                  <a:gd name="T11" fmla="*/ 0 h 433"/>
                  <a:gd name="T12" fmla="*/ 77210 w 220"/>
                  <a:gd name="T13" fmla="*/ 0 h 433"/>
                  <a:gd name="T14" fmla="*/ 77210 w 220"/>
                  <a:gd name="T15" fmla="*/ 0 h 433"/>
                  <a:gd name="T16" fmla="*/ 77210 w 220"/>
                  <a:gd name="T17" fmla="*/ 0 h 433"/>
                  <a:gd name="T18" fmla="*/ 77210 w 220"/>
                  <a:gd name="T19" fmla="*/ 0 h 433"/>
                  <a:gd name="T20" fmla="*/ 76849 w 220"/>
                  <a:gd name="T21" fmla="*/ 0 h 433"/>
                  <a:gd name="T22" fmla="*/ 76849 w 220"/>
                  <a:gd name="T23" fmla="*/ 0 h 433"/>
                  <a:gd name="T24" fmla="*/ 76128 w 220"/>
                  <a:gd name="T25" fmla="*/ 0 h 433"/>
                  <a:gd name="T26" fmla="*/ 76128 w 220"/>
                  <a:gd name="T27" fmla="*/ 0 h 433"/>
                  <a:gd name="T28" fmla="*/ 75767 w 220"/>
                  <a:gd name="T29" fmla="*/ 0 h 433"/>
                  <a:gd name="T30" fmla="*/ 75767 w 220"/>
                  <a:gd name="T31" fmla="*/ 0 h 433"/>
                  <a:gd name="T32" fmla="*/ 75045 w 220"/>
                  <a:gd name="T33" fmla="*/ 359 h 433"/>
                  <a:gd name="T34" fmla="*/ 75045 w 220"/>
                  <a:gd name="T35" fmla="*/ 359 h 433"/>
                  <a:gd name="T36" fmla="*/ 74685 w 220"/>
                  <a:gd name="T37" fmla="*/ 359 h 433"/>
                  <a:gd name="T38" fmla="*/ 74685 w 220"/>
                  <a:gd name="T39" fmla="*/ 359 h 433"/>
                  <a:gd name="T40" fmla="*/ 74324 w 220"/>
                  <a:gd name="T41" fmla="*/ 719 h 433"/>
                  <a:gd name="T42" fmla="*/ 74324 w 220"/>
                  <a:gd name="T43" fmla="*/ 719 h 433"/>
                  <a:gd name="T44" fmla="*/ 7577 w 220"/>
                  <a:gd name="T45" fmla="*/ 77249 h 433"/>
                  <a:gd name="T46" fmla="*/ 7577 w 220"/>
                  <a:gd name="T47" fmla="*/ 77249 h 433"/>
                  <a:gd name="T48" fmla="*/ 29946 w 220"/>
                  <a:gd name="T49" fmla="*/ 153060 h 433"/>
                  <a:gd name="T50" fmla="*/ 29946 w 220"/>
                  <a:gd name="T51" fmla="*/ 153060 h 433"/>
                  <a:gd name="T52" fmla="*/ 30307 w 220"/>
                  <a:gd name="T53" fmla="*/ 153419 h 433"/>
                  <a:gd name="T54" fmla="*/ 30307 w 220"/>
                  <a:gd name="T55" fmla="*/ 153419 h 433"/>
                  <a:gd name="T56" fmla="*/ 30307 w 220"/>
                  <a:gd name="T57" fmla="*/ 153419 h 433"/>
                  <a:gd name="T58" fmla="*/ 30307 w 220"/>
                  <a:gd name="T59" fmla="*/ 153419 h 433"/>
                  <a:gd name="T60" fmla="*/ 30668 w 220"/>
                  <a:gd name="T61" fmla="*/ 153419 h 433"/>
                  <a:gd name="T62" fmla="*/ 30668 w 220"/>
                  <a:gd name="T63" fmla="*/ 153419 h 433"/>
                  <a:gd name="T64" fmla="*/ 31750 w 220"/>
                  <a:gd name="T65" fmla="*/ 154497 h 433"/>
                  <a:gd name="T66" fmla="*/ 31750 w 220"/>
                  <a:gd name="T67" fmla="*/ 154497 h 433"/>
                  <a:gd name="T68" fmla="*/ 32111 w 220"/>
                  <a:gd name="T69" fmla="*/ 154497 h 433"/>
                  <a:gd name="T70" fmla="*/ 32111 w 220"/>
                  <a:gd name="T71" fmla="*/ 154497 h 433"/>
                  <a:gd name="T72" fmla="*/ 33554 w 220"/>
                  <a:gd name="T73" fmla="*/ 155216 h 433"/>
                  <a:gd name="T74" fmla="*/ 79014 w 220"/>
                  <a:gd name="T75" fmla="*/ 0 h 43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0" h="433">
                    <a:moveTo>
                      <a:pt x="219" y="0"/>
                    </a:moveTo>
                    <a:lnTo>
                      <a:pt x="219" y="0"/>
                    </a:lnTo>
                    <a:cubicBezTo>
                      <a:pt x="218" y="0"/>
                      <a:pt x="218" y="0"/>
                      <a:pt x="217" y="0"/>
                    </a:cubicBezTo>
                    <a:cubicBezTo>
                      <a:pt x="217" y="0"/>
                      <a:pt x="217" y="0"/>
                      <a:pt x="216" y="0"/>
                    </a:cubicBezTo>
                    <a:cubicBezTo>
                      <a:pt x="216" y="0"/>
                      <a:pt x="215" y="0"/>
                      <a:pt x="214" y="0"/>
                    </a:cubicBezTo>
                    <a:lnTo>
                      <a:pt x="213" y="0"/>
                    </a:lnTo>
                    <a:cubicBezTo>
                      <a:pt x="212" y="0"/>
                      <a:pt x="212" y="0"/>
                      <a:pt x="211" y="0"/>
                    </a:cubicBezTo>
                    <a:lnTo>
                      <a:pt x="210" y="0"/>
                    </a:lnTo>
                    <a:cubicBezTo>
                      <a:pt x="209" y="0"/>
                      <a:pt x="209" y="1"/>
                      <a:pt x="208" y="1"/>
                    </a:cubicBezTo>
                    <a:lnTo>
                      <a:pt x="207" y="1"/>
                    </a:lnTo>
                    <a:lnTo>
                      <a:pt x="206" y="2"/>
                    </a:lnTo>
                    <a:cubicBezTo>
                      <a:pt x="98" y="60"/>
                      <a:pt x="36" y="132"/>
                      <a:pt x="21" y="215"/>
                    </a:cubicBezTo>
                    <a:cubicBezTo>
                      <a:pt x="0" y="330"/>
                      <a:pt x="80" y="422"/>
                      <a:pt x="83" y="426"/>
                    </a:cubicBezTo>
                    <a:lnTo>
                      <a:pt x="84" y="427"/>
                    </a:lnTo>
                    <a:lnTo>
                      <a:pt x="85" y="427"/>
                    </a:lnTo>
                    <a:cubicBezTo>
                      <a:pt x="86" y="428"/>
                      <a:pt x="87" y="429"/>
                      <a:pt x="88" y="430"/>
                    </a:cubicBezTo>
                    <a:lnTo>
                      <a:pt x="89" y="430"/>
                    </a:lnTo>
                    <a:cubicBezTo>
                      <a:pt x="90" y="431"/>
                      <a:pt x="91" y="432"/>
                      <a:pt x="93" y="432"/>
                    </a:cubicBezTo>
                    <a:lnTo>
                      <a:pt x="219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86" name="Freeform 271">
                <a:extLst>
                  <a:ext uri="{FF2B5EF4-FFF2-40B4-BE49-F238E27FC236}">
                    <a16:creationId xmlns="" xmlns:a16="http://schemas.microsoft.com/office/drawing/2014/main" id="{3B63D5B8-C794-CE49-BD28-BD210BAE8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9113" y="2797175"/>
                <a:ext cx="565150" cy="338138"/>
              </a:xfrm>
              <a:custGeom>
                <a:avLst/>
                <a:gdLst>
                  <a:gd name="T0" fmla="*/ 0 w 1569"/>
                  <a:gd name="T1" fmla="*/ 337778 h 939"/>
                  <a:gd name="T2" fmla="*/ 0 w 1569"/>
                  <a:gd name="T3" fmla="*/ 337778 h 939"/>
                  <a:gd name="T4" fmla="*/ 564790 w 1569"/>
                  <a:gd name="T5" fmla="*/ 0 h 9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9" h="939">
                    <a:moveTo>
                      <a:pt x="0" y="938"/>
                    </a:moveTo>
                    <a:lnTo>
                      <a:pt x="0" y="938"/>
                    </a:lnTo>
                    <a:cubicBezTo>
                      <a:pt x="194" y="607"/>
                      <a:pt x="604" y="90"/>
                      <a:pt x="1568" y="0"/>
                    </a:cubicBezTo>
                  </a:path>
                </a:pathLst>
              </a:custGeom>
              <a:solidFill>
                <a:srgbClr val="FFFFFF"/>
              </a:solidFill>
              <a:ln w="1548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4" name="Group 3">
              <a:extLst>
                <a:ext uri="{FF2B5EF4-FFF2-40B4-BE49-F238E27FC236}">
                  <a16:creationId xmlns="" xmlns:a16="http://schemas.microsoft.com/office/drawing/2014/main" id="{1C723A92-49AF-1D41-A374-E4A4409354B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178649" y="4104947"/>
              <a:ext cx="407831" cy="490863"/>
              <a:chOff x="4946650" y="6765925"/>
              <a:chExt cx="265113" cy="319088"/>
            </a:xfrm>
          </p:grpSpPr>
          <p:sp>
            <p:nvSpPr>
              <p:cNvPr id="357" name="Freeform 272">
                <a:extLst>
                  <a:ext uri="{FF2B5EF4-FFF2-40B4-BE49-F238E27FC236}">
                    <a16:creationId xmlns="" xmlns:a16="http://schemas.microsoft.com/office/drawing/2014/main" id="{50F8D398-435F-0B42-8AAC-713D99651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2225" y="6884988"/>
                <a:ext cx="34925" cy="65087"/>
              </a:xfrm>
              <a:custGeom>
                <a:avLst/>
                <a:gdLst>
                  <a:gd name="T0" fmla="*/ 0 w 99"/>
                  <a:gd name="T1" fmla="*/ 64360 h 179"/>
                  <a:gd name="T2" fmla="*/ 0 w 99"/>
                  <a:gd name="T3" fmla="*/ 64360 h 179"/>
                  <a:gd name="T4" fmla="*/ 706 w 99"/>
                  <a:gd name="T5" fmla="*/ 64723 h 179"/>
                  <a:gd name="T6" fmla="*/ 706 w 99"/>
                  <a:gd name="T7" fmla="*/ 64723 h 179"/>
                  <a:gd name="T8" fmla="*/ 706 w 99"/>
                  <a:gd name="T9" fmla="*/ 64723 h 179"/>
                  <a:gd name="T10" fmla="*/ 706 w 99"/>
                  <a:gd name="T11" fmla="*/ 64723 h 179"/>
                  <a:gd name="T12" fmla="*/ 1411 w 99"/>
                  <a:gd name="T13" fmla="*/ 64723 h 179"/>
                  <a:gd name="T14" fmla="*/ 1411 w 99"/>
                  <a:gd name="T15" fmla="*/ 64723 h 179"/>
                  <a:gd name="T16" fmla="*/ 1411 w 99"/>
                  <a:gd name="T17" fmla="*/ 64723 h 179"/>
                  <a:gd name="T18" fmla="*/ 1411 w 99"/>
                  <a:gd name="T19" fmla="*/ 64723 h 179"/>
                  <a:gd name="T20" fmla="*/ 1411 w 99"/>
                  <a:gd name="T21" fmla="*/ 64723 h 179"/>
                  <a:gd name="T22" fmla="*/ 1411 w 99"/>
                  <a:gd name="T23" fmla="*/ 64723 h 179"/>
                  <a:gd name="T24" fmla="*/ 28575 w 99"/>
                  <a:gd name="T25" fmla="*/ 45452 h 179"/>
                  <a:gd name="T26" fmla="*/ 28575 w 99"/>
                  <a:gd name="T27" fmla="*/ 45452 h 179"/>
                  <a:gd name="T28" fmla="*/ 27164 w 99"/>
                  <a:gd name="T29" fmla="*/ 1818 h 179"/>
                  <a:gd name="T30" fmla="*/ 27164 w 99"/>
                  <a:gd name="T31" fmla="*/ 1818 h 179"/>
                  <a:gd name="T32" fmla="*/ 27164 w 99"/>
                  <a:gd name="T33" fmla="*/ 1818 h 179"/>
                  <a:gd name="T34" fmla="*/ 27164 w 99"/>
                  <a:gd name="T35" fmla="*/ 1818 h 179"/>
                  <a:gd name="T36" fmla="*/ 26811 w 99"/>
                  <a:gd name="T37" fmla="*/ 1454 h 179"/>
                  <a:gd name="T38" fmla="*/ 26811 w 99"/>
                  <a:gd name="T39" fmla="*/ 1454 h 179"/>
                  <a:gd name="T40" fmla="*/ 26811 w 99"/>
                  <a:gd name="T41" fmla="*/ 1454 h 179"/>
                  <a:gd name="T42" fmla="*/ 26811 w 99"/>
                  <a:gd name="T43" fmla="*/ 1454 h 179"/>
                  <a:gd name="T44" fmla="*/ 26811 w 99"/>
                  <a:gd name="T45" fmla="*/ 1091 h 179"/>
                  <a:gd name="T46" fmla="*/ 26811 w 99"/>
                  <a:gd name="T47" fmla="*/ 1091 h 179"/>
                  <a:gd name="T48" fmla="*/ 26458 w 99"/>
                  <a:gd name="T49" fmla="*/ 727 h 179"/>
                  <a:gd name="T50" fmla="*/ 26458 w 99"/>
                  <a:gd name="T51" fmla="*/ 727 h 179"/>
                  <a:gd name="T52" fmla="*/ 26458 w 99"/>
                  <a:gd name="T53" fmla="*/ 727 h 179"/>
                  <a:gd name="T54" fmla="*/ 26458 w 99"/>
                  <a:gd name="T55" fmla="*/ 727 h 179"/>
                  <a:gd name="T56" fmla="*/ 26458 w 99"/>
                  <a:gd name="T57" fmla="*/ 727 h 179"/>
                  <a:gd name="T58" fmla="*/ 26458 w 99"/>
                  <a:gd name="T59" fmla="*/ 727 h 179"/>
                  <a:gd name="T60" fmla="*/ 26106 w 99"/>
                  <a:gd name="T61" fmla="*/ 727 h 179"/>
                  <a:gd name="T62" fmla="*/ 26106 w 99"/>
                  <a:gd name="T63" fmla="*/ 727 h 179"/>
                  <a:gd name="T64" fmla="*/ 26106 w 99"/>
                  <a:gd name="T65" fmla="*/ 364 h 179"/>
                  <a:gd name="T66" fmla="*/ 26106 w 99"/>
                  <a:gd name="T67" fmla="*/ 364 h 179"/>
                  <a:gd name="T68" fmla="*/ 26106 w 99"/>
                  <a:gd name="T69" fmla="*/ 364 h 179"/>
                  <a:gd name="T70" fmla="*/ 26106 w 99"/>
                  <a:gd name="T71" fmla="*/ 364 h 179"/>
                  <a:gd name="T72" fmla="*/ 25753 w 99"/>
                  <a:gd name="T73" fmla="*/ 364 h 179"/>
                  <a:gd name="T74" fmla="*/ 25753 w 99"/>
                  <a:gd name="T75" fmla="*/ 364 h 179"/>
                  <a:gd name="T76" fmla="*/ 25753 w 99"/>
                  <a:gd name="T77" fmla="*/ 364 h 179"/>
                  <a:gd name="T78" fmla="*/ 25753 w 99"/>
                  <a:gd name="T79" fmla="*/ 364 h 179"/>
                  <a:gd name="T80" fmla="*/ 25400 w 99"/>
                  <a:gd name="T81" fmla="*/ 0 h 179"/>
                  <a:gd name="T82" fmla="*/ 25400 w 99"/>
                  <a:gd name="T83" fmla="*/ 0 h 179"/>
                  <a:gd name="T84" fmla="*/ 25047 w 99"/>
                  <a:gd name="T85" fmla="*/ 0 h 179"/>
                  <a:gd name="T86" fmla="*/ 0 w 99"/>
                  <a:gd name="T87" fmla="*/ 64360 h 1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9" h="179">
                    <a:moveTo>
                      <a:pt x="0" y="177"/>
                    </a:moveTo>
                    <a:lnTo>
                      <a:pt x="0" y="177"/>
                    </a:lnTo>
                    <a:cubicBezTo>
                      <a:pt x="0" y="178"/>
                      <a:pt x="1" y="178"/>
                      <a:pt x="2" y="178"/>
                    </a:cubicBezTo>
                    <a:cubicBezTo>
                      <a:pt x="3" y="178"/>
                      <a:pt x="3" y="178"/>
                      <a:pt x="4" y="178"/>
                    </a:cubicBezTo>
                    <a:cubicBezTo>
                      <a:pt x="7" y="177"/>
                      <a:pt x="57" y="168"/>
                      <a:pt x="81" y="125"/>
                    </a:cubicBezTo>
                    <a:cubicBezTo>
                      <a:pt x="98" y="93"/>
                      <a:pt x="97" y="53"/>
                      <a:pt x="77" y="5"/>
                    </a:cubicBezTo>
                    <a:cubicBezTo>
                      <a:pt x="76" y="5"/>
                      <a:pt x="76" y="5"/>
                      <a:pt x="76" y="4"/>
                    </a:cubicBezTo>
                    <a:cubicBezTo>
                      <a:pt x="76" y="4"/>
                      <a:pt x="76" y="4"/>
                      <a:pt x="76" y="3"/>
                    </a:cubicBezTo>
                    <a:cubicBezTo>
                      <a:pt x="76" y="3"/>
                      <a:pt x="75" y="3"/>
                      <a:pt x="75" y="2"/>
                    </a:cubicBezTo>
                    <a:cubicBezTo>
                      <a:pt x="75" y="2"/>
                      <a:pt x="75" y="2"/>
                      <a:pt x="74" y="2"/>
                    </a:cubicBezTo>
                    <a:cubicBezTo>
                      <a:pt x="74" y="2"/>
                      <a:pt x="74" y="2"/>
                      <a:pt x="74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2" y="1"/>
                      <a:pt x="72" y="0"/>
                      <a:pt x="72" y="0"/>
                    </a:cubicBezTo>
                    <a:cubicBezTo>
                      <a:pt x="71" y="0"/>
                      <a:pt x="71" y="0"/>
                      <a:pt x="71" y="0"/>
                    </a:cubicBezTo>
                    <a:lnTo>
                      <a:pt x="0" y="17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" name="Freeform 273">
                <a:extLst>
                  <a:ext uri="{FF2B5EF4-FFF2-40B4-BE49-F238E27FC236}">
                    <a16:creationId xmlns="" xmlns:a16="http://schemas.microsoft.com/office/drawing/2014/main" id="{99154CBD-54F6-7440-BE08-599FC885F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6884988"/>
                <a:ext cx="38100" cy="63500"/>
              </a:xfrm>
              <a:custGeom>
                <a:avLst/>
                <a:gdLst>
                  <a:gd name="T0" fmla="*/ 37747 w 108"/>
                  <a:gd name="T1" fmla="*/ 0 h 178"/>
                  <a:gd name="T2" fmla="*/ 37747 w 108"/>
                  <a:gd name="T3" fmla="*/ 0 h 178"/>
                  <a:gd name="T4" fmla="*/ 37747 w 108"/>
                  <a:gd name="T5" fmla="*/ 0 h 178"/>
                  <a:gd name="T6" fmla="*/ 37747 w 108"/>
                  <a:gd name="T7" fmla="*/ 0 h 178"/>
                  <a:gd name="T8" fmla="*/ 37394 w 108"/>
                  <a:gd name="T9" fmla="*/ 0 h 178"/>
                  <a:gd name="T10" fmla="*/ 37394 w 108"/>
                  <a:gd name="T11" fmla="*/ 0 h 178"/>
                  <a:gd name="T12" fmla="*/ 37042 w 108"/>
                  <a:gd name="T13" fmla="*/ 0 h 178"/>
                  <a:gd name="T14" fmla="*/ 37042 w 108"/>
                  <a:gd name="T15" fmla="*/ 0 h 178"/>
                  <a:gd name="T16" fmla="*/ 37042 w 108"/>
                  <a:gd name="T17" fmla="*/ 0 h 178"/>
                  <a:gd name="T18" fmla="*/ 37042 w 108"/>
                  <a:gd name="T19" fmla="*/ 0 h 178"/>
                  <a:gd name="T20" fmla="*/ 36689 w 108"/>
                  <a:gd name="T21" fmla="*/ 0 h 178"/>
                  <a:gd name="T22" fmla="*/ 36689 w 108"/>
                  <a:gd name="T23" fmla="*/ 0 h 178"/>
                  <a:gd name="T24" fmla="*/ 36689 w 108"/>
                  <a:gd name="T25" fmla="*/ 0 h 178"/>
                  <a:gd name="T26" fmla="*/ 36689 w 108"/>
                  <a:gd name="T27" fmla="*/ 0 h 178"/>
                  <a:gd name="T28" fmla="*/ 36336 w 108"/>
                  <a:gd name="T29" fmla="*/ 0 h 178"/>
                  <a:gd name="T30" fmla="*/ 36336 w 108"/>
                  <a:gd name="T31" fmla="*/ 0 h 178"/>
                  <a:gd name="T32" fmla="*/ 35983 w 108"/>
                  <a:gd name="T33" fmla="*/ 0 h 178"/>
                  <a:gd name="T34" fmla="*/ 35983 w 108"/>
                  <a:gd name="T35" fmla="*/ 0 h 178"/>
                  <a:gd name="T36" fmla="*/ 35983 w 108"/>
                  <a:gd name="T37" fmla="*/ 357 h 178"/>
                  <a:gd name="T38" fmla="*/ 35983 w 108"/>
                  <a:gd name="T39" fmla="*/ 357 h 178"/>
                  <a:gd name="T40" fmla="*/ 35631 w 108"/>
                  <a:gd name="T41" fmla="*/ 357 h 178"/>
                  <a:gd name="T42" fmla="*/ 35631 w 108"/>
                  <a:gd name="T43" fmla="*/ 357 h 178"/>
                  <a:gd name="T44" fmla="*/ 4939 w 108"/>
                  <a:gd name="T45" fmla="*/ 29253 h 178"/>
                  <a:gd name="T46" fmla="*/ 4939 w 108"/>
                  <a:gd name="T47" fmla="*/ 29253 h 178"/>
                  <a:gd name="T48" fmla="*/ 10936 w 108"/>
                  <a:gd name="T49" fmla="*/ 62073 h 178"/>
                  <a:gd name="T50" fmla="*/ 10936 w 108"/>
                  <a:gd name="T51" fmla="*/ 62073 h 178"/>
                  <a:gd name="T52" fmla="*/ 10936 w 108"/>
                  <a:gd name="T53" fmla="*/ 62073 h 178"/>
                  <a:gd name="T54" fmla="*/ 10936 w 108"/>
                  <a:gd name="T55" fmla="*/ 62073 h 178"/>
                  <a:gd name="T56" fmla="*/ 11289 w 108"/>
                  <a:gd name="T57" fmla="*/ 62430 h 178"/>
                  <a:gd name="T58" fmla="*/ 11289 w 108"/>
                  <a:gd name="T59" fmla="*/ 62430 h 178"/>
                  <a:gd name="T60" fmla="*/ 11289 w 108"/>
                  <a:gd name="T61" fmla="*/ 62430 h 178"/>
                  <a:gd name="T62" fmla="*/ 11289 w 108"/>
                  <a:gd name="T63" fmla="*/ 62430 h 178"/>
                  <a:gd name="T64" fmla="*/ 11642 w 108"/>
                  <a:gd name="T65" fmla="*/ 62787 h 178"/>
                  <a:gd name="T66" fmla="*/ 11642 w 108"/>
                  <a:gd name="T67" fmla="*/ 62787 h 178"/>
                  <a:gd name="T68" fmla="*/ 11994 w 108"/>
                  <a:gd name="T69" fmla="*/ 62787 h 178"/>
                  <a:gd name="T70" fmla="*/ 11994 w 108"/>
                  <a:gd name="T71" fmla="*/ 62787 h 178"/>
                  <a:gd name="T72" fmla="*/ 12700 w 108"/>
                  <a:gd name="T73" fmla="*/ 63143 h 178"/>
                  <a:gd name="T74" fmla="*/ 37747 w 108"/>
                  <a:gd name="T75" fmla="*/ 0 h 1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8" h="178">
                    <a:moveTo>
                      <a:pt x="107" y="0"/>
                    </a:moveTo>
                    <a:lnTo>
                      <a:pt x="107" y="0"/>
                    </a:ln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0"/>
                      <a:pt x="106" y="0"/>
                      <a:pt x="105" y="0"/>
                    </a:cubicBezTo>
                    <a:lnTo>
                      <a:pt x="104" y="0"/>
                    </a:lnTo>
                    <a:lnTo>
                      <a:pt x="103" y="0"/>
                    </a:lnTo>
                    <a:lnTo>
                      <a:pt x="102" y="0"/>
                    </a:lnTo>
                    <a:cubicBezTo>
                      <a:pt x="102" y="0"/>
                      <a:pt x="102" y="0"/>
                      <a:pt x="102" y="1"/>
                    </a:cubicBezTo>
                    <a:lnTo>
                      <a:pt x="101" y="1"/>
                    </a:lnTo>
                    <a:cubicBezTo>
                      <a:pt x="53" y="21"/>
                      <a:pt x="24" y="48"/>
                      <a:pt x="14" y="82"/>
                    </a:cubicBezTo>
                    <a:cubicBezTo>
                      <a:pt x="0" y="130"/>
                      <a:pt x="30" y="173"/>
                      <a:pt x="31" y="174"/>
                    </a:cubicBezTo>
                    <a:cubicBezTo>
                      <a:pt x="32" y="175"/>
                      <a:pt x="32" y="175"/>
                      <a:pt x="32" y="175"/>
                    </a:cubicBezTo>
                    <a:cubicBezTo>
                      <a:pt x="33" y="176"/>
                      <a:pt x="33" y="176"/>
                      <a:pt x="33" y="176"/>
                    </a:cubicBezTo>
                    <a:lnTo>
                      <a:pt x="34" y="176"/>
                    </a:lnTo>
                    <a:cubicBezTo>
                      <a:pt x="34" y="177"/>
                      <a:pt x="35" y="177"/>
                      <a:pt x="36" y="177"/>
                    </a:cubicBezTo>
                    <a:lnTo>
                      <a:pt x="107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9" name="Freeform 274">
                <a:extLst>
                  <a:ext uri="{FF2B5EF4-FFF2-40B4-BE49-F238E27FC236}">
                    <a16:creationId xmlns="" xmlns:a16="http://schemas.microsoft.com/office/drawing/2014/main" id="{B8BF3DE3-6CE8-1243-A78E-E802DB21B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0475" y="6811963"/>
                <a:ext cx="31750" cy="66675"/>
              </a:xfrm>
              <a:custGeom>
                <a:avLst/>
                <a:gdLst>
                  <a:gd name="T0" fmla="*/ 0 w 89"/>
                  <a:gd name="T1" fmla="*/ 66317 h 186"/>
                  <a:gd name="T2" fmla="*/ 0 w 89"/>
                  <a:gd name="T3" fmla="*/ 66317 h 186"/>
                  <a:gd name="T4" fmla="*/ 713 w 89"/>
                  <a:gd name="T5" fmla="*/ 66317 h 186"/>
                  <a:gd name="T6" fmla="*/ 713 w 89"/>
                  <a:gd name="T7" fmla="*/ 66317 h 186"/>
                  <a:gd name="T8" fmla="*/ 713 w 89"/>
                  <a:gd name="T9" fmla="*/ 66317 h 186"/>
                  <a:gd name="T10" fmla="*/ 713 w 89"/>
                  <a:gd name="T11" fmla="*/ 66317 h 186"/>
                  <a:gd name="T12" fmla="*/ 1784 w 89"/>
                  <a:gd name="T13" fmla="*/ 66317 h 186"/>
                  <a:gd name="T14" fmla="*/ 1784 w 89"/>
                  <a:gd name="T15" fmla="*/ 66317 h 186"/>
                  <a:gd name="T16" fmla="*/ 1784 w 89"/>
                  <a:gd name="T17" fmla="*/ 66317 h 186"/>
                  <a:gd name="T18" fmla="*/ 1784 w 89"/>
                  <a:gd name="T19" fmla="*/ 66317 h 186"/>
                  <a:gd name="T20" fmla="*/ 1784 w 89"/>
                  <a:gd name="T21" fmla="*/ 66317 h 186"/>
                  <a:gd name="T22" fmla="*/ 1784 w 89"/>
                  <a:gd name="T23" fmla="*/ 66317 h 186"/>
                  <a:gd name="T24" fmla="*/ 1784 w 89"/>
                  <a:gd name="T25" fmla="*/ 66317 h 186"/>
                  <a:gd name="T26" fmla="*/ 1784 w 89"/>
                  <a:gd name="T27" fmla="*/ 66317 h 186"/>
                  <a:gd name="T28" fmla="*/ 26756 w 89"/>
                  <a:gd name="T29" fmla="*/ 43733 h 186"/>
                  <a:gd name="T30" fmla="*/ 26756 w 89"/>
                  <a:gd name="T31" fmla="*/ 43733 h 186"/>
                  <a:gd name="T32" fmla="*/ 19978 w 89"/>
                  <a:gd name="T33" fmla="*/ 1434 h 186"/>
                  <a:gd name="T34" fmla="*/ 19978 w 89"/>
                  <a:gd name="T35" fmla="*/ 1434 h 186"/>
                  <a:gd name="T36" fmla="*/ 19621 w 89"/>
                  <a:gd name="T37" fmla="*/ 1434 h 186"/>
                  <a:gd name="T38" fmla="*/ 19621 w 89"/>
                  <a:gd name="T39" fmla="*/ 1434 h 186"/>
                  <a:gd name="T40" fmla="*/ 19621 w 89"/>
                  <a:gd name="T41" fmla="*/ 1075 h 186"/>
                  <a:gd name="T42" fmla="*/ 19621 w 89"/>
                  <a:gd name="T43" fmla="*/ 1075 h 186"/>
                  <a:gd name="T44" fmla="*/ 19621 w 89"/>
                  <a:gd name="T45" fmla="*/ 1075 h 186"/>
                  <a:gd name="T46" fmla="*/ 19621 w 89"/>
                  <a:gd name="T47" fmla="*/ 1075 h 186"/>
                  <a:gd name="T48" fmla="*/ 19264 w 89"/>
                  <a:gd name="T49" fmla="*/ 717 h 186"/>
                  <a:gd name="T50" fmla="*/ 19264 w 89"/>
                  <a:gd name="T51" fmla="*/ 717 h 186"/>
                  <a:gd name="T52" fmla="*/ 18907 w 89"/>
                  <a:gd name="T53" fmla="*/ 358 h 186"/>
                  <a:gd name="T54" fmla="*/ 18907 w 89"/>
                  <a:gd name="T55" fmla="*/ 358 h 186"/>
                  <a:gd name="T56" fmla="*/ 18907 w 89"/>
                  <a:gd name="T57" fmla="*/ 358 h 186"/>
                  <a:gd name="T58" fmla="*/ 18907 w 89"/>
                  <a:gd name="T59" fmla="*/ 358 h 186"/>
                  <a:gd name="T60" fmla="*/ 18907 w 89"/>
                  <a:gd name="T61" fmla="*/ 358 h 186"/>
                  <a:gd name="T62" fmla="*/ 18907 w 89"/>
                  <a:gd name="T63" fmla="*/ 358 h 186"/>
                  <a:gd name="T64" fmla="*/ 18551 w 89"/>
                  <a:gd name="T65" fmla="*/ 358 h 186"/>
                  <a:gd name="T66" fmla="*/ 18551 w 89"/>
                  <a:gd name="T67" fmla="*/ 358 h 186"/>
                  <a:gd name="T68" fmla="*/ 18551 w 89"/>
                  <a:gd name="T69" fmla="*/ 358 h 186"/>
                  <a:gd name="T70" fmla="*/ 18551 w 89"/>
                  <a:gd name="T71" fmla="*/ 358 h 186"/>
                  <a:gd name="T72" fmla="*/ 18194 w 89"/>
                  <a:gd name="T73" fmla="*/ 0 h 186"/>
                  <a:gd name="T74" fmla="*/ 18194 w 89"/>
                  <a:gd name="T75" fmla="*/ 0 h 186"/>
                  <a:gd name="T76" fmla="*/ 18194 w 89"/>
                  <a:gd name="T77" fmla="*/ 0 h 186"/>
                  <a:gd name="T78" fmla="*/ 18194 w 89"/>
                  <a:gd name="T79" fmla="*/ 0 h 186"/>
                  <a:gd name="T80" fmla="*/ 17837 w 89"/>
                  <a:gd name="T81" fmla="*/ 0 h 186"/>
                  <a:gd name="T82" fmla="*/ 17837 w 89"/>
                  <a:gd name="T83" fmla="*/ 0 h 186"/>
                  <a:gd name="T84" fmla="*/ 17837 w 89"/>
                  <a:gd name="T85" fmla="*/ 0 h 186"/>
                  <a:gd name="T86" fmla="*/ 17837 w 89"/>
                  <a:gd name="T87" fmla="*/ 0 h 186"/>
                  <a:gd name="T88" fmla="*/ 17480 w 89"/>
                  <a:gd name="T89" fmla="*/ 0 h 186"/>
                  <a:gd name="T90" fmla="*/ 0 w 89"/>
                  <a:gd name="T91" fmla="*/ 66317 h 1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9" h="186">
                    <a:moveTo>
                      <a:pt x="0" y="185"/>
                    </a:moveTo>
                    <a:lnTo>
                      <a:pt x="0" y="185"/>
                    </a:lnTo>
                    <a:cubicBezTo>
                      <a:pt x="1" y="185"/>
                      <a:pt x="2" y="185"/>
                      <a:pt x="2" y="185"/>
                    </a:cubicBezTo>
                    <a:cubicBezTo>
                      <a:pt x="3" y="185"/>
                      <a:pt x="4" y="185"/>
                      <a:pt x="5" y="185"/>
                    </a:cubicBezTo>
                    <a:cubicBezTo>
                      <a:pt x="7" y="184"/>
                      <a:pt x="57" y="168"/>
                      <a:pt x="75" y="122"/>
                    </a:cubicBezTo>
                    <a:cubicBezTo>
                      <a:pt x="88" y="89"/>
                      <a:pt x="82" y="49"/>
                      <a:pt x="56" y="4"/>
                    </a:cubicBezTo>
                    <a:lnTo>
                      <a:pt x="55" y="4"/>
                    </a:lnTo>
                    <a:lnTo>
                      <a:pt x="55" y="3"/>
                    </a:lnTo>
                    <a:lnTo>
                      <a:pt x="54" y="2"/>
                    </a:lnTo>
                    <a:cubicBezTo>
                      <a:pt x="54" y="2"/>
                      <a:pt x="54" y="2"/>
                      <a:pt x="53" y="1"/>
                    </a:cubicBezTo>
                    <a:cubicBezTo>
                      <a:pt x="53" y="1"/>
                      <a:pt x="53" y="1"/>
                      <a:pt x="52" y="1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0"/>
                      <a:pt x="51" y="0"/>
                      <a:pt x="50" y="0"/>
                    </a:cubicBezTo>
                    <a:cubicBezTo>
                      <a:pt x="50" y="0"/>
                      <a:pt x="50" y="0"/>
                      <a:pt x="49" y="0"/>
                    </a:cubicBezTo>
                    <a:lnTo>
                      <a:pt x="0" y="1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0" name="Freeform 275">
                <a:extLst>
                  <a:ext uri="{FF2B5EF4-FFF2-40B4-BE49-F238E27FC236}">
                    <a16:creationId xmlns="" xmlns:a16="http://schemas.microsoft.com/office/drawing/2014/main" id="{1E079EAD-0643-9846-8F26-E61B8F3B4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6188" y="6811963"/>
                <a:ext cx="31750" cy="66675"/>
              </a:xfrm>
              <a:custGeom>
                <a:avLst/>
                <a:gdLst>
                  <a:gd name="T0" fmla="*/ 31397 w 90"/>
                  <a:gd name="T1" fmla="*/ 0 h 186"/>
                  <a:gd name="T2" fmla="*/ 31397 w 90"/>
                  <a:gd name="T3" fmla="*/ 0 h 186"/>
                  <a:gd name="T4" fmla="*/ 31044 w 90"/>
                  <a:gd name="T5" fmla="*/ 0 h 186"/>
                  <a:gd name="T6" fmla="*/ 31044 w 90"/>
                  <a:gd name="T7" fmla="*/ 0 h 186"/>
                  <a:gd name="T8" fmla="*/ 31044 w 90"/>
                  <a:gd name="T9" fmla="*/ 0 h 186"/>
                  <a:gd name="T10" fmla="*/ 31044 w 90"/>
                  <a:gd name="T11" fmla="*/ 0 h 186"/>
                  <a:gd name="T12" fmla="*/ 30692 w 90"/>
                  <a:gd name="T13" fmla="*/ 0 h 186"/>
                  <a:gd name="T14" fmla="*/ 30692 w 90"/>
                  <a:gd name="T15" fmla="*/ 0 h 186"/>
                  <a:gd name="T16" fmla="*/ 30692 w 90"/>
                  <a:gd name="T17" fmla="*/ 0 h 186"/>
                  <a:gd name="T18" fmla="*/ 30692 w 90"/>
                  <a:gd name="T19" fmla="*/ 0 h 186"/>
                  <a:gd name="T20" fmla="*/ 30692 w 90"/>
                  <a:gd name="T21" fmla="*/ 0 h 186"/>
                  <a:gd name="T22" fmla="*/ 30692 w 90"/>
                  <a:gd name="T23" fmla="*/ 0 h 186"/>
                  <a:gd name="T24" fmla="*/ 30339 w 90"/>
                  <a:gd name="T25" fmla="*/ 0 h 186"/>
                  <a:gd name="T26" fmla="*/ 30339 w 90"/>
                  <a:gd name="T27" fmla="*/ 0 h 186"/>
                  <a:gd name="T28" fmla="*/ 29986 w 90"/>
                  <a:gd name="T29" fmla="*/ 0 h 186"/>
                  <a:gd name="T30" fmla="*/ 29986 w 90"/>
                  <a:gd name="T31" fmla="*/ 0 h 186"/>
                  <a:gd name="T32" fmla="*/ 29986 w 90"/>
                  <a:gd name="T33" fmla="*/ 0 h 186"/>
                  <a:gd name="T34" fmla="*/ 29986 w 90"/>
                  <a:gd name="T35" fmla="*/ 0 h 186"/>
                  <a:gd name="T36" fmla="*/ 29633 w 90"/>
                  <a:gd name="T37" fmla="*/ 358 h 186"/>
                  <a:gd name="T38" fmla="*/ 29633 w 90"/>
                  <a:gd name="T39" fmla="*/ 358 h 186"/>
                  <a:gd name="T40" fmla="*/ 29281 w 90"/>
                  <a:gd name="T41" fmla="*/ 358 h 186"/>
                  <a:gd name="T42" fmla="*/ 29281 w 90"/>
                  <a:gd name="T43" fmla="*/ 358 h 186"/>
                  <a:gd name="T44" fmla="*/ 2469 w 90"/>
                  <a:gd name="T45" fmla="*/ 33338 h 186"/>
                  <a:gd name="T46" fmla="*/ 2469 w 90"/>
                  <a:gd name="T47" fmla="*/ 33338 h 186"/>
                  <a:gd name="T48" fmla="*/ 12700 w 90"/>
                  <a:gd name="T49" fmla="*/ 65241 h 186"/>
                  <a:gd name="T50" fmla="*/ 12700 w 90"/>
                  <a:gd name="T51" fmla="*/ 65241 h 186"/>
                  <a:gd name="T52" fmla="*/ 13053 w 90"/>
                  <a:gd name="T53" fmla="*/ 65241 h 186"/>
                  <a:gd name="T54" fmla="*/ 13053 w 90"/>
                  <a:gd name="T55" fmla="*/ 65241 h 186"/>
                  <a:gd name="T56" fmla="*/ 13053 w 90"/>
                  <a:gd name="T57" fmla="*/ 65241 h 186"/>
                  <a:gd name="T58" fmla="*/ 13053 w 90"/>
                  <a:gd name="T59" fmla="*/ 65241 h 186"/>
                  <a:gd name="T60" fmla="*/ 13053 w 90"/>
                  <a:gd name="T61" fmla="*/ 65600 h 186"/>
                  <a:gd name="T62" fmla="*/ 13053 w 90"/>
                  <a:gd name="T63" fmla="*/ 65600 h 186"/>
                  <a:gd name="T64" fmla="*/ 13406 w 90"/>
                  <a:gd name="T65" fmla="*/ 65958 h 186"/>
                  <a:gd name="T66" fmla="*/ 13406 w 90"/>
                  <a:gd name="T67" fmla="*/ 65958 h 186"/>
                  <a:gd name="T68" fmla="*/ 13406 w 90"/>
                  <a:gd name="T69" fmla="*/ 65958 h 186"/>
                  <a:gd name="T70" fmla="*/ 13406 w 90"/>
                  <a:gd name="T71" fmla="*/ 65958 h 186"/>
                  <a:gd name="T72" fmla="*/ 14111 w 90"/>
                  <a:gd name="T73" fmla="*/ 66317 h 186"/>
                  <a:gd name="T74" fmla="*/ 31397 w 90"/>
                  <a:gd name="T75" fmla="*/ 0 h 1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90" h="186">
                    <a:moveTo>
                      <a:pt x="89" y="0"/>
                    </a:moveTo>
                    <a:lnTo>
                      <a:pt x="89" y="0"/>
                    </a:lnTo>
                    <a:cubicBezTo>
                      <a:pt x="89" y="0"/>
                      <a:pt x="89" y="0"/>
                      <a:pt x="88" y="0"/>
                    </a:cubicBezTo>
                    <a:lnTo>
                      <a:pt x="87" y="0"/>
                    </a:lnTo>
                    <a:lnTo>
                      <a:pt x="86" y="0"/>
                    </a:lnTo>
                    <a:cubicBezTo>
                      <a:pt x="85" y="0"/>
                      <a:pt x="85" y="0"/>
                      <a:pt x="85" y="0"/>
                    </a:cubicBezTo>
                    <a:cubicBezTo>
                      <a:pt x="84" y="0"/>
                      <a:pt x="84" y="0"/>
                      <a:pt x="84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38" y="27"/>
                      <a:pt x="13" y="58"/>
                      <a:pt x="7" y="93"/>
                    </a:cubicBezTo>
                    <a:cubicBezTo>
                      <a:pt x="0" y="142"/>
                      <a:pt x="35" y="181"/>
                      <a:pt x="36" y="182"/>
                    </a:cubicBezTo>
                    <a:lnTo>
                      <a:pt x="37" y="182"/>
                    </a:lnTo>
                    <a:cubicBezTo>
                      <a:pt x="37" y="182"/>
                      <a:pt x="37" y="182"/>
                      <a:pt x="37" y="183"/>
                    </a:cubicBezTo>
                    <a:lnTo>
                      <a:pt x="38" y="184"/>
                    </a:lnTo>
                    <a:cubicBezTo>
                      <a:pt x="39" y="184"/>
                      <a:pt x="40" y="185"/>
                      <a:pt x="40" y="185"/>
                    </a:cubicBezTo>
                    <a:lnTo>
                      <a:pt x="89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1" name="Freeform 276">
                <a:extLst>
                  <a:ext uri="{FF2B5EF4-FFF2-40B4-BE49-F238E27FC236}">
                    <a16:creationId xmlns="" xmlns:a16="http://schemas.microsoft.com/office/drawing/2014/main" id="{FB344AFB-6C4A-1D41-A9F5-50D76D3B5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2388" y="6954838"/>
                <a:ext cx="53975" cy="50800"/>
              </a:xfrm>
              <a:custGeom>
                <a:avLst/>
                <a:gdLst>
                  <a:gd name="T0" fmla="*/ 0 w 151"/>
                  <a:gd name="T1" fmla="*/ 43695 h 143"/>
                  <a:gd name="T2" fmla="*/ 0 w 151"/>
                  <a:gd name="T3" fmla="*/ 43695 h 143"/>
                  <a:gd name="T4" fmla="*/ 715 w 151"/>
                  <a:gd name="T5" fmla="*/ 44050 h 143"/>
                  <a:gd name="T6" fmla="*/ 715 w 151"/>
                  <a:gd name="T7" fmla="*/ 44050 h 143"/>
                  <a:gd name="T8" fmla="*/ 715 w 151"/>
                  <a:gd name="T9" fmla="*/ 44050 h 143"/>
                  <a:gd name="T10" fmla="*/ 715 w 151"/>
                  <a:gd name="T11" fmla="*/ 44050 h 143"/>
                  <a:gd name="T12" fmla="*/ 1072 w 151"/>
                  <a:gd name="T13" fmla="*/ 44406 h 143"/>
                  <a:gd name="T14" fmla="*/ 1072 w 151"/>
                  <a:gd name="T15" fmla="*/ 44406 h 143"/>
                  <a:gd name="T16" fmla="*/ 1072 w 151"/>
                  <a:gd name="T17" fmla="*/ 44406 h 143"/>
                  <a:gd name="T18" fmla="*/ 1072 w 151"/>
                  <a:gd name="T19" fmla="*/ 44406 h 143"/>
                  <a:gd name="T20" fmla="*/ 1430 w 151"/>
                  <a:gd name="T21" fmla="*/ 44406 h 143"/>
                  <a:gd name="T22" fmla="*/ 1430 w 151"/>
                  <a:gd name="T23" fmla="*/ 44406 h 143"/>
                  <a:gd name="T24" fmla="*/ 1430 w 151"/>
                  <a:gd name="T25" fmla="*/ 44406 h 143"/>
                  <a:gd name="T26" fmla="*/ 1430 w 151"/>
                  <a:gd name="T27" fmla="*/ 44406 h 143"/>
                  <a:gd name="T28" fmla="*/ 35030 w 151"/>
                  <a:gd name="T29" fmla="*/ 40853 h 143"/>
                  <a:gd name="T30" fmla="*/ 35030 w 151"/>
                  <a:gd name="T31" fmla="*/ 40853 h 143"/>
                  <a:gd name="T32" fmla="*/ 53618 w 151"/>
                  <a:gd name="T33" fmla="*/ 2842 h 143"/>
                  <a:gd name="T34" fmla="*/ 53618 w 151"/>
                  <a:gd name="T35" fmla="*/ 2842 h 143"/>
                  <a:gd name="T36" fmla="*/ 53618 w 151"/>
                  <a:gd name="T37" fmla="*/ 2842 h 143"/>
                  <a:gd name="T38" fmla="*/ 53618 w 151"/>
                  <a:gd name="T39" fmla="*/ 2842 h 143"/>
                  <a:gd name="T40" fmla="*/ 53618 w 151"/>
                  <a:gd name="T41" fmla="*/ 2487 h 143"/>
                  <a:gd name="T42" fmla="*/ 53618 w 151"/>
                  <a:gd name="T43" fmla="*/ 2487 h 143"/>
                  <a:gd name="T44" fmla="*/ 53618 w 151"/>
                  <a:gd name="T45" fmla="*/ 2131 h 143"/>
                  <a:gd name="T46" fmla="*/ 53618 w 151"/>
                  <a:gd name="T47" fmla="*/ 2131 h 143"/>
                  <a:gd name="T48" fmla="*/ 53618 w 151"/>
                  <a:gd name="T49" fmla="*/ 1776 h 143"/>
                  <a:gd name="T50" fmla="*/ 53618 w 151"/>
                  <a:gd name="T51" fmla="*/ 1776 h 143"/>
                  <a:gd name="T52" fmla="*/ 53618 w 151"/>
                  <a:gd name="T53" fmla="*/ 1776 h 143"/>
                  <a:gd name="T54" fmla="*/ 53618 w 151"/>
                  <a:gd name="T55" fmla="*/ 1776 h 143"/>
                  <a:gd name="T56" fmla="*/ 53618 w 151"/>
                  <a:gd name="T57" fmla="*/ 1421 h 143"/>
                  <a:gd name="T58" fmla="*/ 53618 w 151"/>
                  <a:gd name="T59" fmla="*/ 1421 h 143"/>
                  <a:gd name="T60" fmla="*/ 53618 w 151"/>
                  <a:gd name="T61" fmla="*/ 1421 h 143"/>
                  <a:gd name="T62" fmla="*/ 53618 w 151"/>
                  <a:gd name="T63" fmla="*/ 1421 h 143"/>
                  <a:gd name="T64" fmla="*/ 53618 w 151"/>
                  <a:gd name="T65" fmla="*/ 1421 h 143"/>
                  <a:gd name="T66" fmla="*/ 53618 w 151"/>
                  <a:gd name="T67" fmla="*/ 1421 h 143"/>
                  <a:gd name="T68" fmla="*/ 53260 w 151"/>
                  <a:gd name="T69" fmla="*/ 1066 h 143"/>
                  <a:gd name="T70" fmla="*/ 53260 w 151"/>
                  <a:gd name="T71" fmla="*/ 1066 h 143"/>
                  <a:gd name="T72" fmla="*/ 53260 w 151"/>
                  <a:gd name="T73" fmla="*/ 1066 h 143"/>
                  <a:gd name="T74" fmla="*/ 53260 w 151"/>
                  <a:gd name="T75" fmla="*/ 1066 h 143"/>
                  <a:gd name="T76" fmla="*/ 53260 w 151"/>
                  <a:gd name="T77" fmla="*/ 710 h 143"/>
                  <a:gd name="T78" fmla="*/ 53260 w 151"/>
                  <a:gd name="T79" fmla="*/ 710 h 143"/>
                  <a:gd name="T80" fmla="*/ 52903 w 151"/>
                  <a:gd name="T81" fmla="*/ 355 h 143"/>
                  <a:gd name="T82" fmla="*/ 52903 w 151"/>
                  <a:gd name="T83" fmla="*/ 355 h 143"/>
                  <a:gd name="T84" fmla="*/ 52903 w 151"/>
                  <a:gd name="T85" fmla="*/ 355 h 143"/>
                  <a:gd name="T86" fmla="*/ 52903 w 151"/>
                  <a:gd name="T87" fmla="*/ 355 h 143"/>
                  <a:gd name="T88" fmla="*/ 52545 w 151"/>
                  <a:gd name="T89" fmla="*/ 0 h 143"/>
                  <a:gd name="T90" fmla="*/ 0 w 151"/>
                  <a:gd name="T91" fmla="*/ 43695 h 1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51" h="143">
                    <a:moveTo>
                      <a:pt x="0" y="123"/>
                    </a:moveTo>
                    <a:lnTo>
                      <a:pt x="0" y="123"/>
                    </a:lnTo>
                    <a:cubicBezTo>
                      <a:pt x="0" y="124"/>
                      <a:pt x="1" y="124"/>
                      <a:pt x="2" y="124"/>
                    </a:cubicBezTo>
                    <a:cubicBezTo>
                      <a:pt x="2" y="125"/>
                      <a:pt x="3" y="125"/>
                      <a:pt x="3" y="125"/>
                    </a:cubicBezTo>
                    <a:cubicBezTo>
                      <a:pt x="3" y="125"/>
                      <a:pt x="3" y="125"/>
                      <a:pt x="4" y="125"/>
                    </a:cubicBezTo>
                    <a:cubicBezTo>
                      <a:pt x="7" y="126"/>
                      <a:pt x="55" y="142"/>
                      <a:pt x="98" y="115"/>
                    </a:cubicBezTo>
                    <a:cubicBezTo>
                      <a:pt x="128" y="96"/>
                      <a:pt x="145" y="60"/>
                      <a:pt x="150" y="8"/>
                    </a:cubicBezTo>
                    <a:cubicBezTo>
                      <a:pt x="150" y="7"/>
                      <a:pt x="150" y="7"/>
                      <a:pt x="150" y="7"/>
                    </a:cubicBezTo>
                    <a:cubicBezTo>
                      <a:pt x="150" y="7"/>
                      <a:pt x="150" y="7"/>
                      <a:pt x="150" y="6"/>
                    </a:cubicBezTo>
                    <a:lnTo>
                      <a:pt x="150" y="5"/>
                    </a:lnTo>
                    <a:cubicBezTo>
                      <a:pt x="150" y="5"/>
                      <a:pt x="150" y="5"/>
                      <a:pt x="150" y="4"/>
                    </a:cubicBezTo>
                    <a:cubicBezTo>
                      <a:pt x="149" y="4"/>
                      <a:pt x="149" y="3"/>
                      <a:pt x="149" y="3"/>
                    </a:cubicBezTo>
                    <a:lnTo>
                      <a:pt x="149" y="2"/>
                    </a:lnTo>
                    <a:cubicBezTo>
                      <a:pt x="149" y="2"/>
                      <a:pt x="149" y="1"/>
                      <a:pt x="148" y="1"/>
                    </a:cubicBezTo>
                    <a:cubicBezTo>
                      <a:pt x="147" y="1"/>
                      <a:pt x="147" y="1"/>
                      <a:pt x="147" y="0"/>
                    </a:cubicBezTo>
                    <a:lnTo>
                      <a:pt x="0" y="12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2" name="Freeform 277">
                <a:extLst>
                  <a:ext uri="{FF2B5EF4-FFF2-40B4-BE49-F238E27FC236}">
                    <a16:creationId xmlns="" xmlns:a16="http://schemas.microsoft.com/office/drawing/2014/main" id="{A6BC94C4-2120-FE49-85CA-83592F664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9213" y="6951663"/>
                <a:ext cx="55562" cy="47625"/>
              </a:xfrm>
              <a:custGeom>
                <a:avLst/>
                <a:gdLst>
                  <a:gd name="T0" fmla="*/ 55206 w 156"/>
                  <a:gd name="T1" fmla="*/ 2545 h 131"/>
                  <a:gd name="T2" fmla="*/ 55206 w 156"/>
                  <a:gd name="T3" fmla="*/ 2545 h 131"/>
                  <a:gd name="T4" fmla="*/ 55206 w 156"/>
                  <a:gd name="T5" fmla="*/ 2545 h 131"/>
                  <a:gd name="T6" fmla="*/ 55206 w 156"/>
                  <a:gd name="T7" fmla="*/ 2545 h 131"/>
                  <a:gd name="T8" fmla="*/ 54850 w 156"/>
                  <a:gd name="T9" fmla="*/ 2545 h 131"/>
                  <a:gd name="T10" fmla="*/ 54850 w 156"/>
                  <a:gd name="T11" fmla="*/ 2545 h 131"/>
                  <a:gd name="T12" fmla="*/ 54850 w 156"/>
                  <a:gd name="T13" fmla="*/ 2545 h 131"/>
                  <a:gd name="T14" fmla="*/ 54850 w 156"/>
                  <a:gd name="T15" fmla="*/ 2545 h 131"/>
                  <a:gd name="T16" fmla="*/ 54850 w 156"/>
                  <a:gd name="T17" fmla="*/ 2181 h 131"/>
                  <a:gd name="T18" fmla="*/ 54850 w 156"/>
                  <a:gd name="T19" fmla="*/ 2181 h 131"/>
                  <a:gd name="T20" fmla="*/ 54494 w 156"/>
                  <a:gd name="T21" fmla="*/ 2181 h 131"/>
                  <a:gd name="T22" fmla="*/ 54494 w 156"/>
                  <a:gd name="T23" fmla="*/ 2181 h 131"/>
                  <a:gd name="T24" fmla="*/ 54137 w 156"/>
                  <a:gd name="T25" fmla="*/ 2181 h 131"/>
                  <a:gd name="T26" fmla="*/ 54137 w 156"/>
                  <a:gd name="T27" fmla="*/ 2181 h 131"/>
                  <a:gd name="T28" fmla="*/ 54137 w 156"/>
                  <a:gd name="T29" fmla="*/ 2181 h 131"/>
                  <a:gd name="T30" fmla="*/ 54137 w 156"/>
                  <a:gd name="T31" fmla="*/ 2181 h 131"/>
                  <a:gd name="T32" fmla="*/ 53781 w 156"/>
                  <a:gd name="T33" fmla="*/ 2181 h 131"/>
                  <a:gd name="T34" fmla="*/ 53781 w 156"/>
                  <a:gd name="T35" fmla="*/ 2181 h 131"/>
                  <a:gd name="T36" fmla="*/ 53781 w 156"/>
                  <a:gd name="T37" fmla="*/ 2181 h 131"/>
                  <a:gd name="T38" fmla="*/ 53781 w 156"/>
                  <a:gd name="T39" fmla="*/ 2181 h 131"/>
                  <a:gd name="T40" fmla="*/ 53425 w 156"/>
                  <a:gd name="T41" fmla="*/ 2181 h 131"/>
                  <a:gd name="T42" fmla="*/ 53425 w 156"/>
                  <a:gd name="T43" fmla="*/ 2181 h 131"/>
                  <a:gd name="T44" fmla="*/ 12466 w 156"/>
                  <a:gd name="T45" fmla="*/ 13088 h 131"/>
                  <a:gd name="T46" fmla="*/ 12466 w 156"/>
                  <a:gd name="T47" fmla="*/ 13088 h 131"/>
                  <a:gd name="T48" fmla="*/ 2137 w 156"/>
                  <a:gd name="T49" fmla="*/ 45444 h 131"/>
                  <a:gd name="T50" fmla="*/ 2137 w 156"/>
                  <a:gd name="T51" fmla="*/ 45444 h 131"/>
                  <a:gd name="T52" fmla="*/ 2137 w 156"/>
                  <a:gd name="T53" fmla="*/ 45807 h 131"/>
                  <a:gd name="T54" fmla="*/ 2137 w 156"/>
                  <a:gd name="T55" fmla="*/ 45807 h 131"/>
                  <a:gd name="T56" fmla="*/ 2137 w 156"/>
                  <a:gd name="T57" fmla="*/ 45807 h 131"/>
                  <a:gd name="T58" fmla="*/ 2137 w 156"/>
                  <a:gd name="T59" fmla="*/ 45807 h 131"/>
                  <a:gd name="T60" fmla="*/ 2137 w 156"/>
                  <a:gd name="T61" fmla="*/ 45807 h 131"/>
                  <a:gd name="T62" fmla="*/ 2137 w 156"/>
                  <a:gd name="T63" fmla="*/ 45807 h 131"/>
                  <a:gd name="T64" fmla="*/ 2493 w 156"/>
                  <a:gd name="T65" fmla="*/ 46534 h 131"/>
                  <a:gd name="T66" fmla="*/ 2493 w 156"/>
                  <a:gd name="T67" fmla="*/ 46534 h 131"/>
                  <a:gd name="T68" fmla="*/ 2493 w 156"/>
                  <a:gd name="T69" fmla="*/ 46534 h 131"/>
                  <a:gd name="T70" fmla="*/ 2493 w 156"/>
                  <a:gd name="T71" fmla="*/ 46534 h 131"/>
                  <a:gd name="T72" fmla="*/ 2849 w 156"/>
                  <a:gd name="T73" fmla="*/ 47261 h 131"/>
                  <a:gd name="T74" fmla="*/ 55206 w 156"/>
                  <a:gd name="T75" fmla="*/ 2545 h 13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6" h="131">
                    <a:moveTo>
                      <a:pt x="155" y="7"/>
                    </a:moveTo>
                    <a:lnTo>
                      <a:pt x="155" y="7"/>
                    </a:lnTo>
                    <a:lnTo>
                      <a:pt x="154" y="7"/>
                    </a:lnTo>
                    <a:cubicBezTo>
                      <a:pt x="154" y="6"/>
                      <a:pt x="154" y="6"/>
                      <a:pt x="154" y="6"/>
                    </a:cubicBezTo>
                    <a:cubicBezTo>
                      <a:pt x="154" y="6"/>
                      <a:pt x="154" y="6"/>
                      <a:pt x="153" y="6"/>
                    </a:cubicBezTo>
                    <a:cubicBezTo>
                      <a:pt x="153" y="6"/>
                      <a:pt x="153" y="6"/>
                      <a:pt x="152" y="6"/>
                    </a:cubicBezTo>
                    <a:lnTo>
                      <a:pt x="151" y="6"/>
                    </a:lnTo>
                    <a:lnTo>
                      <a:pt x="150" y="6"/>
                    </a:lnTo>
                    <a:cubicBezTo>
                      <a:pt x="98" y="0"/>
                      <a:pt x="60" y="11"/>
                      <a:pt x="35" y="36"/>
                    </a:cubicBezTo>
                    <a:cubicBezTo>
                      <a:pt x="0" y="72"/>
                      <a:pt x="6" y="123"/>
                      <a:pt x="6" y="125"/>
                    </a:cubicBezTo>
                    <a:cubicBezTo>
                      <a:pt x="6" y="125"/>
                      <a:pt x="6" y="125"/>
                      <a:pt x="6" y="126"/>
                    </a:cubicBezTo>
                    <a:cubicBezTo>
                      <a:pt x="6" y="126"/>
                      <a:pt x="7" y="127"/>
                      <a:pt x="7" y="128"/>
                    </a:cubicBezTo>
                    <a:cubicBezTo>
                      <a:pt x="7" y="129"/>
                      <a:pt x="8" y="129"/>
                      <a:pt x="8" y="130"/>
                    </a:cubicBezTo>
                    <a:lnTo>
                      <a:pt x="155" y="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3" name="Freeform 278">
                <a:extLst>
                  <a:ext uri="{FF2B5EF4-FFF2-40B4-BE49-F238E27FC236}">
                    <a16:creationId xmlns="" xmlns:a16="http://schemas.microsoft.com/office/drawing/2014/main" id="{5556D8A2-0E83-9347-9F4A-A44754E82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8875" y="6927850"/>
                <a:ext cx="65088" cy="36513"/>
              </a:xfrm>
              <a:custGeom>
                <a:avLst/>
                <a:gdLst>
                  <a:gd name="T0" fmla="*/ 63997 w 179"/>
                  <a:gd name="T1" fmla="*/ 36155 h 102"/>
                  <a:gd name="T2" fmla="*/ 63997 w 179"/>
                  <a:gd name="T3" fmla="*/ 36155 h 102"/>
                  <a:gd name="T4" fmla="*/ 64361 w 179"/>
                  <a:gd name="T5" fmla="*/ 35081 h 102"/>
                  <a:gd name="T6" fmla="*/ 64361 w 179"/>
                  <a:gd name="T7" fmla="*/ 35081 h 102"/>
                  <a:gd name="T8" fmla="*/ 64361 w 179"/>
                  <a:gd name="T9" fmla="*/ 35081 h 102"/>
                  <a:gd name="T10" fmla="*/ 64361 w 179"/>
                  <a:gd name="T11" fmla="*/ 35081 h 102"/>
                  <a:gd name="T12" fmla="*/ 64361 w 179"/>
                  <a:gd name="T13" fmla="*/ 34365 h 102"/>
                  <a:gd name="T14" fmla="*/ 64361 w 179"/>
                  <a:gd name="T15" fmla="*/ 34365 h 102"/>
                  <a:gd name="T16" fmla="*/ 64724 w 179"/>
                  <a:gd name="T17" fmla="*/ 34365 h 102"/>
                  <a:gd name="T18" fmla="*/ 64724 w 179"/>
                  <a:gd name="T19" fmla="*/ 34365 h 102"/>
                  <a:gd name="T20" fmla="*/ 64361 w 179"/>
                  <a:gd name="T21" fmla="*/ 34365 h 102"/>
                  <a:gd name="T22" fmla="*/ 64361 w 179"/>
                  <a:gd name="T23" fmla="*/ 34365 h 102"/>
                  <a:gd name="T24" fmla="*/ 64361 w 179"/>
                  <a:gd name="T25" fmla="*/ 34007 h 102"/>
                  <a:gd name="T26" fmla="*/ 64361 w 179"/>
                  <a:gd name="T27" fmla="*/ 34007 h 102"/>
                  <a:gd name="T28" fmla="*/ 45453 w 179"/>
                  <a:gd name="T29" fmla="*/ 6443 h 102"/>
                  <a:gd name="T30" fmla="*/ 45453 w 179"/>
                  <a:gd name="T31" fmla="*/ 6443 h 102"/>
                  <a:gd name="T32" fmla="*/ 2182 w 179"/>
                  <a:gd name="T33" fmla="*/ 7517 h 102"/>
                  <a:gd name="T34" fmla="*/ 2182 w 179"/>
                  <a:gd name="T35" fmla="*/ 7517 h 102"/>
                  <a:gd name="T36" fmla="*/ 1818 w 179"/>
                  <a:gd name="T37" fmla="*/ 7517 h 102"/>
                  <a:gd name="T38" fmla="*/ 1818 w 179"/>
                  <a:gd name="T39" fmla="*/ 7517 h 102"/>
                  <a:gd name="T40" fmla="*/ 1454 w 179"/>
                  <a:gd name="T41" fmla="*/ 7517 h 102"/>
                  <a:gd name="T42" fmla="*/ 1454 w 179"/>
                  <a:gd name="T43" fmla="*/ 7517 h 102"/>
                  <a:gd name="T44" fmla="*/ 1454 w 179"/>
                  <a:gd name="T45" fmla="*/ 7517 h 102"/>
                  <a:gd name="T46" fmla="*/ 1454 w 179"/>
                  <a:gd name="T47" fmla="*/ 7517 h 102"/>
                  <a:gd name="T48" fmla="*/ 1091 w 179"/>
                  <a:gd name="T49" fmla="*/ 7875 h 102"/>
                  <a:gd name="T50" fmla="*/ 1091 w 179"/>
                  <a:gd name="T51" fmla="*/ 7875 h 102"/>
                  <a:gd name="T52" fmla="*/ 727 w 179"/>
                  <a:gd name="T53" fmla="*/ 8233 h 102"/>
                  <a:gd name="T54" fmla="*/ 727 w 179"/>
                  <a:gd name="T55" fmla="*/ 8233 h 102"/>
                  <a:gd name="T56" fmla="*/ 727 w 179"/>
                  <a:gd name="T57" fmla="*/ 8233 h 102"/>
                  <a:gd name="T58" fmla="*/ 727 w 179"/>
                  <a:gd name="T59" fmla="*/ 8233 h 102"/>
                  <a:gd name="T60" fmla="*/ 727 w 179"/>
                  <a:gd name="T61" fmla="*/ 8233 h 102"/>
                  <a:gd name="T62" fmla="*/ 727 w 179"/>
                  <a:gd name="T63" fmla="*/ 8233 h 102"/>
                  <a:gd name="T64" fmla="*/ 727 w 179"/>
                  <a:gd name="T65" fmla="*/ 8233 h 102"/>
                  <a:gd name="T66" fmla="*/ 727 w 179"/>
                  <a:gd name="T67" fmla="*/ 8233 h 102"/>
                  <a:gd name="T68" fmla="*/ 364 w 179"/>
                  <a:gd name="T69" fmla="*/ 8591 h 102"/>
                  <a:gd name="T70" fmla="*/ 364 w 179"/>
                  <a:gd name="T71" fmla="*/ 8591 h 102"/>
                  <a:gd name="T72" fmla="*/ 364 w 179"/>
                  <a:gd name="T73" fmla="*/ 8591 h 102"/>
                  <a:gd name="T74" fmla="*/ 364 w 179"/>
                  <a:gd name="T75" fmla="*/ 8591 h 102"/>
                  <a:gd name="T76" fmla="*/ 364 w 179"/>
                  <a:gd name="T77" fmla="*/ 8949 h 102"/>
                  <a:gd name="T78" fmla="*/ 364 w 179"/>
                  <a:gd name="T79" fmla="*/ 8949 h 102"/>
                  <a:gd name="T80" fmla="*/ 364 w 179"/>
                  <a:gd name="T81" fmla="*/ 8949 h 102"/>
                  <a:gd name="T82" fmla="*/ 364 w 179"/>
                  <a:gd name="T83" fmla="*/ 8949 h 102"/>
                  <a:gd name="T84" fmla="*/ 0 w 179"/>
                  <a:gd name="T85" fmla="*/ 9307 h 102"/>
                  <a:gd name="T86" fmla="*/ 0 w 179"/>
                  <a:gd name="T87" fmla="*/ 9307 h 102"/>
                  <a:gd name="T88" fmla="*/ 0 w 179"/>
                  <a:gd name="T89" fmla="*/ 9307 h 102"/>
                  <a:gd name="T90" fmla="*/ 63997 w 179"/>
                  <a:gd name="T91" fmla="*/ 36155 h 1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79" h="102">
                    <a:moveTo>
                      <a:pt x="176" y="101"/>
                    </a:moveTo>
                    <a:lnTo>
                      <a:pt x="176" y="101"/>
                    </a:lnTo>
                    <a:cubicBezTo>
                      <a:pt x="177" y="100"/>
                      <a:pt x="177" y="99"/>
                      <a:pt x="177" y="98"/>
                    </a:cubicBezTo>
                    <a:cubicBezTo>
                      <a:pt x="178" y="98"/>
                      <a:pt x="178" y="97"/>
                      <a:pt x="177" y="96"/>
                    </a:cubicBezTo>
                    <a:lnTo>
                      <a:pt x="178" y="96"/>
                    </a:lnTo>
                    <a:cubicBezTo>
                      <a:pt x="178" y="96"/>
                      <a:pt x="178" y="96"/>
                      <a:pt x="177" y="96"/>
                    </a:cubicBezTo>
                    <a:cubicBezTo>
                      <a:pt x="177" y="96"/>
                      <a:pt x="177" y="96"/>
                      <a:pt x="177" y="95"/>
                    </a:cubicBezTo>
                    <a:cubicBezTo>
                      <a:pt x="177" y="94"/>
                      <a:pt x="168" y="42"/>
                      <a:pt x="125" y="18"/>
                    </a:cubicBezTo>
                    <a:cubicBezTo>
                      <a:pt x="93" y="0"/>
                      <a:pt x="54" y="1"/>
                      <a:pt x="6" y="21"/>
                    </a:cubicBezTo>
                    <a:lnTo>
                      <a:pt x="5" y="21"/>
                    </a:lnTo>
                    <a:lnTo>
                      <a:pt x="4" y="21"/>
                    </a:lnTo>
                    <a:cubicBezTo>
                      <a:pt x="4" y="22"/>
                      <a:pt x="3" y="22"/>
                      <a:pt x="3" y="22"/>
                    </a:cubicBezTo>
                    <a:cubicBezTo>
                      <a:pt x="3" y="22"/>
                      <a:pt x="3" y="23"/>
                      <a:pt x="2" y="23"/>
                    </a:cubicBezTo>
                    <a:cubicBezTo>
                      <a:pt x="2" y="24"/>
                      <a:pt x="1" y="24"/>
                      <a:pt x="1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176" y="10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4" name="Freeform 279">
                <a:extLst>
                  <a:ext uri="{FF2B5EF4-FFF2-40B4-BE49-F238E27FC236}">
                    <a16:creationId xmlns="" xmlns:a16="http://schemas.microsoft.com/office/drawing/2014/main" id="{BCFCC472-40C7-B649-829D-E952E9099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8875" y="6937375"/>
                <a:ext cx="63500" cy="39688"/>
              </a:xfrm>
              <a:custGeom>
                <a:avLst/>
                <a:gdLst>
                  <a:gd name="T0" fmla="*/ 0 w 177"/>
                  <a:gd name="T1" fmla="*/ 0 h 110"/>
                  <a:gd name="T2" fmla="*/ 0 w 177"/>
                  <a:gd name="T3" fmla="*/ 0 h 110"/>
                  <a:gd name="T4" fmla="*/ 0 w 177"/>
                  <a:gd name="T5" fmla="*/ 361 h 110"/>
                  <a:gd name="T6" fmla="*/ 0 w 177"/>
                  <a:gd name="T7" fmla="*/ 361 h 110"/>
                  <a:gd name="T8" fmla="*/ 0 w 177"/>
                  <a:gd name="T9" fmla="*/ 722 h 110"/>
                  <a:gd name="T10" fmla="*/ 0 w 177"/>
                  <a:gd name="T11" fmla="*/ 722 h 110"/>
                  <a:gd name="T12" fmla="*/ 0 w 177"/>
                  <a:gd name="T13" fmla="*/ 1082 h 110"/>
                  <a:gd name="T14" fmla="*/ 0 w 177"/>
                  <a:gd name="T15" fmla="*/ 1082 h 110"/>
                  <a:gd name="T16" fmla="*/ 0 w 177"/>
                  <a:gd name="T17" fmla="*/ 1082 h 110"/>
                  <a:gd name="T18" fmla="*/ 0 w 177"/>
                  <a:gd name="T19" fmla="*/ 1443 h 110"/>
                  <a:gd name="T20" fmla="*/ 0 w 177"/>
                  <a:gd name="T21" fmla="*/ 1443 h 110"/>
                  <a:gd name="T22" fmla="*/ 0 w 177"/>
                  <a:gd name="T23" fmla="*/ 1443 h 110"/>
                  <a:gd name="T24" fmla="*/ 0 w 177"/>
                  <a:gd name="T25" fmla="*/ 1443 h 110"/>
                  <a:gd name="T26" fmla="*/ 0 w 177"/>
                  <a:gd name="T27" fmla="*/ 1804 h 110"/>
                  <a:gd name="T28" fmla="*/ 0 w 177"/>
                  <a:gd name="T29" fmla="*/ 1804 h 110"/>
                  <a:gd name="T30" fmla="*/ 0 w 177"/>
                  <a:gd name="T31" fmla="*/ 1804 h 110"/>
                  <a:gd name="T32" fmla="*/ 0 w 177"/>
                  <a:gd name="T33" fmla="*/ 1804 h 110"/>
                  <a:gd name="T34" fmla="*/ 0 w 177"/>
                  <a:gd name="T35" fmla="*/ 2165 h 110"/>
                  <a:gd name="T36" fmla="*/ 0 w 177"/>
                  <a:gd name="T37" fmla="*/ 2165 h 110"/>
                  <a:gd name="T38" fmla="*/ 0 w 177"/>
                  <a:gd name="T39" fmla="*/ 2526 h 110"/>
                  <a:gd name="T40" fmla="*/ 0 w 177"/>
                  <a:gd name="T41" fmla="*/ 2526 h 110"/>
                  <a:gd name="T42" fmla="*/ 29059 w 177"/>
                  <a:gd name="T43" fmla="*/ 34276 h 110"/>
                  <a:gd name="T44" fmla="*/ 29059 w 177"/>
                  <a:gd name="T45" fmla="*/ 34276 h 110"/>
                  <a:gd name="T46" fmla="*/ 62065 w 177"/>
                  <a:gd name="T47" fmla="*/ 28142 h 110"/>
                  <a:gd name="T48" fmla="*/ 62065 w 177"/>
                  <a:gd name="T49" fmla="*/ 28142 h 110"/>
                  <a:gd name="T50" fmla="*/ 62424 w 177"/>
                  <a:gd name="T51" fmla="*/ 28142 h 110"/>
                  <a:gd name="T52" fmla="*/ 62424 w 177"/>
                  <a:gd name="T53" fmla="*/ 28142 h 110"/>
                  <a:gd name="T54" fmla="*/ 62424 w 177"/>
                  <a:gd name="T55" fmla="*/ 28142 h 110"/>
                  <a:gd name="T56" fmla="*/ 62424 w 177"/>
                  <a:gd name="T57" fmla="*/ 28142 h 110"/>
                  <a:gd name="T58" fmla="*/ 62424 w 177"/>
                  <a:gd name="T59" fmla="*/ 28142 h 110"/>
                  <a:gd name="T60" fmla="*/ 62424 w 177"/>
                  <a:gd name="T61" fmla="*/ 28142 h 110"/>
                  <a:gd name="T62" fmla="*/ 62782 w 177"/>
                  <a:gd name="T63" fmla="*/ 27421 h 110"/>
                  <a:gd name="T64" fmla="*/ 62782 w 177"/>
                  <a:gd name="T65" fmla="*/ 27421 h 110"/>
                  <a:gd name="T66" fmla="*/ 63141 w 177"/>
                  <a:gd name="T67" fmla="*/ 27421 h 110"/>
                  <a:gd name="T68" fmla="*/ 63141 w 177"/>
                  <a:gd name="T69" fmla="*/ 27421 h 110"/>
                  <a:gd name="T70" fmla="*/ 63141 w 177"/>
                  <a:gd name="T71" fmla="*/ 27060 h 110"/>
                  <a:gd name="T72" fmla="*/ 0 w 177"/>
                  <a:gd name="T73" fmla="*/ 0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77" h="11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cubicBezTo>
                      <a:pt x="20" y="55"/>
                      <a:pt x="47" y="84"/>
                      <a:pt x="81" y="95"/>
                    </a:cubicBezTo>
                    <a:cubicBezTo>
                      <a:pt x="129" y="109"/>
                      <a:pt x="172" y="79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5" y="78"/>
                      <a:pt x="175" y="77"/>
                      <a:pt x="175" y="76"/>
                    </a:cubicBezTo>
                    <a:lnTo>
                      <a:pt x="176" y="76"/>
                    </a:lnTo>
                    <a:lnTo>
                      <a:pt x="176" y="7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5" name="Freeform 280">
                <a:extLst>
                  <a:ext uri="{FF2B5EF4-FFF2-40B4-BE49-F238E27FC236}">
                    <a16:creationId xmlns="" xmlns:a16="http://schemas.microsoft.com/office/drawing/2014/main" id="{DDC4FD47-A037-0E44-8FFD-9DB1C813E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650" y="6858000"/>
                <a:ext cx="65088" cy="36513"/>
              </a:xfrm>
              <a:custGeom>
                <a:avLst/>
                <a:gdLst>
                  <a:gd name="T0" fmla="*/ 64361 w 179"/>
                  <a:gd name="T1" fmla="*/ 36155 h 102"/>
                  <a:gd name="T2" fmla="*/ 64361 w 179"/>
                  <a:gd name="T3" fmla="*/ 36155 h 102"/>
                  <a:gd name="T4" fmla="*/ 64724 w 179"/>
                  <a:gd name="T5" fmla="*/ 35439 h 102"/>
                  <a:gd name="T6" fmla="*/ 64724 w 179"/>
                  <a:gd name="T7" fmla="*/ 35439 h 102"/>
                  <a:gd name="T8" fmla="*/ 64724 w 179"/>
                  <a:gd name="T9" fmla="*/ 35081 h 102"/>
                  <a:gd name="T10" fmla="*/ 64724 w 179"/>
                  <a:gd name="T11" fmla="*/ 35081 h 102"/>
                  <a:gd name="T12" fmla="*/ 64724 w 179"/>
                  <a:gd name="T13" fmla="*/ 34723 h 102"/>
                  <a:gd name="T14" fmla="*/ 64724 w 179"/>
                  <a:gd name="T15" fmla="*/ 34723 h 102"/>
                  <a:gd name="T16" fmla="*/ 64724 w 179"/>
                  <a:gd name="T17" fmla="*/ 34365 h 102"/>
                  <a:gd name="T18" fmla="*/ 64724 w 179"/>
                  <a:gd name="T19" fmla="*/ 34365 h 102"/>
                  <a:gd name="T20" fmla="*/ 64724 w 179"/>
                  <a:gd name="T21" fmla="*/ 34365 h 102"/>
                  <a:gd name="T22" fmla="*/ 64724 w 179"/>
                  <a:gd name="T23" fmla="*/ 34365 h 102"/>
                  <a:gd name="T24" fmla="*/ 64724 w 179"/>
                  <a:gd name="T25" fmla="*/ 34365 h 102"/>
                  <a:gd name="T26" fmla="*/ 64724 w 179"/>
                  <a:gd name="T27" fmla="*/ 34365 h 102"/>
                  <a:gd name="T28" fmla="*/ 45453 w 179"/>
                  <a:gd name="T29" fmla="*/ 6443 h 102"/>
                  <a:gd name="T30" fmla="*/ 45453 w 179"/>
                  <a:gd name="T31" fmla="*/ 6443 h 102"/>
                  <a:gd name="T32" fmla="*/ 1818 w 179"/>
                  <a:gd name="T33" fmla="*/ 7517 h 102"/>
                  <a:gd name="T34" fmla="*/ 1818 w 179"/>
                  <a:gd name="T35" fmla="*/ 7517 h 102"/>
                  <a:gd name="T36" fmla="*/ 1818 w 179"/>
                  <a:gd name="T37" fmla="*/ 7875 h 102"/>
                  <a:gd name="T38" fmla="*/ 1818 w 179"/>
                  <a:gd name="T39" fmla="*/ 7875 h 102"/>
                  <a:gd name="T40" fmla="*/ 1818 w 179"/>
                  <a:gd name="T41" fmla="*/ 7875 h 102"/>
                  <a:gd name="T42" fmla="*/ 1818 w 179"/>
                  <a:gd name="T43" fmla="*/ 7875 h 102"/>
                  <a:gd name="T44" fmla="*/ 1454 w 179"/>
                  <a:gd name="T45" fmla="*/ 7875 h 102"/>
                  <a:gd name="T46" fmla="*/ 1454 w 179"/>
                  <a:gd name="T47" fmla="*/ 7875 h 102"/>
                  <a:gd name="T48" fmla="*/ 1454 w 179"/>
                  <a:gd name="T49" fmla="*/ 7875 h 102"/>
                  <a:gd name="T50" fmla="*/ 1454 w 179"/>
                  <a:gd name="T51" fmla="*/ 7875 h 102"/>
                  <a:gd name="T52" fmla="*/ 1091 w 179"/>
                  <a:gd name="T53" fmla="*/ 8233 h 102"/>
                  <a:gd name="T54" fmla="*/ 1091 w 179"/>
                  <a:gd name="T55" fmla="*/ 8233 h 102"/>
                  <a:gd name="T56" fmla="*/ 727 w 179"/>
                  <a:gd name="T57" fmla="*/ 8233 h 102"/>
                  <a:gd name="T58" fmla="*/ 727 w 179"/>
                  <a:gd name="T59" fmla="*/ 8233 h 102"/>
                  <a:gd name="T60" fmla="*/ 727 w 179"/>
                  <a:gd name="T61" fmla="*/ 8233 h 102"/>
                  <a:gd name="T62" fmla="*/ 727 w 179"/>
                  <a:gd name="T63" fmla="*/ 8233 h 102"/>
                  <a:gd name="T64" fmla="*/ 727 w 179"/>
                  <a:gd name="T65" fmla="*/ 8591 h 102"/>
                  <a:gd name="T66" fmla="*/ 727 w 179"/>
                  <a:gd name="T67" fmla="*/ 8591 h 102"/>
                  <a:gd name="T68" fmla="*/ 727 w 179"/>
                  <a:gd name="T69" fmla="*/ 8591 h 102"/>
                  <a:gd name="T70" fmla="*/ 727 w 179"/>
                  <a:gd name="T71" fmla="*/ 8591 h 102"/>
                  <a:gd name="T72" fmla="*/ 364 w 179"/>
                  <a:gd name="T73" fmla="*/ 8591 h 102"/>
                  <a:gd name="T74" fmla="*/ 364 w 179"/>
                  <a:gd name="T75" fmla="*/ 8591 h 102"/>
                  <a:gd name="T76" fmla="*/ 364 w 179"/>
                  <a:gd name="T77" fmla="*/ 8949 h 102"/>
                  <a:gd name="T78" fmla="*/ 364 w 179"/>
                  <a:gd name="T79" fmla="*/ 9307 h 102"/>
                  <a:gd name="T80" fmla="*/ 364 w 179"/>
                  <a:gd name="T81" fmla="*/ 9307 h 102"/>
                  <a:gd name="T82" fmla="*/ 364 w 179"/>
                  <a:gd name="T83" fmla="*/ 9307 h 102"/>
                  <a:gd name="T84" fmla="*/ 364 w 179"/>
                  <a:gd name="T85" fmla="*/ 9307 h 102"/>
                  <a:gd name="T86" fmla="*/ 0 w 179"/>
                  <a:gd name="T87" fmla="*/ 9665 h 102"/>
                  <a:gd name="T88" fmla="*/ 64361 w 179"/>
                  <a:gd name="T89" fmla="*/ 36155 h 1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9" h="102">
                    <a:moveTo>
                      <a:pt x="177" y="101"/>
                    </a:moveTo>
                    <a:lnTo>
                      <a:pt x="177" y="101"/>
                    </a:lnTo>
                    <a:cubicBezTo>
                      <a:pt x="177" y="100"/>
                      <a:pt x="178" y="100"/>
                      <a:pt x="178" y="99"/>
                    </a:cubicBezTo>
                    <a:cubicBezTo>
                      <a:pt x="178" y="98"/>
                      <a:pt x="178" y="98"/>
                      <a:pt x="178" y="98"/>
                    </a:cubicBezTo>
                    <a:lnTo>
                      <a:pt x="178" y="97"/>
                    </a:lnTo>
                    <a:cubicBezTo>
                      <a:pt x="178" y="97"/>
                      <a:pt x="178" y="97"/>
                      <a:pt x="178" y="96"/>
                    </a:cubicBezTo>
                    <a:cubicBezTo>
                      <a:pt x="177" y="94"/>
                      <a:pt x="169" y="43"/>
                      <a:pt x="125" y="18"/>
                    </a:cubicBezTo>
                    <a:cubicBezTo>
                      <a:pt x="94" y="0"/>
                      <a:pt x="53" y="2"/>
                      <a:pt x="5" y="21"/>
                    </a:cubicBezTo>
                    <a:cubicBezTo>
                      <a:pt x="5" y="21"/>
                      <a:pt x="5" y="21"/>
                      <a:pt x="5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2"/>
                      <a:pt x="3" y="23"/>
                      <a:pt x="3" y="23"/>
                    </a:cubicBezTo>
                    <a:cubicBezTo>
                      <a:pt x="3" y="23"/>
                      <a:pt x="3" y="23"/>
                      <a:pt x="2" y="23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1" y="25"/>
                      <a:pt x="1" y="25"/>
                    </a:cubicBezTo>
                    <a:lnTo>
                      <a:pt x="1" y="26"/>
                    </a:lnTo>
                    <a:cubicBezTo>
                      <a:pt x="1" y="27"/>
                      <a:pt x="0" y="27"/>
                      <a:pt x="0" y="27"/>
                    </a:cubicBezTo>
                    <a:lnTo>
                      <a:pt x="177" y="10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6" name="Freeform 281">
                <a:extLst>
                  <a:ext uri="{FF2B5EF4-FFF2-40B4-BE49-F238E27FC236}">
                    <a16:creationId xmlns="" xmlns:a16="http://schemas.microsoft.com/office/drawing/2014/main" id="{4ECE62D3-95D9-B841-B5EA-E31D17DEF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650" y="6869113"/>
                <a:ext cx="63500" cy="39687"/>
              </a:xfrm>
              <a:custGeom>
                <a:avLst/>
                <a:gdLst>
                  <a:gd name="T0" fmla="*/ 0 w 178"/>
                  <a:gd name="T1" fmla="*/ 0 h 109"/>
                  <a:gd name="T2" fmla="*/ 0 w 178"/>
                  <a:gd name="T3" fmla="*/ 0 h 109"/>
                  <a:gd name="T4" fmla="*/ 0 w 178"/>
                  <a:gd name="T5" fmla="*/ 0 h 109"/>
                  <a:gd name="T6" fmla="*/ 0 w 178"/>
                  <a:gd name="T7" fmla="*/ 0 h 109"/>
                  <a:gd name="T8" fmla="*/ 0 w 178"/>
                  <a:gd name="T9" fmla="*/ 364 h 109"/>
                  <a:gd name="T10" fmla="*/ 0 w 178"/>
                  <a:gd name="T11" fmla="*/ 364 h 109"/>
                  <a:gd name="T12" fmla="*/ 0 w 178"/>
                  <a:gd name="T13" fmla="*/ 728 h 109"/>
                  <a:gd name="T14" fmla="*/ 0 w 178"/>
                  <a:gd name="T15" fmla="*/ 728 h 109"/>
                  <a:gd name="T16" fmla="*/ 0 w 178"/>
                  <a:gd name="T17" fmla="*/ 728 h 109"/>
                  <a:gd name="T18" fmla="*/ 0 w 178"/>
                  <a:gd name="T19" fmla="*/ 728 h 109"/>
                  <a:gd name="T20" fmla="*/ 0 w 178"/>
                  <a:gd name="T21" fmla="*/ 1092 h 109"/>
                  <a:gd name="T22" fmla="*/ 0 w 178"/>
                  <a:gd name="T23" fmla="*/ 1092 h 109"/>
                  <a:gd name="T24" fmla="*/ 0 w 178"/>
                  <a:gd name="T25" fmla="*/ 1092 h 109"/>
                  <a:gd name="T26" fmla="*/ 0 w 178"/>
                  <a:gd name="T27" fmla="*/ 1092 h 109"/>
                  <a:gd name="T28" fmla="*/ 0 w 178"/>
                  <a:gd name="T29" fmla="*/ 1456 h 109"/>
                  <a:gd name="T30" fmla="*/ 0 w 178"/>
                  <a:gd name="T31" fmla="*/ 1456 h 109"/>
                  <a:gd name="T32" fmla="*/ 0 w 178"/>
                  <a:gd name="T33" fmla="*/ 1821 h 109"/>
                  <a:gd name="T34" fmla="*/ 0 w 178"/>
                  <a:gd name="T35" fmla="*/ 1821 h 109"/>
                  <a:gd name="T36" fmla="*/ 357 w 178"/>
                  <a:gd name="T37" fmla="*/ 1821 h 109"/>
                  <a:gd name="T38" fmla="*/ 357 w 178"/>
                  <a:gd name="T39" fmla="*/ 1821 h 109"/>
                  <a:gd name="T40" fmla="*/ 357 w 178"/>
                  <a:gd name="T41" fmla="*/ 2185 h 109"/>
                  <a:gd name="T42" fmla="*/ 357 w 178"/>
                  <a:gd name="T43" fmla="*/ 2185 h 109"/>
                  <a:gd name="T44" fmla="*/ 29253 w 178"/>
                  <a:gd name="T45" fmla="*/ 34225 h 109"/>
                  <a:gd name="T46" fmla="*/ 29253 w 178"/>
                  <a:gd name="T47" fmla="*/ 34225 h 109"/>
                  <a:gd name="T48" fmla="*/ 62073 w 178"/>
                  <a:gd name="T49" fmla="*/ 28036 h 109"/>
                  <a:gd name="T50" fmla="*/ 62073 w 178"/>
                  <a:gd name="T51" fmla="*/ 28036 h 109"/>
                  <a:gd name="T52" fmla="*/ 62073 w 178"/>
                  <a:gd name="T53" fmla="*/ 28036 h 109"/>
                  <a:gd name="T54" fmla="*/ 62073 w 178"/>
                  <a:gd name="T55" fmla="*/ 28036 h 109"/>
                  <a:gd name="T56" fmla="*/ 62073 w 178"/>
                  <a:gd name="T57" fmla="*/ 28036 h 109"/>
                  <a:gd name="T58" fmla="*/ 62073 w 178"/>
                  <a:gd name="T59" fmla="*/ 28036 h 109"/>
                  <a:gd name="T60" fmla="*/ 62073 w 178"/>
                  <a:gd name="T61" fmla="*/ 28036 h 109"/>
                  <a:gd name="T62" fmla="*/ 62073 w 178"/>
                  <a:gd name="T63" fmla="*/ 28036 h 109"/>
                  <a:gd name="T64" fmla="*/ 62787 w 178"/>
                  <a:gd name="T65" fmla="*/ 27672 h 109"/>
                  <a:gd name="T66" fmla="*/ 62787 w 178"/>
                  <a:gd name="T67" fmla="*/ 27672 h 109"/>
                  <a:gd name="T68" fmla="*/ 62787 w 178"/>
                  <a:gd name="T69" fmla="*/ 27672 h 109"/>
                  <a:gd name="T70" fmla="*/ 62787 w 178"/>
                  <a:gd name="T71" fmla="*/ 27672 h 109"/>
                  <a:gd name="T72" fmla="*/ 63143 w 178"/>
                  <a:gd name="T73" fmla="*/ 26943 h 109"/>
                  <a:gd name="T74" fmla="*/ 0 w 178"/>
                  <a:gd name="T75" fmla="*/ 0 h 10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8" h="109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6"/>
                    </a:lnTo>
                    <a:cubicBezTo>
                      <a:pt x="20" y="54"/>
                      <a:pt x="47" y="83"/>
                      <a:pt x="82" y="94"/>
                    </a:cubicBezTo>
                    <a:cubicBezTo>
                      <a:pt x="129" y="108"/>
                      <a:pt x="172" y="79"/>
                      <a:pt x="174" y="77"/>
                    </a:cubicBezTo>
                    <a:cubicBezTo>
                      <a:pt x="174" y="77"/>
                      <a:pt x="175" y="76"/>
                      <a:pt x="176" y="76"/>
                    </a:cubicBezTo>
                    <a:cubicBezTo>
                      <a:pt x="176" y="75"/>
                      <a:pt x="177" y="74"/>
                      <a:pt x="177" y="74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7" name="Freeform 282">
                <a:extLst>
                  <a:ext uri="{FF2B5EF4-FFF2-40B4-BE49-F238E27FC236}">
                    <a16:creationId xmlns="" xmlns:a16="http://schemas.microsoft.com/office/drawing/2014/main" id="{637E55DE-AFD7-D542-B05C-E4534A89B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563" y="6765925"/>
                <a:ext cx="28575" cy="68263"/>
              </a:xfrm>
              <a:custGeom>
                <a:avLst/>
                <a:gdLst>
                  <a:gd name="T0" fmla="*/ 12144 w 80"/>
                  <a:gd name="T1" fmla="*/ 67906 h 191"/>
                  <a:gd name="T2" fmla="*/ 12144 w 80"/>
                  <a:gd name="T3" fmla="*/ 67906 h 191"/>
                  <a:gd name="T4" fmla="*/ 12859 w 80"/>
                  <a:gd name="T5" fmla="*/ 67548 h 191"/>
                  <a:gd name="T6" fmla="*/ 12859 w 80"/>
                  <a:gd name="T7" fmla="*/ 67548 h 191"/>
                  <a:gd name="T8" fmla="*/ 13216 w 80"/>
                  <a:gd name="T9" fmla="*/ 67548 h 191"/>
                  <a:gd name="T10" fmla="*/ 13216 w 80"/>
                  <a:gd name="T11" fmla="*/ 67548 h 191"/>
                  <a:gd name="T12" fmla="*/ 13930 w 80"/>
                  <a:gd name="T13" fmla="*/ 67191 h 191"/>
                  <a:gd name="T14" fmla="*/ 13930 w 80"/>
                  <a:gd name="T15" fmla="*/ 67191 h 191"/>
                  <a:gd name="T16" fmla="*/ 13930 w 80"/>
                  <a:gd name="T17" fmla="*/ 66833 h 191"/>
                  <a:gd name="T18" fmla="*/ 13930 w 80"/>
                  <a:gd name="T19" fmla="*/ 66833 h 191"/>
                  <a:gd name="T20" fmla="*/ 13930 w 80"/>
                  <a:gd name="T21" fmla="*/ 66833 h 191"/>
                  <a:gd name="T22" fmla="*/ 13930 w 80"/>
                  <a:gd name="T23" fmla="*/ 66833 h 191"/>
                  <a:gd name="T24" fmla="*/ 13930 w 80"/>
                  <a:gd name="T25" fmla="*/ 66833 h 191"/>
                  <a:gd name="T26" fmla="*/ 13930 w 80"/>
                  <a:gd name="T27" fmla="*/ 66833 h 191"/>
                  <a:gd name="T28" fmla="*/ 27146 w 80"/>
                  <a:gd name="T29" fmla="*/ 36097 h 191"/>
                  <a:gd name="T30" fmla="*/ 27146 w 80"/>
                  <a:gd name="T31" fmla="*/ 36097 h 191"/>
                  <a:gd name="T32" fmla="*/ 3215 w 80"/>
                  <a:gd name="T33" fmla="*/ 715 h 191"/>
                  <a:gd name="T34" fmla="*/ 3215 w 80"/>
                  <a:gd name="T35" fmla="*/ 715 h 191"/>
                  <a:gd name="T36" fmla="*/ 2858 w 80"/>
                  <a:gd name="T37" fmla="*/ 715 h 191"/>
                  <a:gd name="T38" fmla="*/ 2858 w 80"/>
                  <a:gd name="T39" fmla="*/ 715 h 191"/>
                  <a:gd name="T40" fmla="*/ 2858 w 80"/>
                  <a:gd name="T41" fmla="*/ 715 h 191"/>
                  <a:gd name="T42" fmla="*/ 2858 w 80"/>
                  <a:gd name="T43" fmla="*/ 715 h 191"/>
                  <a:gd name="T44" fmla="*/ 2500 w 80"/>
                  <a:gd name="T45" fmla="*/ 357 h 191"/>
                  <a:gd name="T46" fmla="*/ 2500 w 80"/>
                  <a:gd name="T47" fmla="*/ 357 h 191"/>
                  <a:gd name="T48" fmla="*/ 2143 w 80"/>
                  <a:gd name="T49" fmla="*/ 357 h 191"/>
                  <a:gd name="T50" fmla="*/ 2143 w 80"/>
                  <a:gd name="T51" fmla="*/ 357 h 191"/>
                  <a:gd name="T52" fmla="*/ 2143 w 80"/>
                  <a:gd name="T53" fmla="*/ 357 h 191"/>
                  <a:gd name="T54" fmla="*/ 2143 w 80"/>
                  <a:gd name="T55" fmla="*/ 357 h 191"/>
                  <a:gd name="T56" fmla="*/ 1786 w 80"/>
                  <a:gd name="T57" fmla="*/ 0 h 191"/>
                  <a:gd name="T58" fmla="*/ 1786 w 80"/>
                  <a:gd name="T59" fmla="*/ 0 h 191"/>
                  <a:gd name="T60" fmla="*/ 1786 w 80"/>
                  <a:gd name="T61" fmla="*/ 0 h 191"/>
                  <a:gd name="T62" fmla="*/ 1786 w 80"/>
                  <a:gd name="T63" fmla="*/ 0 h 191"/>
                  <a:gd name="T64" fmla="*/ 1786 w 80"/>
                  <a:gd name="T65" fmla="*/ 0 h 191"/>
                  <a:gd name="T66" fmla="*/ 1786 w 80"/>
                  <a:gd name="T67" fmla="*/ 0 h 191"/>
                  <a:gd name="T68" fmla="*/ 1429 w 80"/>
                  <a:gd name="T69" fmla="*/ 0 h 191"/>
                  <a:gd name="T70" fmla="*/ 1429 w 80"/>
                  <a:gd name="T71" fmla="*/ 0 h 191"/>
                  <a:gd name="T72" fmla="*/ 1072 w 80"/>
                  <a:gd name="T73" fmla="*/ 0 h 191"/>
                  <a:gd name="T74" fmla="*/ 1072 w 80"/>
                  <a:gd name="T75" fmla="*/ 0 h 191"/>
                  <a:gd name="T76" fmla="*/ 714 w 80"/>
                  <a:gd name="T77" fmla="*/ 0 h 191"/>
                  <a:gd name="T78" fmla="*/ 714 w 80"/>
                  <a:gd name="T79" fmla="*/ 0 h 191"/>
                  <a:gd name="T80" fmla="*/ 357 w 80"/>
                  <a:gd name="T81" fmla="*/ 0 h 191"/>
                  <a:gd name="T82" fmla="*/ 357 w 80"/>
                  <a:gd name="T83" fmla="*/ 0 h 191"/>
                  <a:gd name="T84" fmla="*/ 357 w 80"/>
                  <a:gd name="T85" fmla="*/ 357 h 191"/>
                  <a:gd name="T86" fmla="*/ 357 w 80"/>
                  <a:gd name="T87" fmla="*/ 357 h 191"/>
                  <a:gd name="T88" fmla="*/ 0 w 80"/>
                  <a:gd name="T89" fmla="*/ 357 h 191"/>
                  <a:gd name="T90" fmla="*/ 12144 w 80"/>
                  <a:gd name="T91" fmla="*/ 67906 h 19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0" h="191">
                    <a:moveTo>
                      <a:pt x="34" y="190"/>
                    </a:moveTo>
                    <a:lnTo>
                      <a:pt x="34" y="190"/>
                    </a:lnTo>
                    <a:cubicBezTo>
                      <a:pt x="35" y="189"/>
                      <a:pt x="36" y="189"/>
                      <a:pt x="36" y="189"/>
                    </a:cubicBezTo>
                    <a:cubicBezTo>
                      <a:pt x="37" y="189"/>
                      <a:pt x="37" y="189"/>
                      <a:pt x="37" y="189"/>
                    </a:cubicBezTo>
                    <a:cubicBezTo>
                      <a:pt x="37" y="189"/>
                      <a:pt x="38" y="188"/>
                      <a:pt x="39" y="188"/>
                    </a:cubicBezTo>
                    <a:cubicBezTo>
                      <a:pt x="39" y="187"/>
                      <a:pt x="39" y="187"/>
                      <a:pt x="39" y="187"/>
                    </a:cubicBezTo>
                    <a:cubicBezTo>
                      <a:pt x="40" y="185"/>
                      <a:pt x="79" y="151"/>
                      <a:pt x="76" y="101"/>
                    </a:cubicBezTo>
                    <a:cubicBezTo>
                      <a:pt x="73" y="65"/>
                      <a:pt x="51" y="3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7" y="2"/>
                      <a:pt x="7" y="1"/>
                    </a:cubicBezTo>
                    <a:lnTo>
                      <a:pt x="6" y="1"/>
                    </a:lnTo>
                    <a:cubicBezTo>
                      <a:pt x="6" y="1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lnTo>
                      <a:pt x="0" y="1"/>
                    </a:lnTo>
                    <a:lnTo>
                      <a:pt x="34" y="19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8" name="Freeform 283">
                <a:extLst>
                  <a:ext uri="{FF2B5EF4-FFF2-40B4-BE49-F238E27FC236}">
                    <a16:creationId xmlns="" xmlns:a16="http://schemas.microsoft.com/office/drawing/2014/main" id="{8B676722-9B14-654B-890C-F4D56120A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688" y="6765925"/>
                <a:ext cx="28575" cy="68263"/>
              </a:xfrm>
              <a:custGeom>
                <a:avLst/>
                <a:gdLst>
                  <a:gd name="T0" fmla="*/ 15915 w 79"/>
                  <a:gd name="T1" fmla="*/ 0 h 190"/>
                  <a:gd name="T2" fmla="*/ 15915 w 79"/>
                  <a:gd name="T3" fmla="*/ 0 h 190"/>
                  <a:gd name="T4" fmla="*/ 15915 w 79"/>
                  <a:gd name="T5" fmla="*/ 0 h 190"/>
                  <a:gd name="T6" fmla="*/ 15915 w 79"/>
                  <a:gd name="T7" fmla="*/ 0 h 190"/>
                  <a:gd name="T8" fmla="*/ 15553 w 79"/>
                  <a:gd name="T9" fmla="*/ 359 h 190"/>
                  <a:gd name="T10" fmla="*/ 15553 w 79"/>
                  <a:gd name="T11" fmla="*/ 359 h 190"/>
                  <a:gd name="T12" fmla="*/ 15553 w 79"/>
                  <a:gd name="T13" fmla="*/ 359 h 190"/>
                  <a:gd name="T14" fmla="*/ 15553 w 79"/>
                  <a:gd name="T15" fmla="*/ 359 h 190"/>
                  <a:gd name="T16" fmla="*/ 15553 w 79"/>
                  <a:gd name="T17" fmla="*/ 359 h 190"/>
                  <a:gd name="T18" fmla="*/ 15553 w 79"/>
                  <a:gd name="T19" fmla="*/ 359 h 190"/>
                  <a:gd name="T20" fmla="*/ 15192 w 79"/>
                  <a:gd name="T21" fmla="*/ 359 h 190"/>
                  <a:gd name="T22" fmla="*/ 15192 w 79"/>
                  <a:gd name="T23" fmla="*/ 359 h 190"/>
                  <a:gd name="T24" fmla="*/ 15192 w 79"/>
                  <a:gd name="T25" fmla="*/ 719 h 190"/>
                  <a:gd name="T26" fmla="*/ 15192 w 79"/>
                  <a:gd name="T27" fmla="*/ 719 h 190"/>
                  <a:gd name="T28" fmla="*/ 14830 w 79"/>
                  <a:gd name="T29" fmla="*/ 719 h 190"/>
                  <a:gd name="T30" fmla="*/ 14830 w 79"/>
                  <a:gd name="T31" fmla="*/ 719 h 190"/>
                  <a:gd name="T32" fmla="*/ 14830 w 79"/>
                  <a:gd name="T33" fmla="*/ 719 h 190"/>
                  <a:gd name="T34" fmla="*/ 14830 w 79"/>
                  <a:gd name="T35" fmla="*/ 719 h 190"/>
                  <a:gd name="T36" fmla="*/ 14468 w 79"/>
                  <a:gd name="T37" fmla="*/ 1078 h 190"/>
                  <a:gd name="T38" fmla="*/ 14468 w 79"/>
                  <a:gd name="T39" fmla="*/ 1078 h 190"/>
                  <a:gd name="T40" fmla="*/ 14468 w 79"/>
                  <a:gd name="T41" fmla="*/ 1437 h 190"/>
                  <a:gd name="T42" fmla="*/ 14468 w 79"/>
                  <a:gd name="T43" fmla="*/ 1437 h 190"/>
                  <a:gd name="T44" fmla="*/ 3617 w 79"/>
                  <a:gd name="T45" fmla="*/ 42754 h 190"/>
                  <a:gd name="T46" fmla="*/ 3617 w 79"/>
                  <a:gd name="T47" fmla="*/ 42754 h 190"/>
                  <a:gd name="T48" fmla="*/ 26766 w 79"/>
                  <a:gd name="T49" fmla="*/ 67544 h 190"/>
                  <a:gd name="T50" fmla="*/ 26766 w 79"/>
                  <a:gd name="T51" fmla="*/ 67544 h 190"/>
                  <a:gd name="T52" fmla="*/ 26766 w 79"/>
                  <a:gd name="T53" fmla="*/ 67544 h 190"/>
                  <a:gd name="T54" fmla="*/ 26766 w 79"/>
                  <a:gd name="T55" fmla="*/ 67544 h 190"/>
                  <a:gd name="T56" fmla="*/ 26766 w 79"/>
                  <a:gd name="T57" fmla="*/ 67544 h 190"/>
                  <a:gd name="T58" fmla="*/ 26766 w 79"/>
                  <a:gd name="T59" fmla="*/ 67544 h 190"/>
                  <a:gd name="T60" fmla="*/ 26766 w 79"/>
                  <a:gd name="T61" fmla="*/ 67544 h 190"/>
                  <a:gd name="T62" fmla="*/ 27490 w 79"/>
                  <a:gd name="T63" fmla="*/ 67904 h 190"/>
                  <a:gd name="T64" fmla="*/ 27490 w 79"/>
                  <a:gd name="T65" fmla="*/ 67904 h 190"/>
                  <a:gd name="T66" fmla="*/ 27852 w 79"/>
                  <a:gd name="T67" fmla="*/ 67904 h 190"/>
                  <a:gd name="T68" fmla="*/ 27852 w 79"/>
                  <a:gd name="T69" fmla="*/ 67904 h 190"/>
                  <a:gd name="T70" fmla="*/ 28213 w 79"/>
                  <a:gd name="T71" fmla="*/ 67904 h 190"/>
                  <a:gd name="T72" fmla="*/ 15915 w 79"/>
                  <a:gd name="T73" fmla="*/ 0 h 1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9" h="190">
                    <a:moveTo>
                      <a:pt x="44" y="0"/>
                    </a:moveTo>
                    <a:lnTo>
                      <a:pt x="44" y="0"/>
                    </a:lnTo>
                    <a:lnTo>
                      <a:pt x="43" y="1"/>
                    </a:lnTo>
                    <a:lnTo>
                      <a:pt x="42" y="1"/>
                    </a:lnTo>
                    <a:cubicBezTo>
                      <a:pt x="42" y="1"/>
                      <a:pt x="42" y="1"/>
                      <a:pt x="42" y="2"/>
                    </a:cubicBezTo>
                    <a:cubicBezTo>
                      <a:pt x="42" y="2"/>
                      <a:pt x="42" y="2"/>
                      <a:pt x="41" y="2"/>
                    </a:cubicBezTo>
                    <a:cubicBezTo>
                      <a:pt x="40" y="2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4"/>
                    </a:cubicBezTo>
                    <a:cubicBezTo>
                      <a:pt x="10" y="46"/>
                      <a:pt x="0" y="85"/>
                      <a:pt x="10" y="119"/>
                    </a:cubicBezTo>
                    <a:cubicBezTo>
                      <a:pt x="24" y="167"/>
                      <a:pt x="71" y="187"/>
                      <a:pt x="74" y="188"/>
                    </a:cubicBezTo>
                    <a:cubicBezTo>
                      <a:pt x="75" y="188"/>
                      <a:pt x="75" y="189"/>
                      <a:pt x="76" y="189"/>
                    </a:cubicBezTo>
                    <a:lnTo>
                      <a:pt x="77" y="189"/>
                    </a:lnTo>
                    <a:lnTo>
                      <a:pt x="78" y="189"/>
                    </a:lnTo>
                    <a:lnTo>
                      <a:pt x="44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9" name="Freeform 284">
                <a:extLst>
                  <a:ext uri="{FF2B5EF4-FFF2-40B4-BE49-F238E27FC236}">
                    <a16:creationId xmlns="" xmlns:a16="http://schemas.microsoft.com/office/drawing/2014/main" id="{F3C4003A-8173-3D4C-A31B-75C764A48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325" y="7000875"/>
                <a:ext cx="68263" cy="26988"/>
              </a:xfrm>
              <a:custGeom>
                <a:avLst/>
                <a:gdLst>
                  <a:gd name="T0" fmla="*/ 67906 w 191"/>
                  <a:gd name="T1" fmla="*/ 26638 h 77"/>
                  <a:gd name="T2" fmla="*/ 67906 w 191"/>
                  <a:gd name="T3" fmla="*/ 26638 h 77"/>
                  <a:gd name="T4" fmla="*/ 67906 w 191"/>
                  <a:gd name="T5" fmla="*/ 25586 h 77"/>
                  <a:gd name="T6" fmla="*/ 67906 w 191"/>
                  <a:gd name="T7" fmla="*/ 25586 h 77"/>
                  <a:gd name="T8" fmla="*/ 67906 w 191"/>
                  <a:gd name="T9" fmla="*/ 25586 h 77"/>
                  <a:gd name="T10" fmla="*/ 67906 w 191"/>
                  <a:gd name="T11" fmla="*/ 25586 h 77"/>
                  <a:gd name="T12" fmla="*/ 67906 w 191"/>
                  <a:gd name="T13" fmla="*/ 24885 h 77"/>
                  <a:gd name="T14" fmla="*/ 67906 w 191"/>
                  <a:gd name="T15" fmla="*/ 24885 h 77"/>
                  <a:gd name="T16" fmla="*/ 67906 w 191"/>
                  <a:gd name="T17" fmla="*/ 24885 h 77"/>
                  <a:gd name="T18" fmla="*/ 67906 w 191"/>
                  <a:gd name="T19" fmla="*/ 24885 h 77"/>
                  <a:gd name="T20" fmla="*/ 67906 w 191"/>
                  <a:gd name="T21" fmla="*/ 24885 h 77"/>
                  <a:gd name="T22" fmla="*/ 67906 w 191"/>
                  <a:gd name="T23" fmla="*/ 24885 h 77"/>
                  <a:gd name="T24" fmla="*/ 67548 w 191"/>
                  <a:gd name="T25" fmla="*/ 24535 h 77"/>
                  <a:gd name="T26" fmla="*/ 67548 w 191"/>
                  <a:gd name="T27" fmla="*/ 24535 h 77"/>
                  <a:gd name="T28" fmla="*/ 42530 w 191"/>
                  <a:gd name="T29" fmla="*/ 2804 h 77"/>
                  <a:gd name="T30" fmla="*/ 42530 w 191"/>
                  <a:gd name="T31" fmla="*/ 2804 h 77"/>
                  <a:gd name="T32" fmla="*/ 1430 w 191"/>
                  <a:gd name="T33" fmla="*/ 14370 h 77"/>
                  <a:gd name="T34" fmla="*/ 1430 w 191"/>
                  <a:gd name="T35" fmla="*/ 14370 h 77"/>
                  <a:gd name="T36" fmla="*/ 1430 w 191"/>
                  <a:gd name="T37" fmla="*/ 14721 h 77"/>
                  <a:gd name="T38" fmla="*/ 1430 w 191"/>
                  <a:gd name="T39" fmla="*/ 14721 h 77"/>
                  <a:gd name="T40" fmla="*/ 1072 w 191"/>
                  <a:gd name="T41" fmla="*/ 15071 h 77"/>
                  <a:gd name="T42" fmla="*/ 1072 w 191"/>
                  <a:gd name="T43" fmla="*/ 15071 h 77"/>
                  <a:gd name="T44" fmla="*/ 1072 w 191"/>
                  <a:gd name="T45" fmla="*/ 15071 h 77"/>
                  <a:gd name="T46" fmla="*/ 1072 w 191"/>
                  <a:gd name="T47" fmla="*/ 15071 h 77"/>
                  <a:gd name="T48" fmla="*/ 715 w 191"/>
                  <a:gd name="T49" fmla="*/ 15071 h 77"/>
                  <a:gd name="T50" fmla="*/ 715 w 191"/>
                  <a:gd name="T51" fmla="*/ 15071 h 77"/>
                  <a:gd name="T52" fmla="*/ 715 w 191"/>
                  <a:gd name="T53" fmla="*/ 15422 h 77"/>
                  <a:gd name="T54" fmla="*/ 715 w 191"/>
                  <a:gd name="T55" fmla="*/ 15422 h 77"/>
                  <a:gd name="T56" fmla="*/ 715 w 191"/>
                  <a:gd name="T57" fmla="*/ 15422 h 77"/>
                  <a:gd name="T58" fmla="*/ 715 w 191"/>
                  <a:gd name="T59" fmla="*/ 15422 h 77"/>
                  <a:gd name="T60" fmla="*/ 715 w 191"/>
                  <a:gd name="T61" fmla="*/ 15422 h 77"/>
                  <a:gd name="T62" fmla="*/ 715 w 191"/>
                  <a:gd name="T63" fmla="*/ 15422 h 77"/>
                  <a:gd name="T64" fmla="*/ 357 w 191"/>
                  <a:gd name="T65" fmla="*/ 15772 h 77"/>
                  <a:gd name="T66" fmla="*/ 357 w 191"/>
                  <a:gd name="T67" fmla="*/ 15772 h 77"/>
                  <a:gd name="T68" fmla="*/ 357 w 191"/>
                  <a:gd name="T69" fmla="*/ 16123 h 77"/>
                  <a:gd name="T70" fmla="*/ 357 w 191"/>
                  <a:gd name="T71" fmla="*/ 16123 h 77"/>
                  <a:gd name="T72" fmla="*/ 0 w 191"/>
                  <a:gd name="T73" fmla="*/ 16123 h 77"/>
                  <a:gd name="T74" fmla="*/ 0 w 191"/>
                  <a:gd name="T75" fmla="*/ 16123 h 77"/>
                  <a:gd name="T76" fmla="*/ 0 w 191"/>
                  <a:gd name="T77" fmla="*/ 16473 h 77"/>
                  <a:gd name="T78" fmla="*/ 0 w 191"/>
                  <a:gd name="T79" fmla="*/ 16473 h 77"/>
                  <a:gd name="T80" fmla="*/ 0 w 191"/>
                  <a:gd name="T81" fmla="*/ 16473 h 77"/>
                  <a:gd name="T82" fmla="*/ 0 w 191"/>
                  <a:gd name="T83" fmla="*/ 16473 h 77"/>
                  <a:gd name="T84" fmla="*/ 0 w 191"/>
                  <a:gd name="T85" fmla="*/ 16824 h 77"/>
                  <a:gd name="T86" fmla="*/ 0 w 191"/>
                  <a:gd name="T87" fmla="*/ 16824 h 77"/>
                  <a:gd name="T88" fmla="*/ 0 w 191"/>
                  <a:gd name="T89" fmla="*/ 17174 h 77"/>
                  <a:gd name="T90" fmla="*/ 67906 w 191"/>
                  <a:gd name="T91" fmla="*/ 26638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91" h="77">
                    <a:moveTo>
                      <a:pt x="190" y="76"/>
                    </a:moveTo>
                    <a:lnTo>
                      <a:pt x="190" y="76"/>
                    </a:lnTo>
                    <a:cubicBezTo>
                      <a:pt x="190" y="75"/>
                      <a:pt x="190" y="74"/>
                      <a:pt x="190" y="73"/>
                    </a:cubicBezTo>
                    <a:cubicBezTo>
                      <a:pt x="190" y="73"/>
                      <a:pt x="190" y="72"/>
                      <a:pt x="190" y="71"/>
                    </a:cubicBezTo>
                    <a:cubicBezTo>
                      <a:pt x="189" y="71"/>
                      <a:pt x="189" y="71"/>
                      <a:pt x="189" y="70"/>
                    </a:cubicBezTo>
                    <a:cubicBezTo>
                      <a:pt x="189" y="68"/>
                      <a:pt x="167" y="21"/>
                      <a:pt x="119" y="8"/>
                    </a:cubicBezTo>
                    <a:cubicBezTo>
                      <a:pt x="85" y="0"/>
                      <a:pt x="46" y="11"/>
                      <a:pt x="4" y="41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2"/>
                      <a:pt x="3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4"/>
                      <a:pt x="2" y="44"/>
                      <a:pt x="2" y="44"/>
                    </a:cubicBezTo>
                    <a:lnTo>
                      <a:pt x="1" y="45"/>
                    </a:ln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9"/>
                    </a:cubicBezTo>
                    <a:lnTo>
                      <a:pt x="190" y="7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70" name="Freeform 285">
                <a:extLst>
                  <a:ext uri="{FF2B5EF4-FFF2-40B4-BE49-F238E27FC236}">
                    <a16:creationId xmlns="" xmlns:a16="http://schemas.microsoft.com/office/drawing/2014/main" id="{1348562D-1284-1B49-8656-707F07394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325" y="7018338"/>
                <a:ext cx="68263" cy="26987"/>
              </a:xfrm>
              <a:custGeom>
                <a:avLst/>
                <a:gdLst>
                  <a:gd name="T0" fmla="*/ 0 w 191"/>
                  <a:gd name="T1" fmla="*/ 0 h 73"/>
                  <a:gd name="T2" fmla="*/ 0 w 191"/>
                  <a:gd name="T3" fmla="*/ 0 h 73"/>
                  <a:gd name="T4" fmla="*/ 0 w 191"/>
                  <a:gd name="T5" fmla="*/ 0 h 73"/>
                  <a:gd name="T6" fmla="*/ 0 w 191"/>
                  <a:gd name="T7" fmla="*/ 0 h 73"/>
                  <a:gd name="T8" fmla="*/ 0 w 191"/>
                  <a:gd name="T9" fmla="*/ 370 h 73"/>
                  <a:gd name="T10" fmla="*/ 0 w 191"/>
                  <a:gd name="T11" fmla="*/ 370 h 73"/>
                  <a:gd name="T12" fmla="*/ 0 w 191"/>
                  <a:gd name="T13" fmla="*/ 739 h 73"/>
                  <a:gd name="T14" fmla="*/ 0 w 191"/>
                  <a:gd name="T15" fmla="*/ 739 h 73"/>
                  <a:gd name="T16" fmla="*/ 0 w 191"/>
                  <a:gd name="T17" fmla="*/ 739 h 73"/>
                  <a:gd name="T18" fmla="*/ 0 w 191"/>
                  <a:gd name="T19" fmla="*/ 739 h 73"/>
                  <a:gd name="T20" fmla="*/ 0 w 191"/>
                  <a:gd name="T21" fmla="*/ 739 h 73"/>
                  <a:gd name="T22" fmla="*/ 0 w 191"/>
                  <a:gd name="T23" fmla="*/ 739 h 73"/>
                  <a:gd name="T24" fmla="*/ 357 w 191"/>
                  <a:gd name="T25" fmla="*/ 1109 h 73"/>
                  <a:gd name="T26" fmla="*/ 357 w 191"/>
                  <a:gd name="T27" fmla="*/ 1109 h 73"/>
                  <a:gd name="T28" fmla="*/ 357 w 191"/>
                  <a:gd name="T29" fmla="*/ 1479 h 73"/>
                  <a:gd name="T30" fmla="*/ 357 w 191"/>
                  <a:gd name="T31" fmla="*/ 1479 h 73"/>
                  <a:gd name="T32" fmla="*/ 715 w 191"/>
                  <a:gd name="T33" fmla="*/ 1479 h 73"/>
                  <a:gd name="T34" fmla="*/ 715 w 191"/>
                  <a:gd name="T35" fmla="*/ 1479 h 73"/>
                  <a:gd name="T36" fmla="*/ 715 w 191"/>
                  <a:gd name="T37" fmla="*/ 1848 h 73"/>
                  <a:gd name="T38" fmla="*/ 715 w 191"/>
                  <a:gd name="T39" fmla="*/ 1848 h 73"/>
                  <a:gd name="T40" fmla="*/ 715 w 191"/>
                  <a:gd name="T41" fmla="*/ 1848 h 73"/>
                  <a:gd name="T42" fmla="*/ 715 w 191"/>
                  <a:gd name="T43" fmla="*/ 1848 h 73"/>
                  <a:gd name="T44" fmla="*/ 36812 w 191"/>
                  <a:gd name="T45" fmla="*/ 25878 h 73"/>
                  <a:gd name="T46" fmla="*/ 36812 w 191"/>
                  <a:gd name="T47" fmla="*/ 25878 h 73"/>
                  <a:gd name="T48" fmla="*/ 67191 w 191"/>
                  <a:gd name="T49" fmla="*/ 11091 h 73"/>
                  <a:gd name="T50" fmla="*/ 67191 w 191"/>
                  <a:gd name="T51" fmla="*/ 11091 h 73"/>
                  <a:gd name="T52" fmla="*/ 67191 w 191"/>
                  <a:gd name="T53" fmla="*/ 11091 h 73"/>
                  <a:gd name="T54" fmla="*/ 67191 w 191"/>
                  <a:gd name="T55" fmla="*/ 11091 h 73"/>
                  <a:gd name="T56" fmla="*/ 67548 w 191"/>
                  <a:gd name="T57" fmla="*/ 11091 h 73"/>
                  <a:gd name="T58" fmla="*/ 67548 w 191"/>
                  <a:gd name="T59" fmla="*/ 11091 h 73"/>
                  <a:gd name="T60" fmla="*/ 67548 w 191"/>
                  <a:gd name="T61" fmla="*/ 11091 h 73"/>
                  <a:gd name="T62" fmla="*/ 67548 w 191"/>
                  <a:gd name="T63" fmla="*/ 11091 h 73"/>
                  <a:gd name="T64" fmla="*/ 67548 w 191"/>
                  <a:gd name="T65" fmla="*/ 10721 h 73"/>
                  <a:gd name="T66" fmla="*/ 67548 w 191"/>
                  <a:gd name="T67" fmla="*/ 10721 h 73"/>
                  <a:gd name="T68" fmla="*/ 67906 w 191"/>
                  <a:gd name="T69" fmla="*/ 10351 h 73"/>
                  <a:gd name="T70" fmla="*/ 67906 w 191"/>
                  <a:gd name="T71" fmla="*/ 10351 h 73"/>
                  <a:gd name="T72" fmla="*/ 67906 w 191"/>
                  <a:gd name="T73" fmla="*/ 9981 h 73"/>
                  <a:gd name="T74" fmla="*/ 0 w 191"/>
                  <a:gd name="T75" fmla="*/ 0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1" h="7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1"/>
                    </a:cubicBezTo>
                    <a:lnTo>
                      <a:pt x="0" y="2"/>
                    </a:lnTo>
                    <a:cubicBezTo>
                      <a:pt x="1" y="2"/>
                      <a:pt x="1" y="3"/>
                      <a:pt x="1" y="3"/>
                    </a:cubicBezTo>
                    <a:lnTo>
                      <a:pt x="1" y="4"/>
                    </a:lnTo>
                    <a:lnTo>
                      <a:pt x="2" y="4"/>
                    </a:lnTo>
                    <a:lnTo>
                      <a:pt x="2" y="5"/>
                    </a:lnTo>
                    <a:cubicBezTo>
                      <a:pt x="33" y="47"/>
                      <a:pt x="67" y="69"/>
                      <a:pt x="103" y="70"/>
                    </a:cubicBezTo>
                    <a:cubicBezTo>
                      <a:pt x="153" y="72"/>
                      <a:pt x="187" y="32"/>
                      <a:pt x="188" y="30"/>
                    </a:cubicBezTo>
                    <a:cubicBezTo>
                      <a:pt x="188" y="30"/>
                      <a:pt x="188" y="30"/>
                      <a:pt x="189" y="30"/>
                    </a:cubicBezTo>
                    <a:lnTo>
                      <a:pt x="189" y="29"/>
                    </a:lnTo>
                    <a:cubicBezTo>
                      <a:pt x="189" y="28"/>
                      <a:pt x="189" y="28"/>
                      <a:pt x="190" y="28"/>
                    </a:cubicBezTo>
                    <a:lnTo>
                      <a:pt x="190" y="2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71" name="Freeform 286">
                <a:extLst>
                  <a:ext uri="{FF2B5EF4-FFF2-40B4-BE49-F238E27FC236}">
                    <a16:creationId xmlns="" xmlns:a16="http://schemas.microsoft.com/office/drawing/2014/main" id="{9A87E0F1-3E05-AC4B-B1B5-39F3FFB78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5550" y="6867525"/>
                <a:ext cx="176213" cy="217488"/>
              </a:xfrm>
              <a:custGeom>
                <a:avLst/>
                <a:gdLst>
                  <a:gd name="T0" fmla="*/ 175854 w 491"/>
                  <a:gd name="T1" fmla="*/ 217127 h 603"/>
                  <a:gd name="T2" fmla="*/ 175854 w 491"/>
                  <a:gd name="T3" fmla="*/ 217127 h 603"/>
                  <a:gd name="T4" fmla="*/ 0 w 491"/>
                  <a:gd name="T5" fmla="*/ 0 h 60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1" h="603">
                    <a:moveTo>
                      <a:pt x="490" y="602"/>
                    </a:moveTo>
                    <a:lnTo>
                      <a:pt x="490" y="602"/>
                    </a:lnTo>
                    <a:cubicBezTo>
                      <a:pt x="339" y="541"/>
                      <a:pt x="96" y="400"/>
                      <a:pt x="0" y="0"/>
                    </a:cubicBezTo>
                  </a:path>
                </a:pathLst>
              </a:custGeom>
              <a:noFill/>
              <a:ln w="648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5" name="Group 9">
              <a:extLst>
                <a:ext uri="{FF2B5EF4-FFF2-40B4-BE49-F238E27FC236}">
                  <a16:creationId xmlns="" xmlns:a16="http://schemas.microsoft.com/office/drawing/2014/main" id="{CAF29A5E-38C0-BA45-BA58-8F3C34791E5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7787477" y="2920530"/>
              <a:ext cx="1072082" cy="3817000"/>
              <a:chOff x="5041900" y="290513"/>
              <a:chExt cx="696913" cy="2481262"/>
            </a:xfrm>
          </p:grpSpPr>
          <p:sp>
            <p:nvSpPr>
              <p:cNvPr id="297" name="Freeform 378">
                <a:extLst>
                  <a:ext uri="{FF2B5EF4-FFF2-40B4-BE49-F238E27FC236}">
                    <a16:creationId xmlns="" xmlns:a16="http://schemas.microsoft.com/office/drawing/2014/main" id="{E5E421AD-CD05-0C44-BFA1-8D668B242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3500" y="290513"/>
                <a:ext cx="395288" cy="2317750"/>
              </a:xfrm>
              <a:custGeom>
                <a:avLst/>
                <a:gdLst>
                  <a:gd name="T0" fmla="*/ 312562 w 1099"/>
                  <a:gd name="T1" fmla="*/ 2317390 h 6440"/>
                  <a:gd name="T2" fmla="*/ 312562 w 1099"/>
                  <a:gd name="T3" fmla="*/ 2317390 h 6440"/>
                  <a:gd name="T4" fmla="*/ 183077 w 1099"/>
                  <a:gd name="T5" fmla="*/ 1982324 h 6440"/>
                  <a:gd name="T6" fmla="*/ 183077 w 1099"/>
                  <a:gd name="T7" fmla="*/ 1982324 h 6440"/>
                  <a:gd name="T8" fmla="*/ 229476 w 1099"/>
                  <a:gd name="T9" fmla="*/ 1349262 h 6440"/>
                  <a:gd name="T10" fmla="*/ 229476 w 1099"/>
                  <a:gd name="T11" fmla="*/ 1349262 h 6440"/>
                  <a:gd name="T12" fmla="*/ 380901 w 1099"/>
                  <a:gd name="T13" fmla="*/ 712960 h 6440"/>
                  <a:gd name="T14" fmla="*/ 380901 w 1099"/>
                  <a:gd name="T15" fmla="*/ 712960 h 6440"/>
                  <a:gd name="T16" fmla="*/ 168690 w 1099"/>
                  <a:gd name="T17" fmla="*/ 0 h 64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9" h="6440">
                    <a:moveTo>
                      <a:pt x="869" y="6439"/>
                    </a:moveTo>
                    <a:lnTo>
                      <a:pt x="869" y="6439"/>
                    </a:lnTo>
                    <a:cubicBezTo>
                      <a:pt x="915" y="6055"/>
                      <a:pt x="509" y="5508"/>
                      <a:pt x="509" y="5508"/>
                    </a:cubicBezTo>
                    <a:cubicBezTo>
                      <a:pt x="509" y="5508"/>
                      <a:pt x="0" y="4929"/>
                      <a:pt x="638" y="3749"/>
                    </a:cubicBezTo>
                    <a:cubicBezTo>
                      <a:pt x="928" y="3214"/>
                      <a:pt x="1098" y="2592"/>
                      <a:pt x="1059" y="1981"/>
                    </a:cubicBezTo>
                    <a:cubicBezTo>
                      <a:pt x="1013" y="1281"/>
                      <a:pt x="600" y="679"/>
                      <a:pt x="469" y="0"/>
                    </a:cubicBezTo>
                  </a:path>
                </a:pathLst>
              </a:custGeom>
              <a:noFill/>
              <a:ln w="972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98" name="Freeform 379">
                <a:extLst>
                  <a:ext uri="{FF2B5EF4-FFF2-40B4-BE49-F238E27FC236}">
                    <a16:creationId xmlns="" xmlns:a16="http://schemas.microsoft.com/office/drawing/2014/main" id="{BCF6AC5F-33EA-6E41-A25A-5EAB73375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4313" y="947738"/>
                <a:ext cx="188912" cy="122237"/>
              </a:xfrm>
              <a:custGeom>
                <a:avLst/>
                <a:gdLst>
                  <a:gd name="T0" fmla="*/ 187828 w 523"/>
                  <a:gd name="T1" fmla="*/ 0 h 341"/>
                  <a:gd name="T2" fmla="*/ 187828 w 523"/>
                  <a:gd name="T3" fmla="*/ 0 h 341"/>
                  <a:gd name="T4" fmla="*/ 188551 w 523"/>
                  <a:gd name="T5" fmla="*/ 2151 h 341"/>
                  <a:gd name="T6" fmla="*/ 188551 w 523"/>
                  <a:gd name="T7" fmla="*/ 2151 h 341"/>
                  <a:gd name="T8" fmla="*/ 188551 w 523"/>
                  <a:gd name="T9" fmla="*/ 2151 h 341"/>
                  <a:gd name="T10" fmla="*/ 188551 w 523"/>
                  <a:gd name="T11" fmla="*/ 2151 h 341"/>
                  <a:gd name="T12" fmla="*/ 188551 w 523"/>
                  <a:gd name="T13" fmla="*/ 4660 h 341"/>
                  <a:gd name="T14" fmla="*/ 188551 w 523"/>
                  <a:gd name="T15" fmla="*/ 4660 h 341"/>
                  <a:gd name="T16" fmla="*/ 188551 w 523"/>
                  <a:gd name="T17" fmla="*/ 4660 h 341"/>
                  <a:gd name="T18" fmla="*/ 188551 w 523"/>
                  <a:gd name="T19" fmla="*/ 4660 h 341"/>
                  <a:gd name="T20" fmla="*/ 188551 w 523"/>
                  <a:gd name="T21" fmla="*/ 4660 h 341"/>
                  <a:gd name="T22" fmla="*/ 188551 w 523"/>
                  <a:gd name="T23" fmla="*/ 4660 h 341"/>
                  <a:gd name="T24" fmla="*/ 188551 w 523"/>
                  <a:gd name="T25" fmla="*/ 5377 h 341"/>
                  <a:gd name="T26" fmla="*/ 188551 w 523"/>
                  <a:gd name="T27" fmla="*/ 5377 h 341"/>
                  <a:gd name="T28" fmla="*/ 139426 w 523"/>
                  <a:gd name="T29" fmla="*/ 96069 h 341"/>
                  <a:gd name="T30" fmla="*/ 139426 w 523"/>
                  <a:gd name="T31" fmla="*/ 96069 h 341"/>
                  <a:gd name="T32" fmla="*/ 6502 w 523"/>
                  <a:gd name="T33" fmla="*/ 106106 h 341"/>
                  <a:gd name="T34" fmla="*/ 6502 w 523"/>
                  <a:gd name="T35" fmla="*/ 106106 h 341"/>
                  <a:gd name="T36" fmla="*/ 6141 w 523"/>
                  <a:gd name="T37" fmla="*/ 105748 h 341"/>
                  <a:gd name="T38" fmla="*/ 6141 w 523"/>
                  <a:gd name="T39" fmla="*/ 105748 h 341"/>
                  <a:gd name="T40" fmla="*/ 5418 w 523"/>
                  <a:gd name="T41" fmla="*/ 105389 h 341"/>
                  <a:gd name="T42" fmla="*/ 5418 w 523"/>
                  <a:gd name="T43" fmla="*/ 105389 h 341"/>
                  <a:gd name="T44" fmla="*/ 4696 w 523"/>
                  <a:gd name="T45" fmla="*/ 105389 h 341"/>
                  <a:gd name="T46" fmla="*/ 4696 w 523"/>
                  <a:gd name="T47" fmla="*/ 105389 h 341"/>
                  <a:gd name="T48" fmla="*/ 3973 w 523"/>
                  <a:gd name="T49" fmla="*/ 104672 h 341"/>
                  <a:gd name="T50" fmla="*/ 3973 w 523"/>
                  <a:gd name="T51" fmla="*/ 104672 h 341"/>
                  <a:gd name="T52" fmla="*/ 3612 w 523"/>
                  <a:gd name="T53" fmla="*/ 104314 h 341"/>
                  <a:gd name="T54" fmla="*/ 3612 w 523"/>
                  <a:gd name="T55" fmla="*/ 104314 h 341"/>
                  <a:gd name="T56" fmla="*/ 2890 w 523"/>
                  <a:gd name="T57" fmla="*/ 103955 h 341"/>
                  <a:gd name="T58" fmla="*/ 2890 w 523"/>
                  <a:gd name="T59" fmla="*/ 103955 h 341"/>
                  <a:gd name="T60" fmla="*/ 2890 w 523"/>
                  <a:gd name="T61" fmla="*/ 103955 h 341"/>
                  <a:gd name="T62" fmla="*/ 2890 w 523"/>
                  <a:gd name="T63" fmla="*/ 103955 h 341"/>
                  <a:gd name="T64" fmla="*/ 2167 w 523"/>
                  <a:gd name="T65" fmla="*/ 103597 h 341"/>
                  <a:gd name="T66" fmla="*/ 2167 w 523"/>
                  <a:gd name="T67" fmla="*/ 103597 h 341"/>
                  <a:gd name="T68" fmla="*/ 1806 w 523"/>
                  <a:gd name="T69" fmla="*/ 103238 h 341"/>
                  <a:gd name="T70" fmla="*/ 1806 w 523"/>
                  <a:gd name="T71" fmla="*/ 103238 h 341"/>
                  <a:gd name="T72" fmla="*/ 1445 w 523"/>
                  <a:gd name="T73" fmla="*/ 102521 h 341"/>
                  <a:gd name="T74" fmla="*/ 1445 w 523"/>
                  <a:gd name="T75" fmla="*/ 102521 h 341"/>
                  <a:gd name="T76" fmla="*/ 1084 w 523"/>
                  <a:gd name="T77" fmla="*/ 101804 h 341"/>
                  <a:gd name="T78" fmla="*/ 1084 w 523"/>
                  <a:gd name="T79" fmla="*/ 101804 h 341"/>
                  <a:gd name="T80" fmla="*/ 722 w 523"/>
                  <a:gd name="T81" fmla="*/ 101087 h 341"/>
                  <a:gd name="T82" fmla="*/ 722 w 523"/>
                  <a:gd name="T83" fmla="*/ 101087 h 341"/>
                  <a:gd name="T84" fmla="*/ 361 w 523"/>
                  <a:gd name="T85" fmla="*/ 100371 h 341"/>
                  <a:gd name="T86" fmla="*/ 361 w 523"/>
                  <a:gd name="T87" fmla="*/ 100371 h 341"/>
                  <a:gd name="T88" fmla="*/ 0 w 523"/>
                  <a:gd name="T89" fmla="*/ 100012 h 341"/>
                  <a:gd name="T90" fmla="*/ 187828 w 523"/>
                  <a:gd name="T91" fmla="*/ 0 h 3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23" h="341">
                    <a:moveTo>
                      <a:pt x="520" y="0"/>
                    </a:moveTo>
                    <a:lnTo>
                      <a:pt x="520" y="0"/>
                    </a:lnTo>
                    <a:cubicBezTo>
                      <a:pt x="520" y="2"/>
                      <a:pt x="521" y="3"/>
                      <a:pt x="522" y="6"/>
                    </a:cubicBezTo>
                    <a:cubicBezTo>
                      <a:pt x="522" y="8"/>
                      <a:pt x="522" y="10"/>
                      <a:pt x="522" y="13"/>
                    </a:cubicBezTo>
                    <a:cubicBezTo>
                      <a:pt x="522" y="14"/>
                      <a:pt x="522" y="14"/>
                      <a:pt x="522" y="15"/>
                    </a:cubicBezTo>
                    <a:cubicBezTo>
                      <a:pt x="522" y="22"/>
                      <a:pt x="511" y="180"/>
                      <a:pt x="386" y="268"/>
                    </a:cubicBezTo>
                    <a:cubicBezTo>
                      <a:pt x="295" y="332"/>
                      <a:pt x="172" y="340"/>
                      <a:pt x="18" y="296"/>
                    </a:cubicBezTo>
                    <a:cubicBezTo>
                      <a:pt x="17" y="295"/>
                      <a:pt x="17" y="295"/>
                      <a:pt x="17" y="295"/>
                    </a:cubicBezTo>
                    <a:cubicBezTo>
                      <a:pt x="16" y="295"/>
                      <a:pt x="16" y="295"/>
                      <a:pt x="15" y="294"/>
                    </a:cubicBezTo>
                    <a:cubicBezTo>
                      <a:pt x="14" y="294"/>
                      <a:pt x="14" y="294"/>
                      <a:pt x="13" y="294"/>
                    </a:cubicBezTo>
                    <a:cubicBezTo>
                      <a:pt x="13" y="294"/>
                      <a:pt x="12" y="293"/>
                      <a:pt x="11" y="292"/>
                    </a:cubicBezTo>
                    <a:cubicBezTo>
                      <a:pt x="11" y="292"/>
                      <a:pt x="10" y="292"/>
                      <a:pt x="10" y="291"/>
                    </a:cubicBezTo>
                    <a:cubicBezTo>
                      <a:pt x="9" y="291"/>
                      <a:pt x="8" y="291"/>
                      <a:pt x="8" y="290"/>
                    </a:cubicBezTo>
                    <a:cubicBezTo>
                      <a:pt x="7" y="290"/>
                      <a:pt x="7" y="289"/>
                      <a:pt x="6" y="289"/>
                    </a:cubicBezTo>
                    <a:cubicBezTo>
                      <a:pt x="6" y="288"/>
                      <a:pt x="6" y="288"/>
                      <a:pt x="5" y="288"/>
                    </a:cubicBezTo>
                    <a:cubicBezTo>
                      <a:pt x="4" y="287"/>
                      <a:pt x="4" y="287"/>
                      <a:pt x="4" y="286"/>
                    </a:cubicBezTo>
                    <a:cubicBezTo>
                      <a:pt x="3" y="285"/>
                      <a:pt x="3" y="285"/>
                      <a:pt x="3" y="284"/>
                    </a:cubicBezTo>
                    <a:cubicBezTo>
                      <a:pt x="2" y="284"/>
                      <a:pt x="2" y="283"/>
                      <a:pt x="2" y="282"/>
                    </a:cubicBezTo>
                    <a:cubicBezTo>
                      <a:pt x="2" y="282"/>
                      <a:pt x="1" y="281"/>
                      <a:pt x="1" y="280"/>
                    </a:cubicBezTo>
                    <a:cubicBezTo>
                      <a:pt x="0" y="280"/>
                      <a:pt x="0" y="279"/>
                      <a:pt x="0" y="279"/>
                    </a:cubicBezTo>
                    <a:lnTo>
                      <a:pt x="52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99" name="Freeform 380">
                <a:extLst>
                  <a:ext uri="{FF2B5EF4-FFF2-40B4-BE49-F238E27FC236}">
                    <a16:creationId xmlns="" xmlns:a16="http://schemas.microsoft.com/office/drawing/2014/main" id="{B8E36297-B285-E949-84B4-64024229A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4313" y="915988"/>
                <a:ext cx="188912" cy="133350"/>
              </a:xfrm>
              <a:custGeom>
                <a:avLst/>
                <a:gdLst>
                  <a:gd name="T0" fmla="*/ 722 w 523"/>
                  <a:gd name="T1" fmla="*/ 132991 h 371"/>
                  <a:gd name="T2" fmla="*/ 722 w 523"/>
                  <a:gd name="T3" fmla="*/ 132991 h 371"/>
                  <a:gd name="T4" fmla="*/ 361 w 523"/>
                  <a:gd name="T5" fmla="*/ 132272 h 371"/>
                  <a:gd name="T6" fmla="*/ 361 w 523"/>
                  <a:gd name="T7" fmla="*/ 132272 h 371"/>
                  <a:gd name="T8" fmla="*/ 361 w 523"/>
                  <a:gd name="T9" fmla="*/ 131553 h 371"/>
                  <a:gd name="T10" fmla="*/ 361 w 523"/>
                  <a:gd name="T11" fmla="*/ 131553 h 371"/>
                  <a:gd name="T12" fmla="*/ 0 w 523"/>
                  <a:gd name="T13" fmla="*/ 130834 h 371"/>
                  <a:gd name="T14" fmla="*/ 0 w 523"/>
                  <a:gd name="T15" fmla="*/ 130834 h 371"/>
                  <a:gd name="T16" fmla="*/ 0 w 523"/>
                  <a:gd name="T17" fmla="*/ 130475 h 371"/>
                  <a:gd name="T18" fmla="*/ 0 w 523"/>
                  <a:gd name="T19" fmla="*/ 130475 h 371"/>
                  <a:gd name="T20" fmla="*/ 0 w 523"/>
                  <a:gd name="T21" fmla="*/ 130115 h 371"/>
                  <a:gd name="T22" fmla="*/ 0 w 523"/>
                  <a:gd name="T23" fmla="*/ 130115 h 371"/>
                  <a:gd name="T24" fmla="*/ 0 w 523"/>
                  <a:gd name="T25" fmla="*/ 129396 h 371"/>
                  <a:gd name="T26" fmla="*/ 0 w 523"/>
                  <a:gd name="T27" fmla="*/ 129396 h 371"/>
                  <a:gd name="T28" fmla="*/ 0 w 523"/>
                  <a:gd name="T29" fmla="*/ 128677 h 371"/>
                  <a:gd name="T30" fmla="*/ 0 w 523"/>
                  <a:gd name="T31" fmla="*/ 128677 h 371"/>
                  <a:gd name="T32" fmla="*/ 0 w 523"/>
                  <a:gd name="T33" fmla="*/ 127958 h 371"/>
                  <a:gd name="T34" fmla="*/ 0 w 523"/>
                  <a:gd name="T35" fmla="*/ 127958 h 371"/>
                  <a:gd name="T36" fmla="*/ 361 w 523"/>
                  <a:gd name="T37" fmla="*/ 127240 h 371"/>
                  <a:gd name="T38" fmla="*/ 361 w 523"/>
                  <a:gd name="T39" fmla="*/ 127240 h 371"/>
                  <a:gd name="T40" fmla="*/ 361 w 523"/>
                  <a:gd name="T41" fmla="*/ 126880 h 371"/>
                  <a:gd name="T42" fmla="*/ 361 w 523"/>
                  <a:gd name="T43" fmla="*/ 126880 h 371"/>
                  <a:gd name="T44" fmla="*/ 80549 w 523"/>
                  <a:gd name="T45" fmla="*/ 20847 h 371"/>
                  <a:gd name="T46" fmla="*/ 80549 w 523"/>
                  <a:gd name="T47" fmla="*/ 20847 h 371"/>
                  <a:gd name="T48" fmla="*/ 184216 w 523"/>
                  <a:gd name="T49" fmla="*/ 28755 h 371"/>
                  <a:gd name="T50" fmla="*/ 184216 w 523"/>
                  <a:gd name="T51" fmla="*/ 28755 h 371"/>
                  <a:gd name="T52" fmla="*/ 184939 w 523"/>
                  <a:gd name="T53" fmla="*/ 29114 h 371"/>
                  <a:gd name="T54" fmla="*/ 184939 w 523"/>
                  <a:gd name="T55" fmla="*/ 29114 h 371"/>
                  <a:gd name="T56" fmla="*/ 184939 w 523"/>
                  <a:gd name="T57" fmla="*/ 29114 h 371"/>
                  <a:gd name="T58" fmla="*/ 184939 w 523"/>
                  <a:gd name="T59" fmla="*/ 29114 h 371"/>
                  <a:gd name="T60" fmla="*/ 184939 w 523"/>
                  <a:gd name="T61" fmla="*/ 29114 h 371"/>
                  <a:gd name="T62" fmla="*/ 184939 w 523"/>
                  <a:gd name="T63" fmla="*/ 29114 h 371"/>
                  <a:gd name="T64" fmla="*/ 186745 w 523"/>
                  <a:gd name="T65" fmla="*/ 30552 h 371"/>
                  <a:gd name="T66" fmla="*/ 186745 w 523"/>
                  <a:gd name="T67" fmla="*/ 30552 h 371"/>
                  <a:gd name="T68" fmla="*/ 186745 w 523"/>
                  <a:gd name="T69" fmla="*/ 30911 h 371"/>
                  <a:gd name="T70" fmla="*/ 186745 w 523"/>
                  <a:gd name="T71" fmla="*/ 30911 h 371"/>
                  <a:gd name="T72" fmla="*/ 188551 w 523"/>
                  <a:gd name="T73" fmla="*/ 32708 h 371"/>
                  <a:gd name="T74" fmla="*/ 722 w 523"/>
                  <a:gd name="T75" fmla="*/ 132991 h 37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23" h="371">
                    <a:moveTo>
                      <a:pt x="2" y="370"/>
                    </a:moveTo>
                    <a:lnTo>
                      <a:pt x="2" y="370"/>
                    </a:lnTo>
                    <a:cubicBezTo>
                      <a:pt x="2" y="369"/>
                      <a:pt x="2" y="369"/>
                      <a:pt x="1" y="368"/>
                    </a:cubicBezTo>
                    <a:cubicBezTo>
                      <a:pt x="1" y="368"/>
                      <a:pt x="1" y="367"/>
                      <a:pt x="1" y="366"/>
                    </a:cubicBezTo>
                    <a:cubicBezTo>
                      <a:pt x="0" y="365"/>
                      <a:pt x="0" y="365"/>
                      <a:pt x="0" y="364"/>
                    </a:cubicBezTo>
                    <a:lnTo>
                      <a:pt x="0" y="363"/>
                    </a:lnTo>
                    <a:cubicBezTo>
                      <a:pt x="0" y="363"/>
                      <a:pt x="0" y="363"/>
                      <a:pt x="0" y="362"/>
                    </a:cubicBezTo>
                    <a:cubicBezTo>
                      <a:pt x="0" y="361"/>
                      <a:pt x="0" y="360"/>
                      <a:pt x="0" y="360"/>
                    </a:cubicBezTo>
                    <a:cubicBezTo>
                      <a:pt x="0" y="359"/>
                      <a:pt x="0" y="359"/>
                      <a:pt x="0" y="358"/>
                    </a:cubicBezTo>
                    <a:lnTo>
                      <a:pt x="0" y="356"/>
                    </a:lnTo>
                    <a:cubicBezTo>
                      <a:pt x="0" y="355"/>
                      <a:pt x="1" y="355"/>
                      <a:pt x="1" y="354"/>
                    </a:cubicBezTo>
                    <a:cubicBezTo>
                      <a:pt x="1" y="353"/>
                      <a:pt x="1" y="353"/>
                      <a:pt x="1" y="353"/>
                    </a:cubicBezTo>
                    <a:cubicBezTo>
                      <a:pt x="46" y="199"/>
                      <a:pt x="121" y="100"/>
                      <a:pt x="223" y="58"/>
                    </a:cubicBezTo>
                    <a:cubicBezTo>
                      <a:pt x="365" y="0"/>
                      <a:pt x="504" y="77"/>
                      <a:pt x="510" y="80"/>
                    </a:cubicBezTo>
                    <a:cubicBezTo>
                      <a:pt x="511" y="80"/>
                      <a:pt x="512" y="80"/>
                      <a:pt x="512" y="81"/>
                    </a:cubicBezTo>
                    <a:cubicBezTo>
                      <a:pt x="514" y="82"/>
                      <a:pt x="515" y="84"/>
                      <a:pt x="517" y="85"/>
                    </a:cubicBezTo>
                    <a:lnTo>
                      <a:pt x="517" y="86"/>
                    </a:lnTo>
                    <a:cubicBezTo>
                      <a:pt x="519" y="87"/>
                      <a:pt x="520" y="89"/>
                      <a:pt x="522" y="91"/>
                    </a:cubicBezTo>
                    <a:lnTo>
                      <a:pt x="2" y="37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0" name="Freeform 381">
                <a:extLst>
                  <a:ext uri="{FF2B5EF4-FFF2-40B4-BE49-F238E27FC236}">
                    <a16:creationId xmlns="" xmlns:a16="http://schemas.microsoft.com/office/drawing/2014/main" id="{BA1D756D-21B7-9E45-A8F4-655311E5E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9425" y="927100"/>
                <a:ext cx="179388" cy="146050"/>
              </a:xfrm>
              <a:custGeom>
                <a:avLst/>
                <a:gdLst>
                  <a:gd name="T0" fmla="*/ 0 w 497"/>
                  <a:gd name="T1" fmla="*/ 27631 h 407"/>
                  <a:gd name="T2" fmla="*/ 0 w 497"/>
                  <a:gd name="T3" fmla="*/ 27631 h 407"/>
                  <a:gd name="T4" fmla="*/ 1444 w 497"/>
                  <a:gd name="T5" fmla="*/ 26196 h 407"/>
                  <a:gd name="T6" fmla="*/ 1444 w 497"/>
                  <a:gd name="T7" fmla="*/ 26196 h 407"/>
                  <a:gd name="T8" fmla="*/ 1805 w 497"/>
                  <a:gd name="T9" fmla="*/ 25837 h 407"/>
                  <a:gd name="T10" fmla="*/ 1805 w 497"/>
                  <a:gd name="T11" fmla="*/ 25837 h 407"/>
                  <a:gd name="T12" fmla="*/ 3248 w 497"/>
                  <a:gd name="T13" fmla="*/ 24401 h 407"/>
                  <a:gd name="T14" fmla="*/ 3248 w 497"/>
                  <a:gd name="T15" fmla="*/ 24401 h 407"/>
                  <a:gd name="T16" fmla="*/ 3609 w 497"/>
                  <a:gd name="T17" fmla="*/ 24401 h 407"/>
                  <a:gd name="T18" fmla="*/ 3609 w 497"/>
                  <a:gd name="T19" fmla="*/ 24401 h 407"/>
                  <a:gd name="T20" fmla="*/ 3970 w 497"/>
                  <a:gd name="T21" fmla="*/ 24401 h 407"/>
                  <a:gd name="T22" fmla="*/ 3970 w 497"/>
                  <a:gd name="T23" fmla="*/ 24401 h 407"/>
                  <a:gd name="T24" fmla="*/ 4331 w 497"/>
                  <a:gd name="T25" fmla="*/ 24043 h 407"/>
                  <a:gd name="T26" fmla="*/ 4331 w 497"/>
                  <a:gd name="T27" fmla="*/ 24043 h 407"/>
                  <a:gd name="T28" fmla="*/ 108282 w 497"/>
                  <a:gd name="T29" fmla="*/ 25119 h 407"/>
                  <a:gd name="T30" fmla="*/ 108282 w 497"/>
                  <a:gd name="T31" fmla="*/ 25119 h 407"/>
                  <a:gd name="T32" fmla="*/ 179027 w 497"/>
                  <a:gd name="T33" fmla="*/ 137079 h 407"/>
                  <a:gd name="T34" fmla="*/ 179027 w 497"/>
                  <a:gd name="T35" fmla="*/ 137079 h 407"/>
                  <a:gd name="T36" fmla="*/ 179027 w 497"/>
                  <a:gd name="T37" fmla="*/ 137438 h 407"/>
                  <a:gd name="T38" fmla="*/ 179027 w 497"/>
                  <a:gd name="T39" fmla="*/ 137438 h 407"/>
                  <a:gd name="T40" fmla="*/ 179027 w 497"/>
                  <a:gd name="T41" fmla="*/ 138514 h 407"/>
                  <a:gd name="T42" fmla="*/ 179027 w 497"/>
                  <a:gd name="T43" fmla="*/ 138514 h 407"/>
                  <a:gd name="T44" fmla="*/ 179027 w 497"/>
                  <a:gd name="T45" fmla="*/ 138873 h 407"/>
                  <a:gd name="T46" fmla="*/ 179027 w 497"/>
                  <a:gd name="T47" fmla="*/ 138873 h 407"/>
                  <a:gd name="T48" fmla="*/ 179027 w 497"/>
                  <a:gd name="T49" fmla="*/ 139591 h 407"/>
                  <a:gd name="T50" fmla="*/ 179027 w 497"/>
                  <a:gd name="T51" fmla="*/ 139591 h 407"/>
                  <a:gd name="T52" fmla="*/ 179027 w 497"/>
                  <a:gd name="T53" fmla="*/ 140308 h 407"/>
                  <a:gd name="T54" fmla="*/ 179027 w 497"/>
                  <a:gd name="T55" fmla="*/ 140308 h 407"/>
                  <a:gd name="T56" fmla="*/ 179027 w 497"/>
                  <a:gd name="T57" fmla="*/ 141026 h 407"/>
                  <a:gd name="T58" fmla="*/ 179027 w 497"/>
                  <a:gd name="T59" fmla="*/ 141026 h 407"/>
                  <a:gd name="T60" fmla="*/ 179027 w 497"/>
                  <a:gd name="T61" fmla="*/ 141026 h 407"/>
                  <a:gd name="T62" fmla="*/ 179027 w 497"/>
                  <a:gd name="T63" fmla="*/ 141026 h 407"/>
                  <a:gd name="T64" fmla="*/ 178666 w 497"/>
                  <a:gd name="T65" fmla="*/ 142103 h 407"/>
                  <a:gd name="T66" fmla="*/ 178666 w 497"/>
                  <a:gd name="T67" fmla="*/ 142103 h 407"/>
                  <a:gd name="T68" fmla="*/ 178666 w 497"/>
                  <a:gd name="T69" fmla="*/ 142462 h 407"/>
                  <a:gd name="T70" fmla="*/ 178666 w 497"/>
                  <a:gd name="T71" fmla="*/ 142462 h 407"/>
                  <a:gd name="T72" fmla="*/ 177944 w 497"/>
                  <a:gd name="T73" fmla="*/ 143179 h 407"/>
                  <a:gd name="T74" fmla="*/ 177944 w 497"/>
                  <a:gd name="T75" fmla="*/ 143179 h 407"/>
                  <a:gd name="T76" fmla="*/ 177944 w 497"/>
                  <a:gd name="T77" fmla="*/ 143897 h 407"/>
                  <a:gd name="T78" fmla="*/ 177944 w 497"/>
                  <a:gd name="T79" fmla="*/ 143897 h 407"/>
                  <a:gd name="T80" fmla="*/ 177583 w 497"/>
                  <a:gd name="T81" fmla="*/ 144615 h 407"/>
                  <a:gd name="T82" fmla="*/ 177583 w 497"/>
                  <a:gd name="T83" fmla="*/ 144615 h 407"/>
                  <a:gd name="T84" fmla="*/ 176861 w 497"/>
                  <a:gd name="T85" fmla="*/ 144973 h 407"/>
                  <a:gd name="T86" fmla="*/ 176861 w 497"/>
                  <a:gd name="T87" fmla="*/ 144973 h 407"/>
                  <a:gd name="T88" fmla="*/ 176500 w 497"/>
                  <a:gd name="T89" fmla="*/ 145691 h 407"/>
                  <a:gd name="T90" fmla="*/ 0 w 497"/>
                  <a:gd name="T91" fmla="*/ 27631 h 40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97" h="407">
                    <a:moveTo>
                      <a:pt x="0" y="77"/>
                    </a:moveTo>
                    <a:lnTo>
                      <a:pt x="0" y="77"/>
                    </a:lnTo>
                    <a:cubicBezTo>
                      <a:pt x="1" y="75"/>
                      <a:pt x="2" y="74"/>
                      <a:pt x="4" y="73"/>
                    </a:cubicBezTo>
                    <a:cubicBezTo>
                      <a:pt x="4" y="72"/>
                      <a:pt x="4" y="72"/>
                      <a:pt x="5" y="72"/>
                    </a:cubicBezTo>
                    <a:cubicBezTo>
                      <a:pt x="6" y="70"/>
                      <a:pt x="8" y="69"/>
                      <a:pt x="9" y="68"/>
                    </a:cubicBezTo>
                    <a:cubicBezTo>
                      <a:pt x="10" y="68"/>
                      <a:pt x="10" y="68"/>
                      <a:pt x="10" y="68"/>
                    </a:cubicBezTo>
                    <a:lnTo>
                      <a:pt x="11" y="68"/>
                    </a:lnTo>
                    <a:cubicBezTo>
                      <a:pt x="11" y="68"/>
                      <a:pt x="11" y="67"/>
                      <a:pt x="12" y="67"/>
                    </a:cubicBezTo>
                    <a:cubicBezTo>
                      <a:pt x="18" y="64"/>
                      <a:pt x="163" y="0"/>
                      <a:pt x="300" y="70"/>
                    </a:cubicBezTo>
                    <a:cubicBezTo>
                      <a:pt x="398" y="120"/>
                      <a:pt x="464" y="225"/>
                      <a:pt x="496" y="382"/>
                    </a:cubicBezTo>
                    <a:lnTo>
                      <a:pt x="496" y="383"/>
                    </a:lnTo>
                    <a:cubicBezTo>
                      <a:pt x="496" y="384"/>
                      <a:pt x="496" y="384"/>
                      <a:pt x="496" y="386"/>
                    </a:cubicBezTo>
                    <a:lnTo>
                      <a:pt x="496" y="387"/>
                    </a:lnTo>
                    <a:cubicBezTo>
                      <a:pt x="496" y="388"/>
                      <a:pt x="496" y="388"/>
                      <a:pt x="496" y="389"/>
                    </a:cubicBezTo>
                    <a:cubicBezTo>
                      <a:pt x="496" y="390"/>
                      <a:pt x="496" y="391"/>
                      <a:pt x="496" y="391"/>
                    </a:cubicBezTo>
                    <a:cubicBezTo>
                      <a:pt x="496" y="392"/>
                      <a:pt x="496" y="392"/>
                      <a:pt x="496" y="393"/>
                    </a:cubicBezTo>
                    <a:cubicBezTo>
                      <a:pt x="496" y="394"/>
                      <a:pt x="495" y="395"/>
                      <a:pt x="495" y="396"/>
                    </a:cubicBezTo>
                    <a:lnTo>
                      <a:pt x="495" y="397"/>
                    </a:lnTo>
                    <a:cubicBezTo>
                      <a:pt x="494" y="398"/>
                      <a:pt x="494" y="398"/>
                      <a:pt x="493" y="399"/>
                    </a:cubicBezTo>
                    <a:cubicBezTo>
                      <a:pt x="493" y="400"/>
                      <a:pt x="493" y="400"/>
                      <a:pt x="493" y="401"/>
                    </a:cubicBezTo>
                    <a:cubicBezTo>
                      <a:pt x="492" y="401"/>
                      <a:pt x="492" y="402"/>
                      <a:pt x="492" y="403"/>
                    </a:cubicBezTo>
                    <a:cubicBezTo>
                      <a:pt x="492" y="403"/>
                      <a:pt x="491" y="404"/>
                      <a:pt x="490" y="404"/>
                    </a:cubicBezTo>
                    <a:cubicBezTo>
                      <a:pt x="490" y="404"/>
                      <a:pt x="490" y="405"/>
                      <a:pt x="489" y="406"/>
                    </a:cubicBezTo>
                    <a:lnTo>
                      <a:pt x="0" y="7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1" name="Freeform 382">
                <a:extLst>
                  <a:ext uri="{FF2B5EF4-FFF2-40B4-BE49-F238E27FC236}">
                    <a16:creationId xmlns="" xmlns:a16="http://schemas.microsoft.com/office/drawing/2014/main" id="{DA870EFD-C9E7-ED44-A6F4-2526A9333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6250" y="955675"/>
                <a:ext cx="179388" cy="133350"/>
              </a:xfrm>
              <a:custGeom>
                <a:avLst/>
                <a:gdLst>
                  <a:gd name="T0" fmla="*/ 179027 w 497"/>
                  <a:gd name="T1" fmla="*/ 118573 h 370"/>
                  <a:gd name="T2" fmla="*/ 179027 w 497"/>
                  <a:gd name="T3" fmla="*/ 118573 h 370"/>
                  <a:gd name="T4" fmla="*/ 178666 w 497"/>
                  <a:gd name="T5" fmla="*/ 118934 h 370"/>
                  <a:gd name="T6" fmla="*/ 178666 w 497"/>
                  <a:gd name="T7" fmla="*/ 118934 h 370"/>
                  <a:gd name="T8" fmla="*/ 177944 w 497"/>
                  <a:gd name="T9" fmla="*/ 119294 h 370"/>
                  <a:gd name="T10" fmla="*/ 177944 w 497"/>
                  <a:gd name="T11" fmla="*/ 119294 h 370"/>
                  <a:gd name="T12" fmla="*/ 177583 w 497"/>
                  <a:gd name="T13" fmla="*/ 119655 h 370"/>
                  <a:gd name="T14" fmla="*/ 177583 w 497"/>
                  <a:gd name="T15" fmla="*/ 119655 h 370"/>
                  <a:gd name="T16" fmla="*/ 177222 w 497"/>
                  <a:gd name="T17" fmla="*/ 120015 h 370"/>
                  <a:gd name="T18" fmla="*/ 177222 w 497"/>
                  <a:gd name="T19" fmla="*/ 120015 h 370"/>
                  <a:gd name="T20" fmla="*/ 176861 w 497"/>
                  <a:gd name="T21" fmla="*/ 120375 h 370"/>
                  <a:gd name="T22" fmla="*/ 176861 w 497"/>
                  <a:gd name="T23" fmla="*/ 120375 h 370"/>
                  <a:gd name="T24" fmla="*/ 176140 w 497"/>
                  <a:gd name="T25" fmla="*/ 120736 h 370"/>
                  <a:gd name="T26" fmla="*/ 176140 w 497"/>
                  <a:gd name="T27" fmla="*/ 120736 h 370"/>
                  <a:gd name="T28" fmla="*/ 175418 w 497"/>
                  <a:gd name="T29" fmla="*/ 121096 h 370"/>
                  <a:gd name="T30" fmla="*/ 175418 w 497"/>
                  <a:gd name="T31" fmla="*/ 121096 h 370"/>
                  <a:gd name="T32" fmla="*/ 174696 w 497"/>
                  <a:gd name="T33" fmla="*/ 121096 h 370"/>
                  <a:gd name="T34" fmla="*/ 174696 w 497"/>
                  <a:gd name="T35" fmla="*/ 121096 h 370"/>
                  <a:gd name="T36" fmla="*/ 174335 w 497"/>
                  <a:gd name="T37" fmla="*/ 121457 h 370"/>
                  <a:gd name="T38" fmla="*/ 174335 w 497"/>
                  <a:gd name="T39" fmla="*/ 121457 h 370"/>
                  <a:gd name="T40" fmla="*/ 173974 w 497"/>
                  <a:gd name="T41" fmla="*/ 121457 h 370"/>
                  <a:gd name="T42" fmla="*/ 173974 w 497"/>
                  <a:gd name="T43" fmla="*/ 121457 h 370"/>
                  <a:gd name="T44" fmla="*/ 42230 w 497"/>
                  <a:gd name="T45" fmla="*/ 100553 h 370"/>
                  <a:gd name="T46" fmla="*/ 42230 w 497"/>
                  <a:gd name="T47" fmla="*/ 100553 h 370"/>
                  <a:gd name="T48" fmla="*/ 722 w 497"/>
                  <a:gd name="T49" fmla="*/ 5046 h 370"/>
                  <a:gd name="T50" fmla="*/ 722 w 497"/>
                  <a:gd name="T51" fmla="*/ 5046 h 370"/>
                  <a:gd name="T52" fmla="*/ 722 w 497"/>
                  <a:gd name="T53" fmla="*/ 4685 h 370"/>
                  <a:gd name="T54" fmla="*/ 722 w 497"/>
                  <a:gd name="T55" fmla="*/ 4685 h 370"/>
                  <a:gd name="T56" fmla="*/ 722 w 497"/>
                  <a:gd name="T57" fmla="*/ 4685 h 370"/>
                  <a:gd name="T58" fmla="*/ 722 w 497"/>
                  <a:gd name="T59" fmla="*/ 4685 h 370"/>
                  <a:gd name="T60" fmla="*/ 722 w 497"/>
                  <a:gd name="T61" fmla="*/ 4685 h 370"/>
                  <a:gd name="T62" fmla="*/ 722 w 497"/>
                  <a:gd name="T63" fmla="*/ 4685 h 370"/>
                  <a:gd name="T64" fmla="*/ 1444 w 497"/>
                  <a:gd name="T65" fmla="*/ 2523 h 370"/>
                  <a:gd name="T66" fmla="*/ 1444 w 497"/>
                  <a:gd name="T67" fmla="*/ 2523 h 370"/>
                  <a:gd name="T68" fmla="*/ 1444 w 497"/>
                  <a:gd name="T69" fmla="*/ 1802 h 370"/>
                  <a:gd name="T70" fmla="*/ 1444 w 497"/>
                  <a:gd name="T71" fmla="*/ 1802 h 370"/>
                  <a:gd name="T72" fmla="*/ 2527 w 497"/>
                  <a:gd name="T73" fmla="*/ 0 h 370"/>
                  <a:gd name="T74" fmla="*/ 179027 w 497"/>
                  <a:gd name="T75" fmla="*/ 118573 h 37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97" h="370">
                    <a:moveTo>
                      <a:pt x="496" y="329"/>
                    </a:moveTo>
                    <a:lnTo>
                      <a:pt x="496" y="329"/>
                    </a:lnTo>
                    <a:cubicBezTo>
                      <a:pt x="496" y="329"/>
                      <a:pt x="496" y="330"/>
                      <a:pt x="495" y="330"/>
                    </a:cubicBezTo>
                    <a:cubicBezTo>
                      <a:pt x="494" y="330"/>
                      <a:pt x="494" y="331"/>
                      <a:pt x="493" y="331"/>
                    </a:cubicBezTo>
                    <a:cubicBezTo>
                      <a:pt x="493" y="332"/>
                      <a:pt x="492" y="332"/>
                      <a:pt x="492" y="332"/>
                    </a:cubicBezTo>
                    <a:cubicBezTo>
                      <a:pt x="492" y="332"/>
                      <a:pt x="492" y="333"/>
                      <a:pt x="491" y="333"/>
                    </a:cubicBezTo>
                    <a:cubicBezTo>
                      <a:pt x="491" y="333"/>
                      <a:pt x="490" y="333"/>
                      <a:pt x="490" y="334"/>
                    </a:cubicBezTo>
                    <a:cubicBezTo>
                      <a:pt x="490" y="334"/>
                      <a:pt x="489" y="334"/>
                      <a:pt x="488" y="335"/>
                    </a:cubicBezTo>
                    <a:cubicBezTo>
                      <a:pt x="487" y="335"/>
                      <a:pt x="487" y="336"/>
                      <a:pt x="486" y="336"/>
                    </a:cubicBezTo>
                    <a:cubicBezTo>
                      <a:pt x="486" y="336"/>
                      <a:pt x="485" y="336"/>
                      <a:pt x="484" y="336"/>
                    </a:cubicBezTo>
                    <a:cubicBezTo>
                      <a:pt x="484" y="337"/>
                      <a:pt x="483" y="337"/>
                      <a:pt x="483" y="337"/>
                    </a:cubicBezTo>
                    <a:cubicBezTo>
                      <a:pt x="482" y="337"/>
                      <a:pt x="482" y="337"/>
                      <a:pt x="482" y="337"/>
                    </a:cubicBezTo>
                    <a:cubicBezTo>
                      <a:pt x="324" y="369"/>
                      <a:pt x="202" y="350"/>
                      <a:pt x="117" y="279"/>
                    </a:cubicBezTo>
                    <a:cubicBezTo>
                      <a:pt x="0" y="180"/>
                      <a:pt x="2" y="21"/>
                      <a:pt x="2" y="14"/>
                    </a:cubicBezTo>
                    <a:cubicBezTo>
                      <a:pt x="2" y="14"/>
                      <a:pt x="2" y="14"/>
                      <a:pt x="2" y="13"/>
                    </a:cubicBezTo>
                    <a:cubicBezTo>
                      <a:pt x="3" y="10"/>
                      <a:pt x="4" y="8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4"/>
                      <a:pt x="6" y="2"/>
                      <a:pt x="7" y="0"/>
                    </a:cubicBezTo>
                    <a:lnTo>
                      <a:pt x="496" y="32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2" name="Freeform 383">
                <a:extLst>
                  <a:ext uri="{FF2B5EF4-FFF2-40B4-BE49-F238E27FC236}">
                    <a16:creationId xmlns="" xmlns:a16="http://schemas.microsoft.com/office/drawing/2014/main" id="{92F30539-67ED-7E40-9F34-D4771DD2D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7963" y="1135063"/>
                <a:ext cx="196850" cy="111125"/>
              </a:xfrm>
              <a:custGeom>
                <a:avLst/>
                <a:gdLst>
                  <a:gd name="T0" fmla="*/ 195770 w 547"/>
                  <a:gd name="T1" fmla="*/ 0 h 308"/>
                  <a:gd name="T2" fmla="*/ 195770 w 547"/>
                  <a:gd name="T3" fmla="*/ 0 h 308"/>
                  <a:gd name="T4" fmla="*/ 196490 w 547"/>
                  <a:gd name="T5" fmla="*/ 2165 h 308"/>
                  <a:gd name="T6" fmla="*/ 196490 w 547"/>
                  <a:gd name="T7" fmla="*/ 2165 h 308"/>
                  <a:gd name="T8" fmla="*/ 196490 w 547"/>
                  <a:gd name="T9" fmla="*/ 2526 h 308"/>
                  <a:gd name="T10" fmla="*/ 196490 w 547"/>
                  <a:gd name="T11" fmla="*/ 2526 h 308"/>
                  <a:gd name="T12" fmla="*/ 196490 w 547"/>
                  <a:gd name="T13" fmla="*/ 4690 h 308"/>
                  <a:gd name="T14" fmla="*/ 196490 w 547"/>
                  <a:gd name="T15" fmla="*/ 4690 h 308"/>
                  <a:gd name="T16" fmla="*/ 196490 w 547"/>
                  <a:gd name="T17" fmla="*/ 4690 h 308"/>
                  <a:gd name="T18" fmla="*/ 196490 w 547"/>
                  <a:gd name="T19" fmla="*/ 4690 h 308"/>
                  <a:gd name="T20" fmla="*/ 196490 w 547"/>
                  <a:gd name="T21" fmla="*/ 5051 h 308"/>
                  <a:gd name="T22" fmla="*/ 196490 w 547"/>
                  <a:gd name="T23" fmla="*/ 5051 h 308"/>
                  <a:gd name="T24" fmla="*/ 196490 w 547"/>
                  <a:gd name="T25" fmla="*/ 5412 h 308"/>
                  <a:gd name="T26" fmla="*/ 196490 w 547"/>
                  <a:gd name="T27" fmla="*/ 5412 h 308"/>
                  <a:gd name="T28" fmla="*/ 138191 w 547"/>
                  <a:gd name="T29" fmla="*/ 91281 h 308"/>
                  <a:gd name="T30" fmla="*/ 138191 w 547"/>
                  <a:gd name="T31" fmla="*/ 91281 h 308"/>
                  <a:gd name="T32" fmla="*/ 5758 w 547"/>
                  <a:gd name="T33" fmla="*/ 88034 h 308"/>
                  <a:gd name="T34" fmla="*/ 5758 w 547"/>
                  <a:gd name="T35" fmla="*/ 88034 h 308"/>
                  <a:gd name="T36" fmla="*/ 5398 w 547"/>
                  <a:gd name="T37" fmla="*/ 88034 h 308"/>
                  <a:gd name="T38" fmla="*/ 5398 w 547"/>
                  <a:gd name="T39" fmla="*/ 88034 h 308"/>
                  <a:gd name="T40" fmla="*/ 4678 w 547"/>
                  <a:gd name="T41" fmla="*/ 87673 h 308"/>
                  <a:gd name="T42" fmla="*/ 4678 w 547"/>
                  <a:gd name="T43" fmla="*/ 87673 h 308"/>
                  <a:gd name="T44" fmla="*/ 3959 w 547"/>
                  <a:gd name="T45" fmla="*/ 87313 h 308"/>
                  <a:gd name="T46" fmla="*/ 3959 w 547"/>
                  <a:gd name="T47" fmla="*/ 87313 h 308"/>
                  <a:gd name="T48" fmla="*/ 3239 w 547"/>
                  <a:gd name="T49" fmla="*/ 86952 h 308"/>
                  <a:gd name="T50" fmla="*/ 3239 w 547"/>
                  <a:gd name="T51" fmla="*/ 86952 h 308"/>
                  <a:gd name="T52" fmla="*/ 2519 w 547"/>
                  <a:gd name="T53" fmla="*/ 86230 h 308"/>
                  <a:gd name="T54" fmla="*/ 2519 w 547"/>
                  <a:gd name="T55" fmla="*/ 86230 h 308"/>
                  <a:gd name="T56" fmla="*/ 2519 w 547"/>
                  <a:gd name="T57" fmla="*/ 85869 h 308"/>
                  <a:gd name="T58" fmla="*/ 2519 w 547"/>
                  <a:gd name="T59" fmla="*/ 85869 h 308"/>
                  <a:gd name="T60" fmla="*/ 2159 w 547"/>
                  <a:gd name="T61" fmla="*/ 85869 h 308"/>
                  <a:gd name="T62" fmla="*/ 2159 w 547"/>
                  <a:gd name="T63" fmla="*/ 85869 h 308"/>
                  <a:gd name="T64" fmla="*/ 1799 w 547"/>
                  <a:gd name="T65" fmla="*/ 85148 h 308"/>
                  <a:gd name="T66" fmla="*/ 1799 w 547"/>
                  <a:gd name="T67" fmla="*/ 85148 h 308"/>
                  <a:gd name="T68" fmla="*/ 1439 w 547"/>
                  <a:gd name="T69" fmla="*/ 84787 h 308"/>
                  <a:gd name="T70" fmla="*/ 1439 w 547"/>
                  <a:gd name="T71" fmla="*/ 84787 h 308"/>
                  <a:gd name="T72" fmla="*/ 1080 w 547"/>
                  <a:gd name="T73" fmla="*/ 84065 h 308"/>
                  <a:gd name="T74" fmla="*/ 1080 w 547"/>
                  <a:gd name="T75" fmla="*/ 84065 h 308"/>
                  <a:gd name="T76" fmla="*/ 720 w 547"/>
                  <a:gd name="T77" fmla="*/ 83344 h 308"/>
                  <a:gd name="T78" fmla="*/ 720 w 547"/>
                  <a:gd name="T79" fmla="*/ 83344 h 308"/>
                  <a:gd name="T80" fmla="*/ 360 w 547"/>
                  <a:gd name="T81" fmla="*/ 82983 h 308"/>
                  <a:gd name="T82" fmla="*/ 360 w 547"/>
                  <a:gd name="T83" fmla="*/ 82983 h 308"/>
                  <a:gd name="T84" fmla="*/ 360 w 547"/>
                  <a:gd name="T85" fmla="*/ 82261 h 308"/>
                  <a:gd name="T86" fmla="*/ 360 w 547"/>
                  <a:gd name="T87" fmla="*/ 82261 h 308"/>
                  <a:gd name="T88" fmla="*/ 0 w 547"/>
                  <a:gd name="T89" fmla="*/ 81540 h 308"/>
                  <a:gd name="T90" fmla="*/ 195770 w 547"/>
                  <a:gd name="T91" fmla="*/ 0 h 3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47" h="308">
                    <a:moveTo>
                      <a:pt x="544" y="0"/>
                    </a:moveTo>
                    <a:lnTo>
                      <a:pt x="544" y="0"/>
                    </a:lnTo>
                    <a:cubicBezTo>
                      <a:pt x="545" y="2"/>
                      <a:pt x="545" y="4"/>
                      <a:pt x="546" y="6"/>
                    </a:cubicBezTo>
                    <a:cubicBezTo>
                      <a:pt x="546" y="6"/>
                      <a:pt x="546" y="6"/>
                      <a:pt x="546" y="7"/>
                    </a:cubicBezTo>
                    <a:cubicBezTo>
                      <a:pt x="546" y="9"/>
                      <a:pt x="546" y="11"/>
                      <a:pt x="546" y="13"/>
                    </a:cubicBezTo>
                    <a:cubicBezTo>
                      <a:pt x="546" y="14"/>
                      <a:pt x="546" y="14"/>
                      <a:pt x="546" y="14"/>
                    </a:cubicBezTo>
                    <a:cubicBezTo>
                      <a:pt x="546" y="14"/>
                      <a:pt x="546" y="14"/>
                      <a:pt x="546" y="15"/>
                    </a:cubicBezTo>
                    <a:cubicBezTo>
                      <a:pt x="545" y="21"/>
                      <a:pt x="518" y="179"/>
                      <a:pt x="384" y="253"/>
                    </a:cubicBezTo>
                    <a:cubicBezTo>
                      <a:pt x="288" y="307"/>
                      <a:pt x="164" y="305"/>
                      <a:pt x="16" y="244"/>
                    </a:cubicBezTo>
                    <a:lnTo>
                      <a:pt x="15" y="244"/>
                    </a:lnTo>
                    <a:cubicBezTo>
                      <a:pt x="14" y="244"/>
                      <a:pt x="13" y="243"/>
                      <a:pt x="13" y="243"/>
                    </a:cubicBezTo>
                    <a:cubicBezTo>
                      <a:pt x="12" y="242"/>
                      <a:pt x="12" y="242"/>
                      <a:pt x="11" y="242"/>
                    </a:cubicBezTo>
                    <a:cubicBezTo>
                      <a:pt x="11" y="241"/>
                      <a:pt x="10" y="241"/>
                      <a:pt x="9" y="241"/>
                    </a:cubicBezTo>
                    <a:cubicBezTo>
                      <a:pt x="9" y="240"/>
                      <a:pt x="8" y="239"/>
                      <a:pt x="7" y="239"/>
                    </a:cubicBezTo>
                    <a:cubicBezTo>
                      <a:pt x="7" y="239"/>
                      <a:pt x="7" y="239"/>
                      <a:pt x="7" y="238"/>
                    </a:cubicBezTo>
                    <a:lnTo>
                      <a:pt x="6" y="238"/>
                    </a:lnTo>
                    <a:cubicBezTo>
                      <a:pt x="6" y="237"/>
                      <a:pt x="6" y="236"/>
                      <a:pt x="5" y="236"/>
                    </a:cubicBezTo>
                    <a:lnTo>
                      <a:pt x="4" y="235"/>
                    </a:lnTo>
                    <a:cubicBezTo>
                      <a:pt x="3" y="234"/>
                      <a:pt x="3" y="234"/>
                      <a:pt x="3" y="233"/>
                    </a:cubicBezTo>
                    <a:cubicBezTo>
                      <a:pt x="2" y="232"/>
                      <a:pt x="2" y="232"/>
                      <a:pt x="2" y="231"/>
                    </a:cubicBezTo>
                    <a:lnTo>
                      <a:pt x="1" y="230"/>
                    </a:lnTo>
                    <a:cubicBezTo>
                      <a:pt x="1" y="229"/>
                      <a:pt x="1" y="228"/>
                      <a:pt x="1" y="228"/>
                    </a:cubicBezTo>
                    <a:cubicBezTo>
                      <a:pt x="0" y="227"/>
                      <a:pt x="0" y="226"/>
                      <a:pt x="0" y="226"/>
                    </a:cubicBezTo>
                    <a:lnTo>
                      <a:pt x="54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3" name="Freeform 384">
                <a:extLst>
                  <a:ext uri="{FF2B5EF4-FFF2-40B4-BE49-F238E27FC236}">
                    <a16:creationId xmlns="" xmlns:a16="http://schemas.microsoft.com/office/drawing/2014/main" id="{1FB8FCFD-1A0F-5944-BDCE-F58381872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7963" y="1096963"/>
                <a:ext cx="196850" cy="120650"/>
              </a:xfrm>
              <a:custGeom>
                <a:avLst/>
                <a:gdLst>
                  <a:gd name="T0" fmla="*/ 361 w 546"/>
                  <a:gd name="T1" fmla="*/ 120288 h 333"/>
                  <a:gd name="T2" fmla="*/ 361 w 546"/>
                  <a:gd name="T3" fmla="*/ 120288 h 333"/>
                  <a:gd name="T4" fmla="*/ 0 w 546"/>
                  <a:gd name="T5" fmla="*/ 119563 h 333"/>
                  <a:gd name="T6" fmla="*/ 0 w 546"/>
                  <a:gd name="T7" fmla="*/ 119563 h 333"/>
                  <a:gd name="T8" fmla="*/ 0 w 546"/>
                  <a:gd name="T9" fmla="*/ 118838 h 333"/>
                  <a:gd name="T10" fmla="*/ 0 w 546"/>
                  <a:gd name="T11" fmla="*/ 118838 h 333"/>
                  <a:gd name="T12" fmla="*/ 0 w 546"/>
                  <a:gd name="T13" fmla="*/ 118114 h 333"/>
                  <a:gd name="T14" fmla="*/ 0 w 546"/>
                  <a:gd name="T15" fmla="*/ 118114 h 333"/>
                  <a:gd name="T16" fmla="*/ 0 w 546"/>
                  <a:gd name="T17" fmla="*/ 117752 h 333"/>
                  <a:gd name="T18" fmla="*/ 0 w 546"/>
                  <a:gd name="T19" fmla="*/ 117752 h 333"/>
                  <a:gd name="T20" fmla="*/ 0 w 546"/>
                  <a:gd name="T21" fmla="*/ 117389 h 333"/>
                  <a:gd name="T22" fmla="*/ 0 w 546"/>
                  <a:gd name="T23" fmla="*/ 117389 h 333"/>
                  <a:gd name="T24" fmla="*/ 0 w 546"/>
                  <a:gd name="T25" fmla="*/ 116665 h 333"/>
                  <a:gd name="T26" fmla="*/ 0 w 546"/>
                  <a:gd name="T27" fmla="*/ 116665 h 333"/>
                  <a:gd name="T28" fmla="*/ 0 w 546"/>
                  <a:gd name="T29" fmla="*/ 115940 h 333"/>
                  <a:gd name="T30" fmla="*/ 0 w 546"/>
                  <a:gd name="T31" fmla="*/ 115940 h 333"/>
                  <a:gd name="T32" fmla="*/ 361 w 546"/>
                  <a:gd name="T33" fmla="*/ 115215 h 333"/>
                  <a:gd name="T34" fmla="*/ 361 w 546"/>
                  <a:gd name="T35" fmla="*/ 115215 h 333"/>
                  <a:gd name="T36" fmla="*/ 721 w 546"/>
                  <a:gd name="T37" fmla="*/ 114491 h 333"/>
                  <a:gd name="T38" fmla="*/ 721 w 546"/>
                  <a:gd name="T39" fmla="*/ 114491 h 333"/>
                  <a:gd name="T40" fmla="*/ 721 w 546"/>
                  <a:gd name="T41" fmla="*/ 113766 h 333"/>
                  <a:gd name="T42" fmla="*/ 721 w 546"/>
                  <a:gd name="T43" fmla="*/ 113766 h 333"/>
                  <a:gd name="T44" fmla="*/ 90854 w 546"/>
                  <a:gd name="T45" fmla="*/ 15942 h 333"/>
                  <a:gd name="T46" fmla="*/ 90854 w 546"/>
                  <a:gd name="T47" fmla="*/ 15942 h 333"/>
                  <a:gd name="T48" fmla="*/ 192884 w 546"/>
                  <a:gd name="T49" fmla="*/ 34057 h 333"/>
                  <a:gd name="T50" fmla="*/ 192884 w 546"/>
                  <a:gd name="T51" fmla="*/ 34057 h 333"/>
                  <a:gd name="T52" fmla="*/ 193605 w 546"/>
                  <a:gd name="T53" fmla="*/ 34420 h 333"/>
                  <a:gd name="T54" fmla="*/ 193605 w 546"/>
                  <a:gd name="T55" fmla="*/ 34420 h 333"/>
                  <a:gd name="T56" fmla="*/ 193605 w 546"/>
                  <a:gd name="T57" fmla="*/ 34420 h 333"/>
                  <a:gd name="T58" fmla="*/ 193605 w 546"/>
                  <a:gd name="T59" fmla="*/ 34420 h 333"/>
                  <a:gd name="T60" fmla="*/ 193605 w 546"/>
                  <a:gd name="T61" fmla="*/ 34420 h 333"/>
                  <a:gd name="T62" fmla="*/ 193605 w 546"/>
                  <a:gd name="T63" fmla="*/ 34420 h 333"/>
                  <a:gd name="T64" fmla="*/ 195408 w 546"/>
                  <a:gd name="T65" fmla="*/ 36231 h 333"/>
                  <a:gd name="T66" fmla="*/ 195408 w 546"/>
                  <a:gd name="T67" fmla="*/ 36231 h 333"/>
                  <a:gd name="T68" fmla="*/ 195408 w 546"/>
                  <a:gd name="T69" fmla="*/ 36231 h 333"/>
                  <a:gd name="T70" fmla="*/ 195408 w 546"/>
                  <a:gd name="T71" fmla="*/ 36231 h 333"/>
                  <a:gd name="T72" fmla="*/ 196489 w 546"/>
                  <a:gd name="T73" fmla="*/ 38405 h 333"/>
                  <a:gd name="T74" fmla="*/ 361 w 546"/>
                  <a:gd name="T75" fmla="*/ 120288 h 33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46" h="333">
                    <a:moveTo>
                      <a:pt x="1" y="332"/>
                    </a:moveTo>
                    <a:lnTo>
                      <a:pt x="1" y="332"/>
                    </a:lnTo>
                    <a:cubicBezTo>
                      <a:pt x="0" y="331"/>
                      <a:pt x="0" y="330"/>
                      <a:pt x="0" y="330"/>
                    </a:cubicBezTo>
                    <a:cubicBezTo>
                      <a:pt x="0" y="329"/>
                      <a:pt x="0" y="328"/>
                      <a:pt x="0" y="328"/>
                    </a:cubicBezTo>
                    <a:cubicBezTo>
                      <a:pt x="0" y="327"/>
                      <a:pt x="0" y="327"/>
                      <a:pt x="0" y="326"/>
                    </a:cubicBezTo>
                    <a:cubicBezTo>
                      <a:pt x="0" y="326"/>
                      <a:pt x="0" y="326"/>
                      <a:pt x="0" y="325"/>
                    </a:cubicBezTo>
                    <a:lnTo>
                      <a:pt x="0" y="324"/>
                    </a:lnTo>
                    <a:cubicBezTo>
                      <a:pt x="0" y="323"/>
                      <a:pt x="0" y="322"/>
                      <a:pt x="0" y="322"/>
                    </a:cubicBezTo>
                    <a:cubicBezTo>
                      <a:pt x="0" y="321"/>
                      <a:pt x="0" y="320"/>
                      <a:pt x="0" y="320"/>
                    </a:cubicBezTo>
                    <a:cubicBezTo>
                      <a:pt x="0" y="319"/>
                      <a:pt x="0" y="318"/>
                      <a:pt x="1" y="318"/>
                    </a:cubicBezTo>
                    <a:cubicBezTo>
                      <a:pt x="1" y="317"/>
                      <a:pt x="1" y="317"/>
                      <a:pt x="2" y="316"/>
                    </a:cubicBezTo>
                    <a:cubicBezTo>
                      <a:pt x="2" y="316"/>
                      <a:pt x="2" y="315"/>
                      <a:pt x="2" y="314"/>
                    </a:cubicBezTo>
                    <a:cubicBezTo>
                      <a:pt x="62" y="166"/>
                      <a:pt x="146" y="75"/>
                      <a:pt x="252" y="44"/>
                    </a:cubicBezTo>
                    <a:cubicBezTo>
                      <a:pt x="399" y="0"/>
                      <a:pt x="530" y="90"/>
                      <a:pt x="535" y="94"/>
                    </a:cubicBezTo>
                    <a:cubicBezTo>
                      <a:pt x="536" y="95"/>
                      <a:pt x="536" y="95"/>
                      <a:pt x="537" y="95"/>
                    </a:cubicBezTo>
                    <a:cubicBezTo>
                      <a:pt x="539" y="97"/>
                      <a:pt x="540" y="98"/>
                      <a:pt x="542" y="100"/>
                    </a:cubicBezTo>
                    <a:cubicBezTo>
                      <a:pt x="543" y="102"/>
                      <a:pt x="544" y="104"/>
                      <a:pt x="545" y="106"/>
                    </a:cubicBezTo>
                    <a:lnTo>
                      <a:pt x="1" y="33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4" name="Freeform 385">
                <a:extLst>
                  <a:ext uri="{FF2B5EF4-FFF2-40B4-BE49-F238E27FC236}">
                    <a16:creationId xmlns="" xmlns:a16="http://schemas.microsoft.com/office/drawing/2014/main" id="{94C2693B-EA79-CC42-99CC-947C211CA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9425" y="1128713"/>
                <a:ext cx="166688" cy="157162"/>
              </a:xfrm>
              <a:custGeom>
                <a:avLst/>
                <a:gdLst>
                  <a:gd name="T0" fmla="*/ 0 w 464"/>
                  <a:gd name="T1" fmla="*/ 21938 h 437"/>
                  <a:gd name="T2" fmla="*/ 0 w 464"/>
                  <a:gd name="T3" fmla="*/ 21938 h 437"/>
                  <a:gd name="T4" fmla="*/ 1796 w 464"/>
                  <a:gd name="T5" fmla="*/ 20140 h 437"/>
                  <a:gd name="T6" fmla="*/ 1796 w 464"/>
                  <a:gd name="T7" fmla="*/ 20140 h 437"/>
                  <a:gd name="T8" fmla="*/ 1796 w 464"/>
                  <a:gd name="T9" fmla="*/ 20140 h 437"/>
                  <a:gd name="T10" fmla="*/ 1796 w 464"/>
                  <a:gd name="T11" fmla="*/ 20140 h 437"/>
                  <a:gd name="T12" fmla="*/ 3592 w 464"/>
                  <a:gd name="T13" fmla="*/ 19061 h 437"/>
                  <a:gd name="T14" fmla="*/ 3592 w 464"/>
                  <a:gd name="T15" fmla="*/ 19061 h 437"/>
                  <a:gd name="T16" fmla="*/ 3952 w 464"/>
                  <a:gd name="T17" fmla="*/ 19061 h 437"/>
                  <a:gd name="T18" fmla="*/ 3952 w 464"/>
                  <a:gd name="T19" fmla="*/ 19061 h 437"/>
                  <a:gd name="T20" fmla="*/ 3952 w 464"/>
                  <a:gd name="T21" fmla="*/ 19061 h 437"/>
                  <a:gd name="T22" fmla="*/ 3952 w 464"/>
                  <a:gd name="T23" fmla="*/ 19061 h 437"/>
                  <a:gd name="T24" fmla="*/ 4311 w 464"/>
                  <a:gd name="T25" fmla="*/ 18701 h 437"/>
                  <a:gd name="T26" fmla="*/ 4311 w 464"/>
                  <a:gd name="T27" fmla="*/ 18701 h 437"/>
                  <a:gd name="T28" fmla="*/ 107413 w 464"/>
                  <a:gd name="T29" fmla="*/ 29850 h 437"/>
                  <a:gd name="T30" fmla="*/ 107413 w 464"/>
                  <a:gd name="T31" fmla="*/ 29850 h 437"/>
                  <a:gd name="T32" fmla="*/ 166329 w 464"/>
                  <a:gd name="T33" fmla="*/ 148531 h 437"/>
                  <a:gd name="T34" fmla="*/ 166329 w 464"/>
                  <a:gd name="T35" fmla="*/ 148531 h 437"/>
                  <a:gd name="T36" fmla="*/ 166329 w 464"/>
                  <a:gd name="T37" fmla="*/ 149250 h 437"/>
                  <a:gd name="T38" fmla="*/ 166329 w 464"/>
                  <a:gd name="T39" fmla="*/ 149250 h 437"/>
                  <a:gd name="T40" fmla="*/ 166329 w 464"/>
                  <a:gd name="T41" fmla="*/ 149969 h 437"/>
                  <a:gd name="T42" fmla="*/ 166329 w 464"/>
                  <a:gd name="T43" fmla="*/ 149969 h 437"/>
                  <a:gd name="T44" fmla="*/ 166329 w 464"/>
                  <a:gd name="T45" fmla="*/ 150689 h 437"/>
                  <a:gd name="T46" fmla="*/ 166329 w 464"/>
                  <a:gd name="T47" fmla="*/ 150689 h 437"/>
                  <a:gd name="T48" fmla="*/ 166329 w 464"/>
                  <a:gd name="T49" fmla="*/ 151408 h 437"/>
                  <a:gd name="T50" fmla="*/ 166329 w 464"/>
                  <a:gd name="T51" fmla="*/ 151408 h 437"/>
                  <a:gd name="T52" fmla="*/ 165970 w 464"/>
                  <a:gd name="T53" fmla="*/ 152127 h 437"/>
                  <a:gd name="T54" fmla="*/ 165970 w 464"/>
                  <a:gd name="T55" fmla="*/ 152127 h 437"/>
                  <a:gd name="T56" fmla="*/ 165970 w 464"/>
                  <a:gd name="T57" fmla="*/ 152487 h 437"/>
                  <a:gd name="T58" fmla="*/ 165970 w 464"/>
                  <a:gd name="T59" fmla="*/ 152487 h 437"/>
                  <a:gd name="T60" fmla="*/ 165970 w 464"/>
                  <a:gd name="T61" fmla="*/ 152846 h 437"/>
                  <a:gd name="T62" fmla="*/ 165970 w 464"/>
                  <a:gd name="T63" fmla="*/ 152846 h 437"/>
                  <a:gd name="T64" fmla="*/ 165610 w 464"/>
                  <a:gd name="T65" fmla="*/ 153566 h 437"/>
                  <a:gd name="T66" fmla="*/ 165610 w 464"/>
                  <a:gd name="T67" fmla="*/ 153566 h 437"/>
                  <a:gd name="T68" fmla="*/ 165251 w 464"/>
                  <a:gd name="T69" fmla="*/ 153925 h 437"/>
                  <a:gd name="T70" fmla="*/ 165251 w 464"/>
                  <a:gd name="T71" fmla="*/ 153925 h 437"/>
                  <a:gd name="T72" fmla="*/ 164892 w 464"/>
                  <a:gd name="T73" fmla="*/ 154645 h 437"/>
                  <a:gd name="T74" fmla="*/ 164892 w 464"/>
                  <a:gd name="T75" fmla="*/ 154645 h 437"/>
                  <a:gd name="T76" fmla="*/ 164533 w 464"/>
                  <a:gd name="T77" fmla="*/ 155364 h 437"/>
                  <a:gd name="T78" fmla="*/ 164533 w 464"/>
                  <a:gd name="T79" fmla="*/ 155364 h 437"/>
                  <a:gd name="T80" fmla="*/ 164173 w 464"/>
                  <a:gd name="T81" fmla="*/ 156083 h 437"/>
                  <a:gd name="T82" fmla="*/ 164173 w 464"/>
                  <a:gd name="T83" fmla="*/ 156083 h 437"/>
                  <a:gd name="T84" fmla="*/ 163455 w 464"/>
                  <a:gd name="T85" fmla="*/ 156443 h 437"/>
                  <a:gd name="T86" fmla="*/ 163455 w 464"/>
                  <a:gd name="T87" fmla="*/ 156443 h 437"/>
                  <a:gd name="T88" fmla="*/ 163096 w 464"/>
                  <a:gd name="T89" fmla="*/ 156802 h 437"/>
                  <a:gd name="T90" fmla="*/ 0 w 464"/>
                  <a:gd name="T91" fmla="*/ 21938 h 4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437">
                    <a:moveTo>
                      <a:pt x="0" y="61"/>
                    </a:moveTo>
                    <a:lnTo>
                      <a:pt x="0" y="61"/>
                    </a:lnTo>
                    <a:cubicBezTo>
                      <a:pt x="1" y="59"/>
                      <a:pt x="3" y="57"/>
                      <a:pt x="5" y="56"/>
                    </a:cubicBezTo>
                    <a:cubicBezTo>
                      <a:pt x="6" y="54"/>
                      <a:pt x="9" y="54"/>
                      <a:pt x="10" y="53"/>
                    </a:cubicBezTo>
                    <a:cubicBezTo>
                      <a:pt x="10" y="53"/>
                      <a:pt x="10" y="53"/>
                      <a:pt x="11" y="53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9" y="50"/>
                      <a:pt x="170" y="0"/>
                      <a:pt x="299" y="83"/>
                    </a:cubicBezTo>
                    <a:cubicBezTo>
                      <a:pt x="392" y="143"/>
                      <a:pt x="447" y="254"/>
                      <a:pt x="463" y="413"/>
                    </a:cubicBezTo>
                    <a:cubicBezTo>
                      <a:pt x="463" y="414"/>
                      <a:pt x="463" y="415"/>
                      <a:pt x="463" y="415"/>
                    </a:cubicBezTo>
                    <a:cubicBezTo>
                      <a:pt x="463" y="416"/>
                      <a:pt x="463" y="416"/>
                      <a:pt x="463" y="417"/>
                    </a:cubicBezTo>
                    <a:cubicBezTo>
                      <a:pt x="463" y="417"/>
                      <a:pt x="463" y="418"/>
                      <a:pt x="463" y="419"/>
                    </a:cubicBezTo>
                    <a:cubicBezTo>
                      <a:pt x="463" y="420"/>
                      <a:pt x="463" y="420"/>
                      <a:pt x="463" y="421"/>
                    </a:cubicBezTo>
                    <a:cubicBezTo>
                      <a:pt x="462" y="422"/>
                      <a:pt x="462" y="422"/>
                      <a:pt x="462" y="423"/>
                    </a:cubicBezTo>
                    <a:lnTo>
                      <a:pt x="462" y="424"/>
                    </a:lnTo>
                    <a:cubicBezTo>
                      <a:pt x="462" y="424"/>
                      <a:pt x="462" y="424"/>
                      <a:pt x="462" y="425"/>
                    </a:cubicBezTo>
                    <a:cubicBezTo>
                      <a:pt x="462" y="426"/>
                      <a:pt x="461" y="426"/>
                      <a:pt x="461" y="427"/>
                    </a:cubicBezTo>
                    <a:cubicBezTo>
                      <a:pt x="460" y="427"/>
                      <a:pt x="460" y="428"/>
                      <a:pt x="460" y="428"/>
                    </a:cubicBezTo>
                    <a:cubicBezTo>
                      <a:pt x="460" y="429"/>
                      <a:pt x="459" y="430"/>
                      <a:pt x="459" y="430"/>
                    </a:cubicBezTo>
                    <a:cubicBezTo>
                      <a:pt x="459" y="431"/>
                      <a:pt x="458" y="432"/>
                      <a:pt x="458" y="432"/>
                    </a:cubicBezTo>
                    <a:cubicBezTo>
                      <a:pt x="457" y="433"/>
                      <a:pt x="457" y="433"/>
                      <a:pt x="457" y="434"/>
                    </a:cubicBezTo>
                    <a:cubicBezTo>
                      <a:pt x="456" y="434"/>
                      <a:pt x="456" y="434"/>
                      <a:pt x="455" y="435"/>
                    </a:cubicBezTo>
                    <a:cubicBezTo>
                      <a:pt x="455" y="436"/>
                      <a:pt x="454" y="436"/>
                      <a:pt x="454" y="436"/>
                    </a:cubicBezTo>
                    <a:lnTo>
                      <a:pt x="0" y="6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5" name="Freeform 386">
                <a:extLst>
                  <a:ext uri="{FF2B5EF4-FFF2-40B4-BE49-F238E27FC236}">
                    <a16:creationId xmlns="" xmlns:a16="http://schemas.microsoft.com/office/drawing/2014/main" id="{2CDCEF15-2DD5-744E-A737-288C7B277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1488" y="1150938"/>
                <a:ext cx="173037" cy="144462"/>
              </a:xfrm>
              <a:custGeom>
                <a:avLst/>
                <a:gdLst>
                  <a:gd name="T0" fmla="*/ 172677 w 480"/>
                  <a:gd name="T1" fmla="*/ 135433 h 400"/>
                  <a:gd name="T2" fmla="*/ 172677 w 480"/>
                  <a:gd name="T3" fmla="*/ 135433 h 400"/>
                  <a:gd name="T4" fmla="*/ 171956 w 480"/>
                  <a:gd name="T5" fmla="*/ 136155 h 400"/>
                  <a:gd name="T6" fmla="*/ 171956 w 480"/>
                  <a:gd name="T7" fmla="*/ 136155 h 400"/>
                  <a:gd name="T8" fmla="*/ 171595 w 480"/>
                  <a:gd name="T9" fmla="*/ 136517 h 400"/>
                  <a:gd name="T10" fmla="*/ 171595 w 480"/>
                  <a:gd name="T11" fmla="*/ 136517 h 400"/>
                  <a:gd name="T12" fmla="*/ 170874 w 480"/>
                  <a:gd name="T13" fmla="*/ 136878 h 400"/>
                  <a:gd name="T14" fmla="*/ 170874 w 480"/>
                  <a:gd name="T15" fmla="*/ 136878 h 400"/>
                  <a:gd name="T16" fmla="*/ 170874 w 480"/>
                  <a:gd name="T17" fmla="*/ 136878 h 400"/>
                  <a:gd name="T18" fmla="*/ 170874 w 480"/>
                  <a:gd name="T19" fmla="*/ 136878 h 400"/>
                  <a:gd name="T20" fmla="*/ 170514 w 480"/>
                  <a:gd name="T21" fmla="*/ 137239 h 400"/>
                  <a:gd name="T22" fmla="*/ 170514 w 480"/>
                  <a:gd name="T23" fmla="*/ 137239 h 400"/>
                  <a:gd name="T24" fmla="*/ 169432 w 480"/>
                  <a:gd name="T25" fmla="*/ 137600 h 400"/>
                  <a:gd name="T26" fmla="*/ 169432 w 480"/>
                  <a:gd name="T27" fmla="*/ 137600 h 400"/>
                  <a:gd name="T28" fmla="*/ 168711 w 480"/>
                  <a:gd name="T29" fmla="*/ 137961 h 400"/>
                  <a:gd name="T30" fmla="*/ 168711 w 480"/>
                  <a:gd name="T31" fmla="*/ 137961 h 400"/>
                  <a:gd name="T32" fmla="*/ 168351 w 480"/>
                  <a:gd name="T33" fmla="*/ 137961 h 400"/>
                  <a:gd name="T34" fmla="*/ 168351 w 480"/>
                  <a:gd name="T35" fmla="*/ 137961 h 400"/>
                  <a:gd name="T36" fmla="*/ 167269 w 480"/>
                  <a:gd name="T37" fmla="*/ 137961 h 400"/>
                  <a:gd name="T38" fmla="*/ 167269 w 480"/>
                  <a:gd name="T39" fmla="*/ 137961 h 400"/>
                  <a:gd name="T40" fmla="*/ 166909 w 480"/>
                  <a:gd name="T41" fmla="*/ 138322 h 400"/>
                  <a:gd name="T42" fmla="*/ 166909 w 480"/>
                  <a:gd name="T43" fmla="*/ 138322 h 400"/>
                  <a:gd name="T44" fmla="*/ 38573 w 480"/>
                  <a:gd name="T45" fmla="*/ 104013 h 400"/>
                  <a:gd name="T46" fmla="*/ 38573 w 480"/>
                  <a:gd name="T47" fmla="*/ 104013 h 400"/>
                  <a:gd name="T48" fmla="*/ 6849 w 480"/>
                  <a:gd name="T49" fmla="*/ 4695 h 400"/>
                  <a:gd name="T50" fmla="*/ 6849 w 480"/>
                  <a:gd name="T51" fmla="*/ 4695 h 400"/>
                  <a:gd name="T52" fmla="*/ 6849 w 480"/>
                  <a:gd name="T53" fmla="*/ 4334 h 400"/>
                  <a:gd name="T54" fmla="*/ 6849 w 480"/>
                  <a:gd name="T55" fmla="*/ 4334 h 400"/>
                  <a:gd name="T56" fmla="*/ 6849 w 480"/>
                  <a:gd name="T57" fmla="*/ 4334 h 400"/>
                  <a:gd name="T58" fmla="*/ 6849 w 480"/>
                  <a:gd name="T59" fmla="*/ 4334 h 400"/>
                  <a:gd name="T60" fmla="*/ 6849 w 480"/>
                  <a:gd name="T61" fmla="*/ 4334 h 400"/>
                  <a:gd name="T62" fmla="*/ 6849 w 480"/>
                  <a:gd name="T63" fmla="*/ 4334 h 400"/>
                  <a:gd name="T64" fmla="*/ 7570 w 480"/>
                  <a:gd name="T65" fmla="*/ 2167 h 400"/>
                  <a:gd name="T66" fmla="*/ 7570 w 480"/>
                  <a:gd name="T67" fmla="*/ 2167 h 400"/>
                  <a:gd name="T68" fmla="*/ 7570 w 480"/>
                  <a:gd name="T69" fmla="*/ 1806 h 400"/>
                  <a:gd name="T70" fmla="*/ 7570 w 480"/>
                  <a:gd name="T71" fmla="*/ 1806 h 400"/>
                  <a:gd name="T72" fmla="*/ 9012 w 480"/>
                  <a:gd name="T73" fmla="*/ 0 h 400"/>
                  <a:gd name="T74" fmla="*/ 172677 w 480"/>
                  <a:gd name="T75" fmla="*/ 135433 h 4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80" h="400">
                    <a:moveTo>
                      <a:pt x="479" y="375"/>
                    </a:moveTo>
                    <a:lnTo>
                      <a:pt x="479" y="375"/>
                    </a:lnTo>
                    <a:cubicBezTo>
                      <a:pt x="478" y="376"/>
                      <a:pt x="478" y="376"/>
                      <a:pt x="477" y="377"/>
                    </a:cubicBezTo>
                    <a:cubicBezTo>
                      <a:pt x="477" y="377"/>
                      <a:pt x="477" y="377"/>
                      <a:pt x="476" y="378"/>
                    </a:cubicBezTo>
                    <a:cubicBezTo>
                      <a:pt x="475" y="378"/>
                      <a:pt x="475" y="379"/>
                      <a:pt x="474" y="379"/>
                    </a:cubicBezTo>
                    <a:cubicBezTo>
                      <a:pt x="473" y="379"/>
                      <a:pt x="473" y="380"/>
                      <a:pt x="473" y="380"/>
                    </a:cubicBezTo>
                    <a:cubicBezTo>
                      <a:pt x="472" y="381"/>
                      <a:pt x="471" y="381"/>
                      <a:pt x="470" y="381"/>
                    </a:cubicBezTo>
                    <a:cubicBezTo>
                      <a:pt x="469" y="381"/>
                      <a:pt x="469" y="381"/>
                      <a:pt x="468" y="382"/>
                    </a:cubicBezTo>
                    <a:lnTo>
                      <a:pt x="467" y="382"/>
                    </a:lnTo>
                    <a:cubicBezTo>
                      <a:pt x="466" y="382"/>
                      <a:pt x="465" y="382"/>
                      <a:pt x="464" y="382"/>
                    </a:cubicBezTo>
                    <a:cubicBezTo>
                      <a:pt x="464" y="382"/>
                      <a:pt x="464" y="382"/>
                      <a:pt x="463" y="383"/>
                    </a:cubicBezTo>
                    <a:cubicBezTo>
                      <a:pt x="304" y="399"/>
                      <a:pt x="184" y="367"/>
                      <a:pt x="107" y="288"/>
                    </a:cubicBezTo>
                    <a:cubicBezTo>
                      <a:pt x="0" y="179"/>
                      <a:pt x="18" y="20"/>
                      <a:pt x="19" y="13"/>
                    </a:cubicBezTo>
                    <a:cubicBezTo>
                      <a:pt x="19" y="13"/>
                      <a:pt x="19" y="13"/>
                      <a:pt x="19" y="12"/>
                    </a:cubicBezTo>
                    <a:cubicBezTo>
                      <a:pt x="20" y="9"/>
                      <a:pt x="20" y="8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3"/>
                      <a:pt x="24" y="1"/>
                      <a:pt x="25" y="0"/>
                    </a:cubicBezTo>
                    <a:lnTo>
                      <a:pt x="479" y="37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6" name="Freeform 387">
                <a:extLst>
                  <a:ext uri="{FF2B5EF4-FFF2-40B4-BE49-F238E27FC236}">
                    <a16:creationId xmlns="" xmlns:a16="http://schemas.microsoft.com/office/drawing/2014/main" id="{2C72ABBD-8634-794A-A2DA-F0F98608F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4463" y="1323975"/>
                <a:ext cx="230187" cy="101600"/>
              </a:xfrm>
              <a:custGeom>
                <a:avLst/>
                <a:gdLst>
                  <a:gd name="T0" fmla="*/ 229826 w 638"/>
                  <a:gd name="T1" fmla="*/ 0 h 281"/>
                  <a:gd name="T2" fmla="*/ 229826 w 638"/>
                  <a:gd name="T3" fmla="*/ 0 h 281"/>
                  <a:gd name="T4" fmla="*/ 229826 w 638"/>
                  <a:gd name="T5" fmla="*/ 2531 h 281"/>
                  <a:gd name="T6" fmla="*/ 229826 w 638"/>
                  <a:gd name="T7" fmla="*/ 2531 h 281"/>
                  <a:gd name="T8" fmla="*/ 229826 w 638"/>
                  <a:gd name="T9" fmla="*/ 2893 h 281"/>
                  <a:gd name="T10" fmla="*/ 229826 w 638"/>
                  <a:gd name="T11" fmla="*/ 2893 h 281"/>
                  <a:gd name="T12" fmla="*/ 229465 w 638"/>
                  <a:gd name="T13" fmla="*/ 5423 h 281"/>
                  <a:gd name="T14" fmla="*/ 229465 w 638"/>
                  <a:gd name="T15" fmla="*/ 5423 h 281"/>
                  <a:gd name="T16" fmla="*/ 229465 w 638"/>
                  <a:gd name="T17" fmla="*/ 5785 h 281"/>
                  <a:gd name="T18" fmla="*/ 229465 w 638"/>
                  <a:gd name="T19" fmla="*/ 5785 h 281"/>
                  <a:gd name="T20" fmla="*/ 229465 w 638"/>
                  <a:gd name="T21" fmla="*/ 5785 h 281"/>
                  <a:gd name="T22" fmla="*/ 229465 w 638"/>
                  <a:gd name="T23" fmla="*/ 5785 h 281"/>
                  <a:gd name="T24" fmla="*/ 229105 w 638"/>
                  <a:gd name="T25" fmla="*/ 6147 h 281"/>
                  <a:gd name="T26" fmla="*/ 229105 w 638"/>
                  <a:gd name="T27" fmla="*/ 6147 h 281"/>
                  <a:gd name="T28" fmla="*/ 147926 w 638"/>
                  <a:gd name="T29" fmla="*/ 87499 h 281"/>
                  <a:gd name="T30" fmla="*/ 147926 w 638"/>
                  <a:gd name="T31" fmla="*/ 87499 h 281"/>
                  <a:gd name="T32" fmla="*/ 5051 w 638"/>
                  <a:gd name="T33" fmla="*/ 55681 h 281"/>
                  <a:gd name="T34" fmla="*/ 5051 w 638"/>
                  <a:gd name="T35" fmla="*/ 55681 h 281"/>
                  <a:gd name="T36" fmla="*/ 4330 w 638"/>
                  <a:gd name="T37" fmla="*/ 55320 h 281"/>
                  <a:gd name="T38" fmla="*/ 4330 w 638"/>
                  <a:gd name="T39" fmla="*/ 55320 h 281"/>
                  <a:gd name="T40" fmla="*/ 3969 w 638"/>
                  <a:gd name="T41" fmla="*/ 54958 h 281"/>
                  <a:gd name="T42" fmla="*/ 3969 w 638"/>
                  <a:gd name="T43" fmla="*/ 54958 h 281"/>
                  <a:gd name="T44" fmla="*/ 3247 w 638"/>
                  <a:gd name="T45" fmla="*/ 54235 h 281"/>
                  <a:gd name="T46" fmla="*/ 3247 w 638"/>
                  <a:gd name="T47" fmla="*/ 54235 h 281"/>
                  <a:gd name="T48" fmla="*/ 2526 w 638"/>
                  <a:gd name="T49" fmla="*/ 53512 h 281"/>
                  <a:gd name="T50" fmla="*/ 2526 w 638"/>
                  <a:gd name="T51" fmla="*/ 53512 h 281"/>
                  <a:gd name="T52" fmla="*/ 2165 w 638"/>
                  <a:gd name="T53" fmla="*/ 53150 h 281"/>
                  <a:gd name="T54" fmla="*/ 2165 w 638"/>
                  <a:gd name="T55" fmla="*/ 53150 h 281"/>
                  <a:gd name="T56" fmla="*/ 1804 w 638"/>
                  <a:gd name="T57" fmla="*/ 52789 h 281"/>
                  <a:gd name="T58" fmla="*/ 1804 w 638"/>
                  <a:gd name="T59" fmla="*/ 52789 h 281"/>
                  <a:gd name="T60" fmla="*/ 1804 w 638"/>
                  <a:gd name="T61" fmla="*/ 52427 h 281"/>
                  <a:gd name="T62" fmla="*/ 1804 w 638"/>
                  <a:gd name="T63" fmla="*/ 52427 h 281"/>
                  <a:gd name="T64" fmla="*/ 1443 w 638"/>
                  <a:gd name="T65" fmla="*/ 51704 h 281"/>
                  <a:gd name="T66" fmla="*/ 1443 w 638"/>
                  <a:gd name="T67" fmla="*/ 51704 h 281"/>
                  <a:gd name="T68" fmla="*/ 722 w 638"/>
                  <a:gd name="T69" fmla="*/ 50981 h 281"/>
                  <a:gd name="T70" fmla="*/ 722 w 638"/>
                  <a:gd name="T71" fmla="*/ 50981 h 281"/>
                  <a:gd name="T72" fmla="*/ 722 w 638"/>
                  <a:gd name="T73" fmla="*/ 50258 h 281"/>
                  <a:gd name="T74" fmla="*/ 722 w 638"/>
                  <a:gd name="T75" fmla="*/ 50258 h 281"/>
                  <a:gd name="T76" fmla="*/ 361 w 638"/>
                  <a:gd name="T77" fmla="*/ 49535 h 281"/>
                  <a:gd name="T78" fmla="*/ 361 w 638"/>
                  <a:gd name="T79" fmla="*/ 49535 h 281"/>
                  <a:gd name="T80" fmla="*/ 361 w 638"/>
                  <a:gd name="T81" fmla="*/ 48811 h 281"/>
                  <a:gd name="T82" fmla="*/ 361 w 638"/>
                  <a:gd name="T83" fmla="*/ 48811 h 281"/>
                  <a:gd name="T84" fmla="*/ 0 w 638"/>
                  <a:gd name="T85" fmla="*/ 47727 h 281"/>
                  <a:gd name="T86" fmla="*/ 0 w 638"/>
                  <a:gd name="T87" fmla="*/ 47727 h 281"/>
                  <a:gd name="T88" fmla="*/ 0 w 638"/>
                  <a:gd name="T89" fmla="*/ 47365 h 281"/>
                  <a:gd name="T90" fmla="*/ 229826 w 638"/>
                  <a:gd name="T91" fmla="*/ 0 h 2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38" h="281">
                    <a:moveTo>
                      <a:pt x="637" y="0"/>
                    </a:moveTo>
                    <a:lnTo>
                      <a:pt x="637" y="0"/>
                    </a:lnTo>
                    <a:cubicBezTo>
                      <a:pt x="637" y="3"/>
                      <a:pt x="637" y="5"/>
                      <a:pt x="637" y="7"/>
                    </a:cubicBezTo>
                    <a:lnTo>
                      <a:pt x="637" y="8"/>
                    </a:lnTo>
                    <a:cubicBezTo>
                      <a:pt x="637" y="10"/>
                      <a:pt x="637" y="13"/>
                      <a:pt x="636" y="15"/>
                    </a:cubicBezTo>
                    <a:cubicBezTo>
                      <a:pt x="636" y="15"/>
                      <a:pt x="636" y="15"/>
                      <a:pt x="636" y="16"/>
                    </a:cubicBezTo>
                    <a:lnTo>
                      <a:pt x="635" y="17"/>
                    </a:lnTo>
                    <a:cubicBezTo>
                      <a:pt x="633" y="24"/>
                      <a:pt x="571" y="188"/>
                      <a:pt x="410" y="242"/>
                    </a:cubicBezTo>
                    <a:cubicBezTo>
                      <a:pt x="295" y="280"/>
                      <a:pt x="161" y="250"/>
                      <a:pt x="14" y="154"/>
                    </a:cubicBezTo>
                    <a:cubicBezTo>
                      <a:pt x="13" y="154"/>
                      <a:pt x="13" y="154"/>
                      <a:pt x="12" y="153"/>
                    </a:cubicBezTo>
                    <a:cubicBezTo>
                      <a:pt x="12" y="152"/>
                      <a:pt x="11" y="152"/>
                      <a:pt x="11" y="152"/>
                    </a:cubicBezTo>
                    <a:cubicBezTo>
                      <a:pt x="10" y="151"/>
                      <a:pt x="9" y="151"/>
                      <a:pt x="9" y="150"/>
                    </a:cubicBezTo>
                    <a:cubicBezTo>
                      <a:pt x="8" y="149"/>
                      <a:pt x="8" y="149"/>
                      <a:pt x="7" y="148"/>
                    </a:cubicBezTo>
                    <a:cubicBezTo>
                      <a:pt x="6" y="148"/>
                      <a:pt x="6" y="147"/>
                      <a:pt x="6" y="147"/>
                    </a:cubicBezTo>
                    <a:cubicBezTo>
                      <a:pt x="5" y="147"/>
                      <a:pt x="5" y="146"/>
                      <a:pt x="5" y="146"/>
                    </a:cubicBezTo>
                    <a:cubicBezTo>
                      <a:pt x="5" y="146"/>
                      <a:pt x="5" y="146"/>
                      <a:pt x="5" y="145"/>
                    </a:cubicBezTo>
                    <a:cubicBezTo>
                      <a:pt x="4" y="144"/>
                      <a:pt x="4" y="144"/>
                      <a:pt x="4" y="143"/>
                    </a:cubicBezTo>
                    <a:cubicBezTo>
                      <a:pt x="3" y="142"/>
                      <a:pt x="3" y="142"/>
                      <a:pt x="2" y="141"/>
                    </a:cubicBezTo>
                    <a:cubicBezTo>
                      <a:pt x="2" y="140"/>
                      <a:pt x="2" y="139"/>
                      <a:pt x="2" y="139"/>
                    </a:cubicBezTo>
                    <a:cubicBezTo>
                      <a:pt x="1" y="138"/>
                      <a:pt x="1" y="138"/>
                      <a:pt x="1" y="137"/>
                    </a:cubicBezTo>
                    <a:cubicBezTo>
                      <a:pt x="1" y="136"/>
                      <a:pt x="1" y="136"/>
                      <a:pt x="1" y="135"/>
                    </a:cubicBezTo>
                    <a:cubicBezTo>
                      <a:pt x="0" y="134"/>
                      <a:pt x="0" y="134"/>
                      <a:pt x="0" y="132"/>
                    </a:cubicBezTo>
                    <a:lnTo>
                      <a:pt x="0" y="131"/>
                    </a:lnTo>
                    <a:lnTo>
                      <a:pt x="63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7" name="Freeform 388">
                <a:extLst>
                  <a:ext uri="{FF2B5EF4-FFF2-40B4-BE49-F238E27FC236}">
                    <a16:creationId xmlns="" xmlns:a16="http://schemas.microsoft.com/office/drawing/2014/main" id="{3B8285F8-5DD6-CE44-9E38-4EE6D7BE7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4463" y="1271588"/>
                <a:ext cx="230187" cy="100012"/>
              </a:xfrm>
              <a:custGeom>
                <a:avLst/>
                <a:gdLst>
                  <a:gd name="T0" fmla="*/ 360 w 639"/>
                  <a:gd name="T1" fmla="*/ 99651 h 277"/>
                  <a:gd name="T2" fmla="*/ 360 w 639"/>
                  <a:gd name="T3" fmla="*/ 99651 h 277"/>
                  <a:gd name="T4" fmla="*/ 0 w 639"/>
                  <a:gd name="T5" fmla="*/ 98568 h 277"/>
                  <a:gd name="T6" fmla="*/ 0 w 639"/>
                  <a:gd name="T7" fmla="*/ 98568 h 277"/>
                  <a:gd name="T8" fmla="*/ 360 w 639"/>
                  <a:gd name="T9" fmla="*/ 97846 h 277"/>
                  <a:gd name="T10" fmla="*/ 360 w 639"/>
                  <a:gd name="T11" fmla="*/ 97846 h 277"/>
                  <a:gd name="T12" fmla="*/ 360 w 639"/>
                  <a:gd name="T13" fmla="*/ 97124 h 277"/>
                  <a:gd name="T14" fmla="*/ 360 w 639"/>
                  <a:gd name="T15" fmla="*/ 97124 h 277"/>
                  <a:gd name="T16" fmla="*/ 360 w 639"/>
                  <a:gd name="T17" fmla="*/ 96763 h 277"/>
                  <a:gd name="T18" fmla="*/ 360 w 639"/>
                  <a:gd name="T19" fmla="*/ 96763 h 277"/>
                  <a:gd name="T20" fmla="*/ 720 w 639"/>
                  <a:gd name="T21" fmla="*/ 96401 h 277"/>
                  <a:gd name="T22" fmla="*/ 720 w 639"/>
                  <a:gd name="T23" fmla="*/ 96401 h 277"/>
                  <a:gd name="T24" fmla="*/ 720 w 639"/>
                  <a:gd name="T25" fmla="*/ 95318 h 277"/>
                  <a:gd name="T26" fmla="*/ 720 w 639"/>
                  <a:gd name="T27" fmla="*/ 95318 h 277"/>
                  <a:gd name="T28" fmla="*/ 1081 w 639"/>
                  <a:gd name="T29" fmla="*/ 94596 h 277"/>
                  <a:gd name="T30" fmla="*/ 1081 w 639"/>
                  <a:gd name="T31" fmla="*/ 94596 h 277"/>
                  <a:gd name="T32" fmla="*/ 1441 w 639"/>
                  <a:gd name="T33" fmla="*/ 94235 h 277"/>
                  <a:gd name="T34" fmla="*/ 1441 w 639"/>
                  <a:gd name="T35" fmla="*/ 94235 h 277"/>
                  <a:gd name="T36" fmla="*/ 1801 w 639"/>
                  <a:gd name="T37" fmla="*/ 93152 h 277"/>
                  <a:gd name="T38" fmla="*/ 1801 w 639"/>
                  <a:gd name="T39" fmla="*/ 93152 h 277"/>
                  <a:gd name="T40" fmla="*/ 2161 w 639"/>
                  <a:gd name="T41" fmla="*/ 92791 h 277"/>
                  <a:gd name="T42" fmla="*/ 2161 w 639"/>
                  <a:gd name="T43" fmla="*/ 92791 h 277"/>
                  <a:gd name="T44" fmla="*/ 119957 w 639"/>
                  <a:gd name="T45" fmla="*/ 5777 h 277"/>
                  <a:gd name="T46" fmla="*/ 119957 w 639"/>
                  <a:gd name="T47" fmla="*/ 5777 h 277"/>
                  <a:gd name="T48" fmla="*/ 226945 w 639"/>
                  <a:gd name="T49" fmla="*/ 47298 h 277"/>
                  <a:gd name="T50" fmla="*/ 226945 w 639"/>
                  <a:gd name="T51" fmla="*/ 47298 h 277"/>
                  <a:gd name="T52" fmla="*/ 227305 w 639"/>
                  <a:gd name="T53" fmla="*/ 47298 h 277"/>
                  <a:gd name="T54" fmla="*/ 227305 w 639"/>
                  <a:gd name="T55" fmla="*/ 47298 h 277"/>
                  <a:gd name="T56" fmla="*/ 227305 w 639"/>
                  <a:gd name="T57" fmla="*/ 47659 h 277"/>
                  <a:gd name="T58" fmla="*/ 227305 w 639"/>
                  <a:gd name="T59" fmla="*/ 47659 h 277"/>
                  <a:gd name="T60" fmla="*/ 227305 w 639"/>
                  <a:gd name="T61" fmla="*/ 47659 h 277"/>
                  <a:gd name="T62" fmla="*/ 227305 w 639"/>
                  <a:gd name="T63" fmla="*/ 47659 h 277"/>
                  <a:gd name="T64" fmla="*/ 228746 w 639"/>
                  <a:gd name="T65" fmla="*/ 49825 h 277"/>
                  <a:gd name="T66" fmla="*/ 228746 w 639"/>
                  <a:gd name="T67" fmla="*/ 49825 h 277"/>
                  <a:gd name="T68" fmla="*/ 228746 w 639"/>
                  <a:gd name="T69" fmla="*/ 50187 h 277"/>
                  <a:gd name="T70" fmla="*/ 228746 w 639"/>
                  <a:gd name="T71" fmla="*/ 50187 h 277"/>
                  <a:gd name="T72" fmla="*/ 229827 w 639"/>
                  <a:gd name="T73" fmla="*/ 52353 h 277"/>
                  <a:gd name="T74" fmla="*/ 360 w 639"/>
                  <a:gd name="T75" fmla="*/ 99651 h 2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39" h="277">
                    <a:moveTo>
                      <a:pt x="1" y="276"/>
                    </a:moveTo>
                    <a:lnTo>
                      <a:pt x="1" y="276"/>
                    </a:lnTo>
                    <a:cubicBezTo>
                      <a:pt x="1" y="274"/>
                      <a:pt x="0" y="274"/>
                      <a:pt x="0" y="273"/>
                    </a:cubicBezTo>
                    <a:cubicBezTo>
                      <a:pt x="1" y="273"/>
                      <a:pt x="1" y="272"/>
                      <a:pt x="1" y="271"/>
                    </a:cubicBezTo>
                    <a:cubicBezTo>
                      <a:pt x="1" y="271"/>
                      <a:pt x="1" y="270"/>
                      <a:pt x="1" y="269"/>
                    </a:cubicBezTo>
                    <a:lnTo>
                      <a:pt x="1" y="268"/>
                    </a:lnTo>
                    <a:cubicBezTo>
                      <a:pt x="1" y="268"/>
                      <a:pt x="2" y="268"/>
                      <a:pt x="2" y="267"/>
                    </a:cubicBezTo>
                    <a:cubicBezTo>
                      <a:pt x="2" y="266"/>
                      <a:pt x="2" y="265"/>
                      <a:pt x="2" y="264"/>
                    </a:cubicBezTo>
                    <a:cubicBezTo>
                      <a:pt x="2" y="264"/>
                      <a:pt x="3" y="263"/>
                      <a:pt x="3" y="262"/>
                    </a:cubicBezTo>
                    <a:cubicBezTo>
                      <a:pt x="3" y="262"/>
                      <a:pt x="3" y="261"/>
                      <a:pt x="4" y="261"/>
                    </a:cubicBezTo>
                    <a:cubicBezTo>
                      <a:pt x="4" y="260"/>
                      <a:pt x="5" y="259"/>
                      <a:pt x="5" y="258"/>
                    </a:cubicBezTo>
                    <a:cubicBezTo>
                      <a:pt x="5" y="258"/>
                      <a:pt x="5" y="258"/>
                      <a:pt x="6" y="257"/>
                    </a:cubicBezTo>
                    <a:cubicBezTo>
                      <a:pt x="102" y="109"/>
                      <a:pt x="212" y="28"/>
                      <a:pt x="333" y="16"/>
                    </a:cubicBezTo>
                    <a:cubicBezTo>
                      <a:pt x="502" y="0"/>
                      <a:pt x="625" y="125"/>
                      <a:pt x="630" y="131"/>
                    </a:cubicBezTo>
                    <a:lnTo>
                      <a:pt x="631" y="131"/>
                    </a:lnTo>
                    <a:cubicBezTo>
                      <a:pt x="631" y="132"/>
                      <a:pt x="631" y="132"/>
                      <a:pt x="631" y="132"/>
                    </a:cubicBezTo>
                    <a:cubicBezTo>
                      <a:pt x="633" y="134"/>
                      <a:pt x="634" y="136"/>
                      <a:pt x="635" y="138"/>
                    </a:cubicBezTo>
                    <a:cubicBezTo>
                      <a:pt x="635" y="138"/>
                      <a:pt x="635" y="138"/>
                      <a:pt x="635" y="139"/>
                    </a:cubicBezTo>
                    <a:cubicBezTo>
                      <a:pt x="636" y="141"/>
                      <a:pt x="637" y="143"/>
                      <a:pt x="638" y="145"/>
                    </a:cubicBezTo>
                    <a:lnTo>
                      <a:pt x="1" y="27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8" name="Freeform 389">
                <a:extLst>
                  <a:ext uri="{FF2B5EF4-FFF2-40B4-BE49-F238E27FC236}">
                    <a16:creationId xmlns="" xmlns:a16="http://schemas.microsoft.com/office/drawing/2014/main" id="{CAD05ED0-3F77-6C4B-80F8-A041DF5B8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6088" y="1343025"/>
                <a:ext cx="144462" cy="174625"/>
              </a:xfrm>
              <a:custGeom>
                <a:avLst/>
                <a:gdLst>
                  <a:gd name="T0" fmla="*/ 0 w 403"/>
                  <a:gd name="T1" fmla="*/ 9762 h 483"/>
                  <a:gd name="T2" fmla="*/ 0 w 403"/>
                  <a:gd name="T3" fmla="*/ 9762 h 483"/>
                  <a:gd name="T4" fmla="*/ 2151 w 403"/>
                  <a:gd name="T5" fmla="*/ 8315 h 483"/>
                  <a:gd name="T6" fmla="*/ 2151 w 403"/>
                  <a:gd name="T7" fmla="*/ 8315 h 483"/>
                  <a:gd name="T8" fmla="*/ 2151 w 403"/>
                  <a:gd name="T9" fmla="*/ 8315 h 483"/>
                  <a:gd name="T10" fmla="*/ 2151 w 403"/>
                  <a:gd name="T11" fmla="*/ 8315 h 483"/>
                  <a:gd name="T12" fmla="*/ 4302 w 403"/>
                  <a:gd name="T13" fmla="*/ 7592 h 483"/>
                  <a:gd name="T14" fmla="*/ 4302 w 403"/>
                  <a:gd name="T15" fmla="*/ 7592 h 483"/>
                  <a:gd name="T16" fmla="*/ 4302 w 403"/>
                  <a:gd name="T17" fmla="*/ 7592 h 483"/>
                  <a:gd name="T18" fmla="*/ 4302 w 403"/>
                  <a:gd name="T19" fmla="*/ 7592 h 483"/>
                  <a:gd name="T20" fmla="*/ 4302 w 403"/>
                  <a:gd name="T21" fmla="*/ 7592 h 483"/>
                  <a:gd name="T22" fmla="*/ 4302 w 403"/>
                  <a:gd name="T23" fmla="*/ 7592 h 483"/>
                  <a:gd name="T24" fmla="*/ 5019 w 403"/>
                  <a:gd name="T25" fmla="*/ 7231 h 483"/>
                  <a:gd name="T26" fmla="*/ 5019 w 403"/>
                  <a:gd name="T27" fmla="*/ 7231 h 483"/>
                  <a:gd name="T28" fmla="*/ 103597 w 403"/>
                  <a:gd name="T29" fmla="*/ 38323 h 483"/>
                  <a:gd name="T30" fmla="*/ 103597 w 403"/>
                  <a:gd name="T31" fmla="*/ 38323 h 483"/>
                  <a:gd name="T32" fmla="*/ 138727 w 403"/>
                  <a:gd name="T33" fmla="*/ 166671 h 483"/>
                  <a:gd name="T34" fmla="*/ 138727 w 403"/>
                  <a:gd name="T35" fmla="*/ 166671 h 483"/>
                  <a:gd name="T36" fmla="*/ 138727 w 403"/>
                  <a:gd name="T37" fmla="*/ 167394 h 483"/>
                  <a:gd name="T38" fmla="*/ 138727 w 403"/>
                  <a:gd name="T39" fmla="*/ 167394 h 483"/>
                  <a:gd name="T40" fmla="*/ 138727 w 403"/>
                  <a:gd name="T41" fmla="*/ 168117 h 483"/>
                  <a:gd name="T42" fmla="*/ 138727 w 403"/>
                  <a:gd name="T43" fmla="*/ 168117 h 483"/>
                  <a:gd name="T44" fmla="*/ 138368 w 403"/>
                  <a:gd name="T45" fmla="*/ 168840 h 483"/>
                  <a:gd name="T46" fmla="*/ 138368 w 403"/>
                  <a:gd name="T47" fmla="*/ 168840 h 483"/>
                  <a:gd name="T48" fmla="*/ 138010 w 403"/>
                  <a:gd name="T49" fmla="*/ 169202 h 483"/>
                  <a:gd name="T50" fmla="*/ 138010 w 403"/>
                  <a:gd name="T51" fmla="*/ 169202 h 483"/>
                  <a:gd name="T52" fmla="*/ 138010 w 403"/>
                  <a:gd name="T53" fmla="*/ 169925 h 483"/>
                  <a:gd name="T54" fmla="*/ 138010 w 403"/>
                  <a:gd name="T55" fmla="*/ 169925 h 483"/>
                  <a:gd name="T56" fmla="*/ 137651 w 403"/>
                  <a:gd name="T57" fmla="*/ 170286 h 483"/>
                  <a:gd name="T58" fmla="*/ 137651 w 403"/>
                  <a:gd name="T59" fmla="*/ 170286 h 483"/>
                  <a:gd name="T60" fmla="*/ 137651 w 403"/>
                  <a:gd name="T61" fmla="*/ 170648 h 483"/>
                  <a:gd name="T62" fmla="*/ 137651 w 403"/>
                  <a:gd name="T63" fmla="*/ 170648 h 483"/>
                  <a:gd name="T64" fmla="*/ 136934 w 403"/>
                  <a:gd name="T65" fmla="*/ 171371 h 483"/>
                  <a:gd name="T66" fmla="*/ 136934 w 403"/>
                  <a:gd name="T67" fmla="*/ 171371 h 483"/>
                  <a:gd name="T68" fmla="*/ 136576 w 403"/>
                  <a:gd name="T69" fmla="*/ 172094 h 483"/>
                  <a:gd name="T70" fmla="*/ 136576 w 403"/>
                  <a:gd name="T71" fmla="*/ 172094 h 483"/>
                  <a:gd name="T72" fmla="*/ 136217 w 403"/>
                  <a:gd name="T73" fmla="*/ 172456 h 483"/>
                  <a:gd name="T74" fmla="*/ 136217 w 403"/>
                  <a:gd name="T75" fmla="*/ 172456 h 483"/>
                  <a:gd name="T76" fmla="*/ 135859 w 403"/>
                  <a:gd name="T77" fmla="*/ 172817 h 483"/>
                  <a:gd name="T78" fmla="*/ 135859 w 403"/>
                  <a:gd name="T79" fmla="*/ 172817 h 483"/>
                  <a:gd name="T80" fmla="*/ 135142 w 403"/>
                  <a:gd name="T81" fmla="*/ 173540 h 483"/>
                  <a:gd name="T82" fmla="*/ 135142 w 403"/>
                  <a:gd name="T83" fmla="*/ 173540 h 483"/>
                  <a:gd name="T84" fmla="*/ 134783 w 403"/>
                  <a:gd name="T85" fmla="*/ 173902 h 483"/>
                  <a:gd name="T86" fmla="*/ 134783 w 403"/>
                  <a:gd name="T87" fmla="*/ 173902 h 483"/>
                  <a:gd name="T88" fmla="*/ 134066 w 403"/>
                  <a:gd name="T89" fmla="*/ 174263 h 483"/>
                  <a:gd name="T90" fmla="*/ 0 w 403"/>
                  <a:gd name="T91" fmla="*/ 9762 h 48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03" h="483">
                    <a:moveTo>
                      <a:pt x="0" y="27"/>
                    </a:moveTo>
                    <a:lnTo>
                      <a:pt x="0" y="27"/>
                    </a:lnTo>
                    <a:cubicBezTo>
                      <a:pt x="1" y="25"/>
                      <a:pt x="3" y="24"/>
                      <a:pt x="6" y="23"/>
                    </a:cubicBezTo>
                    <a:cubicBezTo>
                      <a:pt x="8" y="22"/>
                      <a:pt x="9" y="22"/>
                      <a:pt x="12" y="21"/>
                    </a:cubicBezTo>
                    <a:cubicBezTo>
                      <a:pt x="13" y="21"/>
                      <a:pt x="14" y="21"/>
                      <a:pt x="14" y="20"/>
                    </a:cubicBezTo>
                    <a:cubicBezTo>
                      <a:pt x="21" y="20"/>
                      <a:pt x="179" y="0"/>
                      <a:pt x="289" y="106"/>
                    </a:cubicBezTo>
                    <a:cubicBezTo>
                      <a:pt x="369" y="183"/>
                      <a:pt x="402" y="302"/>
                      <a:pt x="387" y="461"/>
                    </a:cubicBezTo>
                    <a:cubicBezTo>
                      <a:pt x="387" y="461"/>
                      <a:pt x="387" y="462"/>
                      <a:pt x="387" y="463"/>
                    </a:cubicBezTo>
                    <a:cubicBezTo>
                      <a:pt x="387" y="463"/>
                      <a:pt x="387" y="464"/>
                      <a:pt x="387" y="465"/>
                    </a:cubicBezTo>
                    <a:cubicBezTo>
                      <a:pt x="387" y="466"/>
                      <a:pt x="386" y="466"/>
                      <a:pt x="386" y="467"/>
                    </a:cubicBezTo>
                    <a:lnTo>
                      <a:pt x="385" y="468"/>
                    </a:lnTo>
                    <a:cubicBezTo>
                      <a:pt x="385" y="469"/>
                      <a:pt x="385" y="470"/>
                      <a:pt x="385" y="470"/>
                    </a:cubicBezTo>
                    <a:cubicBezTo>
                      <a:pt x="384" y="471"/>
                      <a:pt x="384" y="471"/>
                      <a:pt x="384" y="471"/>
                    </a:cubicBezTo>
                    <a:cubicBezTo>
                      <a:pt x="384" y="472"/>
                      <a:pt x="384" y="472"/>
                      <a:pt x="384" y="472"/>
                    </a:cubicBezTo>
                    <a:cubicBezTo>
                      <a:pt x="384" y="473"/>
                      <a:pt x="383" y="473"/>
                      <a:pt x="382" y="474"/>
                    </a:cubicBezTo>
                    <a:cubicBezTo>
                      <a:pt x="382" y="474"/>
                      <a:pt x="382" y="475"/>
                      <a:pt x="381" y="476"/>
                    </a:cubicBezTo>
                    <a:cubicBezTo>
                      <a:pt x="381" y="476"/>
                      <a:pt x="381" y="477"/>
                      <a:pt x="380" y="477"/>
                    </a:cubicBezTo>
                    <a:cubicBezTo>
                      <a:pt x="380" y="478"/>
                      <a:pt x="380" y="478"/>
                      <a:pt x="379" y="478"/>
                    </a:cubicBezTo>
                    <a:cubicBezTo>
                      <a:pt x="378" y="479"/>
                      <a:pt x="378" y="480"/>
                      <a:pt x="377" y="480"/>
                    </a:cubicBezTo>
                    <a:cubicBezTo>
                      <a:pt x="377" y="480"/>
                      <a:pt x="377" y="481"/>
                      <a:pt x="376" y="481"/>
                    </a:cubicBezTo>
                    <a:cubicBezTo>
                      <a:pt x="375" y="481"/>
                      <a:pt x="375" y="482"/>
                      <a:pt x="374" y="482"/>
                    </a:cubicBezTo>
                    <a:lnTo>
                      <a:pt x="0" y="2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9" name="Freeform 390">
                <a:extLst>
                  <a:ext uri="{FF2B5EF4-FFF2-40B4-BE49-F238E27FC236}">
                    <a16:creationId xmlns="" xmlns:a16="http://schemas.microsoft.com/office/drawing/2014/main" id="{B75BDCC3-377C-E240-AD4B-CD52C6C93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5450" y="1352550"/>
                <a:ext cx="155575" cy="165100"/>
              </a:xfrm>
              <a:custGeom>
                <a:avLst/>
                <a:gdLst>
                  <a:gd name="T0" fmla="*/ 155217 w 434"/>
                  <a:gd name="T1" fmla="*/ 163305 h 460"/>
                  <a:gd name="T2" fmla="*/ 155217 w 434"/>
                  <a:gd name="T3" fmla="*/ 163305 h 460"/>
                  <a:gd name="T4" fmla="*/ 154858 w 434"/>
                  <a:gd name="T5" fmla="*/ 163664 h 460"/>
                  <a:gd name="T6" fmla="*/ 154858 w 434"/>
                  <a:gd name="T7" fmla="*/ 163664 h 460"/>
                  <a:gd name="T8" fmla="*/ 154141 w 434"/>
                  <a:gd name="T9" fmla="*/ 164023 h 460"/>
                  <a:gd name="T10" fmla="*/ 154141 w 434"/>
                  <a:gd name="T11" fmla="*/ 164023 h 460"/>
                  <a:gd name="T12" fmla="*/ 153066 w 434"/>
                  <a:gd name="T13" fmla="*/ 164382 h 460"/>
                  <a:gd name="T14" fmla="*/ 153066 w 434"/>
                  <a:gd name="T15" fmla="*/ 164382 h 460"/>
                  <a:gd name="T16" fmla="*/ 153066 w 434"/>
                  <a:gd name="T17" fmla="*/ 164382 h 460"/>
                  <a:gd name="T18" fmla="*/ 153066 w 434"/>
                  <a:gd name="T19" fmla="*/ 164382 h 460"/>
                  <a:gd name="T20" fmla="*/ 152707 w 434"/>
                  <a:gd name="T21" fmla="*/ 164382 h 460"/>
                  <a:gd name="T22" fmla="*/ 152707 w 434"/>
                  <a:gd name="T23" fmla="*/ 164382 h 460"/>
                  <a:gd name="T24" fmla="*/ 151990 w 434"/>
                  <a:gd name="T25" fmla="*/ 164741 h 460"/>
                  <a:gd name="T26" fmla="*/ 151990 w 434"/>
                  <a:gd name="T27" fmla="*/ 164741 h 460"/>
                  <a:gd name="T28" fmla="*/ 151273 w 434"/>
                  <a:gd name="T29" fmla="*/ 164741 h 460"/>
                  <a:gd name="T30" fmla="*/ 151273 w 434"/>
                  <a:gd name="T31" fmla="*/ 164741 h 460"/>
                  <a:gd name="T32" fmla="*/ 150556 w 434"/>
                  <a:gd name="T33" fmla="*/ 164741 h 460"/>
                  <a:gd name="T34" fmla="*/ 150556 w 434"/>
                  <a:gd name="T35" fmla="*/ 164741 h 460"/>
                  <a:gd name="T36" fmla="*/ 149481 w 434"/>
                  <a:gd name="T37" fmla="*/ 164741 h 460"/>
                  <a:gd name="T38" fmla="*/ 149481 w 434"/>
                  <a:gd name="T39" fmla="*/ 164741 h 460"/>
                  <a:gd name="T40" fmla="*/ 149123 w 434"/>
                  <a:gd name="T41" fmla="*/ 164741 h 460"/>
                  <a:gd name="T42" fmla="*/ 149123 w 434"/>
                  <a:gd name="T43" fmla="*/ 164741 h 460"/>
                  <a:gd name="T44" fmla="*/ 30470 w 434"/>
                  <a:gd name="T45" fmla="*/ 107315 h 460"/>
                  <a:gd name="T46" fmla="*/ 30470 w 434"/>
                  <a:gd name="T47" fmla="*/ 107315 h 460"/>
                  <a:gd name="T48" fmla="*/ 17923 w 434"/>
                  <a:gd name="T49" fmla="*/ 4307 h 460"/>
                  <a:gd name="T50" fmla="*/ 17923 w 434"/>
                  <a:gd name="T51" fmla="*/ 4307 h 460"/>
                  <a:gd name="T52" fmla="*/ 18282 w 434"/>
                  <a:gd name="T53" fmla="*/ 3948 h 460"/>
                  <a:gd name="T54" fmla="*/ 18282 w 434"/>
                  <a:gd name="T55" fmla="*/ 3948 h 460"/>
                  <a:gd name="T56" fmla="*/ 18282 w 434"/>
                  <a:gd name="T57" fmla="*/ 3948 h 460"/>
                  <a:gd name="T58" fmla="*/ 18282 w 434"/>
                  <a:gd name="T59" fmla="*/ 3948 h 460"/>
                  <a:gd name="T60" fmla="*/ 18282 w 434"/>
                  <a:gd name="T61" fmla="*/ 3589 h 460"/>
                  <a:gd name="T62" fmla="*/ 18282 w 434"/>
                  <a:gd name="T63" fmla="*/ 3589 h 460"/>
                  <a:gd name="T64" fmla="*/ 19357 w 434"/>
                  <a:gd name="T65" fmla="*/ 1795 h 460"/>
                  <a:gd name="T66" fmla="*/ 19357 w 434"/>
                  <a:gd name="T67" fmla="*/ 1795 h 460"/>
                  <a:gd name="T68" fmla="*/ 19716 w 434"/>
                  <a:gd name="T69" fmla="*/ 1795 h 460"/>
                  <a:gd name="T70" fmla="*/ 19716 w 434"/>
                  <a:gd name="T71" fmla="*/ 1795 h 460"/>
                  <a:gd name="T72" fmla="*/ 21150 w 434"/>
                  <a:gd name="T73" fmla="*/ 0 h 460"/>
                  <a:gd name="T74" fmla="*/ 155217 w 434"/>
                  <a:gd name="T75" fmla="*/ 163305 h 4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34" h="460">
                    <a:moveTo>
                      <a:pt x="433" y="455"/>
                    </a:moveTo>
                    <a:lnTo>
                      <a:pt x="433" y="455"/>
                    </a:lnTo>
                    <a:cubicBezTo>
                      <a:pt x="433" y="456"/>
                      <a:pt x="432" y="456"/>
                      <a:pt x="432" y="456"/>
                    </a:cubicBezTo>
                    <a:cubicBezTo>
                      <a:pt x="431" y="456"/>
                      <a:pt x="430" y="457"/>
                      <a:pt x="430" y="457"/>
                    </a:cubicBezTo>
                    <a:cubicBezTo>
                      <a:pt x="429" y="457"/>
                      <a:pt x="429" y="457"/>
                      <a:pt x="427" y="458"/>
                    </a:cubicBezTo>
                    <a:lnTo>
                      <a:pt x="426" y="458"/>
                    </a:lnTo>
                    <a:cubicBezTo>
                      <a:pt x="425" y="459"/>
                      <a:pt x="424" y="459"/>
                      <a:pt x="424" y="459"/>
                    </a:cubicBezTo>
                    <a:cubicBezTo>
                      <a:pt x="423" y="459"/>
                      <a:pt x="423" y="459"/>
                      <a:pt x="422" y="459"/>
                    </a:cubicBezTo>
                    <a:cubicBezTo>
                      <a:pt x="421" y="459"/>
                      <a:pt x="420" y="459"/>
                      <a:pt x="420" y="459"/>
                    </a:cubicBezTo>
                    <a:cubicBezTo>
                      <a:pt x="419" y="459"/>
                      <a:pt x="419" y="459"/>
                      <a:pt x="417" y="459"/>
                    </a:cubicBezTo>
                    <a:cubicBezTo>
                      <a:pt x="417" y="459"/>
                      <a:pt x="417" y="459"/>
                      <a:pt x="416" y="459"/>
                    </a:cubicBezTo>
                    <a:cubicBezTo>
                      <a:pt x="257" y="444"/>
                      <a:pt x="146" y="390"/>
                      <a:pt x="85" y="299"/>
                    </a:cubicBezTo>
                    <a:cubicBezTo>
                      <a:pt x="0" y="171"/>
                      <a:pt x="48" y="18"/>
                      <a:pt x="50" y="12"/>
                    </a:cubicBezTo>
                    <a:cubicBezTo>
                      <a:pt x="50" y="12"/>
                      <a:pt x="51" y="12"/>
                      <a:pt x="51" y="11"/>
                    </a:cubicBezTo>
                    <a:lnTo>
                      <a:pt x="51" y="10"/>
                    </a:lnTo>
                    <a:cubicBezTo>
                      <a:pt x="52" y="8"/>
                      <a:pt x="53" y="7"/>
                      <a:pt x="54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6" y="3"/>
                      <a:pt x="57" y="1"/>
                      <a:pt x="59" y="0"/>
                    </a:cubicBezTo>
                    <a:lnTo>
                      <a:pt x="433" y="45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10" name="Freeform 391">
                <a:extLst>
                  <a:ext uri="{FF2B5EF4-FFF2-40B4-BE49-F238E27FC236}">
                    <a16:creationId xmlns="" xmlns:a16="http://schemas.microsoft.com/office/drawing/2014/main" id="{27C6671D-A9C5-AB48-92F1-73D048EBF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0963" y="1504950"/>
                <a:ext cx="233362" cy="103188"/>
              </a:xfrm>
              <a:custGeom>
                <a:avLst/>
                <a:gdLst>
                  <a:gd name="T0" fmla="*/ 232643 w 649"/>
                  <a:gd name="T1" fmla="*/ 0 h 285"/>
                  <a:gd name="T2" fmla="*/ 232643 w 649"/>
                  <a:gd name="T3" fmla="*/ 0 h 285"/>
                  <a:gd name="T4" fmla="*/ 233002 w 649"/>
                  <a:gd name="T5" fmla="*/ 2534 h 285"/>
                  <a:gd name="T6" fmla="*/ 233002 w 649"/>
                  <a:gd name="T7" fmla="*/ 2534 h 285"/>
                  <a:gd name="T8" fmla="*/ 233002 w 649"/>
                  <a:gd name="T9" fmla="*/ 2897 h 285"/>
                  <a:gd name="T10" fmla="*/ 233002 w 649"/>
                  <a:gd name="T11" fmla="*/ 2897 h 285"/>
                  <a:gd name="T12" fmla="*/ 232283 w 649"/>
                  <a:gd name="T13" fmla="*/ 5431 h 285"/>
                  <a:gd name="T14" fmla="*/ 232283 w 649"/>
                  <a:gd name="T15" fmla="*/ 5431 h 285"/>
                  <a:gd name="T16" fmla="*/ 232283 w 649"/>
                  <a:gd name="T17" fmla="*/ 5793 h 285"/>
                  <a:gd name="T18" fmla="*/ 232283 w 649"/>
                  <a:gd name="T19" fmla="*/ 5793 h 285"/>
                  <a:gd name="T20" fmla="*/ 232283 w 649"/>
                  <a:gd name="T21" fmla="*/ 5793 h 285"/>
                  <a:gd name="T22" fmla="*/ 232283 w 649"/>
                  <a:gd name="T23" fmla="*/ 5793 h 285"/>
                  <a:gd name="T24" fmla="*/ 231924 w 649"/>
                  <a:gd name="T25" fmla="*/ 6155 h 285"/>
                  <a:gd name="T26" fmla="*/ 231924 w 649"/>
                  <a:gd name="T27" fmla="*/ 6155 h 285"/>
                  <a:gd name="T28" fmla="*/ 149941 w 649"/>
                  <a:gd name="T29" fmla="*/ 88705 h 285"/>
                  <a:gd name="T30" fmla="*/ 149941 w 649"/>
                  <a:gd name="T31" fmla="*/ 88705 h 285"/>
                  <a:gd name="T32" fmla="*/ 5034 w 649"/>
                  <a:gd name="T33" fmla="*/ 56482 h 285"/>
                  <a:gd name="T34" fmla="*/ 5034 w 649"/>
                  <a:gd name="T35" fmla="*/ 56482 h 285"/>
                  <a:gd name="T36" fmla="*/ 4674 w 649"/>
                  <a:gd name="T37" fmla="*/ 56482 h 285"/>
                  <a:gd name="T38" fmla="*/ 4674 w 649"/>
                  <a:gd name="T39" fmla="*/ 56482 h 285"/>
                  <a:gd name="T40" fmla="*/ 3955 w 649"/>
                  <a:gd name="T41" fmla="*/ 55758 h 285"/>
                  <a:gd name="T42" fmla="*/ 3955 w 649"/>
                  <a:gd name="T43" fmla="*/ 55758 h 285"/>
                  <a:gd name="T44" fmla="*/ 3596 w 649"/>
                  <a:gd name="T45" fmla="*/ 55034 h 285"/>
                  <a:gd name="T46" fmla="*/ 3596 w 649"/>
                  <a:gd name="T47" fmla="*/ 55034 h 285"/>
                  <a:gd name="T48" fmla="*/ 2877 w 649"/>
                  <a:gd name="T49" fmla="*/ 54672 h 285"/>
                  <a:gd name="T50" fmla="*/ 2877 w 649"/>
                  <a:gd name="T51" fmla="*/ 54672 h 285"/>
                  <a:gd name="T52" fmla="*/ 2157 w 649"/>
                  <a:gd name="T53" fmla="*/ 53947 h 285"/>
                  <a:gd name="T54" fmla="*/ 2157 w 649"/>
                  <a:gd name="T55" fmla="*/ 53947 h 285"/>
                  <a:gd name="T56" fmla="*/ 2157 w 649"/>
                  <a:gd name="T57" fmla="*/ 53585 h 285"/>
                  <a:gd name="T58" fmla="*/ 2157 w 649"/>
                  <a:gd name="T59" fmla="*/ 53585 h 285"/>
                  <a:gd name="T60" fmla="*/ 1798 w 649"/>
                  <a:gd name="T61" fmla="*/ 53223 h 285"/>
                  <a:gd name="T62" fmla="*/ 1798 w 649"/>
                  <a:gd name="T63" fmla="*/ 53223 h 285"/>
                  <a:gd name="T64" fmla="*/ 1438 w 649"/>
                  <a:gd name="T65" fmla="*/ 52499 h 285"/>
                  <a:gd name="T66" fmla="*/ 1438 w 649"/>
                  <a:gd name="T67" fmla="*/ 52499 h 285"/>
                  <a:gd name="T68" fmla="*/ 1079 w 649"/>
                  <a:gd name="T69" fmla="*/ 51775 h 285"/>
                  <a:gd name="T70" fmla="*/ 1079 w 649"/>
                  <a:gd name="T71" fmla="*/ 51775 h 285"/>
                  <a:gd name="T72" fmla="*/ 719 w 649"/>
                  <a:gd name="T73" fmla="*/ 51051 h 285"/>
                  <a:gd name="T74" fmla="*/ 719 w 649"/>
                  <a:gd name="T75" fmla="*/ 51051 h 285"/>
                  <a:gd name="T76" fmla="*/ 719 w 649"/>
                  <a:gd name="T77" fmla="*/ 50327 h 285"/>
                  <a:gd name="T78" fmla="*/ 719 w 649"/>
                  <a:gd name="T79" fmla="*/ 50327 h 285"/>
                  <a:gd name="T80" fmla="*/ 360 w 649"/>
                  <a:gd name="T81" fmla="*/ 49603 h 285"/>
                  <a:gd name="T82" fmla="*/ 360 w 649"/>
                  <a:gd name="T83" fmla="*/ 49603 h 285"/>
                  <a:gd name="T84" fmla="*/ 0 w 649"/>
                  <a:gd name="T85" fmla="*/ 48879 h 285"/>
                  <a:gd name="T86" fmla="*/ 0 w 649"/>
                  <a:gd name="T87" fmla="*/ 48879 h 285"/>
                  <a:gd name="T88" fmla="*/ 0 w 649"/>
                  <a:gd name="T89" fmla="*/ 48154 h 285"/>
                  <a:gd name="T90" fmla="*/ 232643 w 649"/>
                  <a:gd name="T91" fmla="*/ 0 h 2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9" h="285">
                    <a:moveTo>
                      <a:pt x="647" y="0"/>
                    </a:moveTo>
                    <a:lnTo>
                      <a:pt x="647" y="0"/>
                    </a:lnTo>
                    <a:cubicBezTo>
                      <a:pt x="647" y="3"/>
                      <a:pt x="648" y="5"/>
                      <a:pt x="648" y="7"/>
                    </a:cubicBezTo>
                    <a:lnTo>
                      <a:pt x="648" y="8"/>
                    </a:lnTo>
                    <a:cubicBezTo>
                      <a:pt x="647" y="10"/>
                      <a:pt x="647" y="13"/>
                      <a:pt x="646" y="15"/>
                    </a:cubicBezTo>
                    <a:lnTo>
                      <a:pt x="646" y="16"/>
                    </a:lnTo>
                    <a:cubicBezTo>
                      <a:pt x="646" y="16"/>
                      <a:pt x="646" y="17"/>
                      <a:pt x="645" y="17"/>
                    </a:cubicBezTo>
                    <a:cubicBezTo>
                      <a:pt x="643" y="25"/>
                      <a:pt x="579" y="191"/>
                      <a:pt x="417" y="245"/>
                    </a:cubicBezTo>
                    <a:cubicBezTo>
                      <a:pt x="300" y="284"/>
                      <a:pt x="164" y="254"/>
                      <a:pt x="14" y="156"/>
                    </a:cubicBezTo>
                    <a:lnTo>
                      <a:pt x="13" y="156"/>
                    </a:lnTo>
                    <a:cubicBezTo>
                      <a:pt x="13" y="155"/>
                      <a:pt x="12" y="154"/>
                      <a:pt x="11" y="154"/>
                    </a:cubicBezTo>
                    <a:cubicBezTo>
                      <a:pt x="10" y="154"/>
                      <a:pt x="10" y="153"/>
                      <a:pt x="10" y="152"/>
                    </a:cubicBezTo>
                    <a:cubicBezTo>
                      <a:pt x="9" y="152"/>
                      <a:pt x="9" y="151"/>
                      <a:pt x="8" y="151"/>
                    </a:cubicBezTo>
                    <a:cubicBezTo>
                      <a:pt x="7" y="150"/>
                      <a:pt x="7" y="150"/>
                      <a:pt x="6" y="149"/>
                    </a:cubicBezTo>
                    <a:cubicBezTo>
                      <a:pt x="6" y="148"/>
                      <a:pt x="6" y="148"/>
                      <a:pt x="6" y="148"/>
                    </a:cubicBezTo>
                    <a:cubicBezTo>
                      <a:pt x="6" y="148"/>
                      <a:pt x="6" y="147"/>
                      <a:pt x="5" y="147"/>
                    </a:cubicBezTo>
                    <a:cubicBezTo>
                      <a:pt x="5" y="147"/>
                      <a:pt x="4" y="146"/>
                      <a:pt x="4" y="145"/>
                    </a:cubicBezTo>
                    <a:cubicBezTo>
                      <a:pt x="4" y="144"/>
                      <a:pt x="3" y="144"/>
                      <a:pt x="3" y="143"/>
                    </a:cubicBezTo>
                    <a:cubicBezTo>
                      <a:pt x="3" y="142"/>
                      <a:pt x="3" y="142"/>
                      <a:pt x="2" y="141"/>
                    </a:cubicBezTo>
                    <a:cubicBezTo>
                      <a:pt x="2" y="140"/>
                      <a:pt x="2" y="140"/>
                      <a:pt x="2" y="139"/>
                    </a:cubicBezTo>
                    <a:cubicBezTo>
                      <a:pt x="2" y="138"/>
                      <a:pt x="1" y="138"/>
                      <a:pt x="1" y="137"/>
                    </a:cubicBezTo>
                    <a:cubicBezTo>
                      <a:pt x="1" y="136"/>
                      <a:pt x="1" y="136"/>
                      <a:pt x="0" y="135"/>
                    </a:cubicBezTo>
                    <a:cubicBezTo>
                      <a:pt x="0" y="134"/>
                      <a:pt x="0" y="133"/>
                      <a:pt x="0" y="133"/>
                    </a:cubicBezTo>
                    <a:lnTo>
                      <a:pt x="64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11" name="Freeform 392">
                <a:extLst>
                  <a:ext uri="{FF2B5EF4-FFF2-40B4-BE49-F238E27FC236}">
                    <a16:creationId xmlns="" xmlns:a16="http://schemas.microsoft.com/office/drawing/2014/main" id="{C1878B4E-AD0A-E14B-BD62-925AA2356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0963" y="1452563"/>
                <a:ext cx="233362" cy="101600"/>
              </a:xfrm>
              <a:custGeom>
                <a:avLst/>
                <a:gdLst>
                  <a:gd name="T0" fmla="*/ 0 w 648"/>
                  <a:gd name="T1" fmla="*/ 101238 h 281"/>
                  <a:gd name="T2" fmla="*/ 0 w 648"/>
                  <a:gd name="T3" fmla="*/ 101238 h 281"/>
                  <a:gd name="T4" fmla="*/ 0 w 648"/>
                  <a:gd name="T5" fmla="*/ 100154 h 281"/>
                  <a:gd name="T6" fmla="*/ 0 w 648"/>
                  <a:gd name="T7" fmla="*/ 100154 h 281"/>
                  <a:gd name="T8" fmla="*/ 0 w 648"/>
                  <a:gd name="T9" fmla="*/ 99431 h 281"/>
                  <a:gd name="T10" fmla="*/ 0 w 648"/>
                  <a:gd name="T11" fmla="*/ 99431 h 281"/>
                  <a:gd name="T12" fmla="*/ 360 w 648"/>
                  <a:gd name="T13" fmla="*/ 98707 h 281"/>
                  <a:gd name="T14" fmla="*/ 360 w 648"/>
                  <a:gd name="T15" fmla="*/ 98707 h 281"/>
                  <a:gd name="T16" fmla="*/ 360 w 648"/>
                  <a:gd name="T17" fmla="*/ 98346 h 281"/>
                  <a:gd name="T18" fmla="*/ 360 w 648"/>
                  <a:gd name="T19" fmla="*/ 98346 h 281"/>
                  <a:gd name="T20" fmla="*/ 360 w 648"/>
                  <a:gd name="T21" fmla="*/ 97984 h 281"/>
                  <a:gd name="T22" fmla="*/ 360 w 648"/>
                  <a:gd name="T23" fmla="*/ 97984 h 281"/>
                  <a:gd name="T24" fmla="*/ 720 w 648"/>
                  <a:gd name="T25" fmla="*/ 96900 h 281"/>
                  <a:gd name="T26" fmla="*/ 720 w 648"/>
                  <a:gd name="T27" fmla="*/ 96900 h 281"/>
                  <a:gd name="T28" fmla="*/ 1080 w 648"/>
                  <a:gd name="T29" fmla="*/ 96177 h 281"/>
                  <a:gd name="T30" fmla="*/ 1080 w 648"/>
                  <a:gd name="T31" fmla="*/ 96177 h 281"/>
                  <a:gd name="T32" fmla="*/ 1080 w 648"/>
                  <a:gd name="T33" fmla="*/ 95453 h 281"/>
                  <a:gd name="T34" fmla="*/ 1080 w 648"/>
                  <a:gd name="T35" fmla="*/ 95453 h 281"/>
                  <a:gd name="T36" fmla="*/ 1441 w 648"/>
                  <a:gd name="T37" fmla="*/ 94730 h 281"/>
                  <a:gd name="T38" fmla="*/ 1441 w 648"/>
                  <a:gd name="T39" fmla="*/ 94730 h 281"/>
                  <a:gd name="T40" fmla="*/ 1801 w 648"/>
                  <a:gd name="T41" fmla="*/ 94369 h 281"/>
                  <a:gd name="T42" fmla="*/ 1801 w 648"/>
                  <a:gd name="T43" fmla="*/ 94369 h 281"/>
                  <a:gd name="T44" fmla="*/ 121363 w 648"/>
                  <a:gd name="T45" fmla="*/ 5785 h 281"/>
                  <a:gd name="T46" fmla="*/ 121363 w 648"/>
                  <a:gd name="T47" fmla="*/ 5785 h 281"/>
                  <a:gd name="T48" fmla="*/ 230121 w 648"/>
                  <a:gd name="T49" fmla="*/ 47727 h 281"/>
                  <a:gd name="T50" fmla="*/ 230121 w 648"/>
                  <a:gd name="T51" fmla="*/ 47727 h 281"/>
                  <a:gd name="T52" fmla="*/ 230121 w 648"/>
                  <a:gd name="T53" fmla="*/ 48088 h 281"/>
                  <a:gd name="T54" fmla="*/ 230121 w 648"/>
                  <a:gd name="T55" fmla="*/ 48088 h 281"/>
                  <a:gd name="T56" fmla="*/ 230481 w 648"/>
                  <a:gd name="T57" fmla="*/ 48450 h 281"/>
                  <a:gd name="T58" fmla="*/ 230481 w 648"/>
                  <a:gd name="T59" fmla="*/ 48450 h 281"/>
                  <a:gd name="T60" fmla="*/ 230841 w 648"/>
                  <a:gd name="T61" fmla="*/ 48450 h 281"/>
                  <a:gd name="T62" fmla="*/ 230841 w 648"/>
                  <a:gd name="T63" fmla="*/ 48450 h 281"/>
                  <a:gd name="T64" fmla="*/ 231921 w 648"/>
                  <a:gd name="T65" fmla="*/ 50619 h 281"/>
                  <a:gd name="T66" fmla="*/ 231921 w 648"/>
                  <a:gd name="T67" fmla="*/ 50619 h 281"/>
                  <a:gd name="T68" fmla="*/ 231921 w 648"/>
                  <a:gd name="T69" fmla="*/ 50981 h 281"/>
                  <a:gd name="T70" fmla="*/ 231921 w 648"/>
                  <a:gd name="T71" fmla="*/ 50981 h 281"/>
                  <a:gd name="T72" fmla="*/ 233002 w 648"/>
                  <a:gd name="T73" fmla="*/ 53150 h 281"/>
                  <a:gd name="T74" fmla="*/ 0 w 648"/>
                  <a:gd name="T75" fmla="*/ 101238 h 2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48" h="281">
                    <a:moveTo>
                      <a:pt x="0" y="280"/>
                    </a:moveTo>
                    <a:lnTo>
                      <a:pt x="0" y="280"/>
                    </a:lnTo>
                    <a:cubicBezTo>
                      <a:pt x="0" y="279"/>
                      <a:pt x="0" y="278"/>
                      <a:pt x="0" y="277"/>
                    </a:cubicBezTo>
                    <a:cubicBezTo>
                      <a:pt x="0" y="277"/>
                      <a:pt x="0" y="276"/>
                      <a:pt x="0" y="275"/>
                    </a:cubicBezTo>
                    <a:cubicBezTo>
                      <a:pt x="0" y="274"/>
                      <a:pt x="0" y="274"/>
                      <a:pt x="1" y="273"/>
                    </a:cubicBezTo>
                    <a:lnTo>
                      <a:pt x="1" y="272"/>
                    </a:lnTo>
                    <a:cubicBezTo>
                      <a:pt x="1" y="271"/>
                      <a:pt x="1" y="271"/>
                      <a:pt x="1" y="271"/>
                    </a:cubicBezTo>
                    <a:cubicBezTo>
                      <a:pt x="2" y="270"/>
                      <a:pt x="2" y="269"/>
                      <a:pt x="2" y="268"/>
                    </a:cubicBezTo>
                    <a:cubicBezTo>
                      <a:pt x="2" y="268"/>
                      <a:pt x="2" y="267"/>
                      <a:pt x="3" y="266"/>
                    </a:cubicBezTo>
                    <a:cubicBezTo>
                      <a:pt x="3" y="266"/>
                      <a:pt x="3" y="265"/>
                      <a:pt x="3" y="264"/>
                    </a:cubicBezTo>
                    <a:cubicBezTo>
                      <a:pt x="4" y="264"/>
                      <a:pt x="4" y="263"/>
                      <a:pt x="4" y="262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103" y="111"/>
                      <a:pt x="215" y="28"/>
                      <a:pt x="337" y="16"/>
                    </a:cubicBezTo>
                    <a:cubicBezTo>
                      <a:pt x="508" y="0"/>
                      <a:pt x="633" y="127"/>
                      <a:pt x="639" y="132"/>
                    </a:cubicBezTo>
                    <a:cubicBezTo>
                      <a:pt x="639" y="133"/>
                      <a:pt x="639" y="133"/>
                      <a:pt x="639" y="133"/>
                    </a:cubicBezTo>
                    <a:cubicBezTo>
                      <a:pt x="640" y="133"/>
                      <a:pt x="640" y="133"/>
                      <a:pt x="640" y="134"/>
                    </a:cubicBezTo>
                    <a:cubicBezTo>
                      <a:pt x="640" y="134"/>
                      <a:pt x="640" y="134"/>
                      <a:pt x="641" y="134"/>
                    </a:cubicBezTo>
                    <a:cubicBezTo>
                      <a:pt x="642" y="136"/>
                      <a:pt x="643" y="138"/>
                      <a:pt x="644" y="140"/>
                    </a:cubicBezTo>
                    <a:cubicBezTo>
                      <a:pt x="644" y="140"/>
                      <a:pt x="644" y="140"/>
                      <a:pt x="644" y="141"/>
                    </a:cubicBezTo>
                    <a:cubicBezTo>
                      <a:pt x="645" y="143"/>
                      <a:pt x="646" y="145"/>
                      <a:pt x="647" y="147"/>
                    </a:cubicBezTo>
                    <a:lnTo>
                      <a:pt x="0" y="28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12" name="Freeform 393">
                <a:extLst>
                  <a:ext uri="{FF2B5EF4-FFF2-40B4-BE49-F238E27FC236}">
                    <a16:creationId xmlns="" xmlns:a16="http://schemas.microsoft.com/office/drawing/2014/main" id="{FCF3F718-9A80-6E41-99C2-AC37CF777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5763" y="1524000"/>
                <a:ext cx="153987" cy="184150"/>
              </a:xfrm>
              <a:custGeom>
                <a:avLst/>
                <a:gdLst>
                  <a:gd name="T0" fmla="*/ 0 w 428"/>
                  <a:gd name="T1" fmla="*/ 10051 h 513"/>
                  <a:gd name="T2" fmla="*/ 0 w 428"/>
                  <a:gd name="T3" fmla="*/ 10051 h 513"/>
                  <a:gd name="T4" fmla="*/ 1799 w 428"/>
                  <a:gd name="T5" fmla="*/ 8615 h 513"/>
                  <a:gd name="T6" fmla="*/ 1799 w 428"/>
                  <a:gd name="T7" fmla="*/ 8615 h 513"/>
                  <a:gd name="T8" fmla="*/ 2159 w 428"/>
                  <a:gd name="T9" fmla="*/ 8615 h 513"/>
                  <a:gd name="T10" fmla="*/ 2159 w 428"/>
                  <a:gd name="T11" fmla="*/ 8615 h 513"/>
                  <a:gd name="T12" fmla="*/ 4317 w 428"/>
                  <a:gd name="T13" fmla="*/ 7897 h 513"/>
                  <a:gd name="T14" fmla="*/ 4317 w 428"/>
                  <a:gd name="T15" fmla="*/ 7897 h 513"/>
                  <a:gd name="T16" fmla="*/ 4677 w 428"/>
                  <a:gd name="T17" fmla="*/ 7897 h 513"/>
                  <a:gd name="T18" fmla="*/ 4677 w 428"/>
                  <a:gd name="T19" fmla="*/ 7897 h 513"/>
                  <a:gd name="T20" fmla="*/ 4677 w 428"/>
                  <a:gd name="T21" fmla="*/ 7897 h 513"/>
                  <a:gd name="T22" fmla="*/ 4677 w 428"/>
                  <a:gd name="T23" fmla="*/ 7897 h 513"/>
                  <a:gd name="T24" fmla="*/ 5397 w 428"/>
                  <a:gd name="T25" fmla="*/ 7897 h 513"/>
                  <a:gd name="T26" fmla="*/ 5397 w 428"/>
                  <a:gd name="T27" fmla="*/ 7897 h 513"/>
                  <a:gd name="T28" fmla="*/ 110453 w 428"/>
                  <a:gd name="T29" fmla="*/ 40204 h 513"/>
                  <a:gd name="T30" fmla="*/ 110453 w 428"/>
                  <a:gd name="T31" fmla="*/ 40204 h 513"/>
                  <a:gd name="T32" fmla="*/ 147871 w 428"/>
                  <a:gd name="T33" fmla="*/ 175894 h 513"/>
                  <a:gd name="T34" fmla="*/ 147871 w 428"/>
                  <a:gd name="T35" fmla="*/ 175894 h 513"/>
                  <a:gd name="T36" fmla="*/ 147871 w 428"/>
                  <a:gd name="T37" fmla="*/ 176253 h 513"/>
                  <a:gd name="T38" fmla="*/ 147871 w 428"/>
                  <a:gd name="T39" fmla="*/ 176253 h 513"/>
                  <a:gd name="T40" fmla="*/ 147511 w 428"/>
                  <a:gd name="T41" fmla="*/ 176971 h 513"/>
                  <a:gd name="T42" fmla="*/ 147511 w 428"/>
                  <a:gd name="T43" fmla="*/ 176971 h 513"/>
                  <a:gd name="T44" fmla="*/ 147511 w 428"/>
                  <a:gd name="T45" fmla="*/ 177689 h 513"/>
                  <a:gd name="T46" fmla="*/ 147511 w 428"/>
                  <a:gd name="T47" fmla="*/ 177689 h 513"/>
                  <a:gd name="T48" fmla="*/ 147151 w 428"/>
                  <a:gd name="T49" fmla="*/ 178407 h 513"/>
                  <a:gd name="T50" fmla="*/ 147151 w 428"/>
                  <a:gd name="T51" fmla="*/ 178407 h 513"/>
                  <a:gd name="T52" fmla="*/ 147151 w 428"/>
                  <a:gd name="T53" fmla="*/ 179483 h 513"/>
                  <a:gd name="T54" fmla="*/ 147151 w 428"/>
                  <a:gd name="T55" fmla="*/ 179483 h 513"/>
                  <a:gd name="T56" fmla="*/ 146791 w 428"/>
                  <a:gd name="T57" fmla="*/ 179483 h 513"/>
                  <a:gd name="T58" fmla="*/ 146791 w 428"/>
                  <a:gd name="T59" fmla="*/ 179483 h 513"/>
                  <a:gd name="T60" fmla="*/ 146791 w 428"/>
                  <a:gd name="T61" fmla="*/ 179842 h 513"/>
                  <a:gd name="T62" fmla="*/ 146791 w 428"/>
                  <a:gd name="T63" fmla="*/ 179842 h 513"/>
                  <a:gd name="T64" fmla="*/ 146072 w 428"/>
                  <a:gd name="T65" fmla="*/ 180560 h 513"/>
                  <a:gd name="T66" fmla="*/ 146072 w 428"/>
                  <a:gd name="T67" fmla="*/ 180560 h 513"/>
                  <a:gd name="T68" fmla="*/ 145712 w 428"/>
                  <a:gd name="T69" fmla="*/ 181278 h 513"/>
                  <a:gd name="T70" fmla="*/ 145712 w 428"/>
                  <a:gd name="T71" fmla="*/ 181278 h 513"/>
                  <a:gd name="T72" fmla="*/ 145352 w 428"/>
                  <a:gd name="T73" fmla="*/ 181637 h 513"/>
                  <a:gd name="T74" fmla="*/ 145352 w 428"/>
                  <a:gd name="T75" fmla="*/ 181637 h 513"/>
                  <a:gd name="T76" fmla="*/ 144633 w 428"/>
                  <a:gd name="T77" fmla="*/ 182355 h 513"/>
                  <a:gd name="T78" fmla="*/ 144633 w 428"/>
                  <a:gd name="T79" fmla="*/ 182355 h 513"/>
                  <a:gd name="T80" fmla="*/ 144273 w 428"/>
                  <a:gd name="T81" fmla="*/ 182714 h 513"/>
                  <a:gd name="T82" fmla="*/ 144273 w 428"/>
                  <a:gd name="T83" fmla="*/ 182714 h 513"/>
                  <a:gd name="T84" fmla="*/ 143553 w 428"/>
                  <a:gd name="T85" fmla="*/ 183432 h 513"/>
                  <a:gd name="T86" fmla="*/ 143553 w 428"/>
                  <a:gd name="T87" fmla="*/ 183432 h 513"/>
                  <a:gd name="T88" fmla="*/ 143194 w 428"/>
                  <a:gd name="T89" fmla="*/ 183791 h 513"/>
                  <a:gd name="T90" fmla="*/ 0 w 428"/>
                  <a:gd name="T91" fmla="*/ 10051 h 5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28" h="513">
                    <a:moveTo>
                      <a:pt x="0" y="28"/>
                    </a:moveTo>
                    <a:lnTo>
                      <a:pt x="0" y="28"/>
                    </a:lnTo>
                    <a:cubicBezTo>
                      <a:pt x="2" y="27"/>
                      <a:pt x="3" y="25"/>
                      <a:pt x="5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3"/>
                      <a:pt x="10" y="22"/>
                      <a:pt x="12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2"/>
                      <a:pt x="14" y="22"/>
                      <a:pt x="15" y="22"/>
                    </a:cubicBezTo>
                    <a:cubicBezTo>
                      <a:pt x="22" y="20"/>
                      <a:pt x="189" y="0"/>
                      <a:pt x="307" y="112"/>
                    </a:cubicBezTo>
                    <a:cubicBezTo>
                      <a:pt x="392" y="193"/>
                      <a:pt x="427" y="320"/>
                      <a:pt x="411" y="490"/>
                    </a:cubicBezTo>
                    <a:cubicBezTo>
                      <a:pt x="411" y="490"/>
                      <a:pt x="411" y="490"/>
                      <a:pt x="411" y="491"/>
                    </a:cubicBezTo>
                    <a:cubicBezTo>
                      <a:pt x="411" y="491"/>
                      <a:pt x="411" y="492"/>
                      <a:pt x="410" y="493"/>
                    </a:cubicBezTo>
                    <a:cubicBezTo>
                      <a:pt x="410" y="494"/>
                      <a:pt x="410" y="494"/>
                      <a:pt x="410" y="495"/>
                    </a:cubicBezTo>
                    <a:cubicBezTo>
                      <a:pt x="410" y="496"/>
                      <a:pt x="410" y="497"/>
                      <a:pt x="409" y="497"/>
                    </a:cubicBezTo>
                    <a:cubicBezTo>
                      <a:pt x="409" y="498"/>
                      <a:pt x="409" y="499"/>
                      <a:pt x="409" y="500"/>
                    </a:cubicBezTo>
                    <a:cubicBezTo>
                      <a:pt x="408" y="500"/>
                      <a:pt x="408" y="500"/>
                      <a:pt x="408" y="500"/>
                    </a:cubicBezTo>
                    <a:cubicBezTo>
                      <a:pt x="408" y="501"/>
                      <a:pt x="408" y="501"/>
                      <a:pt x="408" y="501"/>
                    </a:cubicBezTo>
                    <a:cubicBezTo>
                      <a:pt x="408" y="502"/>
                      <a:pt x="407" y="502"/>
                      <a:pt x="406" y="503"/>
                    </a:cubicBezTo>
                    <a:cubicBezTo>
                      <a:pt x="406" y="504"/>
                      <a:pt x="406" y="504"/>
                      <a:pt x="405" y="505"/>
                    </a:cubicBezTo>
                    <a:cubicBezTo>
                      <a:pt x="404" y="505"/>
                      <a:pt x="404" y="506"/>
                      <a:pt x="404" y="506"/>
                    </a:cubicBezTo>
                    <a:cubicBezTo>
                      <a:pt x="403" y="507"/>
                      <a:pt x="403" y="507"/>
                      <a:pt x="402" y="508"/>
                    </a:cubicBezTo>
                    <a:cubicBezTo>
                      <a:pt x="402" y="508"/>
                      <a:pt x="402" y="509"/>
                      <a:pt x="401" y="509"/>
                    </a:cubicBezTo>
                    <a:cubicBezTo>
                      <a:pt x="400" y="510"/>
                      <a:pt x="400" y="510"/>
                      <a:pt x="399" y="511"/>
                    </a:cubicBezTo>
                    <a:cubicBezTo>
                      <a:pt x="399" y="511"/>
                      <a:pt x="398" y="511"/>
                      <a:pt x="398" y="512"/>
                    </a:cubicBezTo>
                    <a:lnTo>
                      <a:pt x="0" y="2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13" name="Freeform 394">
                <a:extLst>
                  <a:ext uri="{FF2B5EF4-FFF2-40B4-BE49-F238E27FC236}">
                    <a16:creationId xmlns="" xmlns:a16="http://schemas.microsoft.com/office/drawing/2014/main" id="{BFEE22B0-DE5E-E74F-B1F9-03B532B1E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3538" y="1535113"/>
                <a:ext cx="166687" cy="176212"/>
              </a:xfrm>
              <a:custGeom>
                <a:avLst/>
                <a:gdLst>
                  <a:gd name="T0" fmla="*/ 166326 w 462"/>
                  <a:gd name="T1" fmla="*/ 174410 h 489"/>
                  <a:gd name="T2" fmla="*/ 166326 w 462"/>
                  <a:gd name="T3" fmla="*/ 174410 h 489"/>
                  <a:gd name="T4" fmla="*/ 165605 w 462"/>
                  <a:gd name="T5" fmla="*/ 174410 h 489"/>
                  <a:gd name="T6" fmla="*/ 165605 w 462"/>
                  <a:gd name="T7" fmla="*/ 174410 h 489"/>
                  <a:gd name="T8" fmla="*/ 164883 w 462"/>
                  <a:gd name="T9" fmla="*/ 175131 h 489"/>
                  <a:gd name="T10" fmla="*/ 164883 w 462"/>
                  <a:gd name="T11" fmla="*/ 175131 h 489"/>
                  <a:gd name="T12" fmla="*/ 164161 w 462"/>
                  <a:gd name="T13" fmla="*/ 175131 h 489"/>
                  <a:gd name="T14" fmla="*/ 164161 w 462"/>
                  <a:gd name="T15" fmla="*/ 175131 h 489"/>
                  <a:gd name="T16" fmla="*/ 163801 w 462"/>
                  <a:gd name="T17" fmla="*/ 175491 h 489"/>
                  <a:gd name="T18" fmla="*/ 163801 w 462"/>
                  <a:gd name="T19" fmla="*/ 175491 h 489"/>
                  <a:gd name="T20" fmla="*/ 163440 w 462"/>
                  <a:gd name="T21" fmla="*/ 175491 h 489"/>
                  <a:gd name="T22" fmla="*/ 163440 w 462"/>
                  <a:gd name="T23" fmla="*/ 175491 h 489"/>
                  <a:gd name="T24" fmla="*/ 162718 w 462"/>
                  <a:gd name="T25" fmla="*/ 175491 h 489"/>
                  <a:gd name="T26" fmla="*/ 162718 w 462"/>
                  <a:gd name="T27" fmla="*/ 175491 h 489"/>
                  <a:gd name="T28" fmla="*/ 161636 w 462"/>
                  <a:gd name="T29" fmla="*/ 175852 h 489"/>
                  <a:gd name="T30" fmla="*/ 161636 w 462"/>
                  <a:gd name="T31" fmla="*/ 175852 h 489"/>
                  <a:gd name="T32" fmla="*/ 160914 w 462"/>
                  <a:gd name="T33" fmla="*/ 175852 h 489"/>
                  <a:gd name="T34" fmla="*/ 160914 w 462"/>
                  <a:gd name="T35" fmla="*/ 175852 h 489"/>
                  <a:gd name="T36" fmla="*/ 160193 w 462"/>
                  <a:gd name="T37" fmla="*/ 175852 h 489"/>
                  <a:gd name="T38" fmla="*/ 160193 w 462"/>
                  <a:gd name="T39" fmla="*/ 175852 h 489"/>
                  <a:gd name="T40" fmla="*/ 159832 w 462"/>
                  <a:gd name="T41" fmla="*/ 175852 h 489"/>
                  <a:gd name="T42" fmla="*/ 159832 w 462"/>
                  <a:gd name="T43" fmla="*/ 175852 h 489"/>
                  <a:gd name="T44" fmla="*/ 32471 w 462"/>
                  <a:gd name="T45" fmla="*/ 114592 h 489"/>
                  <a:gd name="T46" fmla="*/ 32471 w 462"/>
                  <a:gd name="T47" fmla="*/ 114592 h 489"/>
                  <a:gd name="T48" fmla="*/ 19122 w 462"/>
                  <a:gd name="T49" fmla="*/ 4685 h 489"/>
                  <a:gd name="T50" fmla="*/ 19122 w 462"/>
                  <a:gd name="T51" fmla="*/ 4685 h 489"/>
                  <a:gd name="T52" fmla="*/ 19483 w 462"/>
                  <a:gd name="T53" fmla="*/ 4324 h 489"/>
                  <a:gd name="T54" fmla="*/ 19483 w 462"/>
                  <a:gd name="T55" fmla="*/ 4324 h 489"/>
                  <a:gd name="T56" fmla="*/ 19483 w 462"/>
                  <a:gd name="T57" fmla="*/ 4324 h 489"/>
                  <a:gd name="T58" fmla="*/ 19483 w 462"/>
                  <a:gd name="T59" fmla="*/ 4324 h 489"/>
                  <a:gd name="T60" fmla="*/ 19844 w 462"/>
                  <a:gd name="T61" fmla="*/ 3964 h 489"/>
                  <a:gd name="T62" fmla="*/ 19844 w 462"/>
                  <a:gd name="T63" fmla="*/ 3964 h 489"/>
                  <a:gd name="T64" fmla="*/ 20926 w 462"/>
                  <a:gd name="T65" fmla="*/ 1802 h 489"/>
                  <a:gd name="T66" fmla="*/ 20926 w 462"/>
                  <a:gd name="T67" fmla="*/ 1802 h 489"/>
                  <a:gd name="T68" fmla="*/ 20926 w 462"/>
                  <a:gd name="T69" fmla="*/ 1802 h 489"/>
                  <a:gd name="T70" fmla="*/ 20926 w 462"/>
                  <a:gd name="T71" fmla="*/ 1802 h 489"/>
                  <a:gd name="T72" fmla="*/ 22730 w 462"/>
                  <a:gd name="T73" fmla="*/ 0 h 489"/>
                  <a:gd name="T74" fmla="*/ 166326 w 462"/>
                  <a:gd name="T75" fmla="*/ 174410 h 4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62" h="489">
                    <a:moveTo>
                      <a:pt x="461" y="484"/>
                    </a:moveTo>
                    <a:lnTo>
                      <a:pt x="461" y="484"/>
                    </a:lnTo>
                    <a:cubicBezTo>
                      <a:pt x="460" y="484"/>
                      <a:pt x="459" y="484"/>
                      <a:pt x="459" y="484"/>
                    </a:cubicBezTo>
                    <a:cubicBezTo>
                      <a:pt x="458" y="485"/>
                      <a:pt x="457" y="485"/>
                      <a:pt x="457" y="486"/>
                    </a:cubicBezTo>
                    <a:cubicBezTo>
                      <a:pt x="456" y="486"/>
                      <a:pt x="455" y="486"/>
                      <a:pt x="455" y="486"/>
                    </a:cubicBezTo>
                    <a:cubicBezTo>
                      <a:pt x="454" y="486"/>
                      <a:pt x="454" y="487"/>
                      <a:pt x="454" y="487"/>
                    </a:cubicBezTo>
                    <a:cubicBezTo>
                      <a:pt x="453" y="487"/>
                      <a:pt x="453" y="487"/>
                      <a:pt x="453" y="487"/>
                    </a:cubicBezTo>
                    <a:cubicBezTo>
                      <a:pt x="452" y="487"/>
                      <a:pt x="451" y="487"/>
                      <a:pt x="451" y="487"/>
                    </a:cubicBezTo>
                    <a:cubicBezTo>
                      <a:pt x="450" y="487"/>
                      <a:pt x="449" y="487"/>
                      <a:pt x="448" y="488"/>
                    </a:cubicBezTo>
                    <a:cubicBezTo>
                      <a:pt x="447" y="488"/>
                      <a:pt x="447" y="488"/>
                      <a:pt x="446" y="488"/>
                    </a:cubicBezTo>
                    <a:cubicBezTo>
                      <a:pt x="445" y="488"/>
                      <a:pt x="445" y="488"/>
                      <a:pt x="444" y="488"/>
                    </a:cubicBezTo>
                    <a:cubicBezTo>
                      <a:pt x="443" y="488"/>
                      <a:pt x="443" y="488"/>
                      <a:pt x="443" y="488"/>
                    </a:cubicBezTo>
                    <a:cubicBezTo>
                      <a:pt x="273" y="472"/>
                      <a:pt x="154" y="415"/>
                      <a:pt x="90" y="318"/>
                    </a:cubicBezTo>
                    <a:cubicBezTo>
                      <a:pt x="0" y="181"/>
                      <a:pt x="52" y="20"/>
                      <a:pt x="53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5" y="12"/>
                      <a:pt x="55" y="11"/>
                      <a:pt x="55" y="11"/>
                    </a:cubicBezTo>
                    <a:cubicBezTo>
                      <a:pt x="55" y="9"/>
                      <a:pt x="56" y="7"/>
                      <a:pt x="58" y="5"/>
                    </a:cubicBezTo>
                    <a:cubicBezTo>
                      <a:pt x="59" y="3"/>
                      <a:pt x="61" y="1"/>
                      <a:pt x="63" y="0"/>
                    </a:cubicBezTo>
                    <a:lnTo>
                      <a:pt x="461" y="48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14" name="Freeform 395">
                <a:extLst>
                  <a:ext uri="{FF2B5EF4-FFF2-40B4-BE49-F238E27FC236}">
                    <a16:creationId xmlns="" xmlns:a16="http://schemas.microsoft.com/office/drawing/2014/main" id="{799A8E0E-FE29-1F46-A476-6BA2BEDFD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9050" y="1706563"/>
                <a:ext cx="187325" cy="90487"/>
              </a:xfrm>
              <a:custGeom>
                <a:avLst/>
                <a:gdLst>
                  <a:gd name="T0" fmla="*/ 186603 w 519"/>
                  <a:gd name="T1" fmla="*/ 0 h 251"/>
                  <a:gd name="T2" fmla="*/ 186603 w 519"/>
                  <a:gd name="T3" fmla="*/ 0 h 251"/>
                  <a:gd name="T4" fmla="*/ 186964 w 519"/>
                  <a:gd name="T5" fmla="*/ 1803 h 251"/>
                  <a:gd name="T6" fmla="*/ 186964 w 519"/>
                  <a:gd name="T7" fmla="*/ 1803 h 251"/>
                  <a:gd name="T8" fmla="*/ 186964 w 519"/>
                  <a:gd name="T9" fmla="*/ 2163 h 251"/>
                  <a:gd name="T10" fmla="*/ 186964 w 519"/>
                  <a:gd name="T11" fmla="*/ 2163 h 251"/>
                  <a:gd name="T12" fmla="*/ 186603 w 519"/>
                  <a:gd name="T13" fmla="*/ 4326 h 251"/>
                  <a:gd name="T14" fmla="*/ 186603 w 519"/>
                  <a:gd name="T15" fmla="*/ 4326 h 251"/>
                  <a:gd name="T16" fmla="*/ 186603 w 519"/>
                  <a:gd name="T17" fmla="*/ 4326 h 251"/>
                  <a:gd name="T18" fmla="*/ 186603 w 519"/>
                  <a:gd name="T19" fmla="*/ 4326 h 251"/>
                  <a:gd name="T20" fmla="*/ 186603 w 519"/>
                  <a:gd name="T21" fmla="*/ 4326 h 251"/>
                  <a:gd name="T22" fmla="*/ 186603 w 519"/>
                  <a:gd name="T23" fmla="*/ 4326 h 251"/>
                  <a:gd name="T24" fmla="*/ 186603 w 519"/>
                  <a:gd name="T25" fmla="*/ 4687 h 251"/>
                  <a:gd name="T26" fmla="*/ 186603 w 519"/>
                  <a:gd name="T27" fmla="*/ 4687 h 251"/>
                  <a:gd name="T28" fmla="*/ 124522 w 519"/>
                  <a:gd name="T29" fmla="*/ 76427 h 251"/>
                  <a:gd name="T30" fmla="*/ 124522 w 519"/>
                  <a:gd name="T31" fmla="*/ 76427 h 251"/>
                  <a:gd name="T32" fmla="*/ 4692 w 519"/>
                  <a:gd name="T33" fmla="*/ 59123 h 251"/>
                  <a:gd name="T34" fmla="*/ 4692 w 519"/>
                  <a:gd name="T35" fmla="*/ 59123 h 251"/>
                  <a:gd name="T36" fmla="*/ 4331 w 519"/>
                  <a:gd name="T37" fmla="*/ 58762 h 251"/>
                  <a:gd name="T38" fmla="*/ 4331 w 519"/>
                  <a:gd name="T39" fmla="*/ 58762 h 251"/>
                  <a:gd name="T40" fmla="*/ 3609 w 519"/>
                  <a:gd name="T41" fmla="*/ 58402 h 251"/>
                  <a:gd name="T42" fmla="*/ 3609 w 519"/>
                  <a:gd name="T43" fmla="*/ 58402 h 251"/>
                  <a:gd name="T44" fmla="*/ 3248 w 519"/>
                  <a:gd name="T45" fmla="*/ 58041 h 251"/>
                  <a:gd name="T46" fmla="*/ 3248 w 519"/>
                  <a:gd name="T47" fmla="*/ 58041 h 251"/>
                  <a:gd name="T48" fmla="*/ 2887 w 519"/>
                  <a:gd name="T49" fmla="*/ 57681 h 251"/>
                  <a:gd name="T50" fmla="*/ 2887 w 519"/>
                  <a:gd name="T51" fmla="*/ 57681 h 251"/>
                  <a:gd name="T52" fmla="*/ 2166 w 519"/>
                  <a:gd name="T53" fmla="*/ 56960 h 251"/>
                  <a:gd name="T54" fmla="*/ 2166 w 519"/>
                  <a:gd name="T55" fmla="*/ 56960 h 251"/>
                  <a:gd name="T56" fmla="*/ 2166 w 519"/>
                  <a:gd name="T57" fmla="*/ 56599 h 251"/>
                  <a:gd name="T58" fmla="*/ 2166 w 519"/>
                  <a:gd name="T59" fmla="*/ 56599 h 251"/>
                  <a:gd name="T60" fmla="*/ 2166 w 519"/>
                  <a:gd name="T61" fmla="*/ 56599 h 251"/>
                  <a:gd name="T62" fmla="*/ 2166 w 519"/>
                  <a:gd name="T63" fmla="*/ 56599 h 251"/>
                  <a:gd name="T64" fmla="*/ 1444 w 519"/>
                  <a:gd name="T65" fmla="*/ 56239 h 251"/>
                  <a:gd name="T66" fmla="*/ 1444 w 519"/>
                  <a:gd name="T67" fmla="*/ 56239 h 251"/>
                  <a:gd name="T68" fmla="*/ 1083 w 519"/>
                  <a:gd name="T69" fmla="*/ 55518 h 251"/>
                  <a:gd name="T70" fmla="*/ 1083 w 519"/>
                  <a:gd name="T71" fmla="*/ 55518 h 251"/>
                  <a:gd name="T72" fmla="*/ 1083 w 519"/>
                  <a:gd name="T73" fmla="*/ 54797 h 251"/>
                  <a:gd name="T74" fmla="*/ 1083 w 519"/>
                  <a:gd name="T75" fmla="*/ 54797 h 251"/>
                  <a:gd name="T76" fmla="*/ 722 w 519"/>
                  <a:gd name="T77" fmla="*/ 54076 h 251"/>
                  <a:gd name="T78" fmla="*/ 722 w 519"/>
                  <a:gd name="T79" fmla="*/ 54076 h 251"/>
                  <a:gd name="T80" fmla="*/ 361 w 519"/>
                  <a:gd name="T81" fmla="*/ 53715 h 251"/>
                  <a:gd name="T82" fmla="*/ 361 w 519"/>
                  <a:gd name="T83" fmla="*/ 53715 h 251"/>
                  <a:gd name="T84" fmla="*/ 361 w 519"/>
                  <a:gd name="T85" fmla="*/ 52994 h 251"/>
                  <a:gd name="T86" fmla="*/ 361 w 519"/>
                  <a:gd name="T87" fmla="*/ 52994 h 251"/>
                  <a:gd name="T88" fmla="*/ 0 w 519"/>
                  <a:gd name="T89" fmla="*/ 52634 h 251"/>
                  <a:gd name="T90" fmla="*/ 186603 w 519"/>
                  <a:gd name="T91" fmla="*/ 0 h 25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9" h="251">
                    <a:moveTo>
                      <a:pt x="517" y="0"/>
                    </a:moveTo>
                    <a:lnTo>
                      <a:pt x="517" y="0"/>
                    </a:lnTo>
                    <a:cubicBezTo>
                      <a:pt x="517" y="2"/>
                      <a:pt x="517" y="3"/>
                      <a:pt x="518" y="5"/>
                    </a:cubicBezTo>
                    <a:cubicBezTo>
                      <a:pt x="518" y="6"/>
                      <a:pt x="518" y="6"/>
                      <a:pt x="518" y="6"/>
                    </a:cubicBezTo>
                    <a:cubicBezTo>
                      <a:pt x="518" y="7"/>
                      <a:pt x="517" y="10"/>
                      <a:pt x="517" y="12"/>
                    </a:cubicBezTo>
                    <a:cubicBezTo>
                      <a:pt x="517" y="13"/>
                      <a:pt x="517" y="13"/>
                      <a:pt x="517" y="13"/>
                    </a:cubicBezTo>
                    <a:cubicBezTo>
                      <a:pt x="515" y="19"/>
                      <a:pt x="474" y="158"/>
                      <a:pt x="345" y="212"/>
                    </a:cubicBezTo>
                    <a:cubicBezTo>
                      <a:pt x="252" y="250"/>
                      <a:pt x="141" y="234"/>
                      <a:pt x="13" y="164"/>
                    </a:cubicBezTo>
                    <a:cubicBezTo>
                      <a:pt x="13" y="164"/>
                      <a:pt x="13" y="163"/>
                      <a:pt x="12" y="163"/>
                    </a:cubicBezTo>
                    <a:cubicBezTo>
                      <a:pt x="11" y="162"/>
                      <a:pt x="11" y="162"/>
                      <a:pt x="10" y="162"/>
                    </a:cubicBezTo>
                    <a:cubicBezTo>
                      <a:pt x="10" y="161"/>
                      <a:pt x="10" y="161"/>
                      <a:pt x="9" y="161"/>
                    </a:cubicBezTo>
                    <a:cubicBezTo>
                      <a:pt x="9" y="160"/>
                      <a:pt x="8" y="160"/>
                      <a:pt x="8" y="160"/>
                    </a:cubicBezTo>
                    <a:cubicBezTo>
                      <a:pt x="8" y="159"/>
                      <a:pt x="7" y="158"/>
                      <a:pt x="6" y="158"/>
                    </a:cubicBezTo>
                    <a:cubicBezTo>
                      <a:pt x="6" y="158"/>
                      <a:pt x="6" y="158"/>
                      <a:pt x="6" y="157"/>
                    </a:cubicBezTo>
                    <a:cubicBezTo>
                      <a:pt x="5" y="157"/>
                      <a:pt x="4" y="156"/>
                      <a:pt x="4" y="156"/>
                    </a:cubicBezTo>
                    <a:cubicBezTo>
                      <a:pt x="4" y="155"/>
                      <a:pt x="4" y="154"/>
                      <a:pt x="3" y="154"/>
                    </a:cubicBezTo>
                    <a:cubicBezTo>
                      <a:pt x="3" y="153"/>
                      <a:pt x="3" y="152"/>
                      <a:pt x="3" y="152"/>
                    </a:cubicBezTo>
                    <a:cubicBezTo>
                      <a:pt x="2" y="151"/>
                      <a:pt x="2" y="151"/>
                      <a:pt x="2" y="150"/>
                    </a:cubicBezTo>
                    <a:cubicBezTo>
                      <a:pt x="1" y="150"/>
                      <a:pt x="1" y="150"/>
                      <a:pt x="1" y="149"/>
                    </a:cubicBezTo>
                    <a:cubicBezTo>
                      <a:pt x="1" y="148"/>
                      <a:pt x="1" y="148"/>
                      <a:pt x="1" y="147"/>
                    </a:cubicBezTo>
                    <a:cubicBezTo>
                      <a:pt x="1" y="147"/>
                      <a:pt x="1" y="146"/>
                      <a:pt x="0" y="146"/>
                    </a:cubicBezTo>
                    <a:lnTo>
                      <a:pt x="51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15" name="Freeform 396">
                <a:extLst>
                  <a:ext uri="{FF2B5EF4-FFF2-40B4-BE49-F238E27FC236}">
                    <a16:creationId xmlns="" xmlns:a16="http://schemas.microsoft.com/office/drawing/2014/main" id="{19096157-D792-0446-948F-D241D1938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9050" y="1665288"/>
                <a:ext cx="185738" cy="93662"/>
              </a:xfrm>
              <a:custGeom>
                <a:avLst/>
                <a:gdLst>
                  <a:gd name="T0" fmla="*/ 0 w 518"/>
                  <a:gd name="T1" fmla="*/ 93300 h 259"/>
                  <a:gd name="T2" fmla="*/ 0 w 518"/>
                  <a:gd name="T3" fmla="*/ 93300 h 259"/>
                  <a:gd name="T4" fmla="*/ 0 w 518"/>
                  <a:gd name="T5" fmla="*/ 92215 h 259"/>
                  <a:gd name="T6" fmla="*/ 0 w 518"/>
                  <a:gd name="T7" fmla="*/ 92215 h 259"/>
                  <a:gd name="T8" fmla="*/ 0 w 518"/>
                  <a:gd name="T9" fmla="*/ 91854 h 259"/>
                  <a:gd name="T10" fmla="*/ 0 w 518"/>
                  <a:gd name="T11" fmla="*/ 91854 h 259"/>
                  <a:gd name="T12" fmla="*/ 0 w 518"/>
                  <a:gd name="T13" fmla="*/ 91131 h 259"/>
                  <a:gd name="T14" fmla="*/ 0 w 518"/>
                  <a:gd name="T15" fmla="*/ 91131 h 259"/>
                  <a:gd name="T16" fmla="*/ 0 w 518"/>
                  <a:gd name="T17" fmla="*/ 90769 h 259"/>
                  <a:gd name="T18" fmla="*/ 0 w 518"/>
                  <a:gd name="T19" fmla="*/ 90769 h 259"/>
                  <a:gd name="T20" fmla="*/ 0 w 518"/>
                  <a:gd name="T21" fmla="*/ 90407 h 259"/>
                  <a:gd name="T22" fmla="*/ 0 w 518"/>
                  <a:gd name="T23" fmla="*/ 90407 h 259"/>
                  <a:gd name="T24" fmla="*/ 359 w 518"/>
                  <a:gd name="T25" fmla="*/ 89684 h 259"/>
                  <a:gd name="T26" fmla="*/ 359 w 518"/>
                  <a:gd name="T27" fmla="*/ 89684 h 259"/>
                  <a:gd name="T28" fmla="*/ 359 w 518"/>
                  <a:gd name="T29" fmla="*/ 88961 h 259"/>
                  <a:gd name="T30" fmla="*/ 359 w 518"/>
                  <a:gd name="T31" fmla="*/ 88961 h 259"/>
                  <a:gd name="T32" fmla="*/ 717 w 518"/>
                  <a:gd name="T33" fmla="*/ 88599 h 259"/>
                  <a:gd name="T34" fmla="*/ 717 w 518"/>
                  <a:gd name="T35" fmla="*/ 88599 h 259"/>
                  <a:gd name="T36" fmla="*/ 1076 w 518"/>
                  <a:gd name="T37" fmla="*/ 87876 h 259"/>
                  <a:gd name="T38" fmla="*/ 1076 w 518"/>
                  <a:gd name="T39" fmla="*/ 87876 h 259"/>
                  <a:gd name="T40" fmla="*/ 1076 w 518"/>
                  <a:gd name="T41" fmla="*/ 87514 h 259"/>
                  <a:gd name="T42" fmla="*/ 1076 w 518"/>
                  <a:gd name="T43" fmla="*/ 87514 h 259"/>
                  <a:gd name="T44" fmla="*/ 92510 w 518"/>
                  <a:gd name="T45" fmla="*/ 8679 h 259"/>
                  <a:gd name="T46" fmla="*/ 92510 w 518"/>
                  <a:gd name="T47" fmla="*/ 8679 h 259"/>
                  <a:gd name="T48" fmla="*/ 182511 w 518"/>
                  <a:gd name="T49" fmla="*/ 36163 h 259"/>
                  <a:gd name="T50" fmla="*/ 182511 w 518"/>
                  <a:gd name="T51" fmla="*/ 36163 h 259"/>
                  <a:gd name="T52" fmla="*/ 182869 w 518"/>
                  <a:gd name="T53" fmla="*/ 36525 h 259"/>
                  <a:gd name="T54" fmla="*/ 182869 w 518"/>
                  <a:gd name="T55" fmla="*/ 36525 h 259"/>
                  <a:gd name="T56" fmla="*/ 182869 w 518"/>
                  <a:gd name="T57" fmla="*/ 36525 h 259"/>
                  <a:gd name="T58" fmla="*/ 182869 w 518"/>
                  <a:gd name="T59" fmla="*/ 36525 h 259"/>
                  <a:gd name="T60" fmla="*/ 183228 w 518"/>
                  <a:gd name="T61" fmla="*/ 36525 h 259"/>
                  <a:gd name="T62" fmla="*/ 183228 w 518"/>
                  <a:gd name="T63" fmla="*/ 36525 h 259"/>
                  <a:gd name="T64" fmla="*/ 184304 w 518"/>
                  <a:gd name="T65" fmla="*/ 38333 h 259"/>
                  <a:gd name="T66" fmla="*/ 184304 w 518"/>
                  <a:gd name="T67" fmla="*/ 38333 h 259"/>
                  <a:gd name="T68" fmla="*/ 184304 w 518"/>
                  <a:gd name="T69" fmla="*/ 38694 h 259"/>
                  <a:gd name="T70" fmla="*/ 184304 w 518"/>
                  <a:gd name="T71" fmla="*/ 38694 h 259"/>
                  <a:gd name="T72" fmla="*/ 185379 w 518"/>
                  <a:gd name="T73" fmla="*/ 40502 h 259"/>
                  <a:gd name="T74" fmla="*/ 0 w 518"/>
                  <a:gd name="T75" fmla="*/ 93300 h 2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18" h="259">
                    <a:moveTo>
                      <a:pt x="0" y="258"/>
                    </a:moveTo>
                    <a:lnTo>
                      <a:pt x="0" y="258"/>
                    </a:lnTo>
                    <a:cubicBezTo>
                      <a:pt x="0" y="257"/>
                      <a:pt x="0" y="256"/>
                      <a:pt x="0" y="255"/>
                    </a:cubicBezTo>
                    <a:lnTo>
                      <a:pt x="0" y="254"/>
                    </a:lnTo>
                    <a:cubicBezTo>
                      <a:pt x="0" y="253"/>
                      <a:pt x="0" y="252"/>
                      <a:pt x="0" y="252"/>
                    </a:cubicBezTo>
                    <a:lnTo>
                      <a:pt x="0" y="251"/>
                    </a:lnTo>
                    <a:lnTo>
                      <a:pt x="0" y="250"/>
                    </a:lnTo>
                    <a:cubicBezTo>
                      <a:pt x="1" y="249"/>
                      <a:pt x="1" y="249"/>
                      <a:pt x="1" y="248"/>
                    </a:cubicBezTo>
                    <a:cubicBezTo>
                      <a:pt x="1" y="248"/>
                      <a:pt x="1" y="247"/>
                      <a:pt x="1" y="246"/>
                    </a:cubicBezTo>
                    <a:lnTo>
                      <a:pt x="2" y="245"/>
                    </a:lnTo>
                    <a:cubicBezTo>
                      <a:pt x="2" y="244"/>
                      <a:pt x="3" y="243"/>
                      <a:pt x="3" y="243"/>
                    </a:cubicBezTo>
                    <a:cubicBezTo>
                      <a:pt x="3" y="242"/>
                      <a:pt x="3" y="242"/>
                      <a:pt x="3" y="242"/>
                    </a:cubicBezTo>
                    <a:cubicBezTo>
                      <a:pt x="74" y="114"/>
                      <a:pt x="160" y="41"/>
                      <a:pt x="258" y="24"/>
                    </a:cubicBezTo>
                    <a:cubicBezTo>
                      <a:pt x="396" y="0"/>
                      <a:pt x="505" y="96"/>
                      <a:pt x="509" y="100"/>
                    </a:cubicBezTo>
                    <a:cubicBezTo>
                      <a:pt x="509" y="100"/>
                      <a:pt x="509" y="101"/>
                      <a:pt x="510" y="101"/>
                    </a:cubicBezTo>
                    <a:lnTo>
                      <a:pt x="511" y="101"/>
                    </a:lnTo>
                    <a:cubicBezTo>
                      <a:pt x="512" y="102"/>
                      <a:pt x="513" y="104"/>
                      <a:pt x="514" y="106"/>
                    </a:cubicBezTo>
                    <a:cubicBezTo>
                      <a:pt x="514" y="106"/>
                      <a:pt x="514" y="106"/>
                      <a:pt x="514" y="107"/>
                    </a:cubicBezTo>
                    <a:cubicBezTo>
                      <a:pt x="515" y="108"/>
                      <a:pt x="516" y="109"/>
                      <a:pt x="517" y="112"/>
                    </a:cubicBezTo>
                    <a:lnTo>
                      <a:pt x="0" y="25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16" name="Freeform 397">
                <a:extLst>
                  <a:ext uri="{FF2B5EF4-FFF2-40B4-BE49-F238E27FC236}">
                    <a16:creationId xmlns="" xmlns:a16="http://schemas.microsoft.com/office/drawing/2014/main" id="{7B1AB500-F9E9-F249-95C5-349C11607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4800" y="1697038"/>
                <a:ext cx="138113" cy="152400"/>
              </a:xfrm>
              <a:custGeom>
                <a:avLst/>
                <a:gdLst>
                  <a:gd name="T0" fmla="*/ 0 w 383"/>
                  <a:gd name="T1" fmla="*/ 12909 h 425"/>
                  <a:gd name="T2" fmla="*/ 0 w 383"/>
                  <a:gd name="T3" fmla="*/ 12909 h 425"/>
                  <a:gd name="T4" fmla="*/ 1442 w 383"/>
                  <a:gd name="T5" fmla="*/ 11833 h 425"/>
                  <a:gd name="T6" fmla="*/ 1442 w 383"/>
                  <a:gd name="T7" fmla="*/ 11833 h 425"/>
                  <a:gd name="T8" fmla="*/ 1803 w 383"/>
                  <a:gd name="T9" fmla="*/ 11475 h 425"/>
                  <a:gd name="T10" fmla="*/ 1803 w 383"/>
                  <a:gd name="T11" fmla="*/ 11475 h 425"/>
                  <a:gd name="T12" fmla="*/ 3606 w 383"/>
                  <a:gd name="T13" fmla="*/ 10758 h 425"/>
                  <a:gd name="T14" fmla="*/ 3606 w 383"/>
                  <a:gd name="T15" fmla="*/ 10758 h 425"/>
                  <a:gd name="T16" fmla="*/ 3606 w 383"/>
                  <a:gd name="T17" fmla="*/ 10758 h 425"/>
                  <a:gd name="T18" fmla="*/ 3606 w 383"/>
                  <a:gd name="T19" fmla="*/ 10758 h 425"/>
                  <a:gd name="T20" fmla="*/ 3967 w 383"/>
                  <a:gd name="T21" fmla="*/ 10758 h 425"/>
                  <a:gd name="T22" fmla="*/ 3967 w 383"/>
                  <a:gd name="T23" fmla="*/ 10758 h 425"/>
                  <a:gd name="T24" fmla="*/ 3967 w 383"/>
                  <a:gd name="T25" fmla="*/ 10758 h 425"/>
                  <a:gd name="T26" fmla="*/ 3967 w 383"/>
                  <a:gd name="T27" fmla="*/ 10758 h 425"/>
                  <a:gd name="T28" fmla="*/ 96643 w 383"/>
                  <a:gd name="T29" fmla="*/ 31914 h 425"/>
                  <a:gd name="T30" fmla="*/ 96643 w 383"/>
                  <a:gd name="T31" fmla="*/ 31914 h 425"/>
                  <a:gd name="T32" fmla="*/ 137031 w 383"/>
                  <a:gd name="T33" fmla="*/ 144870 h 425"/>
                  <a:gd name="T34" fmla="*/ 137031 w 383"/>
                  <a:gd name="T35" fmla="*/ 144870 h 425"/>
                  <a:gd name="T36" fmla="*/ 137031 w 383"/>
                  <a:gd name="T37" fmla="*/ 145587 h 425"/>
                  <a:gd name="T38" fmla="*/ 137031 w 383"/>
                  <a:gd name="T39" fmla="*/ 145587 h 425"/>
                  <a:gd name="T40" fmla="*/ 137031 w 383"/>
                  <a:gd name="T41" fmla="*/ 145945 h 425"/>
                  <a:gd name="T42" fmla="*/ 137031 w 383"/>
                  <a:gd name="T43" fmla="*/ 145945 h 425"/>
                  <a:gd name="T44" fmla="*/ 136671 w 383"/>
                  <a:gd name="T45" fmla="*/ 146663 h 425"/>
                  <a:gd name="T46" fmla="*/ 136671 w 383"/>
                  <a:gd name="T47" fmla="*/ 146663 h 425"/>
                  <a:gd name="T48" fmla="*/ 136671 w 383"/>
                  <a:gd name="T49" fmla="*/ 147380 h 425"/>
                  <a:gd name="T50" fmla="*/ 136671 w 383"/>
                  <a:gd name="T51" fmla="*/ 147380 h 425"/>
                  <a:gd name="T52" fmla="*/ 136671 w 383"/>
                  <a:gd name="T53" fmla="*/ 148097 h 425"/>
                  <a:gd name="T54" fmla="*/ 136671 w 383"/>
                  <a:gd name="T55" fmla="*/ 148097 h 425"/>
                  <a:gd name="T56" fmla="*/ 136310 w 383"/>
                  <a:gd name="T57" fmla="*/ 148456 h 425"/>
                  <a:gd name="T58" fmla="*/ 136310 w 383"/>
                  <a:gd name="T59" fmla="*/ 148456 h 425"/>
                  <a:gd name="T60" fmla="*/ 135949 w 383"/>
                  <a:gd name="T61" fmla="*/ 148456 h 425"/>
                  <a:gd name="T62" fmla="*/ 135949 w 383"/>
                  <a:gd name="T63" fmla="*/ 148456 h 425"/>
                  <a:gd name="T64" fmla="*/ 135949 w 383"/>
                  <a:gd name="T65" fmla="*/ 149173 h 425"/>
                  <a:gd name="T66" fmla="*/ 135949 w 383"/>
                  <a:gd name="T67" fmla="*/ 149173 h 425"/>
                  <a:gd name="T68" fmla="*/ 135228 w 383"/>
                  <a:gd name="T69" fmla="*/ 149890 h 425"/>
                  <a:gd name="T70" fmla="*/ 135228 w 383"/>
                  <a:gd name="T71" fmla="*/ 149890 h 425"/>
                  <a:gd name="T72" fmla="*/ 134868 w 383"/>
                  <a:gd name="T73" fmla="*/ 150248 h 425"/>
                  <a:gd name="T74" fmla="*/ 134868 w 383"/>
                  <a:gd name="T75" fmla="*/ 150248 h 425"/>
                  <a:gd name="T76" fmla="*/ 134868 w 383"/>
                  <a:gd name="T77" fmla="*/ 150966 h 425"/>
                  <a:gd name="T78" fmla="*/ 134868 w 383"/>
                  <a:gd name="T79" fmla="*/ 150966 h 425"/>
                  <a:gd name="T80" fmla="*/ 134146 w 383"/>
                  <a:gd name="T81" fmla="*/ 151324 h 425"/>
                  <a:gd name="T82" fmla="*/ 134146 w 383"/>
                  <a:gd name="T83" fmla="*/ 151324 h 425"/>
                  <a:gd name="T84" fmla="*/ 133786 w 383"/>
                  <a:gd name="T85" fmla="*/ 151683 h 425"/>
                  <a:gd name="T86" fmla="*/ 133786 w 383"/>
                  <a:gd name="T87" fmla="*/ 151683 h 425"/>
                  <a:gd name="T88" fmla="*/ 133425 w 383"/>
                  <a:gd name="T89" fmla="*/ 152041 h 425"/>
                  <a:gd name="T90" fmla="*/ 0 w 383"/>
                  <a:gd name="T91" fmla="*/ 12909 h 4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3" h="425">
                    <a:moveTo>
                      <a:pt x="0" y="36"/>
                    </a:moveTo>
                    <a:lnTo>
                      <a:pt x="0" y="36"/>
                    </a:lnTo>
                    <a:cubicBezTo>
                      <a:pt x="1" y="35"/>
                      <a:pt x="3" y="34"/>
                      <a:pt x="4" y="33"/>
                    </a:cubicBezTo>
                    <a:cubicBezTo>
                      <a:pt x="4" y="33"/>
                      <a:pt x="4" y="33"/>
                      <a:pt x="5" y="32"/>
                    </a:cubicBezTo>
                    <a:cubicBezTo>
                      <a:pt x="6" y="31"/>
                      <a:pt x="8" y="31"/>
                      <a:pt x="10" y="30"/>
                    </a:cubicBezTo>
                    <a:lnTo>
                      <a:pt x="11" y="30"/>
                    </a:lnTo>
                    <a:cubicBezTo>
                      <a:pt x="18" y="29"/>
                      <a:pt x="160" y="0"/>
                      <a:pt x="268" y="89"/>
                    </a:cubicBezTo>
                    <a:cubicBezTo>
                      <a:pt x="344" y="152"/>
                      <a:pt x="382" y="259"/>
                      <a:pt x="380" y="404"/>
                    </a:cubicBezTo>
                    <a:cubicBezTo>
                      <a:pt x="380" y="405"/>
                      <a:pt x="380" y="405"/>
                      <a:pt x="380" y="406"/>
                    </a:cubicBezTo>
                    <a:lnTo>
                      <a:pt x="380" y="407"/>
                    </a:lnTo>
                    <a:cubicBezTo>
                      <a:pt x="380" y="408"/>
                      <a:pt x="380" y="408"/>
                      <a:pt x="379" y="409"/>
                    </a:cubicBezTo>
                    <a:cubicBezTo>
                      <a:pt x="379" y="410"/>
                      <a:pt x="379" y="410"/>
                      <a:pt x="379" y="411"/>
                    </a:cubicBezTo>
                    <a:cubicBezTo>
                      <a:pt x="379" y="412"/>
                      <a:pt x="379" y="413"/>
                      <a:pt x="379" y="413"/>
                    </a:cubicBezTo>
                    <a:cubicBezTo>
                      <a:pt x="378" y="413"/>
                      <a:pt x="378" y="414"/>
                      <a:pt x="378" y="414"/>
                    </a:cubicBezTo>
                    <a:cubicBezTo>
                      <a:pt x="378" y="414"/>
                      <a:pt x="378" y="414"/>
                      <a:pt x="377" y="414"/>
                    </a:cubicBezTo>
                    <a:cubicBezTo>
                      <a:pt x="377" y="415"/>
                      <a:pt x="377" y="416"/>
                      <a:pt x="377" y="416"/>
                    </a:cubicBezTo>
                    <a:cubicBezTo>
                      <a:pt x="376" y="417"/>
                      <a:pt x="376" y="417"/>
                      <a:pt x="375" y="418"/>
                    </a:cubicBezTo>
                    <a:cubicBezTo>
                      <a:pt x="375" y="418"/>
                      <a:pt x="375" y="418"/>
                      <a:pt x="374" y="419"/>
                    </a:cubicBezTo>
                    <a:cubicBezTo>
                      <a:pt x="374" y="420"/>
                      <a:pt x="374" y="420"/>
                      <a:pt x="374" y="421"/>
                    </a:cubicBezTo>
                    <a:cubicBezTo>
                      <a:pt x="373" y="421"/>
                      <a:pt x="373" y="422"/>
                      <a:pt x="372" y="422"/>
                    </a:cubicBezTo>
                    <a:cubicBezTo>
                      <a:pt x="372" y="423"/>
                      <a:pt x="371" y="423"/>
                      <a:pt x="371" y="423"/>
                    </a:cubicBezTo>
                    <a:cubicBezTo>
                      <a:pt x="370" y="424"/>
                      <a:pt x="370" y="424"/>
                      <a:pt x="370" y="424"/>
                    </a:cubicBezTo>
                    <a:lnTo>
                      <a:pt x="0" y="3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17" name="Freeform 398">
                <a:extLst>
                  <a:ext uri="{FF2B5EF4-FFF2-40B4-BE49-F238E27FC236}">
                    <a16:creationId xmlns="" xmlns:a16="http://schemas.microsoft.com/office/drawing/2014/main" id="{794AD560-BBE3-434B-830F-90C5FC405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1709738"/>
                <a:ext cx="149225" cy="141287"/>
              </a:xfrm>
              <a:custGeom>
                <a:avLst/>
                <a:gdLst>
                  <a:gd name="T0" fmla="*/ 148864 w 413"/>
                  <a:gd name="T1" fmla="*/ 139135 h 394"/>
                  <a:gd name="T2" fmla="*/ 148864 w 413"/>
                  <a:gd name="T3" fmla="*/ 139135 h 394"/>
                  <a:gd name="T4" fmla="*/ 148141 w 413"/>
                  <a:gd name="T5" fmla="*/ 139853 h 394"/>
                  <a:gd name="T6" fmla="*/ 148141 w 413"/>
                  <a:gd name="T7" fmla="*/ 139853 h 394"/>
                  <a:gd name="T8" fmla="*/ 147780 w 413"/>
                  <a:gd name="T9" fmla="*/ 139853 h 394"/>
                  <a:gd name="T10" fmla="*/ 147780 w 413"/>
                  <a:gd name="T11" fmla="*/ 139853 h 394"/>
                  <a:gd name="T12" fmla="*/ 146696 w 413"/>
                  <a:gd name="T13" fmla="*/ 140211 h 394"/>
                  <a:gd name="T14" fmla="*/ 146696 w 413"/>
                  <a:gd name="T15" fmla="*/ 140211 h 394"/>
                  <a:gd name="T16" fmla="*/ 146696 w 413"/>
                  <a:gd name="T17" fmla="*/ 140211 h 394"/>
                  <a:gd name="T18" fmla="*/ 146696 w 413"/>
                  <a:gd name="T19" fmla="*/ 140211 h 394"/>
                  <a:gd name="T20" fmla="*/ 146334 w 413"/>
                  <a:gd name="T21" fmla="*/ 140211 h 394"/>
                  <a:gd name="T22" fmla="*/ 146334 w 413"/>
                  <a:gd name="T23" fmla="*/ 140211 h 394"/>
                  <a:gd name="T24" fmla="*/ 145612 w 413"/>
                  <a:gd name="T25" fmla="*/ 140570 h 394"/>
                  <a:gd name="T26" fmla="*/ 145612 w 413"/>
                  <a:gd name="T27" fmla="*/ 140570 h 394"/>
                  <a:gd name="T28" fmla="*/ 145250 w 413"/>
                  <a:gd name="T29" fmla="*/ 140570 h 394"/>
                  <a:gd name="T30" fmla="*/ 145250 w 413"/>
                  <a:gd name="T31" fmla="*/ 140570 h 394"/>
                  <a:gd name="T32" fmla="*/ 144167 w 413"/>
                  <a:gd name="T33" fmla="*/ 140570 h 394"/>
                  <a:gd name="T34" fmla="*/ 144167 w 413"/>
                  <a:gd name="T35" fmla="*/ 140570 h 394"/>
                  <a:gd name="T36" fmla="*/ 143805 w 413"/>
                  <a:gd name="T37" fmla="*/ 140928 h 394"/>
                  <a:gd name="T38" fmla="*/ 143805 w 413"/>
                  <a:gd name="T39" fmla="*/ 140928 h 394"/>
                  <a:gd name="T40" fmla="*/ 143083 w 413"/>
                  <a:gd name="T41" fmla="*/ 140928 h 394"/>
                  <a:gd name="T42" fmla="*/ 143083 w 413"/>
                  <a:gd name="T43" fmla="*/ 140928 h 394"/>
                  <a:gd name="T44" fmla="*/ 30712 w 413"/>
                  <a:gd name="T45" fmla="*/ 96821 h 394"/>
                  <a:gd name="T46" fmla="*/ 30712 w 413"/>
                  <a:gd name="T47" fmla="*/ 96821 h 394"/>
                  <a:gd name="T48" fmla="*/ 12646 w 413"/>
                  <a:gd name="T49" fmla="*/ 4303 h 394"/>
                  <a:gd name="T50" fmla="*/ 12646 w 413"/>
                  <a:gd name="T51" fmla="*/ 4303 h 394"/>
                  <a:gd name="T52" fmla="*/ 12646 w 413"/>
                  <a:gd name="T53" fmla="*/ 3945 h 394"/>
                  <a:gd name="T54" fmla="*/ 12646 w 413"/>
                  <a:gd name="T55" fmla="*/ 3945 h 394"/>
                  <a:gd name="T56" fmla="*/ 12646 w 413"/>
                  <a:gd name="T57" fmla="*/ 3945 h 394"/>
                  <a:gd name="T58" fmla="*/ 12646 w 413"/>
                  <a:gd name="T59" fmla="*/ 3945 h 394"/>
                  <a:gd name="T60" fmla="*/ 12646 w 413"/>
                  <a:gd name="T61" fmla="*/ 3586 h 394"/>
                  <a:gd name="T62" fmla="*/ 12646 w 413"/>
                  <a:gd name="T63" fmla="*/ 3586 h 394"/>
                  <a:gd name="T64" fmla="*/ 13730 w 413"/>
                  <a:gd name="T65" fmla="*/ 1793 h 394"/>
                  <a:gd name="T66" fmla="*/ 13730 w 413"/>
                  <a:gd name="T67" fmla="*/ 1793 h 394"/>
                  <a:gd name="T68" fmla="*/ 13730 w 413"/>
                  <a:gd name="T69" fmla="*/ 1793 h 394"/>
                  <a:gd name="T70" fmla="*/ 13730 w 413"/>
                  <a:gd name="T71" fmla="*/ 1793 h 394"/>
                  <a:gd name="T72" fmla="*/ 15175 w 413"/>
                  <a:gd name="T73" fmla="*/ 0 h 394"/>
                  <a:gd name="T74" fmla="*/ 148864 w 413"/>
                  <a:gd name="T75" fmla="*/ 139135 h 3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13" h="394">
                    <a:moveTo>
                      <a:pt x="412" y="388"/>
                    </a:moveTo>
                    <a:lnTo>
                      <a:pt x="412" y="388"/>
                    </a:lnTo>
                    <a:cubicBezTo>
                      <a:pt x="411" y="388"/>
                      <a:pt x="411" y="389"/>
                      <a:pt x="410" y="390"/>
                    </a:cubicBezTo>
                    <a:cubicBezTo>
                      <a:pt x="409" y="390"/>
                      <a:pt x="409" y="390"/>
                      <a:pt x="409" y="390"/>
                    </a:cubicBezTo>
                    <a:cubicBezTo>
                      <a:pt x="408" y="390"/>
                      <a:pt x="408" y="391"/>
                      <a:pt x="406" y="391"/>
                    </a:cubicBezTo>
                    <a:lnTo>
                      <a:pt x="405" y="391"/>
                    </a:lnTo>
                    <a:cubicBezTo>
                      <a:pt x="405" y="392"/>
                      <a:pt x="404" y="392"/>
                      <a:pt x="403" y="392"/>
                    </a:cubicBezTo>
                    <a:lnTo>
                      <a:pt x="402" y="392"/>
                    </a:lnTo>
                    <a:cubicBezTo>
                      <a:pt x="401" y="392"/>
                      <a:pt x="401" y="392"/>
                      <a:pt x="399" y="392"/>
                    </a:cubicBezTo>
                    <a:cubicBezTo>
                      <a:pt x="399" y="393"/>
                      <a:pt x="398" y="393"/>
                      <a:pt x="398" y="393"/>
                    </a:cubicBezTo>
                    <a:cubicBezTo>
                      <a:pt x="398" y="393"/>
                      <a:pt x="397" y="393"/>
                      <a:pt x="396" y="393"/>
                    </a:cubicBezTo>
                    <a:cubicBezTo>
                      <a:pt x="251" y="390"/>
                      <a:pt x="146" y="349"/>
                      <a:pt x="85" y="270"/>
                    </a:cubicBezTo>
                    <a:cubicBezTo>
                      <a:pt x="0" y="159"/>
                      <a:pt x="33" y="18"/>
                      <a:pt x="35" y="12"/>
                    </a:cubicBezTo>
                    <a:lnTo>
                      <a:pt x="35" y="11"/>
                    </a:lnTo>
                    <a:lnTo>
                      <a:pt x="35" y="10"/>
                    </a:lnTo>
                    <a:cubicBezTo>
                      <a:pt x="36" y="8"/>
                      <a:pt x="36" y="7"/>
                      <a:pt x="38" y="5"/>
                    </a:cubicBezTo>
                    <a:cubicBezTo>
                      <a:pt x="39" y="3"/>
                      <a:pt x="40" y="1"/>
                      <a:pt x="42" y="0"/>
                    </a:cubicBezTo>
                    <a:lnTo>
                      <a:pt x="412" y="38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18" name="Freeform 399">
                <a:extLst>
                  <a:ext uri="{FF2B5EF4-FFF2-40B4-BE49-F238E27FC236}">
                    <a16:creationId xmlns="" xmlns:a16="http://schemas.microsoft.com/office/drawing/2014/main" id="{9CD3FC0D-7FF2-7342-A64E-E24AB55C9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538" y="1893888"/>
                <a:ext cx="163512" cy="79375"/>
              </a:xfrm>
              <a:custGeom>
                <a:avLst/>
                <a:gdLst>
                  <a:gd name="T0" fmla="*/ 162795 w 456"/>
                  <a:gd name="T1" fmla="*/ 0 h 221"/>
                  <a:gd name="T2" fmla="*/ 162795 w 456"/>
                  <a:gd name="T3" fmla="*/ 0 h 221"/>
                  <a:gd name="T4" fmla="*/ 163153 w 456"/>
                  <a:gd name="T5" fmla="*/ 1437 h 221"/>
                  <a:gd name="T6" fmla="*/ 163153 w 456"/>
                  <a:gd name="T7" fmla="*/ 1437 h 221"/>
                  <a:gd name="T8" fmla="*/ 163153 w 456"/>
                  <a:gd name="T9" fmla="*/ 1796 h 221"/>
                  <a:gd name="T10" fmla="*/ 163153 w 456"/>
                  <a:gd name="T11" fmla="*/ 1796 h 221"/>
                  <a:gd name="T12" fmla="*/ 163153 w 456"/>
                  <a:gd name="T13" fmla="*/ 3592 h 221"/>
                  <a:gd name="T14" fmla="*/ 163153 w 456"/>
                  <a:gd name="T15" fmla="*/ 3592 h 221"/>
                  <a:gd name="T16" fmla="*/ 163153 w 456"/>
                  <a:gd name="T17" fmla="*/ 3592 h 221"/>
                  <a:gd name="T18" fmla="*/ 163153 w 456"/>
                  <a:gd name="T19" fmla="*/ 3592 h 221"/>
                  <a:gd name="T20" fmla="*/ 163153 w 456"/>
                  <a:gd name="T21" fmla="*/ 3951 h 221"/>
                  <a:gd name="T22" fmla="*/ 163153 w 456"/>
                  <a:gd name="T23" fmla="*/ 3951 h 221"/>
                  <a:gd name="T24" fmla="*/ 162795 w 456"/>
                  <a:gd name="T25" fmla="*/ 3951 h 221"/>
                  <a:gd name="T26" fmla="*/ 162795 w 456"/>
                  <a:gd name="T27" fmla="*/ 3951 h 221"/>
                  <a:gd name="T28" fmla="*/ 108649 w 456"/>
                  <a:gd name="T29" fmla="*/ 67163 h 221"/>
                  <a:gd name="T30" fmla="*/ 108649 w 456"/>
                  <a:gd name="T31" fmla="*/ 67163 h 221"/>
                  <a:gd name="T32" fmla="*/ 3944 w 456"/>
                  <a:gd name="T33" fmla="*/ 51360 h 221"/>
                  <a:gd name="T34" fmla="*/ 3944 w 456"/>
                  <a:gd name="T35" fmla="*/ 51360 h 221"/>
                  <a:gd name="T36" fmla="*/ 3944 w 456"/>
                  <a:gd name="T37" fmla="*/ 51360 h 221"/>
                  <a:gd name="T38" fmla="*/ 3944 w 456"/>
                  <a:gd name="T39" fmla="*/ 51360 h 221"/>
                  <a:gd name="T40" fmla="*/ 3227 w 456"/>
                  <a:gd name="T41" fmla="*/ 51001 h 221"/>
                  <a:gd name="T42" fmla="*/ 3227 w 456"/>
                  <a:gd name="T43" fmla="*/ 51001 h 221"/>
                  <a:gd name="T44" fmla="*/ 2869 w 456"/>
                  <a:gd name="T45" fmla="*/ 50642 h 221"/>
                  <a:gd name="T46" fmla="*/ 2869 w 456"/>
                  <a:gd name="T47" fmla="*/ 50642 h 221"/>
                  <a:gd name="T48" fmla="*/ 2510 w 456"/>
                  <a:gd name="T49" fmla="*/ 50642 h 221"/>
                  <a:gd name="T50" fmla="*/ 2510 w 456"/>
                  <a:gd name="T51" fmla="*/ 50642 h 221"/>
                  <a:gd name="T52" fmla="*/ 1793 w 456"/>
                  <a:gd name="T53" fmla="*/ 49924 h 221"/>
                  <a:gd name="T54" fmla="*/ 1793 w 456"/>
                  <a:gd name="T55" fmla="*/ 49924 h 221"/>
                  <a:gd name="T56" fmla="*/ 1793 w 456"/>
                  <a:gd name="T57" fmla="*/ 49564 h 221"/>
                  <a:gd name="T58" fmla="*/ 1793 w 456"/>
                  <a:gd name="T59" fmla="*/ 49564 h 221"/>
                  <a:gd name="T60" fmla="*/ 1434 w 456"/>
                  <a:gd name="T61" fmla="*/ 49564 h 221"/>
                  <a:gd name="T62" fmla="*/ 1434 w 456"/>
                  <a:gd name="T63" fmla="*/ 49564 h 221"/>
                  <a:gd name="T64" fmla="*/ 1434 w 456"/>
                  <a:gd name="T65" fmla="*/ 49205 h 221"/>
                  <a:gd name="T66" fmla="*/ 1434 w 456"/>
                  <a:gd name="T67" fmla="*/ 49205 h 221"/>
                  <a:gd name="T68" fmla="*/ 717 w 456"/>
                  <a:gd name="T69" fmla="*/ 48487 h 221"/>
                  <a:gd name="T70" fmla="*/ 717 w 456"/>
                  <a:gd name="T71" fmla="*/ 48487 h 221"/>
                  <a:gd name="T72" fmla="*/ 717 w 456"/>
                  <a:gd name="T73" fmla="*/ 48128 h 221"/>
                  <a:gd name="T74" fmla="*/ 717 w 456"/>
                  <a:gd name="T75" fmla="*/ 48128 h 221"/>
                  <a:gd name="T76" fmla="*/ 359 w 456"/>
                  <a:gd name="T77" fmla="*/ 47410 h 221"/>
                  <a:gd name="T78" fmla="*/ 359 w 456"/>
                  <a:gd name="T79" fmla="*/ 47410 h 221"/>
                  <a:gd name="T80" fmla="*/ 359 w 456"/>
                  <a:gd name="T81" fmla="*/ 47050 h 221"/>
                  <a:gd name="T82" fmla="*/ 359 w 456"/>
                  <a:gd name="T83" fmla="*/ 47050 h 221"/>
                  <a:gd name="T84" fmla="*/ 359 w 456"/>
                  <a:gd name="T85" fmla="*/ 46691 h 221"/>
                  <a:gd name="T86" fmla="*/ 359 w 456"/>
                  <a:gd name="T87" fmla="*/ 46691 h 221"/>
                  <a:gd name="T88" fmla="*/ 0 w 456"/>
                  <a:gd name="T89" fmla="*/ 45973 h 221"/>
                  <a:gd name="T90" fmla="*/ 162795 w 456"/>
                  <a:gd name="T91" fmla="*/ 0 h 2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56" h="221">
                    <a:moveTo>
                      <a:pt x="454" y="0"/>
                    </a:moveTo>
                    <a:lnTo>
                      <a:pt x="454" y="0"/>
                    </a:lnTo>
                    <a:cubicBezTo>
                      <a:pt x="455" y="1"/>
                      <a:pt x="455" y="3"/>
                      <a:pt x="455" y="4"/>
                    </a:cubicBezTo>
                    <a:lnTo>
                      <a:pt x="455" y="5"/>
                    </a:lnTo>
                    <a:cubicBezTo>
                      <a:pt x="455" y="7"/>
                      <a:pt x="455" y="9"/>
                      <a:pt x="455" y="10"/>
                    </a:cubicBezTo>
                    <a:lnTo>
                      <a:pt x="455" y="11"/>
                    </a:lnTo>
                    <a:cubicBezTo>
                      <a:pt x="454" y="11"/>
                      <a:pt x="454" y="11"/>
                      <a:pt x="454" y="11"/>
                    </a:cubicBezTo>
                    <a:cubicBezTo>
                      <a:pt x="453" y="17"/>
                      <a:pt x="417" y="139"/>
                      <a:pt x="303" y="187"/>
                    </a:cubicBezTo>
                    <a:cubicBezTo>
                      <a:pt x="222" y="220"/>
                      <a:pt x="123" y="206"/>
                      <a:pt x="11" y="143"/>
                    </a:cubicBezTo>
                    <a:cubicBezTo>
                      <a:pt x="10" y="143"/>
                      <a:pt x="10" y="143"/>
                      <a:pt x="9" y="142"/>
                    </a:cubicBezTo>
                    <a:cubicBezTo>
                      <a:pt x="8" y="142"/>
                      <a:pt x="8" y="142"/>
                      <a:pt x="8" y="141"/>
                    </a:cubicBezTo>
                    <a:cubicBezTo>
                      <a:pt x="7" y="141"/>
                      <a:pt x="7" y="141"/>
                      <a:pt x="7" y="141"/>
                    </a:cubicBezTo>
                    <a:cubicBezTo>
                      <a:pt x="6" y="140"/>
                      <a:pt x="6" y="140"/>
                      <a:pt x="5" y="139"/>
                    </a:cubicBezTo>
                    <a:cubicBezTo>
                      <a:pt x="5" y="139"/>
                      <a:pt x="5" y="139"/>
                      <a:pt x="5" y="138"/>
                    </a:cubicBezTo>
                    <a:cubicBezTo>
                      <a:pt x="5" y="138"/>
                      <a:pt x="5" y="138"/>
                      <a:pt x="4" y="138"/>
                    </a:cubicBezTo>
                    <a:lnTo>
                      <a:pt x="4" y="137"/>
                    </a:lnTo>
                    <a:cubicBezTo>
                      <a:pt x="3" y="136"/>
                      <a:pt x="3" y="135"/>
                      <a:pt x="2" y="135"/>
                    </a:cubicBezTo>
                    <a:lnTo>
                      <a:pt x="2" y="134"/>
                    </a:lnTo>
                    <a:cubicBezTo>
                      <a:pt x="2" y="133"/>
                      <a:pt x="1" y="133"/>
                      <a:pt x="1" y="132"/>
                    </a:cubicBezTo>
                    <a:lnTo>
                      <a:pt x="1" y="131"/>
                    </a:lnTo>
                    <a:cubicBezTo>
                      <a:pt x="1" y="130"/>
                      <a:pt x="1" y="130"/>
                      <a:pt x="1" y="130"/>
                    </a:cubicBezTo>
                    <a:cubicBezTo>
                      <a:pt x="0" y="129"/>
                      <a:pt x="0" y="128"/>
                      <a:pt x="0" y="128"/>
                    </a:cubicBezTo>
                    <a:lnTo>
                      <a:pt x="45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19" name="Freeform 400">
                <a:extLst>
                  <a:ext uri="{FF2B5EF4-FFF2-40B4-BE49-F238E27FC236}">
                    <a16:creationId xmlns="" xmlns:a16="http://schemas.microsoft.com/office/drawing/2014/main" id="{C27F1137-0BAF-E246-BB2A-0C86AFC3F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538" y="1858963"/>
                <a:ext cx="163512" cy="80962"/>
              </a:xfrm>
              <a:custGeom>
                <a:avLst/>
                <a:gdLst>
                  <a:gd name="T0" fmla="*/ 0 w 455"/>
                  <a:gd name="T1" fmla="*/ 80605 h 227"/>
                  <a:gd name="T2" fmla="*/ 0 w 455"/>
                  <a:gd name="T3" fmla="*/ 80605 h 227"/>
                  <a:gd name="T4" fmla="*/ 0 w 455"/>
                  <a:gd name="T5" fmla="*/ 79892 h 227"/>
                  <a:gd name="T6" fmla="*/ 0 w 455"/>
                  <a:gd name="T7" fmla="*/ 79892 h 227"/>
                  <a:gd name="T8" fmla="*/ 0 w 455"/>
                  <a:gd name="T9" fmla="*/ 79535 h 227"/>
                  <a:gd name="T10" fmla="*/ 0 w 455"/>
                  <a:gd name="T11" fmla="*/ 79535 h 227"/>
                  <a:gd name="T12" fmla="*/ 0 w 455"/>
                  <a:gd name="T13" fmla="*/ 78822 h 227"/>
                  <a:gd name="T14" fmla="*/ 0 w 455"/>
                  <a:gd name="T15" fmla="*/ 78822 h 227"/>
                  <a:gd name="T16" fmla="*/ 0 w 455"/>
                  <a:gd name="T17" fmla="*/ 78465 h 227"/>
                  <a:gd name="T18" fmla="*/ 0 w 455"/>
                  <a:gd name="T19" fmla="*/ 78465 h 227"/>
                  <a:gd name="T20" fmla="*/ 0 w 455"/>
                  <a:gd name="T21" fmla="*/ 78109 h 227"/>
                  <a:gd name="T22" fmla="*/ 0 w 455"/>
                  <a:gd name="T23" fmla="*/ 78109 h 227"/>
                  <a:gd name="T24" fmla="*/ 359 w 455"/>
                  <a:gd name="T25" fmla="*/ 77752 h 227"/>
                  <a:gd name="T26" fmla="*/ 359 w 455"/>
                  <a:gd name="T27" fmla="*/ 77752 h 227"/>
                  <a:gd name="T28" fmla="*/ 359 w 455"/>
                  <a:gd name="T29" fmla="*/ 77039 h 227"/>
                  <a:gd name="T30" fmla="*/ 359 w 455"/>
                  <a:gd name="T31" fmla="*/ 77039 h 227"/>
                  <a:gd name="T32" fmla="*/ 359 w 455"/>
                  <a:gd name="T33" fmla="*/ 76682 h 227"/>
                  <a:gd name="T34" fmla="*/ 359 w 455"/>
                  <a:gd name="T35" fmla="*/ 76682 h 227"/>
                  <a:gd name="T36" fmla="*/ 719 w 455"/>
                  <a:gd name="T37" fmla="*/ 75969 h 227"/>
                  <a:gd name="T38" fmla="*/ 719 w 455"/>
                  <a:gd name="T39" fmla="*/ 75969 h 227"/>
                  <a:gd name="T40" fmla="*/ 719 w 455"/>
                  <a:gd name="T41" fmla="*/ 75612 h 227"/>
                  <a:gd name="T42" fmla="*/ 719 w 455"/>
                  <a:gd name="T43" fmla="*/ 75612 h 227"/>
                  <a:gd name="T44" fmla="*/ 81576 w 455"/>
                  <a:gd name="T45" fmla="*/ 7133 h 227"/>
                  <a:gd name="T46" fmla="*/ 81576 w 455"/>
                  <a:gd name="T47" fmla="*/ 7133 h 227"/>
                  <a:gd name="T48" fmla="*/ 160996 w 455"/>
                  <a:gd name="T49" fmla="*/ 31029 h 227"/>
                  <a:gd name="T50" fmla="*/ 160996 w 455"/>
                  <a:gd name="T51" fmla="*/ 31029 h 227"/>
                  <a:gd name="T52" fmla="*/ 160996 w 455"/>
                  <a:gd name="T53" fmla="*/ 31386 h 227"/>
                  <a:gd name="T54" fmla="*/ 160996 w 455"/>
                  <a:gd name="T55" fmla="*/ 31386 h 227"/>
                  <a:gd name="T56" fmla="*/ 161356 w 455"/>
                  <a:gd name="T57" fmla="*/ 31386 h 227"/>
                  <a:gd name="T58" fmla="*/ 161356 w 455"/>
                  <a:gd name="T59" fmla="*/ 31386 h 227"/>
                  <a:gd name="T60" fmla="*/ 161356 w 455"/>
                  <a:gd name="T61" fmla="*/ 31386 h 227"/>
                  <a:gd name="T62" fmla="*/ 161356 w 455"/>
                  <a:gd name="T63" fmla="*/ 31386 h 227"/>
                  <a:gd name="T64" fmla="*/ 162434 w 455"/>
                  <a:gd name="T65" fmla="*/ 32813 h 227"/>
                  <a:gd name="T66" fmla="*/ 162434 w 455"/>
                  <a:gd name="T67" fmla="*/ 32813 h 227"/>
                  <a:gd name="T68" fmla="*/ 162434 w 455"/>
                  <a:gd name="T69" fmla="*/ 33169 h 227"/>
                  <a:gd name="T70" fmla="*/ 162434 w 455"/>
                  <a:gd name="T71" fmla="*/ 33169 h 227"/>
                  <a:gd name="T72" fmla="*/ 163153 w 455"/>
                  <a:gd name="T73" fmla="*/ 34953 h 227"/>
                  <a:gd name="T74" fmla="*/ 0 w 455"/>
                  <a:gd name="T75" fmla="*/ 80605 h 22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5" h="227">
                    <a:moveTo>
                      <a:pt x="0" y="226"/>
                    </a:moveTo>
                    <a:lnTo>
                      <a:pt x="0" y="226"/>
                    </a:lnTo>
                    <a:cubicBezTo>
                      <a:pt x="0" y="225"/>
                      <a:pt x="0" y="225"/>
                      <a:pt x="0" y="224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22"/>
                      <a:pt x="0" y="222"/>
                      <a:pt x="0" y="221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0"/>
                      <a:pt x="0" y="220"/>
                      <a:pt x="0" y="219"/>
                    </a:cubicBezTo>
                    <a:lnTo>
                      <a:pt x="1" y="218"/>
                    </a:lnTo>
                    <a:cubicBezTo>
                      <a:pt x="1" y="217"/>
                      <a:pt x="1" y="216"/>
                      <a:pt x="1" y="216"/>
                    </a:cubicBezTo>
                    <a:lnTo>
                      <a:pt x="1" y="215"/>
                    </a:lnTo>
                    <a:cubicBezTo>
                      <a:pt x="2" y="214"/>
                      <a:pt x="2" y="213"/>
                      <a:pt x="2" y="213"/>
                    </a:cubicBezTo>
                    <a:lnTo>
                      <a:pt x="2" y="212"/>
                    </a:lnTo>
                    <a:cubicBezTo>
                      <a:pt x="65" y="100"/>
                      <a:pt x="140" y="35"/>
                      <a:pt x="227" y="20"/>
                    </a:cubicBezTo>
                    <a:cubicBezTo>
                      <a:pt x="348" y="0"/>
                      <a:pt x="444" y="84"/>
                      <a:pt x="448" y="87"/>
                    </a:cubicBezTo>
                    <a:cubicBezTo>
                      <a:pt x="448" y="88"/>
                      <a:pt x="448" y="88"/>
                      <a:pt x="448" y="88"/>
                    </a:cubicBezTo>
                    <a:lnTo>
                      <a:pt x="449" y="88"/>
                    </a:lnTo>
                    <a:cubicBezTo>
                      <a:pt x="450" y="89"/>
                      <a:pt x="451" y="91"/>
                      <a:pt x="452" y="92"/>
                    </a:cubicBezTo>
                    <a:cubicBezTo>
                      <a:pt x="452" y="92"/>
                      <a:pt x="452" y="92"/>
                      <a:pt x="452" y="93"/>
                    </a:cubicBezTo>
                    <a:cubicBezTo>
                      <a:pt x="453" y="94"/>
                      <a:pt x="454" y="96"/>
                      <a:pt x="454" y="98"/>
                    </a:cubicBezTo>
                    <a:lnTo>
                      <a:pt x="0" y="22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20" name="Freeform 401">
                <a:extLst>
                  <a:ext uri="{FF2B5EF4-FFF2-40B4-BE49-F238E27FC236}">
                    <a16:creationId xmlns="" xmlns:a16="http://schemas.microsoft.com/office/drawing/2014/main" id="{BB1ED459-75A0-BE42-A27A-B3D4FE674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8125" y="1846263"/>
                <a:ext cx="138113" cy="153987"/>
              </a:xfrm>
              <a:custGeom>
                <a:avLst/>
                <a:gdLst>
                  <a:gd name="T0" fmla="*/ 0 w 385"/>
                  <a:gd name="T1" fmla="*/ 13374 h 426"/>
                  <a:gd name="T2" fmla="*/ 0 w 385"/>
                  <a:gd name="T3" fmla="*/ 13374 h 426"/>
                  <a:gd name="T4" fmla="*/ 1794 w 385"/>
                  <a:gd name="T5" fmla="*/ 11929 h 426"/>
                  <a:gd name="T6" fmla="*/ 1794 w 385"/>
                  <a:gd name="T7" fmla="*/ 11929 h 426"/>
                  <a:gd name="T8" fmla="*/ 2152 w 385"/>
                  <a:gd name="T9" fmla="*/ 11929 h 426"/>
                  <a:gd name="T10" fmla="*/ 2152 w 385"/>
                  <a:gd name="T11" fmla="*/ 11929 h 426"/>
                  <a:gd name="T12" fmla="*/ 3587 w 385"/>
                  <a:gd name="T13" fmla="*/ 11206 h 426"/>
                  <a:gd name="T14" fmla="*/ 3587 w 385"/>
                  <a:gd name="T15" fmla="*/ 11206 h 426"/>
                  <a:gd name="T16" fmla="*/ 3946 w 385"/>
                  <a:gd name="T17" fmla="*/ 11206 h 426"/>
                  <a:gd name="T18" fmla="*/ 3946 w 385"/>
                  <a:gd name="T19" fmla="*/ 11206 h 426"/>
                  <a:gd name="T20" fmla="*/ 4305 w 385"/>
                  <a:gd name="T21" fmla="*/ 11206 h 426"/>
                  <a:gd name="T22" fmla="*/ 4305 w 385"/>
                  <a:gd name="T23" fmla="*/ 11206 h 426"/>
                  <a:gd name="T24" fmla="*/ 4664 w 385"/>
                  <a:gd name="T25" fmla="*/ 10844 h 426"/>
                  <a:gd name="T26" fmla="*/ 4664 w 385"/>
                  <a:gd name="T27" fmla="*/ 10844 h 426"/>
                  <a:gd name="T28" fmla="*/ 96141 w 385"/>
                  <a:gd name="T29" fmla="*/ 32532 h 426"/>
                  <a:gd name="T30" fmla="*/ 96141 w 385"/>
                  <a:gd name="T31" fmla="*/ 32532 h 426"/>
                  <a:gd name="T32" fmla="*/ 136319 w 385"/>
                  <a:gd name="T33" fmla="*/ 146396 h 426"/>
                  <a:gd name="T34" fmla="*/ 136319 w 385"/>
                  <a:gd name="T35" fmla="*/ 146396 h 426"/>
                  <a:gd name="T36" fmla="*/ 136319 w 385"/>
                  <a:gd name="T37" fmla="*/ 146758 h 426"/>
                  <a:gd name="T38" fmla="*/ 136319 w 385"/>
                  <a:gd name="T39" fmla="*/ 146758 h 426"/>
                  <a:gd name="T40" fmla="*/ 136319 w 385"/>
                  <a:gd name="T41" fmla="*/ 147481 h 426"/>
                  <a:gd name="T42" fmla="*/ 136319 w 385"/>
                  <a:gd name="T43" fmla="*/ 147481 h 426"/>
                  <a:gd name="T44" fmla="*/ 136319 w 385"/>
                  <a:gd name="T45" fmla="*/ 148203 h 426"/>
                  <a:gd name="T46" fmla="*/ 136319 w 385"/>
                  <a:gd name="T47" fmla="*/ 148203 h 426"/>
                  <a:gd name="T48" fmla="*/ 136319 w 385"/>
                  <a:gd name="T49" fmla="*/ 148926 h 426"/>
                  <a:gd name="T50" fmla="*/ 136319 w 385"/>
                  <a:gd name="T51" fmla="*/ 148926 h 426"/>
                  <a:gd name="T52" fmla="*/ 135961 w 385"/>
                  <a:gd name="T53" fmla="*/ 149649 h 426"/>
                  <a:gd name="T54" fmla="*/ 135961 w 385"/>
                  <a:gd name="T55" fmla="*/ 149649 h 426"/>
                  <a:gd name="T56" fmla="*/ 135961 w 385"/>
                  <a:gd name="T57" fmla="*/ 150011 h 426"/>
                  <a:gd name="T58" fmla="*/ 135961 w 385"/>
                  <a:gd name="T59" fmla="*/ 150011 h 426"/>
                  <a:gd name="T60" fmla="*/ 135602 w 385"/>
                  <a:gd name="T61" fmla="*/ 150011 h 426"/>
                  <a:gd name="T62" fmla="*/ 135602 w 385"/>
                  <a:gd name="T63" fmla="*/ 150011 h 426"/>
                  <a:gd name="T64" fmla="*/ 135243 w 385"/>
                  <a:gd name="T65" fmla="*/ 150734 h 426"/>
                  <a:gd name="T66" fmla="*/ 135243 w 385"/>
                  <a:gd name="T67" fmla="*/ 150734 h 426"/>
                  <a:gd name="T68" fmla="*/ 134884 w 385"/>
                  <a:gd name="T69" fmla="*/ 151095 h 426"/>
                  <a:gd name="T70" fmla="*/ 134884 w 385"/>
                  <a:gd name="T71" fmla="*/ 151095 h 426"/>
                  <a:gd name="T72" fmla="*/ 134884 w 385"/>
                  <a:gd name="T73" fmla="*/ 151818 h 426"/>
                  <a:gd name="T74" fmla="*/ 134884 w 385"/>
                  <a:gd name="T75" fmla="*/ 151818 h 426"/>
                  <a:gd name="T76" fmla="*/ 134526 w 385"/>
                  <a:gd name="T77" fmla="*/ 152541 h 426"/>
                  <a:gd name="T78" fmla="*/ 134526 w 385"/>
                  <a:gd name="T79" fmla="*/ 152541 h 426"/>
                  <a:gd name="T80" fmla="*/ 133808 w 385"/>
                  <a:gd name="T81" fmla="*/ 152903 h 426"/>
                  <a:gd name="T82" fmla="*/ 133808 w 385"/>
                  <a:gd name="T83" fmla="*/ 152903 h 426"/>
                  <a:gd name="T84" fmla="*/ 133449 w 385"/>
                  <a:gd name="T85" fmla="*/ 153264 h 426"/>
                  <a:gd name="T86" fmla="*/ 133449 w 385"/>
                  <a:gd name="T87" fmla="*/ 153264 h 426"/>
                  <a:gd name="T88" fmla="*/ 132732 w 385"/>
                  <a:gd name="T89" fmla="*/ 153626 h 426"/>
                  <a:gd name="T90" fmla="*/ 0 w 385"/>
                  <a:gd name="T91" fmla="*/ 13374 h 42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5" h="426">
                    <a:moveTo>
                      <a:pt x="0" y="37"/>
                    </a:moveTo>
                    <a:lnTo>
                      <a:pt x="0" y="37"/>
                    </a:lnTo>
                    <a:cubicBezTo>
                      <a:pt x="2" y="36"/>
                      <a:pt x="3" y="34"/>
                      <a:pt x="5" y="33"/>
                    </a:cubicBezTo>
                    <a:cubicBezTo>
                      <a:pt x="5" y="33"/>
                      <a:pt x="5" y="33"/>
                      <a:pt x="6" y="33"/>
                    </a:cubicBezTo>
                    <a:cubicBezTo>
                      <a:pt x="7" y="32"/>
                      <a:pt x="9" y="32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lnTo>
                      <a:pt x="12" y="31"/>
                    </a:lnTo>
                    <a:cubicBezTo>
                      <a:pt x="12" y="30"/>
                      <a:pt x="12" y="30"/>
                      <a:pt x="13" y="30"/>
                    </a:cubicBezTo>
                    <a:cubicBezTo>
                      <a:pt x="19" y="29"/>
                      <a:pt x="161" y="0"/>
                      <a:pt x="268" y="90"/>
                    </a:cubicBezTo>
                    <a:cubicBezTo>
                      <a:pt x="345" y="153"/>
                      <a:pt x="384" y="259"/>
                      <a:pt x="380" y="405"/>
                    </a:cubicBezTo>
                    <a:cubicBezTo>
                      <a:pt x="380" y="406"/>
                      <a:pt x="380" y="406"/>
                      <a:pt x="380" y="406"/>
                    </a:cubicBezTo>
                    <a:cubicBezTo>
                      <a:pt x="380" y="407"/>
                      <a:pt x="380" y="407"/>
                      <a:pt x="380" y="408"/>
                    </a:cubicBezTo>
                    <a:cubicBezTo>
                      <a:pt x="380" y="408"/>
                      <a:pt x="380" y="409"/>
                      <a:pt x="380" y="410"/>
                    </a:cubicBezTo>
                    <a:cubicBezTo>
                      <a:pt x="380" y="410"/>
                      <a:pt x="380" y="411"/>
                      <a:pt x="380" y="412"/>
                    </a:cubicBezTo>
                    <a:cubicBezTo>
                      <a:pt x="379" y="413"/>
                      <a:pt x="379" y="413"/>
                      <a:pt x="379" y="414"/>
                    </a:cubicBezTo>
                    <a:lnTo>
                      <a:pt x="379" y="415"/>
                    </a:lnTo>
                    <a:cubicBezTo>
                      <a:pt x="379" y="415"/>
                      <a:pt x="379" y="415"/>
                      <a:pt x="378" y="415"/>
                    </a:cubicBezTo>
                    <a:cubicBezTo>
                      <a:pt x="378" y="416"/>
                      <a:pt x="377" y="416"/>
                      <a:pt x="377" y="417"/>
                    </a:cubicBezTo>
                    <a:cubicBezTo>
                      <a:pt x="377" y="417"/>
                      <a:pt x="377" y="418"/>
                      <a:pt x="376" y="418"/>
                    </a:cubicBezTo>
                    <a:cubicBezTo>
                      <a:pt x="376" y="419"/>
                      <a:pt x="376" y="420"/>
                      <a:pt x="376" y="420"/>
                    </a:cubicBezTo>
                    <a:cubicBezTo>
                      <a:pt x="375" y="420"/>
                      <a:pt x="375" y="421"/>
                      <a:pt x="375" y="422"/>
                    </a:cubicBezTo>
                    <a:cubicBezTo>
                      <a:pt x="374" y="422"/>
                      <a:pt x="374" y="422"/>
                      <a:pt x="373" y="423"/>
                    </a:cubicBezTo>
                    <a:cubicBezTo>
                      <a:pt x="373" y="423"/>
                      <a:pt x="372" y="423"/>
                      <a:pt x="372" y="424"/>
                    </a:cubicBezTo>
                    <a:cubicBezTo>
                      <a:pt x="371" y="425"/>
                      <a:pt x="371" y="425"/>
                      <a:pt x="370" y="425"/>
                    </a:cubicBezTo>
                    <a:lnTo>
                      <a:pt x="0" y="3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21" name="Freeform 402">
                <a:extLst>
                  <a:ext uri="{FF2B5EF4-FFF2-40B4-BE49-F238E27FC236}">
                    <a16:creationId xmlns="" xmlns:a16="http://schemas.microsoft.com/office/drawing/2014/main" id="{AAFCC552-BCFF-D048-8924-C2918095F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3838" y="1860550"/>
                <a:ext cx="147637" cy="141288"/>
              </a:xfrm>
              <a:custGeom>
                <a:avLst/>
                <a:gdLst>
                  <a:gd name="T0" fmla="*/ 147279 w 412"/>
                  <a:gd name="T1" fmla="*/ 139136 h 394"/>
                  <a:gd name="T2" fmla="*/ 147279 w 412"/>
                  <a:gd name="T3" fmla="*/ 139136 h 394"/>
                  <a:gd name="T4" fmla="*/ 146920 w 412"/>
                  <a:gd name="T5" fmla="*/ 139495 h 394"/>
                  <a:gd name="T6" fmla="*/ 146920 w 412"/>
                  <a:gd name="T7" fmla="*/ 139495 h 394"/>
                  <a:gd name="T8" fmla="*/ 146204 w 412"/>
                  <a:gd name="T9" fmla="*/ 139854 h 394"/>
                  <a:gd name="T10" fmla="*/ 146204 w 412"/>
                  <a:gd name="T11" fmla="*/ 139854 h 394"/>
                  <a:gd name="T12" fmla="*/ 145487 w 412"/>
                  <a:gd name="T13" fmla="*/ 140212 h 394"/>
                  <a:gd name="T14" fmla="*/ 145487 w 412"/>
                  <a:gd name="T15" fmla="*/ 140212 h 394"/>
                  <a:gd name="T16" fmla="*/ 145487 w 412"/>
                  <a:gd name="T17" fmla="*/ 140212 h 394"/>
                  <a:gd name="T18" fmla="*/ 145487 w 412"/>
                  <a:gd name="T19" fmla="*/ 140212 h 394"/>
                  <a:gd name="T20" fmla="*/ 145129 w 412"/>
                  <a:gd name="T21" fmla="*/ 140212 h 394"/>
                  <a:gd name="T22" fmla="*/ 145129 w 412"/>
                  <a:gd name="T23" fmla="*/ 140212 h 394"/>
                  <a:gd name="T24" fmla="*/ 144412 w 412"/>
                  <a:gd name="T25" fmla="*/ 140212 h 394"/>
                  <a:gd name="T26" fmla="*/ 144412 w 412"/>
                  <a:gd name="T27" fmla="*/ 140212 h 394"/>
                  <a:gd name="T28" fmla="*/ 143695 w 412"/>
                  <a:gd name="T29" fmla="*/ 140571 h 394"/>
                  <a:gd name="T30" fmla="*/ 143695 w 412"/>
                  <a:gd name="T31" fmla="*/ 140571 h 394"/>
                  <a:gd name="T32" fmla="*/ 143337 w 412"/>
                  <a:gd name="T33" fmla="*/ 140929 h 394"/>
                  <a:gd name="T34" fmla="*/ 143337 w 412"/>
                  <a:gd name="T35" fmla="*/ 140929 h 394"/>
                  <a:gd name="T36" fmla="*/ 142262 w 412"/>
                  <a:gd name="T37" fmla="*/ 140929 h 394"/>
                  <a:gd name="T38" fmla="*/ 142262 w 412"/>
                  <a:gd name="T39" fmla="*/ 140929 h 394"/>
                  <a:gd name="T40" fmla="*/ 141904 w 412"/>
                  <a:gd name="T41" fmla="*/ 140929 h 394"/>
                  <a:gd name="T42" fmla="*/ 141904 w 412"/>
                  <a:gd name="T43" fmla="*/ 140929 h 394"/>
                  <a:gd name="T44" fmla="*/ 30459 w 412"/>
                  <a:gd name="T45" fmla="*/ 96463 h 394"/>
                  <a:gd name="T46" fmla="*/ 30459 w 412"/>
                  <a:gd name="T47" fmla="*/ 96463 h 394"/>
                  <a:gd name="T48" fmla="*/ 12184 w 412"/>
                  <a:gd name="T49" fmla="*/ 4303 h 394"/>
                  <a:gd name="T50" fmla="*/ 12184 w 412"/>
                  <a:gd name="T51" fmla="*/ 4303 h 394"/>
                  <a:gd name="T52" fmla="*/ 12542 w 412"/>
                  <a:gd name="T53" fmla="*/ 3945 h 394"/>
                  <a:gd name="T54" fmla="*/ 12542 w 412"/>
                  <a:gd name="T55" fmla="*/ 3945 h 394"/>
                  <a:gd name="T56" fmla="*/ 12542 w 412"/>
                  <a:gd name="T57" fmla="*/ 3586 h 394"/>
                  <a:gd name="T58" fmla="*/ 12542 w 412"/>
                  <a:gd name="T59" fmla="*/ 3586 h 394"/>
                  <a:gd name="T60" fmla="*/ 12542 w 412"/>
                  <a:gd name="T61" fmla="*/ 3586 h 394"/>
                  <a:gd name="T62" fmla="*/ 12542 w 412"/>
                  <a:gd name="T63" fmla="*/ 3586 h 394"/>
                  <a:gd name="T64" fmla="*/ 13259 w 412"/>
                  <a:gd name="T65" fmla="*/ 1793 h 394"/>
                  <a:gd name="T66" fmla="*/ 13259 w 412"/>
                  <a:gd name="T67" fmla="*/ 1793 h 394"/>
                  <a:gd name="T68" fmla="*/ 13617 w 412"/>
                  <a:gd name="T69" fmla="*/ 1793 h 394"/>
                  <a:gd name="T70" fmla="*/ 13617 w 412"/>
                  <a:gd name="T71" fmla="*/ 1793 h 394"/>
                  <a:gd name="T72" fmla="*/ 14692 w 412"/>
                  <a:gd name="T73" fmla="*/ 0 h 394"/>
                  <a:gd name="T74" fmla="*/ 147279 w 412"/>
                  <a:gd name="T75" fmla="*/ 139136 h 3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12" h="394">
                    <a:moveTo>
                      <a:pt x="411" y="388"/>
                    </a:moveTo>
                    <a:lnTo>
                      <a:pt x="411" y="388"/>
                    </a:lnTo>
                    <a:lnTo>
                      <a:pt x="410" y="389"/>
                    </a:lnTo>
                    <a:cubicBezTo>
                      <a:pt x="409" y="389"/>
                      <a:pt x="408" y="390"/>
                      <a:pt x="408" y="390"/>
                    </a:cubicBezTo>
                    <a:cubicBezTo>
                      <a:pt x="408" y="390"/>
                      <a:pt x="407" y="390"/>
                      <a:pt x="406" y="391"/>
                    </a:cubicBezTo>
                    <a:cubicBezTo>
                      <a:pt x="406" y="391"/>
                      <a:pt x="406" y="391"/>
                      <a:pt x="405" y="391"/>
                    </a:cubicBezTo>
                    <a:cubicBezTo>
                      <a:pt x="405" y="391"/>
                      <a:pt x="404" y="391"/>
                      <a:pt x="403" y="391"/>
                    </a:cubicBezTo>
                    <a:cubicBezTo>
                      <a:pt x="403" y="392"/>
                      <a:pt x="402" y="392"/>
                      <a:pt x="401" y="392"/>
                    </a:cubicBezTo>
                    <a:cubicBezTo>
                      <a:pt x="401" y="392"/>
                      <a:pt x="400" y="392"/>
                      <a:pt x="400" y="393"/>
                    </a:cubicBezTo>
                    <a:cubicBezTo>
                      <a:pt x="398" y="393"/>
                      <a:pt x="398" y="393"/>
                      <a:pt x="397" y="393"/>
                    </a:cubicBezTo>
                    <a:cubicBezTo>
                      <a:pt x="397" y="393"/>
                      <a:pt x="397" y="393"/>
                      <a:pt x="396" y="393"/>
                    </a:cubicBezTo>
                    <a:cubicBezTo>
                      <a:pt x="251" y="390"/>
                      <a:pt x="146" y="349"/>
                      <a:pt x="85" y="269"/>
                    </a:cubicBezTo>
                    <a:cubicBezTo>
                      <a:pt x="0" y="159"/>
                      <a:pt x="33" y="18"/>
                      <a:pt x="34" y="12"/>
                    </a:cubicBezTo>
                    <a:cubicBezTo>
                      <a:pt x="34" y="12"/>
                      <a:pt x="34" y="11"/>
                      <a:pt x="35" y="11"/>
                    </a:cubicBezTo>
                    <a:lnTo>
                      <a:pt x="35" y="10"/>
                    </a:lnTo>
                    <a:cubicBezTo>
                      <a:pt x="35" y="8"/>
                      <a:pt x="36" y="6"/>
                      <a:pt x="37" y="5"/>
                    </a:cubicBezTo>
                    <a:cubicBezTo>
                      <a:pt x="37" y="5"/>
                      <a:pt x="37" y="5"/>
                      <a:pt x="38" y="5"/>
                    </a:cubicBezTo>
                    <a:cubicBezTo>
                      <a:pt x="39" y="3"/>
                      <a:pt x="40" y="1"/>
                      <a:pt x="41" y="0"/>
                    </a:cubicBezTo>
                    <a:lnTo>
                      <a:pt x="411" y="38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22" name="Freeform 403">
                <a:extLst>
                  <a:ext uri="{FF2B5EF4-FFF2-40B4-BE49-F238E27FC236}">
                    <a16:creationId xmlns="" xmlns:a16="http://schemas.microsoft.com/office/drawing/2014/main" id="{8E4B08FD-50CD-594A-A725-37BDD1DD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6188" y="2062163"/>
                <a:ext cx="161925" cy="88900"/>
              </a:xfrm>
              <a:custGeom>
                <a:avLst/>
                <a:gdLst>
                  <a:gd name="T0" fmla="*/ 160846 w 450"/>
                  <a:gd name="T1" fmla="*/ 0 h 248"/>
                  <a:gd name="T2" fmla="*/ 160846 w 450"/>
                  <a:gd name="T3" fmla="*/ 0 h 248"/>
                  <a:gd name="T4" fmla="*/ 161205 w 450"/>
                  <a:gd name="T5" fmla="*/ 1434 h 248"/>
                  <a:gd name="T6" fmla="*/ 161205 w 450"/>
                  <a:gd name="T7" fmla="*/ 1434 h 248"/>
                  <a:gd name="T8" fmla="*/ 161205 w 450"/>
                  <a:gd name="T9" fmla="*/ 1792 h 248"/>
                  <a:gd name="T10" fmla="*/ 161205 w 450"/>
                  <a:gd name="T11" fmla="*/ 1792 h 248"/>
                  <a:gd name="T12" fmla="*/ 161205 w 450"/>
                  <a:gd name="T13" fmla="*/ 3585 h 248"/>
                  <a:gd name="T14" fmla="*/ 161205 w 450"/>
                  <a:gd name="T15" fmla="*/ 3585 h 248"/>
                  <a:gd name="T16" fmla="*/ 161565 w 450"/>
                  <a:gd name="T17" fmla="*/ 3943 h 248"/>
                  <a:gd name="T18" fmla="*/ 161565 w 450"/>
                  <a:gd name="T19" fmla="*/ 3943 h 248"/>
                  <a:gd name="T20" fmla="*/ 161205 w 450"/>
                  <a:gd name="T21" fmla="*/ 3943 h 248"/>
                  <a:gd name="T22" fmla="*/ 161205 w 450"/>
                  <a:gd name="T23" fmla="*/ 3943 h 248"/>
                  <a:gd name="T24" fmla="*/ 161205 w 450"/>
                  <a:gd name="T25" fmla="*/ 4302 h 248"/>
                  <a:gd name="T26" fmla="*/ 161205 w 450"/>
                  <a:gd name="T27" fmla="*/ 4302 h 248"/>
                  <a:gd name="T28" fmla="*/ 112628 w 450"/>
                  <a:gd name="T29" fmla="*/ 73486 h 248"/>
                  <a:gd name="T30" fmla="*/ 112628 w 450"/>
                  <a:gd name="T31" fmla="*/ 73486 h 248"/>
                  <a:gd name="T32" fmla="*/ 4678 w 450"/>
                  <a:gd name="T33" fmla="*/ 68826 h 248"/>
                  <a:gd name="T34" fmla="*/ 4678 w 450"/>
                  <a:gd name="T35" fmla="*/ 68826 h 248"/>
                  <a:gd name="T36" fmla="*/ 4318 w 450"/>
                  <a:gd name="T37" fmla="*/ 68826 h 248"/>
                  <a:gd name="T38" fmla="*/ 4318 w 450"/>
                  <a:gd name="T39" fmla="*/ 68826 h 248"/>
                  <a:gd name="T40" fmla="*/ 3958 w 450"/>
                  <a:gd name="T41" fmla="*/ 68467 h 248"/>
                  <a:gd name="T42" fmla="*/ 3958 w 450"/>
                  <a:gd name="T43" fmla="*/ 68467 h 248"/>
                  <a:gd name="T44" fmla="*/ 3598 w 450"/>
                  <a:gd name="T45" fmla="*/ 68109 h 248"/>
                  <a:gd name="T46" fmla="*/ 3598 w 450"/>
                  <a:gd name="T47" fmla="*/ 68109 h 248"/>
                  <a:gd name="T48" fmla="*/ 2879 w 450"/>
                  <a:gd name="T49" fmla="*/ 67750 h 248"/>
                  <a:gd name="T50" fmla="*/ 2159 w 450"/>
                  <a:gd name="T51" fmla="*/ 67392 h 248"/>
                  <a:gd name="T52" fmla="*/ 2159 w 450"/>
                  <a:gd name="T53" fmla="*/ 67392 h 248"/>
                  <a:gd name="T54" fmla="*/ 2159 w 450"/>
                  <a:gd name="T55" fmla="*/ 67033 h 248"/>
                  <a:gd name="T56" fmla="*/ 2159 w 450"/>
                  <a:gd name="T57" fmla="*/ 67033 h 248"/>
                  <a:gd name="T58" fmla="*/ 1799 w 450"/>
                  <a:gd name="T59" fmla="*/ 67033 h 248"/>
                  <a:gd name="T60" fmla="*/ 1799 w 450"/>
                  <a:gd name="T61" fmla="*/ 67033 h 248"/>
                  <a:gd name="T62" fmla="*/ 1439 w 450"/>
                  <a:gd name="T63" fmla="*/ 66317 h 248"/>
                  <a:gd name="T64" fmla="*/ 1439 w 450"/>
                  <a:gd name="T65" fmla="*/ 66317 h 248"/>
                  <a:gd name="T66" fmla="*/ 1080 w 450"/>
                  <a:gd name="T67" fmla="*/ 65958 h 248"/>
                  <a:gd name="T68" fmla="*/ 1080 w 450"/>
                  <a:gd name="T69" fmla="*/ 65958 h 248"/>
                  <a:gd name="T70" fmla="*/ 720 w 450"/>
                  <a:gd name="T71" fmla="*/ 65600 h 248"/>
                  <a:gd name="T72" fmla="*/ 720 w 450"/>
                  <a:gd name="T73" fmla="*/ 65600 h 248"/>
                  <a:gd name="T74" fmla="*/ 720 w 450"/>
                  <a:gd name="T75" fmla="*/ 64883 h 248"/>
                  <a:gd name="T76" fmla="*/ 720 w 450"/>
                  <a:gd name="T77" fmla="*/ 64883 h 248"/>
                  <a:gd name="T78" fmla="*/ 360 w 450"/>
                  <a:gd name="T79" fmla="*/ 64524 h 248"/>
                  <a:gd name="T80" fmla="*/ 360 w 450"/>
                  <a:gd name="T81" fmla="*/ 64524 h 248"/>
                  <a:gd name="T82" fmla="*/ 360 w 450"/>
                  <a:gd name="T83" fmla="*/ 63807 h 248"/>
                  <a:gd name="T84" fmla="*/ 360 w 450"/>
                  <a:gd name="T85" fmla="*/ 63807 h 248"/>
                  <a:gd name="T86" fmla="*/ 0 w 450"/>
                  <a:gd name="T87" fmla="*/ 63449 h 248"/>
                  <a:gd name="T88" fmla="*/ 160846 w 450"/>
                  <a:gd name="T89" fmla="*/ 0 h 2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50" h="248">
                    <a:moveTo>
                      <a:pt x="447" y="0"/>
                    </a:moveTo>
                    <a:lnTo>
                      <a:pt x="447" y="0"/>
                    </a:lnTo>
                    <a:cubicBezTo>
                      <a:pt x="448" y="1"/>
                      <a:pt x="448" y="3"/>
                      <a:pt x="448" y="4"/>
                    </a:cubicBezTo>
                    <a:cubicBezTo>
                      <a:pt x="448" y="5"/>
                      <a:pt x="448" y="5"/>
                      <a:pt x="448" y="5"/>
                    </a:cubicBezTo>
                    <a:cubicBezTo>
                      <a:pt x="449" y="7"/>
                      <a:pt x="449" y="9"/>
                      <a:pt x="448" y="10"/>
                    </a:cubicBezTo>
                    <a:cubicBezTo>
                      <a:pt x="448" y="10"/>
                      <a:pt x="449" y="10"/>
                      <a:pt x="449" y="11"/>
                    </a:cubicBezTo>
                    <a:lnTo>
                      <a:pt x="448" y="11"/>
                    </a:lnTo>
                    <a:cubicBezTo>
                      <a:pt x="448" y="11"/>
                      <a:pt x="448" y="11"/>
                      <a:pt x="448" y="12"/>
                    </a:cubicBezTo>
                    <a:cubicBezTo>
                      <a:pt x="448" y="17"/>
                      <a:pt x="424" y="145"/>
                      <a:pt x="313" y="205"/>
                    </a:cubicBezTo>
                    <a:cubicBezTo>
                      <a:pt x="234" y="247"/>
                      <a:pt x="133" y="243"/>
                      <a:pt x="13" y="192"/>
                    </a:cubicBezTo>
                    <a:lnTo>
                      <a:pt x="12" y="192"/>
                    </a:lnTo>
                    <a:lnTo>
                      <a:pt x="11" y="191"/>
                    </a:lnTo>
                    <a:cubicBezTo>
                      <a:pt x="10" y="191"/>
                      <a:pt x="10" y="191"/>
                      <a:pt x="10" y="190"/>
                    </a:cubicBezTo>
                    <a:cubicBezTo>
                      <a:pt x="9" y="190"/>
                      <a:pt x="8" y="190"/>
                      <a:pt x="8" y="189"/>
                    </a:cubicBezTo>
                    <a:lnTo>
                      <a:pt x="6" y="188"/>
                    </a:lnTo>
                    <a:cubicBezTo>
                      <a:pt x="6" y="188"/>
                      <a:pt x="6" y="188"/>
                      <a:pt x="6" y="187"/>
                    </a:cubicBezTo>
                    <a:cubicBezTo>
                      <a:pt x="6" y="187"/>
                      <a:pt x="6" y="187"/>
                      <a:pt x="5" y="187"/>
                    </a:cubicBezTo>
                    <a:cubicBezTo>
                      <a:pt x="5" y="186"/>
                      <a:pt x="5" y="186"/>
                      <a:pt x="4" y="185"/>
                    </a:cubicBezTo>
                    <a:cubicBezTo>
                      <a:pt x="4" y="185"/>
                      <a:pt x="3" y="185"/>
                      <a:pt x="3" y="184"/>
                    </a:cubicBezTo>
                    <a:cubicBezTo>
                      <a:pt x="3" y="184"/>
                      <a:pt x="3" y="184"/>
                      <a:pt x="2" y="183"/>
                    </a:cubicBezTo>
                    <a:cubicBezTo>
                      <a:pt x="2" y="182"/>
                      <a:pt x="2" y="182"/>
                      <a:pt x="2" y="181"/>
                    </a:cubicBezTo>
                    <a:cubicBezTo>
                      <a:pt x="2" y="181"/>
                      <a:pt x="1" y="181"/>
                      <a:pt x="1" y="180"/>
                    </a:cubicBezTo>
                    <a:cubicBezTo>
                      <a:pt x="1" y="180"/>
                      <a:pt x="1" y="179"/>
                      <a:pt x="1" y="178"/>
                    </a:cubicBezTo>
                    <a:cubicBezTo>
                      <a:pt x="1" y="178"/>
                      <a:pt x="0" y="178"/>
                      <a:pt x="0" y="177"/>
                    </a:cubicBezTo>
                    <a:lnTo>
                      <a:pt x="44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23" name="Freeform 404">
                <a:extLst>
                  <a:ext uri="{FF2B5EF4-FFF2-40B4-BE49-F238E27FC236}">
                    <a16:creationId xmlns="" xmlns:a16="http://schemas.microsoft.com/office/drawing/2014/main" id="{ED520F70-FFA4-7244-94CE-C0A1C6EEA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6188" y="2030413"/>
                <a:ext cx="161925" cy="95250"/>
              </a:xfrm>
              <a:custGeom>
                <a:avLst/>
                <a:gdLst>
                  <a:gd name="T0" fmla="*/ 0 w 448"/>
                  <a:gd name="T1" fmla="*/ 94892 h 266"/>
                  <a:gd name="T2" fmla="*/ 0 w 448"/>
                  <a:gd name="T3" fmla="*/ 94892 h 266"/>
                  <a:gd name="T4" fmla="*/ 0 w 448"/>
                  <a:gd name="T5" fmla="*/ 94176 h 266"/>
                  <a:gd name="T6" fmla="*/ 0 w 448"/>
                  <a:gd name="T7" fmla="*/ 94176 h 266"/>
                  <a:gd name="T8" fmla="*/ 0 w 448"/>
                  <a:gd name="T9" fmla="*/ 93818 h 266"/>
                  <a:gd name="T10" fmla="*/ 0 w 448"/>
                  <a:gd name="T11" fmla="*/ 93818 h 266"/>
                  <a:gd name="T12" fmla="*/ 0 w 448"/>
                  <a:gd name="T13" fmla="*/ 93102 h 266"/>
                  <a:gd name="T14" fmla="*/ 0 w 448"/>
                  <a:gd name="T15" fmla="*/ 93102 h 266"/>
                  <a:gd name="T16" fmla="*/ 0 w 448"/>
                  <a:gd name="T17" fmla="*/ 92743 h 266"/>
                  <a:gd name="T18" fmla="*/ 0 w 448"/>
                  <a:gd name="T19" fmla="*/ 92743 h 266"/>
                  <a:gd name="T20" fmla="*/ 0 w 448"/>
                  <a:gd name="T21" fmla="*/ 92743 h 266"/>
                  <a:gd name="T22" fmla="*/ 0 w 448"/>
                  <a:gd name="T23" fmla="*/ 92743 h 266"/>
                  <a:gd name="T24" fmla="*/ 0 w 448"/>
                  <a:gd name="T25" fmla="*/ 92027 h 266"/>
                  <a:gd name="T26" fmla="*/ 0 w 448"/>
                  <a:gd name="T27" fmla="*/ 92027 h 266"/>
                  <a:gd name="T28" fmla="*/ 0 w 448"/>
                  <a:gd name="T29" fmla="*/ 91311 h 266"/>
                  <a:gd name="T30" fmla="*/ 0 w 448"/>
                  <a:gd name="T31" fmla="*/ 91311 h 266"/>
                  <a:gd name="T32" fmla="*/ 361 w 448"/>
                  <a:gd name="T33" fmla="*/ 90595 h 266"/>
                  <a:gd name="T34" fmla="*/ 361 w 448"/>
                  <a:gd name="T35" fmla="*/ 90595 h 266"/>
                  <a:gd name="T36" fmla="*/ 361 w 448"/>
                  <a:gd name="T37" fmla="*/ 90237 h 266"/>
                  <a:gd name="T38" fmla="*/ 361 w 448"/>
                  <a:gd name="T39" fmla="*/ 90237 h 266"/>
                  <a:gd name="T40" fmla="*/ 361 w 448"/>
                  <a:gd name="T41" fmla="*/ 89879 h 266"/>
                  <a:gd name="T42" fmla="*/ 361 w 448"/>
                  <a:gd name="T43" fmla="*/ 89879 h 266"/>
                  <a:gd name="T44" fmla="*/ 75179 w 448"/>
                  <a:gd name="T45" fmla="*/ 11817 h 266"/>
                  <a:gd name="T46" fmla="*/ 75179 w 448"/>
                  <a:gd name="T47" fmla="*/ 11817 h 266"/>
                  <a:gd name="T48" fmla="*/ 158672 w 448"/>
                  <a:gd name="T49" fmla="*/ 27930 h 266"/>
                  <a:gd name="T50" fmla="*/ 158672 w 448"/>
                  <a:gd name="T51" fmla="*/ 27930 h 266"/>
                  <a:gd name="T52" fmla="*/ 159033 w 448"/>
                  <a:gd name="T53" fmla="*/ 27930 h 266"/>
                  <a:gd name="T54" fmla="*/ 159033 w 448"/>
                  <a:gd name="T55" fmla="*/ 27930 h 266"/>
                  <a:gd name="T56" fmla="*/ 159033 w 448"/>
                  <a:gd name="T57" fmla="*/ 28289 h 266"/>
                  <a:gd name="T58" fmla="*/ 159033 w 448"/>
                  <a:gd name="T59" fmla="*/ 28289 h 266"/>
                  <a:gd name="T60" fmla="*/ 159033 w 448"/>
                  <a:gd name="T61" fmla="*/ 28289 h 266"/>
                  <a:gd name="T62" fmla="*/ 159033 w 448"/>
                  <a:gd name="T63" fmla="*/ 28289 h 266"/>
                  <a:gd name="T64" fmla="*/ 160479 w 448"/>
                  <a:gd name="T65" fmla="*/ 29363 h 266"/>
                  <a:gd name="T66" fmla="*/ 160479 w 448"/>
                  <a:gd name="T67" fmla="*/ 29363 h 266"/>
                  <a:gd name="T68" fmla="*/ 160841 w 448"/>
                  <a:gd name="T69" fmla="*/ 29721 h 266"/>
                  <a:gd name="T70" fmla="*/ 160841 w 448"/>
                  <a:gd name="T71" fmla="*/ 29721 h 266"/>
                  <a:gd name="T72" fmla="*/ 161564 w 448"/>
                  <a:gd name="T73" fmla="*/ 31511 h 266"/>
                  <a:gd name="T74" fmla="*/ 0 w 448"/>
                  <a:gd name="T75" fmla="*/ 94892 h 2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48" h="266">
                    <a:moveTo>
                      <a:pt x="0" y="265"/>
                    </a:moveTo>
                    <a:lnTo>
                      <a:pt x="0" y="265"/>
                    </a:lnTo>
                    <a:cubicBezTo>
                      <a:pt x="0" y="264"/>
                      <a:pt x="0" y="264"/>
                      <a:pt x="0" y="263"/>
                    </a:cubicBezTo>
                    <a:lnTo>
                      <a:pt x="0" y="262"/>
                    </a:lnTo>
                    <a:cubicBezTo>
                      <a:pt x="0" y="261"/>
                      <a:pt x="0" y="260"/>
                      <a:pt x="0" y="260"/>
                    </a:cubicBezTo>
                    <a:cubicBezTo>
                      <a:pt x="0" y="260"/>
                      <a:pt x="0" y="260"/>
                      <a:pt x="0" y="259"/>
                    </a:cubicBezTo>
                    <a:cubicBezTo>
                      <a:pt x="0" y="258"/>
                      <a:pt x="0" y="258"/>
                      <a:pt x="0" y="257"/>
                    </a:cubicBezTo>
                    <a:cubicBezTo>
                      <a:pt x="0" y="256"/>
                      <a:pt x="0" y="256"/>
                      <a:pt x="0" y="255"/>
                    </a:cubicBezTo>
                    <a:cubicBezTo>
                      <a:pt x="0" y="254"/>
                      <a:pt x="0" y="254"/>
                      <a:pt x="1" y="253"/>
                    </a:cubicBezTo>
                    <a:lnTo>
                      <a:pt x="1" y="252"/>
                    </a:lnTo>
                    <a:lnTo>
                      <a:pt x="1" y="251"/>
                    </a:lnTo>
                    <a:cubicBezTo>
                      <a:pt x="52" y="131"/>
                      <a:pt x="122" y="57"/>
                      <a:pt x="208" y="33"/>
                    </a:cubicBezTo>
                    <a:cubicBezTo>
                      <a:pt x="329" y="0"/>
                      <a:pt x="435" y="75"/>
                      <a:pt x="439" y="78"/>
                    </a:cubicBezTo>
                    <a:lnTo>
                      <a:pt x="440" y="78"/>
                    </a:lnTo>
                    <a:cubicBezTo>
                      <a:pt x="440" y="78"/>
                      <a:pt x="440" y="78"/>
                      <a:pt x="440" y="79"/>
                    </a:cubicBezTo>
                    <a:cubicBezTo>
                      <a:pt x="442" y="80"/>
                      <a:pt x="443" y="81"/>
                      <a:pt x="444" y="82"/>
                    </a:cubicBezTo>
                    <a:cubicBezTo>
                      <a:pt x="444" y="83"/>
                      <a:pt x="445" y="83"/>
                      <a:pt x="445" y="83"/>
                    </a:cubicBezTo>
                    <a:cubicBezTo>
                      <a:pt x="445" y="85"/>
                      <a:pt x="446" y="86"/>
                      <a:pt x="447" y="88"/>
                    </a:cubicBezTo>
                    <a:lnTo>
                      <a:pt x="0" y="26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24" name="Freeform 405">
                <a:extLst>
                  <a:ext uri="{FF2B5EF4-FFF2-40B4-BE49-F238E27FC236}">
                    <a16:creationId xmlns="" xmlns:a16="http://schemas.microsoft.com/office/drawing/2014/main" id="{738CFA6A-D945-8348-96DD-C9261E442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5900" y="2032000"/>
                <a:ext cx="155575" cy="101600"/>
              </a:xfrm>
              <a:custGeom>
                <a:avLst/>
                <a:gdLst>
                  <a:gd name="T0" fmla="*/ 0 w 433"/>
                  <a:gd name="T1" fmla="*/ 28977 h 284"/>
                  <a:gd name="T2" fmla="*/ 0 w 433"/>
                  <a:gd name="T3" fmla="*/ 28977 h 284"/>
                  <a:gd name="T4" fmla="*/ 1078 w 433"/>
                  <a:gd name="T5" fmla="*/ 27546 h 284"/>
                  <a:gd name="T6" fmla="*/ 1078 w 433"/>
                  <a:gd name="T7" fmla="*/ 27546 h 284"/>
                  <a:gd name="T8" fmla="*/ 1078 w 433"/>
                  <a:gd name="T9" fmla="*/ 27546 h 284"/>
                  <a:gd name="T10" fmla="*/ 1078 w 433"/>
                  <a:gd name="T11" fmla="*/ 27546 h 284"/>
                  <a:gd name="T12" fmla="*/ 2515 w 433"/>
                  <a:gd name="T13" fmla="*/ 26115 h 284"/>
                  <a:gd name="T14" fmla="*/ 2515 w 433"/>
                  <a:gd name="T15" fmla="*/ 26115 h 284"/>
                  <a:gd name="T16" fmla="*/ 2515 w 433"/>
                  <a:gd name="T17" fmla="*/ 26115 h 284"/>
                  <a:gd name="T18" fmla="*/ 2515 w 433"/>
                  <a:gd name="T19" fmla="*/ 26115 h 284"/>
                  <a:gd name="T20" fmla="*/ 2874 w 433"/>
                  <a:gd name="T21" fmla="*/ 25758 h 284"/>
                  <a:gd name="T22" fmla="*/ 2874 w 433"/>
                  <a:gd name="T23" fmla="*/ 25758 h 284"/>
                  <a:gd name="T24" fmla="*/ 2874 w 433"/>
                  <a:gd name="T25" fmla="*/ 25758 h 284"/>
                  <a:gd name="T26" fmla="*/ 2874 w 433"/>
                  <a:gd name="T27" fmla="*/ 25758 h 284"/>
                  <a:gd name="T28" fmla="*/ 85153 w 433"/>
                  <a:gd name="T29" fmla="*/ 13952 h 284"/>
                  <a:gd name="T30" fmla="*/ 85153 w 433"/>
                  <a:gd name="T31" fmla="*/ 13952 h 284"/>
                  <a:gd name="T32" fmla="*/ 154856 w 433"/>
                  <a:gd name="T33" fmla="*/ 94087 h 284"/>
                  <a:gd name="T34" fmla="*/ 154856 w 433"/>
                  <a:gd name="T35" fmla="*/ 94087 h 284"/>
                  <a:gd name="T36" fmla="*/ 154856 w 433"/>
                  <a:gd name="T37" fmla="*/ 94445 h 284"/>
                  <a:gd name="T38" fmla="*/ 154856 w 433"/>
                  <a:gd name="T39" fmla="*/ 94445 h 284"/>
                  <a:gd name="T40" fmla="*/ 154856 w 433"/>
                  <a:gd name="T41" fmla="*/ 95161 h 284"/>
                  <a:gd name="T42" fmla="*/ 154856 w 433"/>
                  <a:gd name="T43" fmla="*/ 95161 h 284"/>
                  <a:gd name="T44" fmla="*/ 155216 w 433"/>
                  <a:gd name="T45" fmla="*/ 95518 h 284"/>
                  <a:gd name="T46" fmla="*/ 155216 w 433"/>
                  <a:gd name="T47" fmla="*/ 95518 h 284"/>
                  <a:gd name="T48" fmla="*/ 155216 w 433"/>
                  <a:gd name="T49" fmla="*/ 96234 h 284"/>
                  <a:gd name="T50" fmla="*/ 155216 w 433"/>
                  <a:gd name="T51" fmla="*/ 96234 h 284"/>
                  <a:gd name="T52" fmla="*/ 155216 w 433"/>
                  <a:gd name="T53" fmla="*/ 96949 h 284"/>
                  <a:gd name="T54" fmla="*/ 155216 w 433"/>
                  <a:gd name="T55" fmla="*/ 96949 h 284"/>
                  <a:gd name="T56" fmla="*/ 155216 w 433"/>
                  <a:gd name="T57" fmla="*/ 97307 h 284"/>
                  <a:gd name="T58" fmla="*/ 155216 w 433"/>
                  <a:gd name="T59" fmla="*/ 97307 h 284"/>
                  <a:gd name="T60" fmla="*/ 155216 w 433"/>
                  <a:gd name="T61" fmla="*/ 97307 h 284"/>
                  <a:gd name="T62" fmla="*/ 155216 w 433"/>
                  <a:gd name="T63" fmla="*/ 97307 h 284"/>
                  <a:gd name="T64" fmla="*/ 155216 w 433"/>
                  <a:gd name="T65" fmla="*/ 98023 h 284"/>
                  <a:gd name="T66" fmla="*/ 155216 w 433"/>
                  <a:gd name="T67" fmla="*/ 98023 h 284"/>
                  <a:gd name="T68" fmla="*/ 154856 w 433"/>
                  <a:gd name="T69" fmla="*/ 98738 h 284"/>
                  <a:gd name="T70" fmla="*/ 154856 w 433"/>
                  <a:gd name="T71" fmla="*/ 98738 h 284"/>
                  <a:gd name="T72" fmla="*/ 154856 w 433"/>
                  <a:gd name="T73" fmla="*/ 99096 h 284"/>
                  <a:gd name="T74" fmla="*/ 154856 w 433"/>
                  <a:gd name="T75" fmla="*/ 99096 h 284"/>
                  <a:gd name="T76" fmla="*/ 154856 w 433"/>
                  <a:gd name="T77" fmla="*/ 99811 h 284"/>
                  <a:gd name="T78" fmla="*/ 154856 w 433"/>
                  <a:gd name="T79" fmla="*/ 99811 h 284"/>
                  <a:gd name="T80" fmla="*/ 154497 w 433"/>
                  <a:gd name="T81" fmla="*/ 100169 h 284"/>
                  <a:gd name="T82" fmla="*/ 154497 w 433"/>
                  <a:gd name="T83" fmla="*/ 100169 h 284"/>
                  <a:gd name="T84" fmla="*/ 154138 w 433"/>
                  <a:gd name="T85" fmla="*/ 100885 h 284"/>
                  <a:gd name="T86" fmla="*/ 154138 w 433"/>
                  <a:gd name="T87" fmla="*/ 100885 h 284"/>
                  <a:gd name="T88" fmla="*/ 153779 w 433"/>
                  <a:gd name="T89" fmla="*/ 101242 h 284"/>
                  <a:gd name="T90" fmla="*/ 0 w 433"/>
                  <a:gd name="T91" fmla="*/ 28977 h 2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33" h="284">
                    <a:moveTo>
                      <a:pt x="0" y="81"/>
                    </a:moveTo>
                    <a:lnTo>
                      <a:pt x="0" y="81"/>
                    </a:lnTo>
                    <a:cubicBezTo>
                      <a:pt x="1" y="80"/>
                      <a:pt x="2" y="78"/>
                      <a:pt x="3" y="77"/>
                    </a:cubicBezTo>
                    <a:cubicBezTo>
                      <a:pt x="4" y="75"/>
                      <a:pt x="5" y="74"/>
                      <a:pt x="7" y="73"/>
                    </a:cubicBezTo>
                    <a:cubicBezTo>
                      <a:pt x="7" y="72"/>
                      <a:pt x="7" y="72"/>
                      <a:pt x="8" y="72"/>
                    </a:cubicBezTo>
                    <a:cubicBezTo>
                      <a:pt x="13" y="69"/>
                      <a:pt x="121" y="0"/>
                      <a:pt x="237" y="39"/>
                    </a:cubicBezTo>
                    <a:cubicBezTo>
                      <a:pt x="321" y="67"/>
                      <a:pt x="386" y="142"/>
                      <a:pt x="431" y="263"/>
                    </a:cubicBezTo>
                    <a:lnTo>
                      <a:pt x="431" y="264"/>
                    </a:lnTo>
                    <a:cubicBezTo>
                      <a:pt x="431" y="265"/>
                      <a:pt x="431" y="265"/>
                      <a:pt x="431" y="266"/>
                    </a:cubicBezTo>
                    <a:lnTo>
                      <a:pt x="432" y="267"/>
                    </a:lnTo>
                    <a:cubicBezTo>
                      <a:pt x="432" y="268"/>
                      <a:pt x="432" y="269"/>
                      <a:pt x="432" y="269"/>
                    </a:cubicBezTo>
                    <a:cubicBezTo>
                      <a:pt x="432" y="270"/>
                      <a:pt x="432" y="271"/>
                      <a:pt x="432" y="271"/>
                    </a:cubicBezTo>
                    <a:lnTo>
                      <a:pt x="432" y="272"/>
                    </a:lnTo>
                    <a:cubicBezTo>
                      <a:pt x="432" y="273"/>
                      <a:pt x="432" y="273"/>
                      <a:pt x="432" y="274"/>
                    </a:cubicBezTo>
                    <a:cubicBezTo>
                      <a:pt x="432" y="275"/>
                      <a:pt x="432" y="275"/>
                      <a:pt x="431" y="276"/>
                    </a:cubicBezTo>
                    <a:cubicBezTo>
                      <a:pt x="431" y="276"/>
                      <a:pt x="431" y="276"/>
                      <a:pt x="431" y="277"/>
                    </a:cubicBezTo>
                    <a:cubicBezTo>
                      <a:pt x="431" y="277"/>
                      <a:pt x="431" y="278"/>
                      <a:pt x="431" y="279"/>
                    </a:cubicBezTo>
                    <a:cubicBezTo>
                      <a:pt x="430" y="279"/>
                      <a:pt x="430" y="280"/>
                      <a:pt x="430" y="280"/>
                    </a:cubicBezTo>
                    <a:cubicBezTo>
                      <a:pt x="429" y="280"/>
                      <a:pt x="429" y="281"/>
                      <a:pt x="429" y="282"/>
                    </a:cubicBezTo>
                    <a:cubicBezTo>
                      <a:pt x="429" y="282"/>
                      <a:pt x="429" y="282"/>
                      <a:pt x="428" y="283"/>
                    </a:cubicBezTo>
                    <a:lnTo>
                      <a:pt x="0" y="8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25" name="Freeform 406">
                <a:extLst>
                  <a:ext uri="{FF2B5EF4-FFF2-40B4-BE49-F238E27FC236}">
                    <a16:creationId xmlns="" xmlns:a16="http://schemas.microsoft.com/office/drawing/2014/main" id="{BE61B33B-4FBB-454D-A36F-C56743F6E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5900" y="2062163"/>
                <a:ext cx="155575" cy="92075"/>
              </a:xfrm>
              <a:custGeom>
                <a:avLst/>
                <a:gdLst>
                  <a:gd name="T0" fmla="*/ 155213 w 430"/>
                  <a:gd name="T1" fmla="*/ 72653 h 256"/>
                  <a:gd name="T2" fmla="*/ 155213 w 430"/>
                  <a:gd name="T3" fmla="*/ 72653 h 256"/>
                  <a:gd name="T4" fmla="*/ 155213 w 430"/>
                  <a:gd name="T5" fmla="*/ 73013 h 256"/>
                  <a:gd name="T6" fmla="*/ 155213 w 430"/>
                  <a:gd name="T7" fmla="*/ 73013 h 256"/>
                  <a:gd name="T8" fmla="*/ 154851 w 430"/>
                  <a:gd name="T9" fmla="*/ 73372 h 256"/>
                  <a:gd name="T10" fmla="*/ 154851 w 430"/>
                  <a:gd name="T11" fmla="*/ 73372 h 256"/>
                  <a:gd name="T12" fmla="*/ 154490 w 430"/>
                  <a:gd name="T13" fmla="*/ 74092 h 256"/>
                  <a:gd name="T14" fmla="*/ 154490 w 430"/>
                  <a:gd name="T15" fmla="*/ 74092 h 256"/>
                  <a:gd name="T16" fmla="*/ 154128 w 430"/>
                  <a:gd name="T17" fmla="*/ 74092 h 256"/>
                  <a:gd name="T18" fmla="*/ 154128 w 430"/>
                  <a:gd name="T19" fmla="*/ 74092 h 256"/>
                  <a:gd name="T20" fmla="*/ 153766 w 430"/>
                  <a:gd name="T21" fmla="*/ 74092 h 256"/>
                  <a:gd name="T22" fmla="*/ 153766 w 430"/>
                  <a:gd name="T23" fmla="*/ 74092 h 256"/>
                  <a:gd name="T24" fmla="*/ 153404 w 430"/>
                  <a:gd name="T25" fmla="*/ 74811 h 256"/>
                  <a:gd name="T26" fmla="*/ 153404 w 430"/>
                  <a:gd name="T27" fmla="*/ 74811 h 256"/>
                  <a:gd name="T28" fmla="*/ 152681 w 430"/>
                  <a:gd name="T29" fmla="*/ 75171 h 256"/>
                  <a:gd name="T30" fmla="*/ 152681 w 430"/>
                  <a:gd name="T31" fmla="*/ 75171 h 256"/>
                  <a:gd name="T32" fmla="*/ 152319 w 430"/>
                  <a:gd name="T33" fmla="*/ 75171 h 256"/>
                  <a:gd name="T34" fmla="*/ 152319 w 430"/>
                  <a:gd name="T35" fmla="*/ 75171 h 256"/>
                  <a:gd name="T36" fmla="*/ 151595 w 430"/>
                  <a:gd name="T37" fmla="*/ 75530 h 256"/>
                  <a:gd name="T38" fmla="*/ 151595 w 430"/>
                  <a:gd name="T39" fmla="*/ 75530 h 256"/>
                  <a:gd name="T40" fmla="*/ 151595 w 430"/>
                  <a:gd name="T41" fmla="*/ 75890 h 256"/>
                  <a:gd name="T42" fmla="*/ 151595 w 430"/>
                  <a:gd name="T43" fmla="*/ 75890 h 256"/>
                  <a:gd name="T44" fmla="*/ 44502 w 430"/>
                  <a:gd name="T45" fmla="*/ 74811 h 256"/>
                  <a:gd name="T46" fmla="*/ 44502 w 430"/>
                  <a:gd name="T47" fmla="*/ 74811 h 256"/>
                  <a:gd name="T48" fmla="*/ 0 w 430"/>
                  <a:gd name="T49" fmla="*/ 4676 h 256"/>
                  <a:gd name="T50" fmla="*/ 0 w 430"/>
                  <a:gd name="T51" fmla="*/ 4676 h 256"/>
                  <a:gd name="T52" fmla="*/ 0 w 430"/>
                  <a:gd name="T53" fmla="*/ 3956 h 256"/>
                  <a:gd name="T54" fmla="*/ 0 w 430"/>
                  <a:gd name="T55" fmla="*/ 3956 h 256"/>
                  <a:gd name="T56" fmla="*/ 0 w 430"/>
                  <a:gd name="T57" fmla="*/ 3956 h 256"/>
                  <a:gd name="T58" fmla="*/ 0 w 430"/>
                  <a:gd name="T59" fmla="*/ 3956 h 256"/>
                  <a:gd name="T60" fmla="*/ 0 w 430"/>
                  <a:gd name="T61" fmla="*/ 3956 h 256"/>
                  <a:gd name="T62" fmla="*/ 0 w 430"/>
                  <a:gd name="T63" fmla="*/ 3956 h 256"/>
                  <a:gd name="T64" fmla="*/ 0 w 430"/>
                  <a:gd name="T65" fmla="*/ 2158 h 256"/>
                  <a:gd name="T66" fmla="*/ 0 w 430"/>
                  <a:gd name="T67" fmla="*/ 2158 h 256"/>
                  <a:gd name="T68" fmla="*/ 0 w 430"/>
                  <a:gd name="T69" fmla="*/ 1798 h 256"/>
                  <a:gd name="T70" fmla="*/ 0 w 430"/>
                  <a:gd name="T71" fmla="*/ 1798 h 256"/>
                  <a:gd name="T72" fmla="*/ 362 w 430"/>
                  <a:gd name="T73" fmla="*/ 0 h 256"/>
                  <a:gd name="T74" fmla="*/ 155213 w 430"/>
                  <a:gd name="T75" fmla="*/ 72653 h 2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30" h="256">
                    <a:moveTo>
                      <a:pt x="429" y="202"/>
                    </a:moveTo>
                    <a:lnTo>
                      <a:pt x="429" y="202"/>
                    </a:lnTo>
                    <a:lnTo>
                      <a:pt x="429" y="203"/>
                    </a:lnTo>
                    <a:cubicBezTo>
                      <a:pt x="428" y="204"/>
                      <a:pt x="428" y="204"/>
                      <a:pt x="428" y="204"/>
                    </a:cubicBezTo>
                    <a:cubicBezTo>
                      <a:pt x="427" y="205"/>
                      <a:pt x="427" y="205"/>
                      <a:pt x="427" y="206"/>
                    </a:cubicBezTo>
                    <a:lnTo>
                      <a:pt x="426" y="206"/>
                    </a:lnTo>
                    <a:lnTo>
                      <a:pt x="425" y="206"/>
                    </a:lnTo>
                    <a:cubicBezTo>
                      <a:pt x="425" y="207"/>
                      <a:pt x="424" y="207"/>
                      <a:pt x="424" y="208"/>
                    </a:cubicBezTo>
                    <a:cubicBezTo>
                      <a:pt x="423" y="208"/>
                      <a:pt x="423" y="208"/>
                      <a:pt x="422" y="209"/>
                    </a:cubicBezTo>
                    <a:cubicBezTo>
                      <a:pt x="422" y="209"/>
                      <a:pt x="422" y="209"/>
                      <a:pt x="421" y="209"/>
                    </a:cubicBezTo>
                    <a:cubicBezTo>
                      <a:pt x="420" y="209"/>
                      <a:pt x="420" y="210"/>
                      <a:pt x="419" y="210"/>
                    </a:cubicBezTo>
                    <a:lnTo>
                      <a:pt x="419" y="211"/>
                    </a:lnTo>
                    <a:cubicBezTo>
                      <a:pt x="298" y="255"/>
                      <a:pt x="198" y="254"/>
                      <a:pt x="123" y="208"/>
                    </a:cubicBezTo>
                    <a:cubicBezTo>
                      <a:pt x="18" y="144"/>
                      <a:pt x="0" y="18"/>
                      <a:pt x="0" y="13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3"/>
                      <a:pt x="1" y="2"/>
                      <a:pt x="1" y="0"/>
                    </a:cubicBezTo>
                    <a:lnTo>
                      <a:pt x="429" y="20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26" name="Freeform 407">
                <a:extLst>
                  <a:ext uri="{FF2B5EF4-FFF2-40B4-BE49-F238E27FC236}">
                    <a16:creationId xmlns="" xmlns:a16="http://schemas.microsoft.com/office/drawing/2014/main" id="{C1CCC3FC-9C80-C249-8E43-79860FB04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9875" y="2195513"/>
                <a:ext cx="134938" cy="58737"/>
              </a:xfrm>
              <a:custGeom>
                <a:avLst/>
                <a:gdLst>
                  <a:gd name="T0" fmla="*/ 0 w 373"/>
                  <a:gd name="T1" fmla="*/ 31375 h 161"/>
                  <a:gd name="T2" fmla="*/ 0 w 373"/>
                  <a:gd name="T3" fmla="*/ 31375 h 161"/>
                  <a:gd name="T4" fmla="*/ 362 w 373"/>
                  <a:gd name="T5" fmla="*/ 30281 h 161"/>
                  <a:gd name="T6" fmla="*/ 362 w 373"/>
                  <a:gd name="T7" fmla="*/ 30281 h 161"/>
                  <a:gd name="T8" fmla="*/ 362 w 373"/>
                  <a:gd name="T9" fmla="*/ 29916 h 161"/>
                  <a:gd name="T10" fmla="*/ 362 w 373"/>
                  <a:gd name="T11" fmla="*/ 29916 h 161"/>
                  <a:gd name="T12" fmla="*/ 1447 w 373"/>
                  <a:gd name="T13" fmla="*/ 28456 h 161"/>
                  <a:gd name="T14" fmla="*/ 1447 w 373"/>
                  <a:gd name="T15" fmla="*/ 28456 h 161"/>
                  <a:gd name="T16" fmla="*/ 1447 w 373"/>
                  <a:gd name="T17" fmla="*/ 28456 h 161"/>
                  <a:gd name="T18" fmla="*/ 1447 w 373"/>
                  <a:gd name="T19" fmla="*/ 28456 h 161"/>
                  <a:gd name="T20" fmla="*/ 1447 w 373"/>
                  <a:gd name="T21" fmla="*/ 28456 h 161"/>
                  <a:gd name="T22" fmla="*/ 1447 w 373"/>
                  <a:gd name="T23" fmla="*/ 28456 h 161"/>
                  <a:gd name="T24" fmla="*/ 1447 w 373"/>
                  <a:gd name="T25" fmla="*/ 28092 h 161"/>
                  <a:gd name="T26" fmla="*/ 1447 w 373"/>
                  <a:gd name="T27" fmla="*/ 28092 h 161"/>
                  <a:gd name="T28" fmla="*/ 63670 w 373"/>
                  <a:gd name="T29" fmla="*/ 2919 h 161"/>
                  <a:gd name="T30" fmla="*/ 63670 w 373"/>
                  <a:gd name="T31" fmla="*/ 2919 h 161"/>
                  <a:gd name="T32" fmla="*/ 133491 w 373"/>
                  <a:gd name="T33" fmla="*/ 52535 h 161"/>
                  <a:gd name="T34" fmla="*/ 133491 w 373"/>
                  <a:gd name="T35" fmla="*/ 52535 h 161"/>
                  <a:gd name="T36" fmla="*/ 133491 w 373"/>
                  <a:gd name="T37" fmla="*/ 52900 h 161"/>
                  <a:gd name="T38" fmla="*/ 133491 w 373"/>
                  <a:gd name="T39" fmla="*/ 52900 h 161"/>
                  <a:gd name="T40" fmla="*/ 133853 w 373"/>
                  <a:gd name="T41" fmla="*/ 53265 h 161"/>
                  <a:gd name="T42" fmla="*/ 133853 w 373"/>
                  <a:gd name="T43" fmla="*/ 53265 h 161"/>
                  <a:gd name="T44" fmla="*/ 134214 w 373"/>
                  <a:gd name="T45" fmla="*/ 53629 h 161"/>
                  <a:gd name="T46" fmla="*/ 134214 w 373"/>
                  <a:gd name="T47" fmla="*/ 53629 h 161"/>
                  <a:gd name="T48" fmla="*/ 134214 w 373"/>
                  <a:gd name="T49" fmla="*/ 53994 h 161"/>
                  <a:gd name="T50" fmla="*/ 134214 w 373"/>
                  <a:gd name="T51" fmla="*/ 53994 h 161"/>
                  <a:gd name="T52" fmla="*/ 134214 w 373"/>
                  <a:gd name="T53" fmla="*/ 54724 h 161"/>
                  <a:gd name="T54" fmla="*/ 134214 w 373"/>
                  <a:gd name="T55" fmla="*/ 54724 h 161"/>
                  <a:gd name="T56" fmla="*/ 134214 w 373"/>
                  <a:gd name="T57" fmla="*/ 55089 h 161"/>
                  <a:gd name="T58" fmla="*/ 134214 w 373"/>
                  <a:gd name="T59" fmla="*/ 55089 h 161"/>
                  <a:gd name="T60" fmla="*/ 134576 w 373"/>
                  <a:gd name="T61" fmla="*/ 55089 h 161"/>
                  <a:gd name="T62" fmla="*/ 134576 w 373"/>
                  <a:gd name="T63" fmla="*/ 55089 h 161"/>
                  <a:gd name="T64" fmla="*/ 134576 w 373"/>
                  <a:gd name="T65" fmla="*/ 55454 h 161"/>
                  <a:gd name="T66" fmla="*/ 134576 w 373"/>
                  <a:gd name="T67" fmla="*/ 55454 h 161"/>
                  <a:gd name="T68" fmla="*/ 134576 w 373"/>
                  <a:gd name="T69" fmla="*/ 56183 h 161"/>
                  <a:gd name="T70" fmla="*/ 134576 w 373"/>
                  <a:gd name="T71" fmla="*/ 56183 h 161"/>
                  <a:gd name="T72" fmla="*/ 134576 w 373"/>
                  <a:gd name="T73" fmla="*/ 56548 h 161"/>
                  <a:gd name="T74" fmla="*/ 134576 w 373"/>
                  <a:gd name="T75" fmla="*/ 56548 h 161"/>
                  <a:gd name="T76" fmla="*/ 134576 w 373"/>
                  <a:gd name="T77" fmla="*/ 56913 h 161"/>
                  <a:gd name="T78" fmla="*/ 134576 w 373"/>
                  <a:gd name="T79" fmla="*/ 56913 h 161"/>
                  <a:gd name="T80" fmla="*/ 134214 w 373"/>
                  <a:gd name="T81" fmla="*/ 57643 h 161"/>
                  <a:gd name="T82" fmla="*/ 134214 w 373"/>
                  <a:gd name="T83" fmla="*/ 57643 h 161"/>
                  <a:gd name="T84" fmla="*/ 134214 w 373"/>
                  <a:gd name="T85" fmla="*/ 58007 h 161"/>
                  <a:gd name="T86" fmla="*/ 134214 w 373"/>
                  <a:gd name="T87" fmla="*/ 58007 h 161"/>
                  <a:gd name="T88" fmla="*/ 134214 w 373"/>
                  <a:gd name="T89" fmla="*/ 58372 h 161"/>
                  <a:gd name="T90" fmla="*/ 0 w 373"/>
                  <a:gd name="T91" fmla="*/ 31375 h 1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73" h="161">
                    <a:moveTo>
                      <a:pt x="0" y="86"/>
                    </a:moveTo>
                    <a:lnTo>
                      <a:pt x="0" y="86"/>
                    </a:lnTo>
                    <a:cubicBezTo>
                      <a:pt x="0" y="85"/>
                      <a:pt x="1" y="84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2" y="81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7"/>
                    </a:cubicBezTo>
                    <a:cubicBezTo>
                      <a:pt x="7" y="74"/>
                      <a:pt x="78" y="0"/>
                      <a:pt x="176" y="8"/>
                    </a:cubicBezTo>
                    <a:cubicBezTo>
                      <a:pt x="246" y="13"/>
                      <a:pt x="311" y="59"/>
                      <a:pt x="369" y="144"/>
                    </a:cubicBezTo>
                    <a:cubicBezTo>
                      <a:pt x="369" y="145"/>
                      <a:pt x="369" y="145"/>
                      <a:pt x="369" y="145"/>
                    </a:cubicBezTo>
                    <a:cubicBezTo>
                      <a:pt x="369" y="145"/>
                      <a:pt x="369" y="146"/>
                      <a:pt x="370" y="146"/>
                    </a:cubicBezTo>
                    <a:cubicBezTo>
                      <a:pt x="370" y="147"/>
                      <a:pt x="370" y="147"/>
                      <a:pt x="371" y="147"/>
                    </a:cubicBezTo>
                    <a:cubicBezTo>
                      <a:pt x="371" y="148"/>
                      <a:pt x="371" y="148"/>
                      <a:pt x="371" y="148"/>
                    </a:cubicBezTo>
                    <a:cubicBezTo>
                      <a:pt x="371" y="149"/>
                      <a:pt x="371" y="149"/>
                      <a:pt x="371" y="150"/>
                    </a:cubicBezTo>
                    <a:lnTo>
                      <a:pt x="371" y="151"/>
                    </a:lnTo>
                    <a:cubicBezTo>
                      <a:pt x="371" y="151"/>
                      <a:pt x="371" y="151"/>
                      <a:pt x="372" y="151"/>
                    </a:cubicBezTo>
                    <a:lnTo>
                      <a:pt x="372" y="152"/>
                    </a:lnTo>
                    <a:cubicBezTo>
                      <a:pt x="372" y="153"/>
                      <a:pt x="372" y="153"/>
                      <a:pt x="372" y="154"/>
                    </a:cubicBezTo>
                    <a:lnTo>
                      <a:pt x="372" y="155"/>
                    </a:lnTo>
                    <a:lnTo>
                      <a:pt x="372" y="156"/>
                    </a:lnTo>
                    <a:cubicBezTo>
                      <a:pt x="372" y="157"/>
                      <a:pt x="372" y="157"/>
                      <a:pt x="371" y="158"/>
                    </a:cubicBezTo>
                    <a:cubicBezTo>
                      <a:pt x="371" y="158"/>
                      <a:pt x="371" y="158"/>
                      <a:pt x="371" y="159"/>
                    </a:cubicBezTo>
                    <a:cubicBezTo>
                      <a:pt x="371" y="159"/>
                      <a:pt x="371" y="159"/>
                      <a:pt x="371" y="160"/>
                    </a:cubicBezTo>
                    <a:lnTo>
                      <a:pt x="0" y="8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27" name="Freeform 408">
                <a:extLst>
                  <a:ext uri="{FF2B5EF4-FFF2-40B4-BE49-F238E27FC236}">
                    <a16:creationId xmlns="" xmlns:a16="http://schemas.microsoft.com/office/drawing/2014/main" id="{9146F054-E1CC-6645-9529-ADD52E3CF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9875" y="2225675"/>
                <a:ext cx="133350" cy="57150"/>
              </a:xfrm>
              <a:custGeom>
                <a:avLst/>
                <a:gdLst>
                  <a:gd name="T0" fmla="*/ 132992 w 372"/>
                  <a:gd name="T1" fmla="*/ 26432 h 160"/>
                  <a:gd name="T2" fmla="*/ 132992 w 372"/>
                  <a:gd name="T3" fmla="*/ 26432 h 160"/>
                  <a:gd name="T4" fmla="*/ 132992 w 372"/>
                  <a:gd name="T5" fmla="*/ 26789 h 160"/>
                  <a:gd name="T6" fmla="*/ 132992 w 372"/>
                  <a:gd name="T7" fmla="*/ 26789 h 160"/>
                  <a:gd name="T8" fmla="*/ 132633 w 372"/>
                  <a:gd name="T9" fmla="*/ 27146 h 160"/>
                  <a:gd name="T10" fmla="*/ 132633 w 372"/>
                  <a:gd name="T11" fmla="*/ 27146 h 160"/>
                  <a:gd name="T12" fmla="*/ 132275 w 372"/>
                  <a:gd name="T13" fmla="*/ 27861 h 160"/>
                  <a:gd name="T14" fmla="*/ 132275 w 372"/>
                  <a:gd name="T15" fmla="*/ 27861 h 160"/>
                  <a:gd name="T16" fmla="*/ 132275 w 372"/>
                  <a:gd name="T17" fmla="*/ 27861 h 160"/>
                  <a:gd name="T18" fmla="*/ 132275 w 372"/>
                  <a:gd name="T19" fmla="*/ 27861 h 160"/>
                  <a:gd name="T20" fmla="*/ 131916 w 372"/>
                  <a:gd name="T21" fmla="*/ 27861 h 160"/>
                  <a:gd name="T22" fmla="*/ 131916 w 372"/>
                  <a:gd name="T23" fmla="*/ 27861 h 160"/>
                  <a:gd name="T24" fmla="*/ 131916 w 372"/>
                  <a:gd name="T25" fmla="*/ 28218 h 160"/>
                  <a:gd name="T26" fmla="*/ 131916 w 372"/>
                  <a:gd name="T27" fmla="*/ 28218 h 160"/>
                  <a:gd name="T28" fmla="*/ 131558 w 372"/>
                  <a:gd name="T29" fmla="*/ 28932 h 160"/>
                  <a:gd name="T30" fmla="*/ 131558 w 372"/>
                  <a:gd name="T31" fmla="*/ 28932 h 160"/>
                  <a:gd name="T32" fmla="*/ 131199 w 372"/>
                  <a:gd name="T33" fmla="*/ 28932 h 160"/>
                  <a:gd name="T34" fmla="*/ 131199 w 372"/>
                  <a:gd name="T35" fmla="*/ 28932 h 160"/>
                  <a:gd name="T36" fmla="*/ 130841 w 372"/>
                  <a:gd name="T37" fmla="*/ 29289 h 160"/>
                  <a:gd name="T38" fmla="*/ 130841 w 372"/>
                  <a:gd name="T39" fmla="*/ 29289 h 160"/>
                  <a:gd name="T40" fmla="*/ 130482 w 372"/>
                  <a:gd name="T41" fmla="*/ 29647 h 160"/>
                  <a:gd name="T42" fmla="*/ 130482 w 372"/>
                  <a:gd name="T43" fmla="*/ 29647 h 160"/>
                  <a:gd name="T44" fmla="*/ 48035 w 372"/>
                  <a:gd name="T45" fmla="*/ 49292 h 160"/>
                  <a:gd name="T46" fmla="*/ 48035 w 372"/>
                  <a:gd name="T47" fmla="*/ 49292 h 160"/>
                  <a:gd name="T48" fmla="*/ 358 w 372"/>
                  <a:gd name="T49" fmla="*/ 3572 h 160"/>
                  <a:gd name="T50" fmla="*/ 358 w 372"/>
                  <a:gd name="T51" fmla="*/ 3572 h 160"/>
                  <a:gd name="T52" fmla="*/ 358 w 372"/>
                  <a:gd name="T53" fmla="*/ 3215 h 160"/>
                  <a:gd name="T54" fmla="*/ 358 w 372"/>
                  <a:gd name="T55" fmla="*/ 3215 h 160"/>
                  <a:gd name="T56" fmla="*/ 0 w 372"/>
                  <a:gd name="T57" fmla="*/ 3215 h 160"/>
                  <a:gd name="T58" fmla="*/ 0 w 372"/>
                  <a:gd name="T59" fmla="*/ 3215 h 160"/>
                  <a:gd name="T60" fmla="*/ 0 w 372"/>
                  <a:gd name="T61" fmla="*/ 2858 h 160"/>
                  <a:gd name="T62" fmla="*/ 0 w 372"/>
                  <a:gd name="T63" fmla="*/ 2858 h 160"/>
                  <a:gd name="T64" fmla="*/ 0 w 372"/>
                  <a:gd name="T65" fmla="*/ 1786 h 160"/>
                  <a:gd name="T66" fmla="*/ 0 w 372"/>
                  <a:gd name="T67" fmla="*/ 1786 h 160"/>
                  <a:gd name="T68" fmla="*/ 0 w 372"/>
                  <a:gd name="T69" fmla="*/ 1429 h 160"/>
                  <a:gd name="T70" fmla="*/ 0 w 372"/>
                  <a:gd name="T71" fmla="*/ 1429 h 160"/>
                  <a:gd name="T72" fmla="*/ 0 w 372"/>
                  <a:gd name="T73" fmla="*/ 0 h 160"/>
                  <a:gd name="T74" fmla="*/ 132992 w 372"/>
                  <a:gd name="T75" fmla="*/ 26432 h 1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2" h="160">
                    <a:moveTo>
                      <a:pt x="371" y="74"/>
                    </a:moveTo>
                    <a:lnTo>
                      <a:pt x="371" y="74"/>
                    </a:lnTo>
                    <a:cubicBezTo>
                      <a:pt x="371" y="75"/>
                      <a:pt x="371" y="75"/>
                      <a:pt x="371" y="75"/>
                    </a:cubicBezTo>
                    <a:cubicBezTo>
                      <a:pt x="370" y="76"/>
                      <a:pt x="370" y="76"/>
                      <a:pt x="370" y="76"/>
                    </a:cubicBezTo>
                    <a:cubicBezTo>
                      <a:pt x="369" y="76"/>
                      <a:pt x="369" y="77"/>
                      <a:pt x="369" y="78"/>
                    </a:cubicBezTo>
                    <a:cubicBezTo>
                      <a:pt x="369" y="78"/>
                      <a:pt x="369" y="78"/>
                      <a:pt x="368" y="78"/>
                    </a:cubicBezTo>
                    <a:cubicBezTo>
                      <a:pt x="368" y="79"/>
                      <a:pt x="368" y="79"/>
                      <a:pt x="368" y="79"/>
                    </a:cubicBezTo>
                    <a:cubicBezTo>
                      <a:pt x="367" y="80"/>
                      <a:pt x="367" y="80"/>
                      <a:pt x="367" y="81"/>
                    </a:cubicBezTo>
                    <a:lnTo>
                      <a:pt x="366" y="81"/>
                    </a:lnTo>
                    <a:cubicBezTo>
                      <a:pt x="366" y="82"/>
                      <a:pt x="366" y="82"/>
                      <a:pt x="365" y="82"/>
                    </a:cubicBezTo>
                    <a:lnTo>
                      <a:pt x="364" y="83"/>
                    </a:lnTo>
                    <a:cubicBezTo>
                      <a:pt x="279" y="141"/>
                      <a:pt x="202" y="159"/>
                      <a:pt x="134" y="138"/>
                    </a:cubicBezTo>
                    <a:cubicBezTo>
                      <a:pt x="40" y="109"/>
                      <a:pt x="3" y="13"/>
                      <a:pt x="1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lnTo>
                      <a:pt x="0" y="4"/>
                    </a:lnTo>
                    <a:cubicBezTo>
                      <a:pt x="0" y="3"/>
                      <a:pt x="0" y="1"/>
                      <a:pt x="0" y="0"/>
                    </a:cubicBezTo>
                    <a:lnTo>
                      <a:pt x="371" y="7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28" name="Freeform 409">
                <a:extLst>
                  <a:ext uri="{FF2B5EF4-FFF2-40B4-BE49-F238E27FC236}">
                    <a16:creationId xmlns="" xmlns:a16="http://schemas.microsoft.com/office/drawing/2014/main" id="{01F46339-AB09-BD4C-96C0-C34A6FEC8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3650" y="2243138"/>
                <a:ext cx="111125" cy="34925"/>
              </a:xfrm>
              <a:custGeom>
                <a:avLst/>
                <a:gdLst>
                  <a:gd name="T0" fmla="*/ 110764 w 308"/>
                  <a:gd name="T1" fmla="*/ 1411 h 99"/>
                  <a:gd name="T2" fmla="*/ 110764 w 308"/>
                  <a:gd name="T3" fmla="*/ 1411 h 99"/>
                  <a:gd name="T4" fmla="*/ 110764 w 308"/>
                  <a:gd name="T5" fmla="*/ 2469 h 99"/>
                  <a:gd name="T6" fmla="*/ 110764 w 308"/>
                  <a:gd name="T7" fmla="*/ 2469 h 99"/>
                  <a:gd name="T8" fmla="*/ 110764 w 308"/>
                  <a:gd name="T9" fmla="*/ 2469 h 99"/>
                  <a:gd name="T10" fmla="*/ 110764 w 308"/>
                  <a:gd name="T11" fmla="*/ 2469 h 99"/>
                  <a:gd name="T12" fmla="*/ 110403 w 308"/>
                  <a:gd name="T13" fmla="*/ 3881 h 99"/>
                  <a:gd name="T14" fmla="*/ 110403 w 308"/>
                  <a:gd name="T15" fmla="*/ 3881 h 99"/>
                  <a:gd name="T16" fmla="*/ 110043 w 308"/>
                  <a:gd name="T17" fmla="*/ 3881 h 99"/>
                  <a:gd name="T18" fmla="*/ 110043 w 308"/>
                  <a:gd name="T19" fmla="*/ 3881 h 99"/>
                  <a:gd name="T20" fmla="*/ 110043 w 308"/>
                  <a:gd name="T21" fmla="*/ 3881 h 99"/>
                  <a:gd name="T22" fmla="*/ 110043 w 308"/>
                  <a:gd name="T23" fmla="*/ 3881 h 99"/>
                  <a:gd name="T24" fmla="*/ 110043 w 308"/>
                  <a:gd name="T25" fmla="*/ 3881 h 99"/>
                  <a:gd name="T26" fmla="*/ 110043 w 308"/>
                  <a:gd name="T27" fmla="*/ 3881 h 99"/>
                  <a:gd name="T28" fmla="*/ 64582 w 308"/>
                  <a:gd name="T29" fmla="*/ 32808 h 99"/>
                  <a:gd name="T30" fmla="*/ 64582 w 308"/>
                  <a:gd name="T31" fmla="*/ 32808 h 99"/>
                  <a:gd name="T32" fmla="*/ 1443 w 308"/>
                  <a:gd name="T33" fmla="*/ 4233 h 99"/>
                  <a:gd name="T34" fmla="*/ 1443 w 308"/>
                  <a:gd name="T35" fmla="*/ 4233 h 99"/>
                  <a:gd name="T36" fmla="*/ 1443 w 308"/>
                  <a:gd name="T37" fmla="*/ 3881 h 99"/>
                  <a:gd name="T38" fmla="*/ 1443 w 308"/>
                  <a:gd name="T39" fmla="*/ 3881 h 99"/>
                  <a:gd name="T40" fmla="*/ 1082 w 308"/>
                  <a:gd name="T41" fmla="*/ 3528 h 99"/>
                  <a:gd name="T42" fmla="*/ 1082 w 308"/>
                  <a:gd name="T43" fmla="*/ 3528 h 99"/>
                  <a:gd name="T44" fmla="*/ 722 w 308"/>
                  <a:gd name="T45" fmla="*/ 3528 h 99"/>
                  <a:gd name="T46" fmla="*/ 722 w 308"/>
                  <a:gd name="T47" fmla="*/ 3528 h 99"/>
                  <a:gd name="T48" fmla="*/ 722 w 308"/>
                  <a:gd name="T49" fmla="*/ 2822 h 99"/>
                  <a:gd name="T50" fmla="*/ 722 w 308"/>
                  <a:gd name="T51" fmla="*/ 2822 h 99"/>
                  <a:gd name="T52" fmla="*/ 361 w 308"/>
                  <a:gd name="T53" fmla="*/ 2822 h 99"/>
                  <a:gd name="T54" fmla="*/ 361 w 308"/>
                  <a:gd name="T55" fmla="*/ 2822 h 99"/>
                  <a:gd name="T56" fmla="*/ 361 w 308"/>
                  <a:gd name="T57" fmla="*/ 2469 h 99"/>
                  <a:gd name="T58" fmla="*/ 361 w 308"/>
                  <a:gd name="T59" fmla="*/ 2469 h 99"/>
                  <a:gd name="T60" fmla="*/ 361 w 308"/>
                  <a:gd name="T61" fmla="*/ 2469 h 99"/>
                  <a:gd name="T62" fmla="*/ 361 w 308"/>
                  <a:gd name="T63" fmla="*/ 2469 h 99"/>
                  <a:gd name="T64" fmla="*/ 361 w 308"/>
                  <a:gd name="T65" fmla="*/ 1764 h 99"/>
                  <a:gd name="T66" fmla="*/ 361 w 308"/>
                  <a:gd name="T67" fmla="*/ 1764 h 99"/>
                  <a:gd name="T68" fmla="*/ 0 w 308"/>
                  <a:gd name="T69" fmla="*/ 1764 h 99"/>
                  <a:gd name="T70" fmla="*/ 0 w 308"/>
                  <a:gd name="T71" fmla="*/ 1764 h 99"/>
                  <a:gd name="T72" fmla="*/ 0 w 308"/>
                  <a:gd name="T73" fmla="*/ 1411 h 99"/>
                  <a:gd name="T74" fmla="*/ 0 w 308"/>
                  <a:gd name="T75" fmla="*/ 1411 h 99"/>
                  <a:gd name="T76" fmla="*/ 0 w 308"/>
                  <a:gd name="T77" fmla="*/ 1058 h 99"/>
                  <a:gd name="T78" fmla="*/ 0 w 308"/>
                  <a:gd name="T79" fmla="*/ 1058 h 99"/>
                  <a:gd name="T80" fmla="*/ 0 w 308"/>
                  <a:gd name="T81" fmla="*/ 706 h 99"/>
                  <a:gd name="T82" fmla="*/ 0 w 308"/>
                  <a:gd name="T83" fmla="*/ 706 h 99"/>
                  <a:gd name="T84" fmla="*/ 0 w 308"/>
                  <a:gd name="T85" fmla="*/ 353 h 99"/>
                  <a:gd name="T86" fmla="*/ 0 w 308"/>
                  <a:gd name="T87" fmla="*/ 353 h 99"/>
                  <a:gd name="T88" fmla="*/ 0 w 308"/>
                  <a:gd name="T89" fmla="*/ 0 h 99"/>
                  <a:gd name="T90" fmla="*/ 110764 w 308"/>
                  <a:gd name="T91" fmla="*/ 1411 h 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08" h="99">
                    <a:moveTo>
                      <a:pt x="307" y="4"/>
                    </a:moveTo>
                    <a:lnTo>
                      <a:pt x="307" y="4"/>
                    </a:lnTo>
                    <a:cubicBezTo>
                      <a:pt x="307" y="5"/>
                      <a:pt x="307" y="6"/>
                      <a:pt x="307" y="7"/>
                    </a:cubicBezTo>
                    <a:cubicBezTo>
                      <a:pt x="307" y="8"/>
                      <a:pt x="306" y="10"/>
                      <a:pt x="306" y="11"/>
                    </a:cubicBezTo>
                    <a:cubicBezTo>
                      <a:pt x="305" y="11"/>
                      <a:pt x="305" y="11"/>
                      <a:pt x="305" y="11"/>
                    </a:cubicBezTo>
                    <a:cubicBezTo>
                      <a:pt x="303" y="14"/>
                      <a:pt x="258" y="84"/>
                      <a:pt x="179" y="93"/>
                    </a:cubicBezTo>
                    <a:cubicBezTo>
                      <a:pt x="121" y="98"/>
                      <a:pt x="62" y="71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0" y="2"/>
                    </a:lnTo>
                    <a:lnTo>
                      <a:pt x="0" y="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307" y="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29" name="Freeform 410">
                <a:extLst>
                  <a:ext uri="{FF2B5EF4-FFF2-40B4-BE49-F238E27FC236}">
                    <a16:creationId xmlns="" xmlns:a16="http://schemas.microsoft.com/office/drawing/2014/main" id="{F456A0CF-8C64-3C44-B02D-96370ADD5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3650" y="2209800"/>
                <a:ext cx="111125" cy="34925"/>
              </a:xfrm>
              <a:custGeom>
                <a:avLst/>
                <a:gdLst>
                  <a:gd name="T0" fmla="*/ 0 w 308"/>
                  <a:gd name="T1" fmla="*/ 33143 h 98"/>
                  <a:gd name="T2" fmla="*/ 0 w 308"/>
                  <a:gd name="T3" fmla="*/ 33143 h 98"/>
                  <a:gd name="T4" fmla="*/ 0 w 308"/>
                  <a:gd name="T5" fmla="*/ 32430 h 98"/>
                  <a:gd name="T6" fmla="*/ 0 w 308"/>
                  <a:gd name="T7" fmla="*/ 32430 h 98"/>
                  <a:gd name="T8" fmla="*/ 361 w 308"/>
                  <a:gd name="T9" fmla="*/ 32430 h 98"/>
                  <a:gd name="T10" fmla="*/ 361 w 308"/>
                  <a:gd name="T11" fmla="*/ 32430 h 98"/>
                  <a:gd name="T12" fmla="*/ 361 w 308"/>
                  <a:gd name="T13" fmla="*/ 32074 h 98"/>
                  <a:gd name="T14" fmla="*/ 361 w 308"/>
                  <a:gd name="T15" fmla="*/ 32074 h 98"/>
                  <a:gd name="T16" fmla="*/ 361 w 308"/>
                  <a:gd name="T17" fmla="*/ 31718 h 98"/>
                  <a:gd name="T18" fmla="*/ 361 w 308"/>
                  <a:gd name="T19" fmla="*/ 31718 h 98"/>
                  <a:gd name="T20" fmla="*/ 361 w 308"/>
                  <a:gd name="T21" fmla="*/ 31361 h 98"/>
                  <a:gd name="T22" fmla="*/ 361 w 308"/>
                  <a:gd name="T23" fmla="*/ 31361 h 98"/>
                  <a:gd name="T24" fmla="*/ 722 w 308"/>
                  <a:gd name="T25" fmla="*/ 31005 h 98"/>
                  <a:gd name="T26" fmla="*/ 722 w 308"/>
                  <a:gd name="T27" fmla="*/ 31005 h 98"/>
                  <a:gd name="T28" fmla="*/ 722 w 308"/>
                  <a:gd name="T29" fmla="*/ 31005 h 98"/>
                  <a:gd name="T30" fmla="*/ 722 w 308"/>
                  <a:gd name="T31" fmla="*/ 31005 h 98"/>
                  <a:gd name="T32" fmla="*/ 1082 w 308"/>
                  <a:gd name="T33" fmla="*/ 30648 h 98"/>
                  <a:gd name="T34" fmla="*/ 1082 w 308"/>
                  <a:gd name="T35" fmla="*/ 30648 h 98"/>
                  <a:gd name="T36" fmla="*/ 1443 w 308"/>
                  <a:gd name="T37" fmla="*/ 30292 h 98"/>
                  <a:gd name="T38" fmla="*/ 1443 w 308"/>
                  <a:gd name="T39" fmla="*/ 30292 h 98"/>
                  <a:gd name="T40" fmla="*/ 1443 w 308"/>
                  <a:gd name="T41" fmla="*/ 30292 h 98"/>
                  <a:gd name="T42" fmla="*/ 1443 w 308"/>
                  <a:gd name="T43" fmla="*/ 30292 h 98"/>
                  <a:gd name="T44" fmla="*/ 64943 w 308"/>
                  <a:gd name="T45" fmla="*/ 2138 h 98"/>
                  <a:gd name="T46" fmla="*/ 64943 w 308"/>
                  <a:gd name="T47" fmla="*/ 2138 h 98"/>
                  <a:gd name="T48" fmla="*/ 110043 w 308"/>
                  <a:gd name="T49" fmla="*/ 31718 h 98"/>
                  <a:gd name="T50" fmla="*/ 110043 w 308"/>
                  <a:gd name="T51" fmla="*/ 31718 h 98"/>
                  <a:gd name="T52" fmla="*/ 110043 w 308"/>
                  <a:gd name="T53" fmla="*/ 32074 h 98"/>
                  <a:gd name="T54" fmla="*/ 110043 w 308"/>
                  <a:gd name="T55" fmla="*/ 32074 h 98"/>
                  <a:gd name="T56" fmla="*/ 110403 w 308"/>
                  <a:gd name="T57" fmla="*/ 32074 h 98"/>
                  <a:gd name="T58" fmla="*/ 110403 w 308"/>
                  <a:gd name="T59" fmla="*/ 32074 h 98"/>
                  <a:gd name="T60" fmla="*/ 110403 w 308"/>
                  <a:gd name="T61" fmla="*/ 32074 h 98"/>
                  <a:gd name="T62" fmla="*/ 110403 w 308"/>
                  <a:gd name="T63" fmla="*/ 32074 h 98"/>
                  <a:gd name="T64" fmla="*/ 110764 w 308"/>
                  <a:gd name="T65" fmla="*/ 33143 h 98"/>
                  <a:gd name="T66" fmla="*/ 110764 w 308"/>
                  <a:gd name="T67" fmla="*/ 33143 h 98"/>
                  <a:gd name="T68" fmla="*/ 110764 w 308"/>
                  <a:gd name="T69" fmla="*/ 33499 h 98"/>
                  <a:gd name="T70" fmla="*/ 110764 w 308"/>
                  <a:gd name="T71" fmla="*/ 33499 h 98"/>
                  <a:gd name="T72" fmla="*/ 110764 w 308"/>
                  <a:gd name="T73" fmla="*/ 34569 h 98"/>
                  <a:gd name="T74" fmla="*/ 0 w 308"/>
                  <a:gd name="T75" fmla="*/ 33143 h 9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8" h="98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92"/>
                      <a:pt x="0" y="92"/>
                      <a:pt x="0" y="91"/>
                    </a:cubicBezTo>
                    <a:cubicBezTo>
                      <a:pt x="0" y="91"/>
                      <a:pt x="0" y="91"/>
                      <a:pt x="1" y="91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8"/>
                    </a:cubicBezTo>
                    <a:cubicBezTo>
                      <a:pt x="1" y="88"/>
                      <a:pt x="1" y="88"/>
                      <a:pt x="2" y="87"/>
                    </a:cubicBezTo>
                    <a:cubicBezTo>
                      <a:pt x="2" y="86"/>
                      <a:pt x="2" y="86"/>
                      <a:pt x="3" y="86"/>
                    </a:cubicBezTo>
                    <a:cubicBezTo>
                      <a:pt x="3" y="86"/>
                      <a:pt x="4" y="86"/>
                      <a:pt x="4" y="85"/>
                    </a:cubicBezTo>
                    <a:cubicBezTo>
                      <a:pt x="63" y="26"/>
                      <a:pt x="123" y="0"/>
                      <a:pt x="180" y="6"/>
                    </a:cubicBezTo>
                    <a:cubicBezTo>
                      <a:pt x="259" y="16"/>
                      <a:pt x="304" y="86"/>
                      <a:pt x="305" y="89"/>
                    </a:cubicBezTo>
                    <a:cubicBezTo>
                      <a:pt x="305" y="90"/>
                      <a:pt x="305" y="90"/>
                      <a:pt x="305" y="90"/>
                    </a:cubicBezTo>
                    <a:cubicBezTo>
                      <a:pt x="305" y="90"/>
                      <a:pt x="305" y="90"/>
                      <a:pt x="306" y="90"/>
                    </a:cubicBezTo>
                    <a:cubicBezTo>
                      <a:pt x="307" y="91"/>
                      <a:pt x="307" y="92"/>
                      <a:pt x="307" y="93"/>
                    </a:cubicBezTo>
                    <a:cubicBezTo>
                      <a:pt x="307" y="93"/>
                      <a:pt x="307" y="93"/>
                      <a:pt x="307" y="94"/>
                    </a:cubicBezTo>
                    <a:cubicBezTo>
                      <a:pt x="307" y="95"/>
                      <a:pt x="307" y="96"/>
                      <a:pt x="307" y="97"/>
                    </a:cubicBezTo>
                    <a:lnTo>
                      <a:pt x="0" y="9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30" name="Freeform 411">
                <a:extLst>
                  <a:ext uri="{FF2B5EF4-FFF2-40B4-BE49-F238E27FC236}">
                    <a16:creationId xmlns="" xmlns:a16="http://schemas.microsoft.com/office/drawing/2014/main" id="{85ACDE63-346F-A546-A458-8EFD1923F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7000" y="2409825"/>
                <a:ext cx="79375" cy="92075"/>
              </a:xfrm>
              <a:custGeom>
                <a:avLst/>
                <a:gdLst>
                  <a:gd name="T0" fmla="*/ 0 w 219"/>
                  <a:gd name="T1" fmla="*/ 6163 h 254"/>
                  <a:gd name="T2" fmla="*/ 0 w 219"/>
                  <a:gd name="T3" fmla="*/ 6163 h 254"/>
                  <a:gd name="T4" fmla="*/ 1087 w 219"/>
                  <a:gd name="T5" fmla="*/ 5438 h 254"/>
                  <a:gd name="T6" fmla="*/ 1087 w 219"/>
                  <a:gd name="T7" fmla="*/ 5438 h 254"/>
                  <a:gd name="T8" fmla="*/ 1450 w 219"/>
                  <a:gd name="T9" fmla="*/ 5438 h 254"/>
                  <a:gd name="T10" fmla="*/ 1450 w 219"/>
                  <a:gd name="T11" fmla="*/ 5438 h 254"/>
                  <a:gd name="T12" fmla="*/ 2537 w 219"/>
                  <a:gd name="T13" fmla="*/ 5075 h 254"/>
                  <a:gd name="T14" fmla="*/ 2537 w 219"/>
                  <a:gd name="T15" fmla="*/ 5075 h 254"/>
                  <a:gd name="T16" fmla="*/ 2537 w 219"/>
                  <a:gd name="T17" fmla="*/ 5075 h 254"/>
                  <a:gd name="T18" fmla="*/ 2537 w 219"/>
                  <a:gd name="T19" fmla="*/ 5075 h 254"/>
                  <a:gd name="T20" fmla="*/ 2537 w 219"/>
                  <a:gd name="T21" fmla="*/ 5075 h 254"/>
                  <a:gd name="T22" fmla="*/ 2537 w 219"/>
                  <a:gd name="T23" fmla="*/ 5075 h 254"/>
                  <a:gd name="T24" fmla="*/ 2900 w 219"/>
                  <a:gd name="T25" fmla="*/ 5075 h 254"/>
                  <a:gd name="T26" fmla="*/ 2900 w 219"/>
                  <a:gd name="T27" fmla="*/ 5075 h 254"/>
                  <a:gd name="T28" fmla="*/ 56179 w 219"/>
                  <a:gd name="T29" fmla="*/ 19938 h 254"/>
                  <a:gd name="T30" fmla="*/ 56179 w 219"/>
                  <a:gd name="T31" fmla="*/ 19938 h 254"/>
                  <a:gd name="T32" fmla="*/ 77200 w 219"/>
                  <a:gd name="T33" fmla="*/ 87725 h 254"/>
                  <a:gd name="T34" fmla="*/ 77200 w 219"/>
                  <a:gd name="T35" fmla="*/ 87725 h 254"/>
                  <a:gd name="T36" fmla="*/ 77200 w 219"/>
                  <a:gd name="T37" fmla="*/ 88088 h 254"/>
                  <a:gd name="T38" fmla="*/ 77200 w 219"/>
                  <a:gd name="T39" fmla="*/ 88088 h 254"/>
                  <a:gd name="T40" fmla="*/ 77200 w 219"/>
                  <a:gd name="T41" fmla="*/ 88450 h 254"/>
                  <a:gd name="T42" fmla="*/ 77200 w 219"/>
                  <a:gd name="T43" fmla="*/ 88450 h 254"/>
                  <a:gd name="T44" fmla="*/ 77200 w 219"/>
                  <a:gd name="T45" fmla="*/ 88450 h 254"/>
                  <a:gd name="T46" fmla="*/ 77200 w 219"/>
                  <a:gd name="T47" fmla="*/ 88450 h 254"/>
                  <a:gd name="T48" fmla="*/ 76838 w 219"/>
                  <a:gd name="T49" fmla="*/ 89175 h 254"/>
                  <a:gd name="T50" fmla="*/ 76838 w 219"/>
                  <a:gd name="T51" fmla="*/ 89175 h 254"/>
                  <a:gd name="T52" fmla="*/ 76838 w 219"/>
                  <a:gd name="T53" fmla="*/ 89538 h 254"/>
                  <a:gd name="T54" fmla="*/ 76838 w 219"/>
                  <a:gd name="T55" fmla="*/ 89538 h 254"/>
                  <a:gd name="T56" fmla="*/ 76838 w 219"/>
                  <a:gd name="T57" fmla="*/ 89538 h 254"/>
                  <a:gd name="T58" fmla="*/ 76838 w 219"/>
                  <a:gd name="T59" fmla="*/ 89538 h 254"/>
                  <a:gd name="T60" fmla="*/ 76838 w 219"/>
                  <a:gd name="T61" fmla="*/ 89538 h 254"/>
                  <a:gd name="T62" fmla="*/ 76838 w 219"/>
                  <a:gd name="T63" fmla="*/ 89538 h 254"/>
                  <a:gd name="T64" fmla="*/ 76475 w 219"/>
                  <a:gd name="T65" fmla="*/ 90263 h 254"/>
                  <a:gd name="T66" fmla="*/ 76475 w 219"/>
                  <a:gd name="T67" fmla="*/ 90263 h 254"/>
                  <a:gd name="T68" fmla="*/ 76475 w 219"/>
                  <a:gd name="T69" fmla="*/ 90263 h 254"/>
                  <a:gd name="T70" fmla="*/ 76475 w 219"/>
                  <a:gd name="T71" fmla="*/ 90263 h 254"/>
                  <a:gd name="T72" fmla="*/ 75751 w 219"/>
                  <a:gd name="T73" fmla="*/ 90625 h 254"/>
                  <a:gd name="T74" fmla="*/ 75751 w 219"/>
                  <a:gd name="T75" fmla="*/ 90625 h 254"/>
                  <a:gd name="T76" fmla="*/ 75751 w 219"/>
                  <a:gd name="T77" fmla="*/ 90988 h 254"/>
                  <a:gd name="T78" fmla="*/ 75751 w 219"/>
                  <a:gd name="T79" fmla="*/ 90988 h 254"/>
                  <a:gd name="T80" fmla="*/ 75388 w 219"/>
                  <a:gd name="T81" fmla="*/ 91350 h 254"/>
                  <a:gd name="T82" fmla="*/ 75388 w 219"/>
                  <a:gd name="T83" fmla="*/ 91350 h 254"/>
                  <a:gd name="T84" fmla="*/ 75388 w 219"/>
                  <a:gd name="T85" fmla="*/ 91713 h 254"/>
                  <a:gd name="T86" fmla="*/ 75388 w 219"/>
                  <a:gd name="T87" fmla="*/ 91713 h 254"/>
                  <a:gd name="T88" fmla="*/ 75026 w 219"/>
                  <a:gd name="T89" fmla="*/ 91713 h 254"/>
                  <a:gd name="T90" fmla="*/ 0 w 219"/>
                  <a:gd name="T91" fmla="*/ 6163 h 2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9" h="254">
                    <a:moveTo>
                      <a:pt x="0" y="17"/>
                    </a:moveTo>
                    <a:lnTo>
                      <a:pt x="0" y="17"/>
                    </a:lnTo>
                    <a:cubicBezTo>
                      <a:pt x="1" y="16"/>
                      <a:pt x="2" y="15"/>
                      <a:pt x="3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11" y="13"/>
                      <a:pt x="95" y="0"/>
                      <a:pt x="155" y="55"/>
                    </a:cubicBezTo>
                    <a:cubicBezTo>
                      <a:pt x="199" y="94"/>
                      <a:pt x="218" y="157"/>
                      <a:pt x="213" y="242"/>
                    </a:cubicBezTo>
                    <a:cubicBezTo>
                      <a:pt x="213" y="242"/>
                      <a:pt x="213" y="242"/>
                      <a:pt x="213" y="243"/>
                    </a:cubicBezTo>
                    <a:cubicBezTo>
                      <a:pt x="213" y="243"/>
                      <a:pt x="213" y="243"/>
                      <a:pt x="213" y="244"/>
                    </a:cubicBezTo>
                    <a:cubicBezTo>
                      <a:pt x="212" y="245"/>
                      <a:pt x="212" y="245"/>
                      <a:pt x="212" y="246"/>
                    </a:cubicBezTo>
                    <a:cubicBezTo>
                      <a:pt x="212" y="246"/>
                      <a:pt x="212" y="246"/>
                      <a:pt x="212" y="247"/>
                    </a:cubicBezTo>
                    <a:cubicBezTo>
                      <a:pt x="211" y="248"/>
                      <a:pt x="211" y="249"/>
                      <a:pt x="211" y="249"/>
                    </a:cubicBezTo>
                    <a:cubicBezTo>
                      <a:pt x="210" y="250"/>
                      <a:pt x="210" y="250"/>
                      <a:pt x="209" y="250"/>
                    </a:cubicBezTo>
                    <a:lnTo>
                      <a:pt x="209" y="251"/>
                    </a:lnTo>
                    <a:cubicBezTo>
                      <a:pt x="209" y="251"/>
                      <a:pt x="208" y="251"/>
                      <a:pt x="208" y="252"/>
                    </a:cubicBezTo>
                    <a:cubicBezTo>
                      <a:pt x="208" y="252"/>
                      <a:pt x="208" y="252"/>
                      <a:pt x="208" y="253"/>
                    </a:cubicBezTo>
                    <a:cubicBezTo>
                      <a:pt x="207" y="253"/>
                      <a:pt x="207" y="253"/>
                      <a:pt x="207" y="253"/>
                    </a:cubicBezTo>
                    <a:lnTo>
                      <a:pt x="0" y="1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31" name="Freeform 412">
                <a:extLst>
                  <a:ext uri="{FF2B5EF4-FFF2-40B4-BE49-F238E27FC236}">
                    <a16:creationId xmlns="" xmlns:a16="http://schemas.microsoft.com/office/drawing/2014/main" id="{EF9E40AC-90B0-6642-A027-4B3FEC9CE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888" y="2416175"/>
                <a:ext cx="85725" cy="85725"/>
              </a:xfrm>
              <a:custGeom>
                <a:avLst/>
                <a:gdLst>
                  <a:gd name="T0" fmla="*/ 85362 w 236"/>
                  <a:gd name="T1" fmla="*/ 84296 h 240"/>
                  <a:gd name="T2" fmla="*/ 85362 w 236"/>
                  <a:gd name="T3" fmla="*/ 84296 h 240"/>
                  <a:gd name="T4" fmla="*/ 84999 w 236"/>
                  <a:gd name="T5" fmla="*/ 84653 h 240"/>
                  <a:gd name="T6" fmla="*/ 84999 w 236"/>
                  <a:gd name="T7" fmla="*/ 84653 h 240"/>
                  <a:gd name="T8" fmla="*/ 84635 w 236"/>
                  <a:gd name="T9" fmla="*/ 84653 h 240"/>
                  <a:gd name="T10" fmla="*/ 84635 w 236"/>
                  <a:gd name="T11" fmla="*/ 84653 h 240"/>
                  <a:gd name="T12" fmla="*/ 83909 w 236"/>
                  <a:gd name="T13" fmla="*/ 84653 h 240"/>
                  <a:gd name="T14" fmla="*/ 83909 w 236"/>
                  <a:gd name="T15" fmla="*/ 84653 h 240"/>
                  <a:gd name="T16" fmla="*/ 83909 w 236"/>
                  <a:gd name="T17" fmla="*/ 84653 h 240"/>
                  <a:gd name="T18" fmla="*/ 83909 w 236"/>
                  <a:gd name="T19" fmla="*/ 84653 h 240"/>
                  <a:gd name="T20" fmla="*/ 83909 w 236"/>
                  <a:gd name="T21" fmla="*/ 85011 h 240"/>
                  <a:gd name="T22" fmla="*/ 83909 w 236"/>
                  <a:gd name="T23" fmla="*/ 85011 h 240"/>
                  <a:gd name="T24" fmla="*/ 83546 w 236"/>
                  <a:gd name="T25" fmla="*/ 85011 h 240"/>
                  <a:gd name="T26" fmla="*/ 83546 w 236"/>
                  <a:gd name="T27" fmla="*/ 85011 h 240"/>
                  <a:gd name="T28" fmla="*/ 83182 w 236"/>
                  <a:gd name="T29" fmla="*/ 85368 h 240"/>
                  <a:gd name="T30" fmla="*/ 83182 w 236"/>
                  <a:gd name="T31" fmla="*/ 85368 h 240"/>
                  <a:gd name="T32" fmla="*/ 82456 w 236"/>
                  <a:gd name="T33" fmla="*/ 85368 h 240"/>
                  <a:gd name="T34" fmla="*/ 82456 w 236"/>
                  <a:gd name="T35" fmla="*/ 85368 h 240"/>
                  <a:gd name="T36" fmla="*/ 82093 w 236"/>
                  <a:gd name="T37" fmla="*/ 85368 h 240"/>
                  <a:gd name="T38" fmla="*/ 82093 w 236"/>
                  <a:gd name="T39" fmla="*/ 85368 h 240"/>
                  <a:gd name="T40" fmla="*/ 82093 w 236"/>
                  <a:gd name="T41" fmla="*/ 85368 h 240"/>
                  <a:gd name="T42" fmla="*/ 82093 w 236"/>
                  <a:gd name="T43" fmla="*/ 85368 h 240"/>
                  <a:gd name="T44" fmla="*/ 17072 w 236"/>
                  <a:gd name="T45" fmla="*/ 56793 h 240"/>
                  <a:gd name="T46" fmla="*/ 17072 w 236"/>
                  <a:gd name="T47" fmla="*/ 56793 h 240"/>
                  <a:gd name="T48" fmla="*/ 8718 w 236"/>
                  <a:gd name="T49" fmla="*/ 2500 h 240"/>
                  <a:gd name="T50" fmla="*/ 8718 w 236"/>
                  <a:gd name="T51" fmla="*/ 2500 h 240"/>
                  <a:gd name="T52" fmla="*/ 8718 w 236"/>
                  <a:gd name="T53" fmla="*/ 2143 h 240"/>
                  <a:gd name="T54" fmla="*/ 8718 w 236"/>
                  <a:gd name="T55" fmla="*/ 2143 h 240"/>
                  <a:gd name="T56" fmla="*/ 8718 w 236"/>
                  <a:gd name="T57" fmla="*/ 2143 h 240"/>
                  <a:gd name="T58" fmla="*/ 8718 w 236"/>
                  <a:gd name="T59" fmla="*/ 2143 h 240"/>
                  <a:gd name="T60" fmla="*/ 9081 w 236"/>
                  <a:gd name="T61" fmla="*/ 2143 h 240"/>
                  <a:gd name="T62" fmla="*/ 9081 w 236"/>
                  <a:gd name="T63" fmla="*/ 2143 h 240"/>
                  <a:gd name="T64" fmla="*/ 9444 w 236"/>
                  <a:gd name="T65" fmla="*/ 1072 h 240"/>
                  <a:gd name="T66" fmla="*/ 9444 w 236"/>
                  <a:gd name="T67" fmla="*/ 1072 h 240"/>
                  <a:gd name="T68" fmla="*/ 9444 w 236"/>
                  <a:gd name="T69" fmla="*/ 714 h 240"/>
                  <a:gd name="T70" fmla="*/ 9444 w 236"/>
                  <a:gd name="T71" fmla="*/ 714 h 240"/>
                  <a:gd name="T72" fmla="*/ 10171 w 236"/>
                  <a:gd name="T73" fmla="*/ 0 h 240"/>
                  <a:gd name="T74" fmla="*/ 85362 w 236"/>
                  <a:gd name="T75" fmla="*/ 84296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6" h="240">
                    <a:moveTo>
                      <a:pt x="235" y="236"/>
                    </a:moveTo>
                    <a:lnTo>
                      <a:pt x="235" y="236"/>
                    </a:lnTo>
                    <a:cubicBezTo>
                      <a:pt x="235" y="236"/>
                      <a:pt x="234" y="236"/>
                      <a:pt x="234" y="237"/>
                    </a:cubicBezTo>
                    <a:cubicBezTo>
                      <a:pt x="233" y="237"/>
                      <a:pt x="233" y="237"/>
                      <a:pt x="233" y="237"/>
                    </a:cubicBezTo>
                    <a:cubicBezTo>
                      <a:pt x="232" y="237"/>
                      <a:pt x="232" y="237"/>
                      <a:pt x="231" y="237"/>
                    </a:cubicBezTo>
                    <a:cubicBezTo>
                      <a:pt x="231" y="238"/>
                      <a:pt x="231" y="238"/>
                      <a:pt x="231" y="238"/>
                    </a:cubicBezTo>
                    <a:cubicBezTo>
                      <a:pt x="230" y="238"/>
                      <a:pt x="230" y="238"/>
                      <a:pt x="230" y="238"/>
                    </a:cubicBezTo>
                    <a:cubicBezTo>
                      <a:pt x="229" y="238"/>
                      <a:pt x="229" y="238"/>
                      <a:pt x="229" y="239"/>
                    </a:cubicBezTo>
                    <a:cubicBezTo>
                      <a:pt x="228" y="239"/>
                      <a:pt x="228" y="239"/>
                      <a:pt x="227" y="239"/>
                    </a:cubicBezTo>
                    <a:cubicBezTo>
                      <a:pt x="227" y="239"/>
                      <a:pt x="227" y="239"/>
                      <a:pt x="226" y="239"/>
                    </a:cubicBezTo>
                    <a:cubicBezTo>
                      <a:pt x="140" y="233"/>
                      <a:pt x="81" y="206"/>
                      <a:pt x="47" y="159"/>
                    </a:cubicBezTo>
                    <a:cubicBezTo>
                      <a:pt x="0" y="92"/>
                      <a:pt x="23" y="10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lnTo>
                      <a:pt x="25" y="6"/>
                    </a:lnTo>
                    <a:cubicBezTo>
                      <a:pt x="25" y="5"/>
                      <a:pt x="25" y="4"/>
                      <a:pt x="26" y="3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8" y="1"/>
                      <a:pt x="28" y="0"/>
                    </a:cubicBezTo>
                    <a:lnTo>
                      <a:pt x="235" y="23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32" name="Freeform 413">
                <a:extLst>
                  <a:ext uri="{FF2B5EF4-FFF2-40B4-BE49-F238E27FC236}">
                    <a16:creationId xmlns="" xmlns:a16="http://schemas.microsoft.com/office/drawing/2014/main" id="{635D3025-1001-1748-A62E-B5D596CC7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688" y="2303463"/>
                <a:ext cx="77787" cy="92075"/>
              </a:xfrm>
              <a:custGeom>
                <a:avLst/>
                <a:gdLst>
                  <a:gd name="T0" fmla="*/ 0 w 218"/>
                  <a:gd name="T1" fmla="*/ 6499 h 255"/>
                  <a:gd name="T2" fmla="*/ 0 w 218"/>
                  <a:gd name="T3" fmla="*/ 6499 h 255"/>
                  <a:gd name="T4" fmla="*/ 714 w 218"/>
                  <a:gd name="T5" fmla="*/ 5416 h 255"/>
                  <a:gd name="T6" fmla="*/ 714 w 218"/>
                  <a:gd name="T7" fmla="*/ 5416 h 255"/>
                  <a:gd name="T8" fmla="*/ 1070 w 218"/>
                  <a:gd name="T9" fmla="*/ 5416 h 255"/>
                  <a:gd name="T10" fmla="*/ 1070 w 218"/>
                  <a:gd name="T11" fmla="*/ 5416 h 255"/>
                  <a:gd name="T12" fmla="*/ 2141 w 218"/>
                  <a:gd name="T13" fmla="*/ 5055 h 255"/>
                  <a:gd name="T14" fmla="*/ 2141 w 218"/>
                  <a:gd name="T15" fmla="*/ 5055 h 255"/>
                  <a:gd name="T16" fmla="*/ 2141 w 218"/>
                  <a:gd name="T17" fmla="*/ 5055 h 255"/>
                  <a:gd name="T18" fmla="*/ 2141 w 218"/>
                  <a:gd name="T19" fmla="*/ 5055 h 255"/>
                  <a:gd name="T20" fmla="*/ 2141 w 218"/>
                  <a:gd name="T21" fmla="*/ 5055 h 255"/>
                  <a:gd name="T22" fmla="*/ 2141 w 218"/>
                  <a:gd name="T23" fmla="*/ 5055 h 255"/>
                  <a:gd name="T24" fmla="*/ 2498 w 218"/>
                  <a:gd name="T25" fmla="*/ 5055 h 255"/>
                  <a:gd name="T26" fmla="*/ 2498 w 218"/>
                  <a:gd name="T27" fmla="*/ 5055 h 255"/>
                  <a:gd name="T28" fmla="*/ 54950 w 218"/>
                  <a:gd name="T29" fmla="*/ 19859 h 255"/>
                  <a:gd name="T30" fmla="*/ 54950 w 218"/>
                  <a:gd name="T31" fmla="*/ 19859 h 255"/>
                  <a:gd name="T32" fmla="*/ 75646 w 218"/>
                  <a:gd name="T33" fmla="*/ 87381 h 255"/>
                  <a:gd name="T34" fmla="*/ 75646 w 218"/>
                  <a:gd name="T35" fmla="*/ 87381 h 255"/>
                  <a:gd name="T36" fmla="*/ 75646 w 218"/>
                  <a:gd name="T37" fmla="*/ 87381 h 255"/>
                  <a:gd name="T38" fmla="*/ 75646 w 218"/>
                  <a:gd name="T39" fmla="*/ 87381 h 255"/>
                  <a:gd name="T40" fmla="*/ 75646 w 218"/>
                  <a:gd name="T41" fmla="*/ 88103 h 255"/>
                  <a:gd name="T42" fmla="*/ 75646 w 218"/>
                  <a:gd name="T43" fmla="*/ 88103 h 255"/>
                  <a:gd name="T44" fmla="*/ 75646 w 218"/>
                  <a:gd name="T45" fmla="*/ 88464 h 255"/>
                  <a:gd name="T46" fmla="*/ 75646 w 218"/>
                  <a:gd name="T47" fmla="*/ 88464 h 255"/>
                  <a:gd name="T48" fmla="*/ 75289 w 218"/>
                  <a:gd name="T49" fmla="*/ 88825 h 255"/>
                  <a:gd name="T50" fmla="*/ 75289 w 218"/>
                  <a:gd name="T51" fmla="*/ 88825 h 255"/>
                  <a:gd name="T52" fmla="*/ 75289 w 218"/>
                  <a:gd name="T53" fmla="*/ 89186 h 255"/>
                  <a:gd name="T54" fmla="*/ 75289 w 218"/>
                  <a:gd name="T55" fmla="*/ 89186 h 255"/>
                  <a:gd name="T56" fmla="*/ 75289 w 218"/>
                  <a:gd name="T57" fmla="*/ 89547 h 255"/>
                  <a:gd name="T58" fmla="*/ 75289 w 218"/>
                  <a:gd name="T59" fmla="*/ 89547 h 255"/>
                  <a:gd name="T60" fmla="*/ 75289 w 218"/>
                  <a:gd name="T61" fmla="*/ 89547 h 255"/>
                  <a:gd name="T62" fmla="*/ 75289 w 218"/>
                  <a:gd name="T63" fmla="*/ 89547 h 255"/>
                  <a:gd name="T64" fmla="*/ 74932 w 218"/>
                  <a:gd name="T65" fmla="*/ 89909 h 255"/>
                  <a:gd name="T66" fmla="*/ 74576 w 218"/>
                  <a:gd name="T67" fmla="*/ 90270 h 255"/>
                  <a:gd name="T68" fmla="*/ 74576 w 218"/>
                  <a:gd name="T69" fmla="*/ 90270 h 255"/>
                  <a:gd name="T70" fmla="*/ 74576 w 218"/>
                  <a:gd name="T71" fmla="*/ 90631 h 255"/>
                  <a:gd name="T72" fmla="*/ 74576 w 218"/>
                  <a:gd name="T73" fmla="*/ 90631 h 255"/>
                  <a:gd name="T74" fmla="*/ 74219 w 218"/>
                  <a:gd name="T75" fmla="*/ 90631 h 255"/>
                  <a:gd name="T76" fmla="*/ 74219 w 218"/>
                  <a:gd name="T77" fmla="*/ 90631 h 255"/>
                  <a:gd name="T78" fmla="*/ 73862 w 218"/>
                  <a:gd name="T79" fmla="*/ 90992 h 255"/>
                  <a:gd name="T80" fmla="*/ 73862 w 218"/>
                  <a:gd name="T81" fmla="*/ 90992 h 255"/>
                  <a:gd name="T82" fmla="*/ 73862 w 218"/>
                  <a:gd name="T83" fmla="*/ 91353 h 255"/>
                  <a:gd name="T84" fmla="*/ 73862 w 218"/>
                  <a:gd name="T85" fmla="*/ 91353 h 255"/>
                  <a:gd name="T86" fmla="*/ 73148 w 218"/>
                  <a:gd name="T87" fmla="*/ 91714 h 255"/>
                  <a:gd name="T88" fmla="*/ 0 w 218"/>
                  <a:gd name="T89" fmla="*/ 6499 h 2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8" h="255">
                    <a:moveTo>
                      <a:pt x="0" y="18"/>
                    </a:moveTo>
                    <a:lnTo>
                      <a:pt x="0" y="18"/>
                    </a:lnTo>
                    <a:cubicBezTo>
                      <a:pt x="0" y="16"/>
                      <a:pt x="1" y="16"/>
                      <a:pt x="2" y="15"/>
                    </a:cubicBezTo>
                    <a:lnTo>
                      <a:pt x="3" y="15"/>
                    </a:lnTo>
                    <a:cubicBezTo>
                      <a:pt x="3" y="15"/>
                      <a:pt x="5" y="15"/>
                      <a:pt x="6" y="14"/>
                    </a:cubicBezTo>
                    <a:lnTo>
                      <a:pt x="7" y="14"/>
                    </a:lnTo>
                    <a:cubicBezTo>
                      <a:pt x="10" y="13"/>
                      <a:pt x="94" y="0"/>
                      <a:pt x="154" y="55"/>
                    </a:cubicBezTo>
                    <a:cubicBezTo>
                      <a:pt x="198" y="94"/>
                      <a:pt x="217" y="157"/>
                      <a:pt x="212" y="242"/>
                    </a:cubicBezTo>
                    <a:cubicBezTo>
                      <a:pt x="212" y="243"/>
                      <a:pt x="212" y="244"/>
                      <a:pt x="212" y="244"/>
                    </a:cubicBezTo>
                    <a:lnTo>
                      <a:pt x="212" y="245"/>
                    </a:lnTo>
                    <a:cubicBezTo>
                      <a:pt x="212" y="245"/>
                      <a:pt x="211" y="245"/>
                      <a:pt x="211" y="246"/>
                    </a:cubicBezTo>
                    <a:cubicBezTo>
                      <a:pt x="211" y="246"/>
                      <a:pt x="211" y="246"/>
                      <a:pt x="211" y="247"/>
                    </a:cubicBezTo>
                    <a:cubicBezTo>
                      <a:pt x="211" y="247"/>
                      <a:pt x="211" y="247"/>
                      <a:pt x="211" y="248"/>
                    </a:cubicBezTo>
                    <a:cubicBezTo>
                      <a:pt x="211" y="248"/>
                      <a:pt x="210" y="248"/>
                      <a:pt x="210" y="249"/>
                    </a:cubicBezTo>
                    <a:lnTo>
                      <a:pt x="209" y="250"/>
                    </a:lnTo>
                    <a:cubicBezTo>
                      <a:pt x="209" y="250"/>
                      <a:pt x="209" y="250"/>
                      <a:pt x="209" y="251"/>
                    </a:cubicBezTo>
                    <a:cubicBezTo>
                      <a:pt x="208" y="251"/>
                      <a:pt x="208" y="251"/>
                      <a:pt x="208" y="251"/>
                    </a:cubicBezTo>
                    <a:cubicBezTo>
                      <a:pt x="208" y="252"/>
                      <a:pt x="208" y="252"/>
                      <a:pt x="207" y="252"/>
                    </a:cubicBezTo>
                    <a:cubicBezTo>
                      <a:pt x="207" y="252"/>
                      <a:pt x="207" y="252"/>
                      <a:pt x="207" y="253"/>
                    </a:cubicBezTo>
                    <a:cubicBezTo>
                      <a:pt x="206" y="253"/>
                      <a:pt x="206" y="253"/>
                      <a:pt x="205" y="254"/>
                    </a:cubicBezTo>
                    <a:lnTo>
                      <a:pt x="0" y="1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33" name="Freeform 414">
                <a:extLst>
                  <a:ext uri="{FF2B5EF4-FFF2-40B4-BE49-F238E27FC236}">
                    <a16:creationId xmlns="" xmlns:a16="http://schemas.microsoft.com/office/drawing/2014/main" id="{BA43C03C-6CF3-3640-8A4E-BDF2BDECD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5575" y="2309813"/>
                <a:ext cx="84138" cy="85725"/>
              </a:xfrm>
              <a:custGeom>
                <a:avLst/>
                <a:gdLst>
                  <a:gd name="T0" fmla="*/ 83780 w 235"/>
                  <a:gd name="T1" fmla="*/ 84649 h 239"/>
                  <a:gd name="T2" fmla="*/ 83780 w 235"/>
                  <a:gd name="T3" fmla="*/ 84649 h 239"/>
                  <a:gd name="T4" fmla="*/ 83780 w 235"/>
                  <a:gd name="T5" fmla="*/ 84649 h 239"/>
                  <a:gd name="T6" fmla="*/ 83780 w 235"/>
                  <a:gd name="T7" fmla="*/ 84649 h 239"/>
                  <a:gd name="T8" fmla="*/ 83064 w 235"/>
                  <a:gd name="T9" fmla="*/ 84649 h 239"/>
                  <a:gd name="T10" fmla="*/ 83064 w 235"/>
                  <a:gd name="T11" fmla="*/ 84649 h 239"/>
                  <a:gd name="T12" fmla="*/ 82706 w 235"/>
                  <a:gd name="T13" fmla="*/ 85008 h 239"/>
                  <a:gd name="T14" fmla="*/ 82706 w 235"/>
                  <a:gd name="T15" fmla="*/ 85008 h 239"/>
                  <a:gd name="T16" fmla="*/ 82706 w 235"/>
                  <a:gd name="T17" fmla="*/ 85008 h 239"/>
                  <a:gd name="T18" fmla="*/ 82706 w 235"/>
                  <a:gd name="T19" fmla="*/ 85008 h 239"/>
                  <a:gd name="T20" fmla="*/ 82706 w 235"/>
                  <a:gd name="T21" fmla="*/ 85008 h 239"/>
                  <a:gd name="T22" fmla="*/ 82706 w 235"/>
                  <a:gd name="T23" fmla="*/ 85008 h 239"/>
                  <a:gd name="T24" fmla="*/ 82348 w 235"/>
                  <a:gd name="T25" fmla="*/ 85008 h 239"/>
                  <a:gd name="T26" fmla="*/ 82348 w 235"/>
                  <a:gd name="T27" fmla="*/ 85008 h 239"/>
                  <a:gd name="T28" fmla="*/ 81632 w 235"/>
                  <a:gd name="T29" fmla="*/ 85008 h 239"/>
                  <a:gd name="T30" fmla="*/ 81632 w 235"/>
                  <a:gd name="T31" fmla="*/ 85008 h 239"/>
                  <a:gd name="T32" fmla="*/ 81274 w 235"/>
                  <a:gd name="T33" fmla="*/ 85366 h 239"/>
                  <a:gd name="T34" fmla="*/ 81274 w 235"/>
                  <a:gd name="T35" fmla="*/ 85366 h 239"/>
                  <a:gd name="T36" fmla="*/ 80916 w 235"/>
                  <a:gd name="T37" fmla="*/ 85366 h 239"/>
                  <a:gd name="T38" fmla="*/ 80916 w 235"/>
                  <a:gd name="T39" fmla="*/ 85366 h 239"/>
                  <a:gd name="T40" fmla="*/ 80916 w 235"/>
                  <a:gd name="T41" fmla="*/ 85366 h 239"/>
                  <a:gd name="T42" fmla="*/ 80916 w 235"/>
                  <a:gd name="T43" fmla="*/ 85366 h 239"/>
                  <a:gd name="T44" fmla="*/ 16828 w 235"/>
                  <a:gd name="T45" fmla="*/ 56313 h 239"/>
                  <a:gd name="T46" fmla="*/ 16828 w 235"/>
                  <a:gd name="T47" fmla="*/ 56313 h 239"/>
                  <a:gd name="T48" fmla="*/ 8593 w 235"/>
                  <a:gd name="T49" fmla="*/ 2152 h 239"/>
                  <a:gd name="T50" fmla="*/ 8593 w 235"/>
                  <a:gd name="T51" fmla="*/ 2152 h 239"/>
                  <a:gd name="T52" fmla="*/ 8593 w 235"/>
                  <a:gd name="T53" fmla="*/ 1793 h 239"/>
                  <a:gd name="T54" fmla="*/ 8593 w 235"/>
                  <a:gd name="T55" fmla="*/ 1793 h 239"/>
                  <a:gd name="T56" fmla="*/ 8951 w 235"/>
                  <a:gd name="T57" fmla="*/ 1793 h 239"/>
                  <a:gd name="T58" fmla="*/ 8951 w 235"/>
                  <a:gd name="T59" fmla="*/ 1793 h 239"/>
                  <a:gd name="T60" fmla="*/ 8951 w 235"/>
                  <a:gd name="T61" fmla="*/ 1793 h 239"/>
                  <a:gd name="T62" fmla="*/ 8951 w 235"/>
                  <a:gd name="T63" fmla="*/ 1793 h 239"/>
                  <a:gd name="T64" fmla="*/ 9309 w 235"/>
                  <a:gd name="T65" fmla="*/ 717 h 239"/>
                  <a:gd name="T66" fmla="*/ 9309 w 235"/>
                  <a:gd name="T67" fmla="*/ 717 h 239"/>
                  <a:gd name="T68" fmla="*/ 9309 w 235"/>
                  <a:gd name="T69" fmla="*/ 717 h 239"/>
                  <a:gd name="T70" fmla="*/ 9309 w 235"/>
                  <a:gd name="T71" fmla="*/ 717 h 239"/>
                  <a:gd name="T72" fmla="*/ 10383 w 235"/>
                  <a:gd name="T73" fmla="*/ 0 h 239"/>
                  <a:gd name="T74" fmla="*/ 83780 w 235"/>
                  <a:gd name="T75" fmla="*/ 84649 h 2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5" h="239">
                    <a:moveTo>
                      <a:pt x="234" y="236"/>
                    </a:moveTo>
                    <a:lnTo>
                      <a:pt x="234" y="236"/>
                    </a:lnTo>
                    <a:cubicBezTo>
                      <a:pt x="233" y="236"/>
                      <a:pt x="233" y="236"/>
                      <a:pt x="232" y="236"/>
                    </a:cubicBezTo>
                    <a:cubicBezTo>
                      <a:pt x="232" y="237"/>
                      <a:pt x="232" y="237"/>
                      <a:pt x="231" y="237"/>
                    </a:cubicBezTo>
                    <a:cubicBezTo>
                      <a:pt x="230" y="237"/>
                      <a:pt x="230" y="237"/>
                      <a:pt x="230" y="237"/>
                    </a:cubicBezTo>
                    <a:cubicBezTo>
                      <a:pt x="229" y="237"/>
                      <a:pt x="229" y="237"/>
                      <a:pt x="228" y="237"/>
                    </a:cubicBezTo>
                    <a:cubicBezTo>
                      <a:pt x="228" y="237"/>
                      <a:pt x="228" y="238"/>
                      <a:pt x="227" y="238"/>
                    </a:cubicBezTo>
                    <a:cubicBezTo>
                      <a:pt x="227" y="238"/>
                      <a:pt x="227" y="238"/>
                      <a:pt x="226" y="238"/>
                    </a:cubicBezTo>
                    <a:cubicBezTo>
                      <a:pt x="141" y="233"/>
                      <a:pt x="80" y="206"/>
                      <a:pt x="47" y="157"/>
                    </a:cubicBezTo>
                    <a:cubicBezTo>
                      <a:pt x="0" y="91"/>
                      <a:pt x="23" y="10"/>
                      <a:pt x="24" y="6"/>
                    </a:cubicBezTo>
                    <a:cubicBezTo>
                      <a:pt x="24" y="6"/>
                      <a:pt x="24" y="6"/>
                      <a:pt x="2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4"/>
                      <a:pt x="25" y="3"/>
                      <a:pt x="26" y="2"/>
                    </a:cubicBezTo>
                    <a:cubicBezTo>
                      <a:pt x="27" y="1"/>
                      <a:pt x="28" y="0"/>
                      <a:pt x="29" y="0"/>
                    </a:cubicBezTo>
                    <a:lnTo>
                      <a:pt x="234" y="23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34" name="Freeform 415">
                <a:extLst>
                  <a:ext uri="{FF2B5EF4-FFF2-40B4-BE49-F238E27FC236}">
                    <a16:creationId xmlns="" xmlns:a16="http://schemas.microsoft.com/office/drawing/2014/main" id="{D410BC2A-A3F2-EB4F-B633-508E92118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2238" y="2530475"/>
                <a:ext cx="79375" cy="90488"/>
              </a:xfrm>
              <a:custGeom>
                <a:avLst/>
                <a:gdLst>
                  <a:gd name="T0" fmla="*/ 0 w 219"/>
                  <a:gd name="T1" fmla="*/ 5723 h 253"/>
                  <a:gd name="T2" fmla="*/ 0 w 219"/>
                  <a:gd name="T3" fmla="*/ 5723 h 253"/>
                  <a:gd name="T4" fmla="*/ 1087 w 219"/>
                  <a:gd name="T5" fmla="*/ 5007 h 253"/>
                  <a:gd name="T6" fmla="*/ 1087 w 219"/>
                  <a:gd name="T7" fmla="*/ 5007 h 253"/>
                  <a:gd name="T8" fmla="*/ 1087 w 219"/>
                  <a:gd name="T9" fmla="*/ 5007 h 253"/>
                  <a:gd name="T10" fmla="*/ 1087 w 219"/>
                  <a:gd name="T11" fmla="*/ 5007 h 253"/>
                  <a:gd name="T12" fmla="*/ 2537 w 219"/>
                  <a:gd name="T13" fmla="*/ 4650 h 253"/>
                  <a:gd name="T14" fmla="*/ 2537 w 219"/>
                  <a:gd name="T15" fmla="*/ 4650 h 253"/>
                  <a:gd name="T16" fmla="*/ 2537 w 219"/>
                  <a:gd name="T17" fmla="*/ 4650 h 253"/>
                  <a:gd name="T18" fmla="*/ 2537 w 219"/>
                  <a:gd name="T19" fmla="*/ 4650 h 253"/>
                  <a:gd name="T20" fmla="*/ 2537 w 219"/>
                  <a:gd name="T21" fmla="*/ 4650 h 253"/>
                  <a:gd name="T22" fmla="*/ 2900 w 219"/>
                  <a:gd name="T23" fmla="*/ 4650 h 253"/>
                  <a:gd name="T24" fmla="*/ 2900 w 219"/>
                  <a:gd name="T25" fmla="*/ 4650 h 253"/>
                  <a:gd name="T26" fmla="*/ 56179 w 219"/>
                  <a:gd name="T27" fmla="*/ 19314 h 253"/>
                  <a:gd name="T28" fmla="*/ 56179 w 219"/>
                  <a:gd name="T29" fmla="*/ 19314 h 253"/>
                  <a:gd name="T30" fmla="*/ 77200 w 219"/>
                  <a:gd name="T31" fmla="*/ 86196 h 253"/>
                  <a:gd name="T32" fmla="*/ 77200 w 219"/>
                  <a:gd name="T33" fmla="*/ 86196 h 253"/>
                  <a:gd name="T34" fmla="*/ 77200 w 219"/>
                  <a:gd name="T35" fmla="*/ 86554 h 253"/>
                  <a:gd name="T36" fmla="*/ 77200 w 219"/>
                  <a:gd name="T37" fmla="*/ 86554 h 253"/>
                  <a:gd name="T38" fmla="*/ 77200 w 219"/>
                  <a:gd name="T39" fmla="*/ 86911 h 253"/>
                  <a:gd name="T40" fmla="*/ 77200 w 219"/>
                  <a:gd name="T41" fmla="*/ 86911 h 253"/>
                  <a:gd name="T42" fmla="*/ 76838 w 219"/>
                  <a:gd name="T43" fmla="*/ 87269 h 253"/>
                  <a:gd name="T44" fmla="*/ 76838 w 219"/>
                  <a:gd name="T45" fmla="*/ 87269 h 253"/>
                  <a:gd name="T46" fmla="*/ 76838 w 219"/>
                  <a:gd name="T47" fmla="*/ 87627 h 253"/>
                  <a:gd name="T48" fmla="*/ 76838 w 219"/>
                  <a:gd name="T49" fmla="*/ 87627 h 253"/>
                  <a:gd name="T50" fmla="*/ 76838 w 219"/>
                  <a:gd name="T51" fmla="*/ 87984 h 253"/>
                  <a:gd name="T52" fmla="*/ 76838 w 219"/>
                  <a:gd name="T53" fmla="*/ 87984 h 253"/>
                  <a:gd name="T54" fmla="*/ 76838 w 219"/>
                  <a:gd name="T55" fmla="*/ 88342 h 253"/>
                  <a:gd name="T56" fmla="*/ 76838 w 219"/>
                  <a:gd name="T57" fmla="*/ 88342 h 253"/>
                  <a:gd name="T58" fmla="*/ 76475 w 219"/>
                  <a:gd name="T59" fmla="*/ 88342 h 253"/>
                  <a:gd name="T60" fmla="*/ 76475 w 219"/>
                  <a:gd name="T61" fmla="*/ 88342 h 253"/>
                  <a:gd name="T62" fmla="*/ 76113 w 219"/>
                  <a:gd name="T63" fmla="*/ 88700 h 253"/>
                  <a:gd name="T64" fmla="*/ 76113 w 219"/>
                  <a:gd name="T65" fmla="*/ 88700 h 253"/>
                  <a:gd name="T66" fmla="*/ 76113 w 219"/>
                  <a:gd name="T67" fmla="*/ 89057 h 253"/>
                  <a:gd name="T68" fmla="*/ 76113 w 219"/>
                  <a:gd name="T69" fmla="*/ 89057 h 253"/>
                  <a:gd name="T70" fmla="*/ 75751 w 219"/>
                  <a:gd name="T71" fmla="*/ 89415 h 253"/>
                  <a:gd name="T72" fmla="*/ 75751 w 219"/>
                  <a:gd name="T73" fmla="*/ 89415 h 253"/>
                  <a:gd name="T74" fmla="*/ 75751 w 219"/>
                  <a:gd name="T75" fmla="*/ 89415 h 253"/>
                  <a:gd name="T76" fmla="*/ 75751 w 219"/>
                  <a:gd name="T77" fmla="*/ 89415 h 253"/>
                  <a:gd name="T78" fmla="*/ 75388 w 219"/>
                  <a:gd name="T79" fmla="*/ 89773 h 253"/>
                  <a:gd name="T80" fmla="*/ 75388 w 219"/>
                  <a:gd name="T81" fmla="*/ 89773 h 253"/>
                  <a:gd name="T82" fmla="*/ 75388 w 219"/>
                  <a:gd name="T83" fmla="*/ 90130 h 253"/>
                  <a:gd name="T84" fmla="*/ 75388 w 219"/>
                  <a:gd name="T85" fmla="*/ 90130 h 253"/>
                  <a:gd name="T86" fmla="*/ 74663 w 219"/>
                  <a:gd name="T87" fmla="*/ 90130 h 253"/>
                  <a:gd name="T88" fmla="*/ 0 w 219"/>
                  <a:gd name="T89" fmla="*/ 5723 h 25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9" h="253">
                    <a:moveTo>
                      <a:pt x="0" y="16"/>
                    </a:moveTo>
                    <a:lnTo>
                      <a:pt x="0" y="16"/>
                    </a:lnTo>
                    <a:cubicBezTo>
                      <a:pt x="1" y="16"/>
                      <a:pt x="2" y="15"/>
                      <a:pt x="3" y="14"/>
                    </a:cubicBezTo>
                    <a:cubicBezTo>
                      <a:pt x="4" y="14"/>
                      <a:pt x="6" y="13"/>
                      <a:pt x="7" y="13"/>
                    </a:cubicBezTo>
                    <a:cubicBezTo>
                      <a:pt x="7" y="13"/>
                      <a:pt x="7" y="13"/>
                      <a:pt x="8" y="13"/>
                    </a:cubicBezTo>
                    <a:cubicBezTo>
                      <a:pt x="11" y="13"/>
                      <a:pt x="95" y="0"/>
                      <a:pt x="155" y="54"/>
                    </a:cubicBezTo>
                    <a:cubicBezTo>
                      <a:pt x="199" y="93"/>
                      <a:pt x="218" y="157"/>
                      <a:pt x="213" y="241"/>
                    </a:cubicBezTo>
                    <a:cubicBezTo>
                      <a:pt x="213" y="242"/>
                      <a:pt x="213" y="242"/>
                      <a:pt x="213" y="242"/>
                    </a:cubicBezTo>
                    <a:lnTo>
                      <a:pt x="213" y="243"/>
                    </a:lnTo>
                    <a:cubicBezTo>
                      <a:pt x="213" y="243"/>
                      <a:pt x="213" y="244"/>
                      <a:pt x="212" y="244"/>
                    </a:cubicBezTo>
                    <a:cubicBezTo>
                      <a:pt x="212" y="245"/>
                      <a:pt x="212" y="245"/>
                      <a:pt x="212" y="245"/>
                    </a:cubicBezTo>
                    <a:lnTo>
                      <a:pt x="212" y="246"/>
                    </a:lnTo>
                    <a:cubicBezTo>
                      <a:pt x="212" y="246"/>
                      <a:pt x="212" y="246"/>
                      <a:pt x="212" y="247"/>
                    </a:cubicBezTo>
                    <a:cubicBezTo>
                      <a:pt x="212" y="247"/>
                      <a:pt x="212" y="247"/>
                      <a:pt x="211" y="247"/>
                    </a:cubicBezTo>
                    <a:cubicBezTo>
                      <a:pt x="211" y="248"/>
                      <a:pt x="211" y="248"/>
                      <a:pt x="210" y="248"/>
                    </a:cubicBezTo>
                    <a:lnTo>
                      <a:pt x="210" y="249"/>
                    </a:lnTo>
                    <a:cubicBezTo>
                      <a:pt x="210" y="249"/>
                      <a:pt x="210" y="249"/>
                      <a:pt x="209" y="250"/>
                    </a:cubicBezTo>
                    <a:lnTo>
                      <a:pt x="208" y="251"/>
                    </a:lnTo>
                    <a:cubicBezTo>
                      <a:pt x="208" y="252"/>
                      <a:pt x="208" y="252"/>
                      <a:pt x="208" y="252"/>
                    </a:cubicBezTo>
                    <a:cubicBezTo>
                      <a:pt x="207" y="252"/>
                      <a:pt x="207" y="252"/>
                      <a:pt x="206" y="252"/>
                    </a:cubicBezTo>
                    <a:lnTo>
                      <a:pt x="0" y="1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35" name="Freeform 416">
                <a:extLst>
                  <a:ext uri="{FF2B5EF4-FFF2-40B4-BE49-F238E27FC236}">
                    <a16:creationId xmlns="" xmlns:a16="http://schemas.microsoft.com/office/drawing/2014/main" id="{24BD6C66-B9C4-E241-A07C-DCD6F6757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2713" y="2535238"/>
                <a:ext cx="84137" cy="85725"/>
              </a:xfrm>
              <a:custGeom>
                <a:avLst/>
                <a:gdLst>
                  <a:gd name="T0" fmla="*/ 83779 w 235"/>
                  <a:gd name="T1" fmla="*/ 84296 h 240"/>
                  <a:gd name="T2" fmla="*/ 83779 w 235"/>
                  <a:gd name="T3" fmla="*/ 84296 h 240"/>
                  <a:gd name="T4" fmla="*/ 83421 w 235"/>
                  <a:gd name="T5" fmla="*/ 84653 h 240"/>
                  <a:gd name="T6" fmla="*/ 83421 w 235"/>
                  <a:gd name="T7" fmla="*/ 84653 h 240"/>
                  <a:gd name="T8" fmla="*/ 83421 w 235"/>
                  <a:gd name="T9" fmla="*/ 84653 h 240"/>
                  <a:gd name="T10" fmla="*/ 83421 w 235"/>
                  <a:gd name="T11" fmla="*/ 84653 h 240"/>
                  <a:gd name="T12" fmla="*/ 82705 w 235"/>
                  <a:gd name="T13" fmla="*/ 85011 h 240"/>
                  <a:gd name="T14" fmla="*/ 82705 w 235"/>
                  <a:gd name="T15" fmla="*/ 85011 h 240"/>
                  <a:gd name="T16" fmla="*/ 82705 w 235"/>
                  <a:gd name="T17" fmla="*/ 85011 h 240"/>
                  <a:gd name="T18" fmla="*/ 82705 w 235"/>
                  <a:gd name="T19" fmla="*/ 85011 h 240"/>
                  <a:gd name="T20" fmla="*/ 82705 w 235"/>
                  <a:gd name="T21" fmla="*/ 85011 h 240"/>
                  <a:gd name="T22" fmla="*/ 82705 w 235"/>
                  <a:gd name="T23" fmla="*/ 85011 h 240"/>
                  <a:gd name="T24" fmla="*/ 82347 w 235"/>
                  <a:gd name="T25" fmla="*/ 85368 h 240"/>
                  <a:gd name="T26" fmla="*/ 82347 w 235"/>
                  <a:gd name="T27" fmla="*/ 85368 h 240"/>
                  <a:gd name="T28" fmla="*/ 81631 w 235"/>
                  <a:gd name="T29" fmla="*/ 85368 h 240"/>
                  <a:gd name="T30" fmla="*/ 81631 w 235"/>
                  <a:gd name="T31" fmla="*/ 85368 h 240"/>
                  <a:gd name="T32" fmla="*/ 81273 w 235"/>
                  <a:gd name="T33" fmla="*/ 85368 h 240"/>
                  <a:gd name="T34" fmla="*/ 81273 w 235"/>
                  <a:gd name="T35" fmla="*/ 85368 h 240"/>
                  <a:gd name="T36" fmla="*/ 80915 w 235"/>
                  <a:gd name="T37" fmla="*/ 85368 h 240"/>
                  <a:gd name="T38" fmla="*/ 80915 w 235"/>
                  <a:gd name="T39" fmla="*/ 85368 h 240"/>
                  <a:gd name="T40" fmla="*/ 80915 w 235"/>
                  <a:gd name="T41" fmla="*/ 85368 h 240"/>
                  <a:gd name="T42" fmla="*/ 80915 w 235"/>
                  <a:gd name="T43" fmla="*/ 85368 h 240"/>
                  <a:gd name="T44" fmla="*/ 16827 w 235"/>
                  <a:gd name="T45" fmla="*/ 56793 h 240"/>
                  <a:gd name="T46" fmla="*/ 16827 w 235"/>
                  <a:gd name="T47" fmla="*/ 56793 h 240"/>
                  <a:gd name="T48" fmla="*/ 8593 w 235"/>
                  <a:gd name="T49" fmla="*/ 2500 h 240"/>
                  <a:gd name="T50" fmla="*/ 8593 w 235"/>
                  <a:gd name="T51" fmla="*/ 2500 h 240"/>
                  <a:gd name="T52" fmla="*/ 8593 w 235"/>
                  <a:gd name="T53" fmla="*/ 2500 h 240"/>
                  <a:gd name="T54" fmla="*/ 8593 w 235"/>
                  <a:gd name="T55" fmla="*/ 2500 h 240"/>
                  <a:gd name="T56" fmla="*/ 8593 w 235"/>
                  <a:gd name="T57" fmla="*/ 2500 h 240"/>
                  <a:gd name="T58" fmla="*/ 8593 w 235"/>
                  <a:gd name="T59" fmla="*/ 2500 h 240"/>
                  <a:gd name="T60" fmla="*/ 8593 w 235"/>
                  <a:gd name="T61" fmla="*/ 2143 h 240"/>
                  <a:gd name="T62" fmla="*/ 8593 w 235"/>
                  <a:gd name="T63" fmla="*/ 2143 h 240"/>
                  <a:gd name="T64" fmla="*/ 9309 w 235"/>
                  <a:gd name="T65" fmla="*/ 1072 h 240"/>
                  <a:gd name="T66" fmla="*/ 9309 w 235"/>
                  <a:gd name="T67" fmla="*/ 1072 h 240"/>
                  <a:gd name="T68" fmla="*/ 9309 w 235"/>
                  <a:gd name="T69" fmla="*/ 1072 h 240"/>
                  <a:gd name="T70" fmla="*/ 9309 w 235"/>
                  <a:gd name="T71" fmla="*/ 1072 h 240"/>
                  <a:gd name="T72" fmla="*/ 10025 w 235"/>
                  <a:gd name="T73" fmla="*/ 0 h 240"/>
                  <a:gd name="T74" fmla="*/ 83779 w 235"/>
                  <a:gd name="T75" fmla="*/ 84296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5" h="240">
                    <a:moveTo>
                      <a:pt x="234" y="236"/>
                    </a:moveTo>
                    <a:lnTo>
                      <a:pt x="234" y="236"/>
                    </a:lnTo>
                    <a:cubicBezTo>
                      <a:pt x="234" y="237"/>
                      <a:pt x="234" y="237"/>
                      <a:pt x="233" y="237"/>
                    </a:cubicBezTo>
                    <a:cubicBezTo>
                      <a:pt x="232" y="237"/>
                      <a:pt x="232" y="238"/>
                      <a:pt x="231" y="238"/>
                    </a:cubicBezTo>
                    <a:cubicBezTo>
                      <a:pt x="230" y="239"/>
                      <a:pt x="230" y="239"/>
                      <a:pt x="230" y="239"/>
                    </a:cubicBezTo>
                    <a:cubicBezTo>
                      <a:pt x="229" y="239"/>
                      <a:pt x="228" y="239"/>
                      <a:pt x="228" y="239"/>
                    </a:cubicBezTo>
                    <a:cubicBezTo>
                      <a:pt x="228" y="239"/>
                      <a:pt x="228" y="239"/>
                      <a:pt x="227" y="239"/>
                    </a:cubicBezTo>
                    <a:cubicBezTo>
                      <a:pt x="227" y="239"/>
                      <a:pt x="227" y="239"/>
                      <a:pt x="226" y="239"/>
                    </a:cubicBezTo>
                    <a:cubicBezTo>
                      <a:pt x="140" y="234"/>
                      <a:pt x="80" y="207"/>
                      <a:pt x="47" y="159"/>
                    </a:cubicBezTo>
                    <a:cubicBezTo>
                      <a:pt x="0" y="92"/>
                      <a:pt x="23" y="11"/>
                      <a:pt x="24" y="7"/>
                    </a:cubicBezTo>
                    <a:lnTo>
                      <a:pt x="24" y="6"/>
                    </a:lnTo>
                    <a:cubicBezTo>
                      <a:pt x="25" y="5"/>
                      <a:pt x="25" y="4"/>
                      <a:pt x="26" y="3"/>
                    </a:cubicBezTo>
                    <a:cubicBezTo>
                      <a:pt x="27" y="2"/>
                      <a:pt x="28" y="1"/>
                      <a:pt x="28" y="0"/>
                    </a:cubicBezTo>
                    <a:lnTo>
                      <a:pt x="234" y="23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36" name="Freeform 417">
                <a:extLst>
                  <a:ext uri="{FF2B5EF4-FFF2-40B4-BE49-F238E27FC236}">
                    <a16:creationId xmlns="" xmlns:a16="http://schemas.microsoft.com/office/drawing/2014/main" id="{15B7210A-66FC-4C43-93A8-664174D0B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3650" y="2562225"/>
                <a:ext cx="65088" cy="104775"/>
              </a:xfrm>
              <a:custGeom>
                <a:avLst/>
                <a:gdLst>
                  <a:gd name="T0" fmla="*/ 44703 w 182"/>
                  <a:gd name="T1" fmla="*/ 0 h 291"/>
                  <a:gd name="T2" fmla="*/ 44703 w 182"/>
                  <a:gd name="T3" fmla="*/ 0 h 291"/>
                  <a:gd name="T4" fmla="*/ 45776 w 182"/>
                  <a:gd name="T5" fmla="*/ 720 h 291"/>
                  <a:gd name="T6" fmla="*/ 45776 w 182"/>
                  <a:gd name="T7" fmla="*/ 720 h 291"/>
                  <a:gd name="T8" fmla="*/ 46134 w 182"/>
                  <a:gd name="T9" fmla="*/ 720 h 291"/>
                  <a:gd name="T10" fmla="*/ 46134 w 182"/>
                  <a:gd name="T11" fmla="*/ 720 h 291"/>
                  <a:gd name="T12" fmla="*/ 46849 w 182"/>
                  <a:gd name="T13" fmla="*/ 1800 h 291"/>
                  <a:gd name="T14" fmla="*/ 46849 w 182"/>
                  <a:gd name="T15" fmla="*/ 1800 h 291"/>
                  <a:gd name="T16" fmla="*/ 46849 w 182"/>
                  <a:gd name="T17" fmla="*/ 1800 h 291"/>
                  <a:gd name="T18" fmla="*/ 46849 w 182"/>
                  <a:gd name="T19" fmla="*/ 1800 h 291"/>
                  <a:gd name="T20" fmla="*/ 46849 w 182"/>
                  <a:gd name="T21" fmla="*/ 1800 h 291"/>
                  <a:gd name="T22" fmla="*/ 46849 w 182"/>
                  <a:gd name="T23" fmla="*/ 1800 h 291"/>
                  <a:gd name="T24" fmla="*/ 47207 w 182"/>
                  <a:gd name="T25" fmla="*/ 2160 h 291"/>
                  <a:gd name="T26" fmla="*/ 47207 w 182"/>
                  <a:gd name="T27" fmla="*/ 2160 h 291"/>
                  <a:gd name="T28" fmla="*/ 56505 w 182"/>
                  <a:gd name="T29" fmla="*/ 56528 h 291"/>
                  <a:gd name="T30" fmla="*/ 56505 w 182"/>
                  <a:gd name="T31" fmla="*/ 56528 h 291"/>
                  <a:gd name="T32" fmla="*/ 4649 w 182"/>
                  <a:gd name="T33" fmla="*/ 104055 h 291"/>
                  <a:gd name="T34" fmla="*/ 4649 w 182"/>
                  <a:gd name="T35" fmla="*/ 104055 h 291"/>
                  <a:gd name="T36" fmla="*/ 4649 w 182"/>
                  <a:gd name="T37" fmla="*/ 104055 h 291"/>
                  <a:gd name="T38" fmla="*/ 4649 w 182"/>
                  <a:gd name="T39" fmla="*/ 104055 h 291"/>
                  <a:gd name="T40" fmla="*/ 4292 w 182"/>
                  <a:gd name="T41" fmla="*/ 104055 h 291"/>
                  <a:gd name="T42" fmla="*/ 4292 w 182"/>
                  <a:gd name="T43" fmla="*/ 104055 h 291"/>
                  <a:gd name="T44" fmla="*/ 3934 w 182"/>
                  <a:gd name="T45" fmla="*/ 104055 h 291"/>
                  <a:gd name="T46" fmla="*/ 3934 w 182"/>
                  <a:gd name="T47" fmla="*/ 104055 h 291"/>
                  <a:gd name="T48" fmla="*/ 3576 w 182"/>
                  <a:gd name="T49" fmla="*/ 104415 h 291"/>
                  <a:gd name="T50" fmla="*/ 3576 w 182"/>
                  <a:gd name="T51" fmla="*/ 104415 h 291"/>
                  <a:gd name="T52" fmla="*/ 3219 w 182"/>
                  <a:gd name="T53" fmla="*/ 104415 h 291"/>
                  <a:gd name="T54" fmla="*/ 3219 w 182"/>
                  <a:gd name="T55" fmla="*/ 104415 h 291"/>
                  <a:gd name="T56" fmla="*/ 2861 w 182"/>
                  <a:gd name="T57" fmla="*/ 104415 h 291"/>
                  <a:gd name="T58" fmla="*/ 2861 w 182"/>
                  <a:gd name="T59" fmla="*/ 104415 h 291"/>
                  <a:gd name="T60" fmla="*/ 2503 w 182"/>
                  <a:gd name="T61" fmla="*/ 104415 h 291"/>
                  <a:gd name="T62" fmla="*/ 2503 w 182"/>
                  <a:gd name="T63" fmla="*/ 104415 h 291"/>
                  <a:gd name="T64" fmla="*/ 2146 w 182"/>
                  <a:gd name="T65" fmla="*/ 104415 h 291"/>
                  <a:gd name="T66" fmla="*/ 2146 w 182"/>
                  <a:gd name="T67" fmla="*/ 104415 h 291"/>
                  <a:gd name="T68" fmla="*/ 2146 w 182"/>
                  <a:gd name="T69" fmla="*/ 104055 h 291"/>
                  <a:gd name="T70" fmla="*/ 2146 w 182"/>
                  <a:gd name="T71" fmla="*/ 104055 h 291"/>
                  <a:gd name="T72" fmla="*/ 1431 w 182"/>
                  <a:gd name="T73" fmla="*/ 104055 h 291"/>
                  <a:gd name="T74" fmla="*/ 1431 w 182"/>
                  <a:gd name="T75" fmla="*/ 104055 h 291"/>
                  <a:gd name="T76" fmla="*/ 1073 w 182"/>
                  <a:gd name="T77" fmla="*/ 104055 h 291"/>
                  <a:gd name="T78" fmla="*/ 1073 w 182"/>
                  <a:gd name="T79" fmla="*/ 104055 h 291"/>
                  <a:gd name="T80" fmla="*/ 1073 w 182"/>
                  <a:gd name="T81" fmla="*/ 104055 h 291"/>
                  <a:gd name="T82" fmla="*/ 1073 w 182"/>
                  <a:gd name="T83" fmla="*/ 104055 h 291"/>
                  <a:gd name="T84" fmla="*/ 715 w 182"/>
                  <a:gd name="T85" fmla="*/ 103695 h 291"/>
                  <a:gd name="T86" fmla="*/ 715 w 182"/>
                  <a:gd name="T87" fmla="*/ 103695 h 291"/>
                  <a:gd name="T88" fmla="*/ 0 w 182"/>
                  <a:gd name="T89" fmla="*/ 103695 h 291"/>
                  <a:gd name="T90" fmla="*/ 44703 w 182"/>
                  <a:gd name="T91" fmla="*/ 0 h 29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2" h="291">
                    <a:moveTo>
                      <a:pt x="125" y="0"/>
                    </a:moveTo>
                    <a:lnTo>
                      <a:pt x="125" y="0"/>
                    </a:lnTo>
                    <a:cubicBezTo>
                      <a:pt x="127" y="1"/>
                      <a:pt x="128" y="1"/>
                      <a:pt x="128" y="2"/>
                    </a:cubicBezTo>
                    <a:cubicBezTo>
                      <a:pt x="128" y="2"/>
                      <a:pt x="128" y="2"/>
                      <a:pt x="129" y="2"/>
                    </a:cubicBezTo>
                    <a:cubicBezTo>
                      <a:pt x="130" y="3"/>
                      <a:pt x="130" y="4"/>
                      <a:pt x="131" y="5"/>
                    </a:cubicBezTo>
                    <a:cubicBezTo>
                      <a:pt x="131" y="5"/>
                      <a:pt x="132" y="5"/>
                      <a:pt x="132" y="6"/>
                    </a:cubicBezTo>
                    <a:cubicBezTo>
                      <a:pt x="134" y="8"/>
                      <a:pt x="181" y="78"/>
                      <a:pt x="158" y="157"/>
                    </a:cubicBezTo>
                    <a:cubicBezTo>
                      <a:pt x="141" y="212"/>
                      <a:pt x="93" y="257"/>
                      <a:pt x="13" y="289"/>
                    </a:cubicBezTo>
                    <a:lnTo>
                      <a:pt x="12" y="289"/>
                    </a:lnTo>
                    <a:lnTo>
                      <a:pt x="11" y="289"/>
                    </a:lnTo>
                    <a:cubicBezTo>
                      <a:pt x="10" y="290"/>
                      <a:pt x="10" y="290"/>
                      <a:pt x="10" y="290"/>
                    </a:cubicBezTo>
                    <a:cubicBezTo>
                      <a:pt x="9" y="290"/>
                      <a:pt x="9" y="290"/>
                      <a:pt x="9" y="290"/>
                    </a:cubicBezTo>
                    <a:lnTo>
                      <a:pt x="8" y="290"/>
                    </a:lnTo>
                    <a:cubicBezTo>
                      <a:pt x="8" y="290"/>
                      <a:pt x="8" y="290"/>
                      <a:pt x="7" y="290"/>
                    </a:cubicBezTo>
                    <a:cubicBezTo>
                      <a:pt x="7" y="290"/>
                      <a:pt x="7" y="290"/>
                      <a:pt x="6" y="290"/>
                    </a:cubicBezTo>
                    <a:cubicBezTo>
                      <a:pt x="6" y="290"/>
                      <a:pt x="6" y="290"/>
                      <a:pt x="6" y="289"/>
                    </a:cubicBezTo>
                    <a:cubicBezTo>
                      <a:pt x="5" y="289"/>
                      <a:pt x="5" y="289"/>
                      <a:pt x="4" y="289"/>
                    </a:cubicBezTo>
                    <a:cubicBezTo>
                      <a:pt x="4" y="289"/>
                      <a:pt x="4" y="289"/>
                      <a:pt x="3" y="289"/>
                    </a:cubicBezTo>
                    <a:cubicBezTo>
                      <a:pt x="2" y="289"/>
                      <a:pt x="2" y="289"/>
                      <a:pt x="2" y="288"/>
                    </a:cubicBezTo>
                    <a:cubicBezTo>
                      <a:pt x="1" y="288"/>
                      <a:pt x="1" y="288"/>
                      <a:pt x="0" y="288"/>
                    </a:cubicBezTo>
                    <a:lnTo>
                      <a:pt x="125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37" name="Freeform 418">
                <a:extLst>
                  <a:ext uri="{FF2B5EF4-FFF2-40B4-BE49-F238E27FC236}">
                    <a16:creationId xmlns="" xmlns:a16="http://schemas.microsoft.com/office/drawing/2014/main" id="{6A329601-305D-7A4F-A33D-496B1DC44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363" y="2562225"/>
                <a:ext cx="58737" cy="104775"/>
              </a:xfrm>
              <a:custGeom>
                <a:avLst/>
                <a:gdLst>
                  <a:gd name="T0" fmla="*/ 13610 w 164"/>
                  <a:gd name="T1" fmla="*/ 104414 h 290"/>
                  <a:gd name="T2" fmla="*/ 13610 w 164"/>
                  <a:gd name="T3" fmla="*/ 104414 h 290"/>
                  <a:gd name="T4" fmla="*/ 13610 w 164"/>
                  <a:gd name="T5" fmla="*/ 104052 h 290"/>
                  <a:gd name="T6" fmla="*/ 13610 w 164"/>
                  <a:gd name="T7" fmla="*/ 104052 h 290"/>
                  <a:gd name="T8" fmla="*/ 13252 w 164"/>
                  <a:gd name="T9" fmla="*/ 103691 h 290"/>
                  <a:gd name="T10" fmla="*/ 13252 w 164"/>
                  <a:gd name="T11" fmla="*/ 103691 h 290"/>
                  <a:gd name="T12" fmla="*/ 12893 w 164"/>
                  <a:gd name="T13" fmla="*/ 103691 h 290"/>
                  <a:gd name="T14" fmla="*/ 12893 w 164"/>
                  <a:gd name="T15" fmla="*/ 103691 h 290"/>
                  <a:gd name="T16" fmla="*/ 12893 w 164"/>
                  <a:gd name="T17" fmla="*/ 103330 h 290"/>
                  <a:gd name="T18" fmla="*/ 12893 w 164"/>
                  <a:gd name="T19" fmla="*/ 103330 h 290"/>
                  <a:gd name="T20" fmla="*/ 12535 w 164"/>
                  <a:gd name="T21" fmla="*/ 103330 h 290"/>
                  <a:gd name="T22" fmla="*/ 12535 w 164"/>
                  <a:gd name="T23" fmla="*/ 103330 h 290"/>
                  <a:gd name="T24" fmla="*/ 12535 w 164"/>
                  <a:gd name="T25" fmla="*/ 102969 h 290"/>
                  <a:gd name="T26" fmla="*/ 12535 w 164"/>
                  <a:gd name="T27" fmla="*/ 102969 h 290"/>
                  <a:gd name="T28" fmla="*/ 12177 w 164"/>
                  <a:gd name="T29" fmla="*/ 102607 h 290"/>
                  <a:gd name="T30" fmla="*/ 12177 w 164"/>
                  <a:gd name="T31" fmla="*/ 102607 h 290"/>
                  <a:gd name="T32" fmla="*/ 12177 w 164"/>
                  <a:gd name="T33" fmla="*/ 102246 h 290"/>
                  <a:gd name="T34" fmla="*/ 12177 w 164"/>
                  <a:gd name="T35" fmla="*/ 102246 h 290"/>
                  <a:gd name="T36" fmla="*/ 11819 w 164"/>
                  <a:gd name="T37" fmla="*/ 101885 h 290"/>
                  <a:gd name="T38" fmla="*/ 11819 w 164"/>
                  <a:gd name="T39" fmla="*/ 101885 h 290"/>
                  <a:gd name="T40" fmla="*/ 11461 w 164"/>
                  <a:gd name="T41" fmla="*/ 101523 h 290"/>
                  <a:gd name="T42" fmla="*/ 11461 w 164"/>
                  <a:gd name="T43" fmla="*/ 101523 h 290"/>
                  <a:gd name="T44" fmla="*/ 10028 w 164"/>
                  <a:gd name="T45" fmla="*/ 31071 h 290"/>
                  <a:gd name="T46" fmla="*/ 10028 w 164"/>
                  <a:gd name="T47" fmla="*/ 31071 h 290"/>
                  <a:gd name="T48" fmla="*/ 55514 w 164"/>
                  <a:gd name="T49" fmla="*/ 0 h 290"/>
                  <a:gd name="T50" fmla="*/ 55514 w 164"/>
                  <a:gd name="T51" fmla="*/ 0 h 290"/>
                  <a:gd name="T52" fmla="*/ 55872 w 164"/>
                  <a:gd name="T53" fmla="*/ 0 h 290"/>
                  <a:gd name="T54" fmla="*/ 55872 w 164"/>
                  <a:gd name="T55" fmla="*/ 0 h 290"/>
                  <a:gd name="T56" fmla="*/ 55872 w 164"/>
                  <a:gd name="T57" fmla="*/ 0 h 290"/>
                  <a:gd name="T58" fmla="*/ 55872 w 164"/>
                  <a:gd name="T59" fmla="*/ 0 h 290"/>
                  <a:gd name="T60" fmla="*/ 55872 w 164"/>
                  <a:gd name="T61" fmla="*/ 0 h 290"/>
                  <a:gd name="T62" fmla="*/ 55872 w 164"/>
                  <a:gd name="T63" fmla="*/ 0 h 290"/>
                  <a:gd name="T64" fmla="*/ 57304 w 164"/>
                  <a:gd name="T65" fmla="*/ 0 h 290"/>
                  <a:gd name="T66" fmla="*/ 57304 w 164"/>
                  <a:gd name="T67" fmla="*/ 0 h 290"/>
                  <a:gd name="T68" fmla="*/ 57663 w 164"/>
                  <a:gd name="T69" fmla="*/ 0 h 290"/>
                  <a:gd name="T70" fmla="*/ 57663 w 164"/>
                  <a:gd name="T71" fmla="*/ 0 h 290"/>
                  <a:gd name="T72" fmla="*/ 58379 w 164"/>
                  <a:gd name="T73" fmla="*/ 361 h 290"/>
                  <a:gd name="T74" fmla="*/ 13610 w 164"/>
                  <a:gd name="T75" fmla="*/ 104414 h 2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4" h="290">
                    <a:moveTo>
                      <a:pt x="38" y="289"/>
                    </a:moveTo>
                    <a:lnTo>
                      <a:pt x="38" y="289"/>
                    </a:lnTo>
                    <a:cubicBezTo>
                      <a:pt x="38" y="289"/>
                      <a:pt x="38" y="289"/>
                      <a:pt x="38" y="288"/>
                    </a:cubicBezTo>
                    <a:cubicBezTo>
                      <a:pt x="37" y="288"/>
                      <a:pt x="37" y="288"/>
                      <a:pt x="37" y="287"/>
                    </a:cubicBezTo>
                    <a:lnTo>
                      <a:pt x="36" y="287"/>
                    </a:lnTo>
                    <a:cubicBezTo>
                      <a:pt x="36" y="287"/>
                      <a:pt x="36" y="287"/>
                      <a:pt x="36" y="286"/>
                    </a:cubicBezTo>
                    <a:cubicBezTo>
                      <a:pt x="35" y="286"/>
                      <a:pt x="35" y="286"/>
                      <a:pt x="35" y="286"/>
                    </a:cubicBezTo>
                    <a:cubicBezTo>
                      <a:pt x="35" y="286"/>
                      <a:pt x="35" y="286"/>
                      <a:pt x="35" y="285"/>
                    </a:cubicBezTo>
                    <a:cubicBezTo>
                      <a:pt x="34" y="285"/>
                      <a:pt x="34" y="284"/>
                      <a:pt x="34" y="284"/>
                    </a:cubicBezTo>
                    <a:cubicBezTo>
                      <a:pt x="34" y="284"/>
                      <a:pt x="34" y="284"/>
                      <a:pt x="34" y="283"/>
                    </a:cubicBezTo>
                    <a:cubicBezTo>
                      <a:pt x="33" y="283"/>
                      <a:pt x="33" y="283"/>
                      <a:pt x="33" y="282"/>
                    </a:cubicBezTo>
                    <a:cubicBezTo>
                      <a:pt x="33" y="282"/>
                      <a:pt x="32" y="282"/>
                      <a:pt x="32" y="281"/>
                    </a:cubicBezTo>
                    <a:cubicBezTo>
                      <a:pt x="1" y="203"/>
                      <a:pt x="0" y="137"/>
                      <a:pt x="28" y="86"/>
                    </a:cubicBezTo>
                    <a:cubicBezTo>
                      <a:pt x="68" y="15"/>
                      <a:pt x="152" y="1"/>
                      <a:pt x="155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8" y="0"/>
                      <a:pt x="159" y="0"/>
                      <a:pt x="160" y="0"/>
                    </a:cubicBezTo>
                    <a:cubicBezTo>
                      <a:pt x="160" y="0"/>
                      <a:pt x="160" y="0"/>
                      <a:pt x="161" y="0"/>
                    </a:cubicBezTo>
                    <a:cubicBezTo>
                      <a:pt x="161" y="1"/>
                      <a:pt x="162" y="1"/>
                      <a:pt x="163" y="1"/>
                    </a:cubicBezTo>
                    <a:lnTo>
                      <a:pt x="38" y="28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38" name="Freeform 419">
                <a:extLst>
                  <a:ext uri="{FF2B5EF4-FFF2-40B4-BE49-F238E27FC236}">
                    <a16:creationId xmlns="" xmlns:a16="http://schemas.microsoft.com/office/drawing/2014/main" id="{DC99ACF9-F9FF-9C41-93B1-93D92C375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9100" y="2555875"/>
                <a:ext cx="77788" cy="92075"/>
              </a:xfrm>
              <a:custGeom>
                <a:avLst/>
                <a:gdLst>
                  <a:gd name="T0" fmla="*/ 0 w 218"/>
                  <a:gd name="T1" fmla="*/ 6163 h 254"/>
                  <a:gd name="T2" fmla="*/ 0 w 218"/>
                  <a:gd name="T3" fmla="*/ 6163 h 254"/>
                  <a:gd name="T4" fmla="*/ 714 w 218"/>
                  <a:gd name="T5" fmla="*/ 5438 h 254"/>
                  <a:gd name="T6" fmla="*/ 714 w 218"/>
                  <a:gd name="T7" fmla="*/ 5438 h 254"/>
                  <a:gd name="T8" fmla="*/ 714 w 218"/>
                  <a:gd name="T9" fmla="*/ 5438 h 254"/>
                  <a:gd name="T10" fmla="*/ 714 w 218"/>
                  <a:gd name="T11" fmla="*/ 5438 h 254"/>
                  <a:gd name="T12" fmla="*/ 1784 w 218"/>
                  <a:gd name="T13" fmla="*/ 5075 h 254"/>
                  <a:gd name="T14" fmla="*/ 1784 w 218"/>
                  <a:gd name="T15" fmla="*/ 5075 h 254"/>
                  <a:gd name="T16" fmla="*/ 2141 w 218"/>
                  <a:gd name="T17" fmla="*/ 5075 h 254"/>
                  <a:gd name="T18" fmla="*/ 2141 w 218"/>
                  <a:gd name="T19" fmla="*/ 5075 h 254"/>
                  <a:gd name="T20" fmla="*/ 2141 w 218"/>
                  <a:gd name="T21" fmla="*/ 5075 h 254"/>
                  <a:gd name="T22" fmla="*/ 2141 w 218"/>
                  <a:gd name="T23" fmla="*/ 5075 h 254"/>
                  <a:gd name="T24" fmla="*/ 2141 w 218"/>
                  <a:gd name="T25" fmla="*/ 5075 h 254"/>
                  <a:gd name="T26" fmla="*/ 2141 w 218"/>
                  <a:gd name="T27" fmla="*/ 5075 h 254"/>
                  <a:gd name="T28" fmla="*/ 54951 w 218"/>
                  <a:gd name="T29" fmla="*/ 19938 h 254"/>
                  <a:gd name="T30" fmla="*/ 54951 w 218"/>
                  <a:gd name="T31" fmla="*/ 19938 h 254"/>
                  <a:gd name="T32" fmla="*/ 75647 w 218"/>
                  <a:gd name="T33" fmla="*/ 87363 h 254"/>
                  <a:gd name="T34" fmla="*/ 75647 w 218"/>
                  <a:gd name="T35" fmla="*/ 87363 h 254"/>
                  <a:gd name="T36" fmla="*/ 75647 w 218"/>
                  <a:gd name="T37" fmla="*/ 87725 h 254"/>
                  <a:gd name="T38" fmla="*/ 75647 w 218"/>
                  <a:gd name="T39" fmla="*/ 87725 h 254"/>
                  <a:gd name="T40" fmla="*/ 75647 w 218"/>
                  <a:gd name="T41" fmla="*/ 88088 h 254"/>
                  <a:gd name="T42" fmla="*/ 75647 w 218"/>
                  <a:gd name="T43" fmla="*/ 88088 h 254"/>
                  <a:gd name="T44" fmla="*/ 75290 w 218"/>
                  <a:gd name="T45" fmla="*/ 88450 h 254"/>
                  <a:gd name="T46" fmla="*/ 75290 w 218"/>
                  <a:gd name="T47" fmla="*/ 88450 h 254"/>
                  <a:gd name="T48" fmla="*/ 75290 w 218"/>
                  <a:gd name="T49" fmla="*/ 89175 h 254"/>
                  <a:gd name="T50" fmla="*/ 75290 w 218"/>
                  <a:gd name="T51" fmla="*/ 89175 h 254"/>
                  <a:gd name="T52" fmla="*/ 75290 w 218"/>
                  <a:gd name="T53" fmla="*/ 89538 h 254"/>
                  <a:gd name="T54" fmla="*/ 75290 w 218"/>
                  <a:gd name="T55" fmla="*/ 89538 h 254"/>
                  <a:gd name="T56" fmla="*/ 75290 w 218"/>
                  <a:gd name="T57" fmla="*/ 89900 h 254"/>
                  <a:gd name="T58" fmla="*/ 75290 w 218"/>
                  <a:gd name="T59" fmla="*/ 89900 h 254"/>
                  <a:gd name="T60" fmla="*/ 74933 w 218"/>
                  <a:gd name="T61" fmla="*/ 89900 h 254"/>
                  <a:gd name="T62" fmla="*/ 74933 w 218"/>
                  <a:gd name="T63" fmla="*/ 89900 h 254"/>
                  <a:gd name="T64" fmla="*/ 74933 w 218"/>
                  <a:gd name="T65" fmla="*/ 90263 h 254"/>
                  <a:gd name="T66" fmla="*/ 74933 w 218"/>
                  <a:gd name="T67" fmla="*/ 90263 h 254"/>
                  <a:gd name="T68" fmla="*/ 74577 w 218"/>
                  <a:gd name="T69" fmla="*/ 90263 h 254"/>
                  <a:gd name="T70" fmla="*/ 74577 w 218"/>
                  <a:gd name="T71" fmla="*/ 90263 h 254"/>
                  <a:gd name="T72" fmla="*/ 74220 w 218"/>
                  <a:gd name="T73" fmla="*/ 90625 h 254"/>
                  <a:gd name="T74" fmla="*/ 74220 w 218"/>
                  <a:gd name="T75" fmla="*/ 90625 h 254"/>
                  <a:gd name="T76" fmla="*/ 74220 w 218"/>
                  <a:gd name="T77" fmla="*/ 90988 h 254"/>
                  <a:gd name="T78" fmla="*/ 74220 w 218"/>
                  <a:gd name="T79" fmla="*/ 90988 h 254"/>
                  <a:gd name="T80" fmla="*/ 73863 w 218"/>
                  <a:gd name="T81" fmla="*/ 90988 h 254"/>
                  <a:gd name="T82" fmla="*/ 73863 w 218"/>
                  <a:gd name="T83" fmla="*/ 90988 h 254"/>
                  <a:gd name="T84" fmla="*/ 73506 w 218"/>
                  <a:gd name="T85" fmla="*/ 91350 h 254"/>
                  <a:gd name="T86" fmla="*/ 73506 w 218"/>
                  <a:gd name="T87" fmla="*/ 91350 h 254"/>
                  <a:gd name="T88" fmla="*/ 73149 w 218"/>
                  <a:gd name="T89" fmla="*/ 91713 h 254"/>
                  <a:gd name="T90" fmla="*/ 0 w 218"/>
                  <a:gd name="T91" fmla="*/ 6163 h 2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" h="254">
                    <a:moveTo>
                      <a:pt x="0" y="17"/>
                    </a:moveTo>
                    <a:lnTo>
                      <a:pt x="0" y="17"/>
                    </a:lnTo>
                    <a:cubicBezTo>
                      <a:pt x="0" y="16"/>
                      <a:pt x="1" y="16"/>
                      <a:pt x="2" y="15"/>
                    </a:cubicBezTo>
                    <a:cubicBezTo>
                      <a:pt x="3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10" y="13"/>
                      <a:pt x="94" y="0"/>
                      <a:pt x="154" y="55"/>
                    </a:cubicBezTo>
                    <a:cubicBezTo>
                      <a:pt x="198" y="94"/>
                      <a:pt x="217" y="157"/>
                      <a:pt x="212" y="241"/>
                    </a:cubicBezTo>
                    <a:cubicBezTo>
                      <a:pt x="212" y="242"/>
                      <a:pt x="212" y="242"/>
                      <a:pt x="212" y="242"/>
                    </a:cubicBezTo>
                    <a:cubicBezTo>
                      <a:pt x="212" y="243"/>
                      <a:pt x="212" y="243"/>
                      <a:pt x="212" y="243"/>
                    </a:cubicBezTo>
                    <a:cubicBezTo>
                      <a:pt x="211" y="244"/>
                      <a:pt x="211" y="244"/>
                      <a:pt x="211" y="244"/>
                    </a:cubicBezTo>
                    <a:cubicBezTo>
                      <a:pt x="211" y="245"/>
                      <a:pt x="211" y="245"/>
                      <a:pt x="211" y="246"/>
                    </a:cubicBezTo>
                    <a:cubicBezTo>
                      <a:pt x="211" y="246"/>
                      <a:pt x="211" y="246"/>
                      <a:pt x="211" y="247"/>
                    </a:cubicBezTo>
                    <a:cubicBezTo>
                      <a:pt x="211" y="247"/>
                      <a:pt x="211" y="247"/>
                      <a:pt x="211" y="248"/>
                    </a:cubicBezTo>
                    <a:cubicBezTo>
                      <a:pt x="210" y="248"/>
                      <a:pt x="210" y="248"/>
                      <a:pt x="210" y="248"/>
                    </a:cubicBezTo>
                    <a:cubicBezTo>
                      <a:pt x="210" y="248"/>
                      <a:pt x="210" y="248"/>
                      <a:pt x="210" y="249"/>
                    </a:cubicBezTo>
                    <a:cubicBezTo>
                      <a:pt x="210" y="249"/>
                      <a:pt x="210" y="249"/>
                      <a:pt x="209" y="249"/>
                    </a:cubicBezTo>
                    <a:cubicBezTo>
                      <a:pt x="209" y="250"/>
                      <a:pt x="209" y="250"/>
                      <a:pt x="208" y="250"/>
                    </a:cubicBezTo>
                    <a:lnTo>
                      <a:pt x="208" y="251"/>
                    </a:lnTo>
                    <a:lnTo>
                      <a:pt x="207" y="251"/>
                    </a:lnTo>
                    <a:cubicBezTo>
                      <a:pt x="207" y="252"/>
                      <a:pt x="207" y="252"/>
                      <a:pt x="206" y="252"/>
                    </a:cubicBezTo>
                    <a:cubicBezTo>
                      <a:pt x="206" y="253"/>
                      <a:pt x="205" y="253"/>
                      <a:pt x="205" y="253"/>
                    </a:cubicBezTo>
                    <a:lnTo>
                      <a:pt x="0" y="1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39" name="Freeform 420">
                <a:extLst>
                  <a:ext uri="{FF2B5EF4-FFF2-40B4-BE49-F238E27FC236}">
                    <a16:creationId xmlns="" xmlns:a16="http://schemas.microsoft.com/office/drawing/2014/main" id="{2144AD11-DDA1-FD4B-8101-9CEDE000B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9575" y="2560638"/>
                <a:ext cx="84138" cy="85725"/>
              </a:xfrm>
              <a:custGeom>
                <a:avLst/>
                <a:gdLst>
                  <a:gd name="T0" fmla="*/ 83780 w 235"/>
                  <a:gd name="T1" fmla="*/ 84649 h 239"/>
                  <a:gd name="T2" fmla="*/ 83780 w 235"/>
                  <a:gd name="T3" fmla="*/ 84649 h 239"/>
                  <a:gd name="T4" fmla="*/ 83422 w 235"/>
                  <a:gd name="T5" fmla="*/ 84649 h 239"/>
                  <a:gd name="T6" fmla="*/ 83422 w 235"/>
                  <a:gd name="T7" fmla="*/ 84649 h 239"/>
                  <a:gd name="T8" fmla="*/ 83422 w 235"/>
                  <a:gd name="T9" fmla="*/ 85008 h 239"/>
                  <a:gd name="T10" fmla="*/ 83422 w 235"/>
                  <a:gd name="T11" fmla="*/ 85008 h 239"/>
                  <a:gd name="T12" fmla="*/ 83064 w 235"/>
                  <a:gd name="T13" fmla="*/ 85008 h 239"/>
                  <a:gd name="T14" fmla="*/ 83064 w 235"/>
                  <a:gd name="T15" fmla="*/ 85008 h 239"/>
                  <a:gd name="T16" fmla="*/ 82706 w 235"/>
                  <a:gd name="T17" fmla="*/ 85008 h 239"/>
                  <a:gd name="T18" fmla="*/ 82706 w 235"/>
                  <a:gd name="T19" fmla="*/ 85008 h 239"/>
                  <a:gd name="T20" fmla="*/ 82706 w 235"/>
                  <a:gd name="T21" fmla="*/ 85008 h 239"/>
                  <a:gd name="T22" fmla="*/ 82706 w 235"/>
                  <a:gd name="T23" fmla="*/ 85008 h 239"/>
                  <a:gd name="T24" fmla="*/ 81990 w 235"/>
                  <a:gd name="T25" fmla="*/ 85366 h 239"/>
                  <a:gd name="T26" fmla="*/ 81990 w 235"/>
                  <a:gd name="T27" fmla="*/ 85366 h 239"/>
                  <a:gd name="T28" fmla="*/ 81990 w 235"/>
                  <a:gd name="T29" fmla="*/ 85366 h 239"/>
                  <a:gd name="T30" fmla="*/ 81990 w 235"/>
                  <a:gd name="T31" fmla="*/ 85366 h 239"/>
                  <a:gd name="T32" fmla="*/ 81274 w 235"/>
                  <a:gd name="T33" fmla="*/ 85366 h 239"/>
                  <a:gd name="T34" fmla="*/ 81274 w 235"/>
                  <a:gd name="T35" fmla="*/ 85366 h 239"/>
                  <a:gd name="T36" fmla="*/ 80916 w 235"/>
                  <a:gd name="T37" fmla="*/ 85366 h 239"/>
                  <a:gd name="T38" fmla="*/ 80916 w 235"/>
                  <a:gd name="T39" fmla="*/ 85366 h 239"/>
                  <a:gd name="T40" fmla="*/ 80916 w 235"/>
                  <a:gd name="T41" fmla="*/ 85366 h 239"/>
                  <a:gd name="T42" fmla="*/ 80916 w 235"/>
                  <a:gd name="T43" fmla="*/ 85366 h 239"/>
                  <a:gd name="T44" fmla="*/ 16828 w 235"/>
                  <a:gd name="T45" fmla="*/ 56672 h 239"/>
                  <a:gd name="T46" fmla="*/ 16828 w 235"/>
                  <a:gd name="T47" fmla="*/ 56672 h 239"/>
                  <a:gd name="T48" fmla="*/ 8593 w 235"/>
                  <a:gd name="T49" fmla="*/ 2511 h 239"/>
                  <a:gd name="T50" fmla="*/ 8593 w 235"/>
                  <a:gd name="T51" fmla="*/ 2511 h 239"/>
                  <a:gd name="T52" fmla="*/ 8593 w 235"/>
                  <a:gd name="T53" fmla="*/ 2152 h 239"/>
                  <a:gd name="T54" fmla="*/ 8593 w 235"/>
                  <a:gd name="T55" fmla="*/ 2152 h 239"/>
                  <a:gd name="T56" fmla="*/ 8593 w 235"/>
                  <a:gd name="T57" fmla="*/ 2152 h 239"/>
                  <a:gd name="T58" fmla="*/ 8593 w 235"/>
                  <a:gd name="T59" fmla="*/ 2152 h 239"/>
                  <a:gd name="T60" fmla="*/ 8593 w 235"/>
                  <a:gd name="T61" fmla="*/ 1793 h 239"/>
                  <a:gd name="T62" fmla="*/ 8593 w 235"/>
                  <a:gd name="T63" fmla="*/ 1793 h 239"/>
                  <a:gd name="T64" fmla="*/ 9309 w 235"/>
                  <a:gd name="T65" fmla="*/ 717 h 239"/>
                  <a:gd name="T66" fmla="*/ 9309 w 235"/>
                  <a:gd name="T67" fmla="*/ 717 h 239"/>
                  <a:gd name="T68" fmla="*/ 9309 w 235"/>
                  <a:gd name="T69" fmla="*/ 717 h 239"/>
                  <a:gd name="T70" fmla="*/ 9309 w 235"/>
                  <a:gd name="T71" fmla="*/ 717 h 239"/>
                  <a:gd name="T72" fmla="*/ 10383 w 235"/>
                  <a:gd name="T73" fmla="*/ 0 h 239"/>
                  <a:gd name="T74" fmla="*/ 83780 w 235"/>
                  <a:gd name="T75" fmla="*/ 84649 h 2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5" h="239">
                    <a:moveTo>
                      <a:pt x="234" y="236"/>
                    </a:moveTo>
                    <a:lnTo>
                      <a:pt x="234" y="236"/>
                    </a:lnTo>
                    <a:cubicBezTo>
                      <a:pt x="234" y="236"/>
                      <a:pt x="234" y="236"/>
                      <a:pt x="233" y="236"/>
                    </a:cubicBezTo>
                    <a:cubicBezTo>
                      <a:pt x="233" y="237"/>
                      <a:pt x="233" y="237"/>
                      <a:pt x="233" y="237"/>
                    </a:cubicBezTo>
                    <a:cubicBezTo>
                      <a:pt x="232" y="237"/>
                      <a:pt x="232" y="237"/>
                      <a:pt x="232" y="237"/>
                    </a:cubicBezTo>
                    <a:cubicBezTo>
                      <a:pt x="232" y="237"/>
                      <a:pt x="232" y="237"/>
                      <a:pt x="231" y="237"/>
                    </a:cubicBezTo>
                    <a:cubicBezTo>
                      <a:pt x="231" y="238"/>
                      <a:pt x="230" y="238"/>
                      <a:pt x="229" y="238"/>
                    </a:cubicBezTo>
                    <a:cubicBezTo>
                      <a:pt x="228" y="238"/>
                      <a:pt x="227" y="238"/>
                      <a:pt x="227" y="238"/>
                    </a:cubicBezTo>
                    <a:cubicBezTo>
                      <a:pt x="227" y="238"/>
                      <a:pt x="227" y="238"/>
                      <a:pt x="226" y="238"/>
                    </a:cubicBezTo>
                    <a:cubicBezTo>
                      <a:pt x="141" y="233"/>
                      <a:pt x="81" y="206"/>
                      <a:pt x="47" y="158"/>
                    </a:cubicBezTo>
                    <a:cubicBezTo>
                      <a:pt x="0" y="92"/>
                      <a:pt x="23" y="10"/>
                      <a:pt x="24" y="7"/>
                    </a:cubicBezTo>
                    <a:lnTo>
                      <a:pt x="24" y="6"/>
                    </a:lnTo>
                    <a:lnTo>
                      <a:pt x="24" y="5"/>
                    </a:lnTo>
                    <a:cubicBezTo>
                      <a:pt x="25" y="5"/>
                      <a:pt x="25" y="4"/>
                      <a:pt x="26" y="2"/>
                    </a:cubicBezTo>
                    <a:cubicBezTo>
                      <a:pt x="27" y="1"/>
                      <a:pt x="27" y="1"/>
                      <a:pt x="29" y="0"/>
                    </a:cubicBezTo>
                    <a:lnTo>
                      <a:pt x="234" y="23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40" name="Freeform 421">
                <a:extLst>
                  <a:ext uri="{FF2B5EF4-FFF2-40B4-BE49-F238E27FC236}">
                    <a16:creationId xmlns="" xmlns:a16="http://schemas.microsoft.com/office/drawing/2014/main" id="{F594A30A-C5AB-4B41-A2F5-834C98BAC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288" y="2451100"/>
                <a:ext cx="112712" cy="42863"/>
              </a:xfrm>
              <a:custGeom>
                <a:avLst/>
                <a:gdLst>
                  <a:gd name="T0" fmla="*/ 0 w 312"/>
                  <a:gd name="T1" fmla="*/ 26568 h 121"/>
                  <a:gd name="T2" fmla="*/ 0 w 312"/>
                  <a:gd name="T3" fmla="*/ 26568 h 121"/>
                  <a:gd name="T4" fmla="*/ 361 w 312"/>
                  <a:gd name="T5" fmla="*/ 25505 h 121"/>
                  <a:gd name="T6" fmla="*/ 361 w 312"/>
                  <a:gd name="T7" fmla="*/ 25505 h 121"/>
                  <a:gd name="T8" fmla="*/ 361 w 312"/>
                  <a:gd name="T9" fmla="*/ 25505 h 121"/>
                  <a:gd name="T10" fmla="*/ 361 w 312"/>
                  <a:gd name="T11" fmla="*/ 25505 h 121"/>
                  <a:gd name="T12" fmla="*/ 723 w 312"/>
                  <a:gd name="T13" fmla="*/ 24088 h 121"/>
                  <a:gd name="T14" fmla="*/ 723 w 312"/>
                  <a:gd name="T15" fmla="*/ 24088 h 121"/>
                  <a:gd name="T16" fmla="*/ 1084 w 312"/>
                  <a:gd name="T17" fmla="*/ 24088 h 121"/>
                  <a:gd name="T18" fmla="*/ 1084 w 312"/>
                  <a:gd name="T19" fmla="*/ 24088 h 121"/>
                  <a:gd name="T20" fmla="*/ 1084 w 312"/>
                  <a:gd name="T21" fmla="*/ 24088 h 121"/>
                  <a:gd name="T22" fmla="*/ 1084 w 312"/>
                  <a:gd name="T23" fmla="*/ 24088 h 121"/>
                  <a:gd name="T24" fmla="*/ 1084 w 312"/>
                  <a:gd name="T25" fmla="*/ 24088 h 121"/>
                  <a:gd name="T26" fmla="*/ 1084 w 312"/>
                  <a:gd name="T27" fmla="*/ 24088 h 121"/>
                  <a:gd name="T28" fmla="*/ 51298 w 312"/>
                  <a:gd name="T29" fmla="*/ 1063 h 121"/>
                  <a:gd name="T30" fmla="*/ 51298 w 312"/>
                  <a:gd name="T31" fmla="*/ 1063 h 121"/>
                  <a:gd name="T32" fmla="*/ 111267 w 312"/>
                  <a:gd name="T33" fmla="*/ 38258 h 121"/>
                  <a:gd name="T34" fmla="*/ 111267 w 312"/>
                  <a:gd name="T35" fmla="*/ 38258 h 121"/>
                  <a:gd name="T36" fmla="*/ 111267 w 312"/>
                  <a:gd name="T37" fmla="*/ 38258 h 121"/>
                  <a:gd name="T38" fmla="*/ 111267 w 312"/>
                  <a:gd name="T39" fmla="*/ 38258 h 121"/>
                  <a:gd name="T40" fmla="*/ 111628 w 312"/>
                  <a:gd name="T41" fmla="*/ 38612 h 121"/>
                  <a:gd name="T42" fmla="*/ 111628 w 312"/>
                  <a:gd name="T43" fmla="*/ 38612 h 121"/>
                  <a:gd name="T44" fmla="*/ 111628 w 312"/>
                  <a:gd name="T45" fmla="*/ 38966 h 121"/>
                  <a:gd name="T46" fmla="*/ 111628 w 312"/>
                  <a:gd name="T47" fmla="*/ 38966 h 121"/>
                  <a:gd name="T48" fmla="*/ 111989 w 312"/>
                  <a:gd name="T49" fmla="*/ 39321 h 121"/>
                  <a:gd name="T50" fmla="*/ 111989 w 312"/>
                  <a:gd name="T51" fmla="*/ 39321 h 121"/>
                  <a:gd name="T52" fmla="*/ 111989 w 312"/>
                  <a:gd name="T53" fmla="*/ 39675 h 121"/>
                  <a:gd name="T54" fmla="*/ 111989 w 312"/>
                  <a:gd name="T55" fmla="*/ 39675 h 121"/>
                  <a:gd name="T56" fmla="*/ 111989 w 312"/>
                  <a:gd name="T57" fmla="*/ 40029 h 121"/>
                  <a:gd name="T58" fmla="*/ 111989 w 312"/>
                  <a:gd name="T59" fmla="*/ 40029 h 121"/>
                  <a:gd name="T60" fmla="*/ 111989 w 312"/>
                  <a:gd name="T61" fmla="*/ 40029 h 121"/>
                  <a:gd name="T62" fmla="*/ 111989 w 312"/>
                  <a:gd name="T63" fmla="*/ 40029 h 121"/>
                  <a:gd name="T64" fmla="*/ 112351 w 312"/>
                  <a:gd name="T65" fmla="*/ 40383 h 121"/>
                  <a:gd name="T66" fmla="*/ 112351 w 312"/>
                  <a:gd name="T67" fmla="*/ 40383 h 121"/>
                  <a:gd name="T68" fmla="*/ 112351 w 312"/>
                  <a:gd name="T69" fmla="*/ 40738 h 121"/>
                  <a:gd name="T70" fmla="*/ 112351 w 312"/>
                  <a:gd name="T71" fmla="*/ 40738 h 121"/>
                  <a:gd name="T72" fmla="*/ 112351 w 312"/>
                  <a:gd name="T73" fmla="*/ 41092 h 121"/>
                  <a:gd name="T74" fmla="*/ 112351 w 312"/>
                  <a:gd name="T75" fmla="*/ 41092 h 121"/>
                  <a:gd name="T76" fmla="*/ 112351 w 312"/>
                  <a:gd name="T77" fmla="*/ 41446 h 121"/>
                  <a:gd name="T78" fmla="*/ 112351 w 312"/>
                  <a:gd name="T79" fmla="*/ 41446 h 121"/>
                  <a:gd name="T80" fmla="*/ 112351 w 312"/>
                  <a:gd name="T81" fmla="*/ 41800 h 121"/>
                  <a:gd name="T82" fmla="*/ 112351 w 312"/>
                  <a:gd name="T83" fmla="*/ 41800 h 121"/>
                  <a:gd name="T84" fmla="*/ 111989 w 312"/>
                  <a:gd name="T85" fmla="*/ 42509 h 121"/>
                  <a:gd name="T86" fmla="*/ 111989 w 312"/>
                  <a:gd name="T87" fmla="*/ 42509 h 121"/>
                  <a:gd name="T88" fmla="*/ 111989 w 312"/>
                  <a:gd name="T89" fmla="*/ 42509 h 121"/>
                  <a:gd name="T90" fmla="*/ 0 w 312"/>
                  <a:gd name="T91" fmla="*/ 26568 h 1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12" h="121">
                    <a:moveTo>
                      <a:pt x="0" y="75"/>
                    </a:moveTo>
                    <a:lnTo>
                      <a:pt x="0" y="75"/>
                    </a:lnTo>
                    <a:cubicBezTo>
                      <a:pt x="0" y="74"/>
                      <a:pt x="1" y="73"/>
                      <a:pt x="1" y="72"/>
                    </a:cubicBezTo>
                    <a:cubicBezTo>
                      <a:pt x="1" y="70"/>
                      <a:pt x="2" y="70"/>
                      <a:pt x="2" y="68"/>
                    </a:cubicBezTo>
                    <a:lnTo>
                      <a:pt x="3" y="68"/>
                    </a:lnTo>
                    <a:cubicBezTo>
                      <a:pt x="5" y="65"/>
                      <a:pt x="61" y="0"/>
                      <a:pt x="142" y="3"/>
                    </a:cubicBezTo>
                    <a:cubicBezTo>
                      <a:pt x="201" y="5"/>
                      <a:pt x="257" y="40"/>
                      <a:pt x="308" y="108"/>
                    </a:cubicBezTo>
                    <a:cubicBezTo>
                      <a:pt x="308" y="108"/>
                      <a:pt x="308" y="108"/>
                      <a:pt x="309" y="109"/>
                    </a:cubicBezTo>
                    <a:cubicBezTo>
                      <a:pt x="309" y="110"/>
                      <a:pt x="309" y="110"/>
                      <a:pt x="309" y="110"/>
                    </a:cubicBezTo>
                    <a:cubicBezTo>
                      <a:pt x="310" y="110"/>
                      <a:pt x="310" y="111"/>
                      <a:pt x="310" y="111"/>
                    </a:cubicBezTo>
                    <a:lnTo>
                      <a:pt x="310" y="112"/>
                    </a:lnTo>
                    <a:cubicBezTo>
                      <a:pt x="310" y="113"/>
                      <a:pt x="310" y="113"/>
                      <a:pt x="310" y="113"/>
                    </a:cubicBezTo>
                    <a:cubicBezTo>
                      <a:pt x="310" y="113"/>
                      <a:pt x="310" y="114"/>
                      <a:pt x="311" y="114"/>
                    </a:cubicBezTo>
                    <a:lnTo>
                      <a:pt x="311" y="115"/>
                    </a:lnTo>
                    <a:cubicBezTo>
                      <a:pt x="311" y="116"/>
                      <a:pt x="311" y="116"/>
                      <a:pt x="311" y="116"/>
                    </a:cubicBezTo>
                    <a:cubicBezTo>
                      <a:pt x="311" y="117"/>
                      <a:pt x="311" y="117"/>
                      <a:pt x="311" y="117"/>
                    </a:cubicBezTo>
                    <a:cubicBezTo>
                      <a:pt x="311" y="118"/>
                      <a:pt x="311" y="118"/>
                      <a:pt x="311" y="118"/>
                    </a:cubicBezTo>
                    <a:cubicBezTo>
                      <a:pt x="311" y="118"/>
                      <a:pt x="310" y="119"/>
                      <a:pt x="310" y="120"/>
                    </a:cubicBezTo>
                    <a:lnTo>
                      <a:pt x="0" y="7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41" name="Freeform 422">
                <a:extLst>
                  <a:ext uri="{FF2B5EF4-FFF2-40B4-BE49-F238E27FC236}">
                    <a16:creationId xmlns="" xmlns:a16="http://schemas.microsoft.com/office/drawing/2014/main" id="{0E245D5C-ECF5-0542-B515-00ED7580D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288" y="2478088"/>
                <a:ext cx="112712" cy="44450"/>
              </a:xfrm>
              <a:custGeom>
                <a:avLst/>
                <a:gdLst>
                  <a:gd name="T0" fmla="*/ 112350 w 311"/>
                  <a:gd name="T1" fmla="*/ 16131 h 124"/>
                  <a:gd name="T2" fmla="*/ 112350 w 311"/>
                  <a:gd name="T3" fmla="*/ 16131 h 124"/>
                  <a:gd name="T4" fmla="*/ 112350 w 311"/>
                  <a:gd name="T5" fmla="*/ 16490 h 124"/>
                  <a:gd name="T6" fmla="*/ 112350 w 311"/>
                  <a:gd name="T7" fmla="*/ 16490 h 124"/>
                  <a:gd name="T8" fmla="*/ 112350 w 311"/>
                  <a:gd name="T9" fmla="*/ 17206 h 124"/>
                  <a:gd name="T10" fmla="*/ 112350 w 311"/>
                  <a:gd name="T11" fmla="*/ 17206 h 124"/>
                  <a:gd name="T12" fmla="*/ 111987 w 311"/>
                  <a:gd name="T13" fmla="*/ 17565 h 124"/>
                  <a:gd name="T14" fmla="*/ 111987 w 311"/>
                  <a:gd name="T15" fmla="*/ 17565 h 124"/>
                  <a:gd name="T16" fmla="*/ 111625 w 311"/>
                  <a:gd name="T17" fmla="*/ 17565 h 124"/>
                  <a:gd name="T18" fmla="*/ 111625 w 311"/>
                  <a:gd name="T19" fmla="*/ 17565 h 124"/>
                  <a:gd name="T20" fmla="*/ 111625 w 311"/>
                  <a:gd name="T21" fmla="*/ 17565 h 124"/>
                  <a:gd name="T22" fmla="*/ 111625 w 311"/>
                  <a:gd name="T23" fmla="*/ 17565 h 124"/>
                  <a:gd name="T24" fmla="*/ 111625 w 311"/>
                  <a:gd name="T25" fmla="*/ 17923 h 124"/>
                  <a:gd name="T26" fmla="*/ 111625 w 311"/>
                  <a:gd name="T27" fmla="*/ 17923 h 124"/>
                  <a:gd name="T28" fmla="*/ 111262 w 311"/>
                  <a:gd name="T29" fmla="*/ 18282 h 124"/>
                  <a:gd name="T30" fmla="*/ 111262 w 311"/>
                  <a:gd name="T31" fmla="*/ 18282 h 124"/>
                  <a:gd name="T32" fmla="*/ 110900 w 311"/>
                  <a:gd name="T33" fmla="*/ 18640 h 124"/>
                  <a:gd name="T34" fmla="*/ 110900 w 311"/>
                  <a:gd name="T35" fmla="*/ 18640 h 124"/>
                  <a:gd name="T36" fmla="*/ 110537 w 311"/>
                  <a:gd name="T37" fmla="*/ 18640 h 124"/>
                  <a:gd name="T38" fmla="*/ 110537 w 311"/>
                  <a:gd name="T39" fmla="*/ 18640 h 124"/>
                  <a:gd name="T40" fmla="*/ 110537 w 311"/>
                  <a:gd name="T41" fmla="*/ 18999 h 124"/>
                  <a:gd name="T42" fmla="*/ 110537 w 311"/>
                  <a:gd name="T43" fmla="*/ 18999 h 124"/>
                  <a:gd name="T44" fmla="*/ 42403 w 311"/>
                  <a:gd name="T45" fmla="*/ 39073 h 124"/>
                  <a:gd name="T46" fmla="*/ 42403 w 311"/>
                  <a:gd name="T47" fmla="*/ 39073 h 124"/>
                  <a:gd name="T48" fmla="*/ 362 w 311"/>
                  <a:gd name="T49" fmla="*/ 2868 h 124"/>
                  <a:gd name="T50" fmla="*/ 362 w 311"/>
                  <a:gd name="T51" fmla="*/ 2868 h 124"/>
                  <a:gd name="T52" fmla="*/ 362 w 311"/>
                  <a:gd name="T53" fmla="*/ 2868 h 124"/>
                  <a:gd name="T54" fmla="*/ 362 w 311"/>
                  <a:gd name="T55" fmla="*/ 2868 h 124"/>
                  <a:gd name="T56" fmla="*/ 362 w 311"/>
                  <a:gd name="T57" fmla="*/ 2509 h 124"/>
                  <a:gd name="T58" fmla="*/ 362 w 311"/>
                  <a:gd name="T59" fmla="*/ 2509 h 124"/>
                  <a:gd name="T60" fmla="*/ 362 w 311"/>
                  <a:gd name="T61" fmla="*/ 2509 h 124"/>
                  <a:gd name="T62" fmla="*/ 362 w 311"/>
                  <a:gd name="T63" fmla="*/ 2509 h 124"/>
                  <a:gd name="T64" fmla="*/ 0 w 311"/>
                  <a:gd name="T65" fmla="*/ 1075 h 124"/>
                  <a:gd name="T66" fmla="*/ 0 w 311"/>
                  <a:gd name="T67" fmla="*/ 1075 h 124"/>
                  <a:gd name="T68" fmla="*/ 0 w 311"/>
                  <a:gd name="T69" fmla="*/ 1075 h 124"/>
                  <a:gd name="T70" fmla="*/ 0 w 311"/>
                  <a:gd name="T71" fmla="*/ 1075 h 124"/>
                  <a:gd name="T72" fmla="*/ 0 w 311"/>
                  <a:gd name="T73" fmla="*/ 0 h 124"/>
                  <a:gd name="T74" fmla="*/ 112350 w 311"/>
                  <a:gd name="T75" fmla="*/ 16131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11" h="124">
                    <a:moveTo>
                      <a:pt x="310" y="45"/>
                    </a:moveTo>
                    <a:lnTo>
                      <a:pt x="310" y="45"/>
                    </a:lnTo>
                    <a:cubicBezTo>
                      <a:pt x="310" y="46"/>
                      <a:pt x="310" y="46"/>
                      <a:pt x="310" y="46"/>
                    </a:cubicBezTo>
                    <a:cubicBezTo>
                      <a:pt x="310" y="47"/>
                      <a:pt x="310" y="47"/>
                      <a:pt x="310" y="48"/>
                    </a:cubicBezTo>
                    <a:cubicBezTo>
                      <a:pt x="309" y="48"/>
                      <a:pt x="309" y="48"/>
                      <a:pt x="309" y="49"/>
                    </a:cubicBezTo>
                    <a:cubicBezTo>
                      <a:pt x="309" y="49"/>
                      <a:pt x="309" y="49"/>
                      <a:pt x="308" y="49"/>
                    </a:cubicBezTo>
                    <a:lnTo>
                      <a:pt x="308" y="50"/>
                    </a:lnTo>
                    <a:cubicBezTo>
                      <a:pt x="307" y="51"/>
                      <a:pt x="307" y="51"/>
                      <a:pt x="307" y="51"/>
                    </a:cubicBezTo>
                    <a:cubicBezTo>
                      <a:pt x="307" y="51"/>
                      <a:pt x="307" y="52"/>
                      <a:pt x="306" y="52"/>
                    </a:cubicBezTo>
                    <a:lnTo>
                      <a:pt x="305" y="52"/>
                    </a:lnTo>
                    <a:cubicBezTo>
                      <a:pt x="305" y="53"/>
                      <a:pt x="305" y="53"/>
                      <a:pt x="305" y="53"/>
                    </a:cubicBezTo>
                    <a:cubicBezTo>
                      <a:pt x="237" y="104"/>
                      <a:pt x="174" y="123"/>
                      <a:pt x="117" y="109"/>
                    </a:cubicBezTo>
                    <a:cubicBezTo>
                      <a:pt x="38" y="88"/>
                      <a:pt x="2" y="11"/>
                      <a:pt x="1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310" y="4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42" name="Freeform 423">
                <a:extLst>
                  <a:ext uri="{FF2B5EF4-FFF2-40B4-BE49-F238E27FC236}">
                    <a16:creationId xmlns="" xmlns:a16="http://schemas.microsoft.com/office/drawing/2014/main" id="{826C53F9-2B3D-0546-B509-ABC2ECA33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5125" y="2324100"/>
                <a:ext cx="112713" cy="42863"/>
              </a:xfrm>
              <a:custGeom>
                <a:avLst/>
                <a:gdLst>
                  <a:gd name="T0" fmla="*/ 0 w 313"/>
                  <a:gd name="T1" fmla="*/ 42503 h 119"/>
                  <a:gd name="T2" fmla="*/ 0 w 313"/>
                  <a:gd name="T3" fmla="*/ 42503 h 119"/>
                  <a:gd name="T4" fmla="*/ 0 w 313"/>
                  <a:gd name="T5" fmla="*/ 41422 h 119"/>
                  <a:gd name="T6" fmla="*/ 0 w 313"/>
                  <a:gd name="T7" fmla="*/ 41422 h 119"/>
                  <a:gd name="T8" fmla="*/ 0 w 313"/>
                  <a:gd name="T9" fmla="*/ 41062 h 119"/>
                  <a:gd name="T10" fmla="*/ 0 w 313"/>
                  <a:gd name="T11" fmla="*/ 41062 h 119"/>
                  <a:gd name="T12" fmla="*/ 360 w 313"/>
                  <a:gd name="T13" fmla="*/ 39981 h 119"/>
                  <a:gd name="T14" fmla="*/ 360 w 313"/>
                  <a:gd name="T15" fmla="*/ 39981 h 119"/>
                  <a:gd name="T16" fmla="*/ 360 w 313"/>
                  <a:gd name="T17" fmla="*/ 39981 h 119"/>
                  <a:gd name="T18" fmla="*/ 360 w 313"/>
                  <a:gd name="T19" fmla="*/ 39981 h 119"/>
                  <a:gd name="T20" fmla="*/ 360 w 313"/>
                  <a:gd name="T21" fmla="*/ 39981 h 119"/>
                  <a:gd name="T22" fmla="*/ 360 w 313"/>
                  <a:gd name="T23" fmla="*/ 39981 h 119"/>
                  <a:gd name="T24" fmla="*/ 360 w 313"/>
                  <a:gd name="T25" fmla="*/ 39621 h 119"/>
                  <a:gd name="T26" fmla="*/ 360 w 313"/>
                  <a:gd name="T27" fmla="*/ 39621 h 119"/>
                  <a:gd name="T28" fmla="*/ 43213 w 313"/>
                  <a:gd name="T29" fmla="*/ 4322 h 119"/>
                  <a:gd name="T30" fmla="*/ 43213 w 313"/>
                  <a:gd name="T31" fmla="*/ 4322 h 119"/>
                  <a:gd name="T32" fmla="*/ 110192 w 313"/>
                  <a:gd name="T33" fmla="*/ 26294 h 119"/>
                  <a:gd name="T34" fmla="*/ 110192 w 313"/>
                  <a:gd name="T35" fmla="*/ 26294 h 119"/>
                  <a:gd name="T36" fmla="*/ 110192 w 313"/>
                  <a:gd name="T37" fmla="*/ 26294 h 119"/>
                  <a:gd name="T38" fmla="*/ 110192 w 313"/>
                  <a:gd name="T39" fmla="*/ 26294 h 119"/>
                  <a:gd name="T40" fmla="*/ 110552 w 313"/>
                  <a:gd name="T41" fmla="*/ 26654 h 119"/>
                  <a:gd name="T42" fmla="*/ 110552 w 313"/>
                  <a:gd name="T43" fmla="*/ 26654 h 119"/>
                  <a:gd name="T44" fmla="*/ 110912 w 313"/>
                  <a:gd name="T45" fmla="*/ 27014 h 119"/>
                  <a:gd name="T46" fmla="*/ 110912 w 313"/>
                  <a:gd name="T47" fmla="*/ 27014 h 119"/>
                  <a:gd name="T48" fmla="*/ 110912 w 313"/>
                  <a:gd name="T49" fmla="*/ 27014 h 119"/>
                  <a:gd name="T50" fmla="*/ 110912 w 313"/>
                  <a:gd name="T51" fmla="*/ 27014 h 119"/>
                  <a:gd name="T52" fmla="*/ 111273 w 313"/>
                  <a:gd name="T53" fmla="*/ 27735 h 119"/>
                  <a:gd name="T54" fmla="*/ 111273 w 313"/>
                  <a:gd name="T55" fmla="*/ 27735 h 119"/>
                  <a:gd name="T56" fmla="*/ 111273 w 313"/>
                  <a:gd name="T57" fmla="*/ 27735 h 119"/>
                  <a:gd name="T58" fmla="*/ 111273 w 313"/>
                  <a:gd name="T59" fmla="*/ 27735 h 119"/>
                  <a:gd name="T60" fmla="*/ 111633 w 313"/>
                  <a:gd name="T61" fmla="*/ 28095 h 119"/>
                  <a:gd name="T62" fmla="*/ 111633 w 313"/>
                  <a:gd name="T63" fmla="*/ 28095 h 119"/>
                  <a:gd name="T64" fmla="*/ 111633 w 313"/>
                  <a:gd name="T65" fmla="*/ 28095 h 119"/>
                  <a:gd name="T66" fmla="*/ 111633 w 313"/>
                  <a:gd name="T67" fmla="*/ 28095 h 119"/>
                  <a:gd name="T68" fmla="*/ 111633 w 313"/>
                  <a:gd name="T69" fmla="*/ 28815 h 119"/>
                  <a:gd name="T70" fmla="*/ 111633 w 313"/>
                  <a:gd name="T71" fmla="*/ 28815 h 119"/>
                  <a:gd name="T72" fmla="*/ 111993 w 313"/>
                  <a:gd name="T73" fmla="*/ 29176 h 119"/>
                  <a:gd name="T74" fmla="*/ 111993 w 313"/>
                  <a:gd name="T75" fmla="*/ 29176 h 119"/>
                  <a:gd name="T76" fmla="*/ 111993 w 313"/>
                  <a:gd name="T77" fmla="*/ 29176 h 119"/>
                  <a:gd name="T78" fmla="*/ 111993 w 313"/>
                  <a:gd name="T79" fmla="*/ 29176 h 119"/>
                  <a:gd name="T80" fmla="*/ 111993 w 313"/>
                  <a:gd name="T81" fmla="*/ 29536 h 119"/>
                  <a:gd name="T82" fmla="*/ 111993 w 313"/>
                  <a:gd name="T83" fmla="*/ 29536 h 119"/>
                  <a:gd name="T84" fmla="*/ 112353 w 313"/>
                  <a:gd name="T85" fmla="*/ 30256 h 119"/>
                  <a:gd name="T86" fmla="*/ 112353 w 313"/>
                  <a:gd name="T87" fmla="*/ 30256 h 119"/>
                  <a:gd name="T88" fmla="*/ 112353 w 313"/>
                  <a:gd name="T89" fmla="*/ 30616 h 119"/>
                  <a:gd name="T90" fmla="*/ 0 w 313"/>
                  <a:gd name="T91" fmla="*/ 42503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13" h="119">
                    <a:moveTo>
                      <a:pt x="0" y="118"/>
                    </a:moveTo>
                    <a:lnTo>
                      <a:pt x="0" y="118"/>
                    </a:lnTo>
                    <a:cubicBezTo>
                      <a:pt x="0" y="117"/>
                      <a:pt x="0" y="116"/>
                      <a:pt x="0" y="115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3"/>
                      <a:pt x="0" y="112"/>
                      <a:pt x="1" y="111"/>
                    </a:cubicBezTo>
                    <a:lnTo>
                      <a:pt x="1" y="110"/>
                    </a:lnTo>
                    <a:cubicBezTo>
                      <a:pt x="2" y="106"/>
                      <a:pt x="40" y="31"/>
                      <a:pt x="120" y="12"/>
                    </a:cubicBezTo>
                    <a:cubicBezTo>
                      <a:pt x="176" y="0"/>
                      <a:pt x="239" y="20"/>
                      <a:pt x="306" y="73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307" y="74"/>
                      <a:pt x="307" y="75"/>
                      <a:pt x="308" y="75"/>
                    </a:cubicBezTo>
                    <a:cubicBezTo>
                      <a:pt x="308" y="76"/>
                      <a:pt x="309" y="77"/>
                      <a:pt x="309" y="77"/>
                    </a:cubicBezTo>
                    <a:cubicBezTo>
                      <a:pt x="310" y="77"/>
                      <a:pt x="310" y="77"/>
                      <a:pt x="310" y="78"/>
                    </a:cubicBezTo>
                    <a:cubicBezTo>
                      <a:pt x="310" y="79"/>
                      <a:pt x="310" y="79"/>
                      <a:pt x="310" y="80"/>
                    </a:cubicBezTo>
                    <a:cubicBezTo>
                      <a:pt x="310" y="80"/>
                      <a:pt x="311" y="80"/>
                      <a:pt x="311" y="81"/>
                    </a:cubicBezTo>
                    <a:cubicBezTo>
                      <a:pt x="311" y="82"/>
                      <a:pt x="311" y="82"/>
                      <a:pt x="311" y="82"/>
                    </a:cubicBezTo>
                    <a:cubicBezTo>
                      <a:pt x="311" y="83"/>
                      <a:pt x="312" y="84"/>
                      <a:pt x="312" y="84"/>
                    </a:cubicBezTo>
                    <a:cubicBezTo>
                      <a:pt x="312" y="84"/>
                      <a:pt x="312" y="84"/>
                      <a:pt x="312" y="85"/>
                    </a:cubicBezTo>
                    <a:lnTo>
                      <a:pt x="0" y="11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43" name="Freeform 424">
                <a:extLst>
                  <a:ext uri="{FF2B5EF4-FFF2-40B4-BE49-F238E27FC236}">
                    <a16:creationId xmlns="" xmlns:a16="http://schemas.microsoft.com/office/drawing/2014/main" id="{F511149A-ED43-1B41-BE9C-9783AF381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5125" y="2354263"/>
                <a:ext cx="112713" cy="39687"/>
              </a:xfrm>
              <a:custGeom>
                <a:avLst/>
                <a:gdLst>
                  <a:gd name="T0" fmla="*/ 112353 w 313"/>
                  <a:gd name="T1" fmla="*/ 0 h 110"/>
                  <a:gd name="T2" fmla="*/ 112353 w 313"/>
                  <a:gd name="T3" fmla="*/ 0 h 110"/>
                  <a:gd name="T4" fmla="*/ 111993 w 313"/>
                  <a:gd name="T5" fmla="*/ 361 h 110"/>
                  <a:gd name="T6" fmla="*/ 111993 w 313"/>
                  <a:gd name="T7" fmla="*/ 361 h 110"/>
                  <a:gd name="T8" fmla="*/ 111993 w 313"/>
                  <a:gd name="T9" fmla="*/ 361 h 110"/>
                  <a:gd name="T10" fmla="*/ 111993 w 313"/>
                  <a:gd name="T11" fmla="*/ 361 h 110"/>
                  <a:gd name="T12" fmla="*/ 111993 w 313"/>
                  <a:gd name="T13" fmla="*/ 1082 h 110"/>
                  <a:gd name="T14" fmla="*/ 111993 w 313"/>
                  <a:gd name="T15" fmla="*/ 1082 h 110"/>
                  <a:gd name="T16" fmla="*/ 111993 w 313"/>
                  <a:gd name="T17" fmla="*/ 1082 h 110"/>
                  <a:gd name="T18" fmla="*/ 111993 w 313"/>
                  <a:gd name="T19" fmla="*/ 1082 h 110"/>
                  <a:gd name="T20" fmla="*/ 111633 w 313"/>
                  <a:gd name="T21" fmla="*/ 1443 h 110"/>
                  <a:gd name="T22" fmla="*/ 111633 w 313"/>
                  <a:gd name="T23" fmla="*/ 1443 h 110"/>
                  <a:gd name="T24" fmla="*/ 111633 w 313"/>
                  <a:gd name="T25" fmla="*/ 1804 h 110"/>
                  <a:gd name="T26" fmla="*/ 111633 w 313"/>
                  <a:gd name="T27" fmla="*/ 1804 h 110"/>
                  <a:gd name="T28" fmla="*/ 111633 w 313"/>
                  <a:gd name="T29" fmla="*/ 2165 h 110"/>
                  <a:gd name="T30" fmla="*/ 111633 w 313"/>
                  <a:gd name="T31" fmla="*/ 2165 h 110"/>
                  <a:gd name="T32" fmla="*/ 111273 w 313"/>
                  <a:gd name="T33" fmla="*/ 2526 h 110"/>
                  <a:gd name="T34" fmla="*/ 111273 w 313"/>
                  <a:gd name="T35" fmla="*/ 2526 h 110"/>
                  <a:gd name="T36" fmla="*/ 110912 w 313"/>
                  <a:gd name="T37" fmla="*/ 2886 h 110"/>
                  <a:gd name="T38" fmla="*/ 110912 w 313"/>
                  <a:gd name="T39" fmla="*/ 2886 h 110"/>
                  <a:gd name="T40" fmla="*/ 110912 w 313"/>
                  <a:gd name="T41" fmla="*/ 2886 h 110"/>
                  <a:gd name="T42" fmla="*/ 110912 w 313"/>
                  <a:gd name="T43" fmla="*/ 2886 h 110"/>
                  <a:gd name="T44" fmla="*/ 50415 w 313"/>
                  <a:gd name="T45" fmla="*/ 39326 h 110"/>
                  <a:gd name="T46" fmla="*/ 50415 w 313"/>
                  <a:gd name="T47" fmla="*/ 39326 h 110"/>
                  <a:gd name="T48" fmla="*/ 720 w 313"/>
                  <a:gd name="T49" fmla="*/ 14432 h 110"/>
                  <a:gd name="T50" fmla="*/ 720 w 313"/>
                  <a:gd name="T51" fmla="*/ 14432 h 110"/>
                  <a:gd name="T52" fmla="*/ 720 w 313"/>
                  <a:gd name="T53" fmla="*/ 14432 h 110"/>
                  <a:gd name="T54" fmla="*/ 720 w 313"/>
                  <a:gd name="T55" fmla="*/ 14432 h 110"/>
                  <a:gd name="T56" fmla="*/ 720 w 313"/>
                  <a:gd name="T57" fmla="*/ 14432 h 110"/>
                  <a:gd name="T58" fmla="*/ 720 w 313"/>
                  <a:gd name="T59" fmla="*/ 14432 h 110"/>
                  <a:gd name="T60" fmla="*/ 720 w 313"/>
                  <a:gd name="T61" fmla="*/ 14432 h 110"/>
                  <a:gd name="T62" fmla="*/ 720 w 313"/>
                  <a:gd name="T63" fmla="*/ 14432 h 110"/>
                  <a:gd name="T64" fmla="*/ 360 w 313"/>
                  <a:gd name="T65" fmla="*/ 13349 h 110"/>
                  <a:gd name="T66" fmla="*/ 360 w 313"/>
                  <a:gd name="T67" fmla="*/ 13349 h 110"/>
                  <a:gd name="T68" fmla="*/ 0 w 313"/>
                  <a:gd name="T69" fmla="*/ 12988 h 110"/>
                  <a:gd name="T70" fmla="*/ 0 w 313"/>
                  <a:gd name="T71" fmla="*/ 12988 h 110"/>
                  <a:gd name="T72" fmla="*/ 0 w 313"/>
                  <a:gd name="T73" fmla="*/ 11906 h 110"/>
                  <a:gd name="T74" fmla="*/ 112353 w 313"/>
                  <a:gd name="T75" fmla="*/ 0 h 1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13" h="11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312" y="0"/>
                      <a:pt x="312" y="0"/>
                      <a:pt x="311" y="1"/>
                    </a:cubicBezTo>
                    <a:cubicBezTo>
                      <a:pt x="311" y="2"/>
                      <a:pt x="311" y="3"/>
                      <a:pt x="311" y="3"/>
                    </a:cubicBezTo>
                    <a:cubicBezTo>
                      <a:pt x="311" y="3"/>
                      <a:pt x="310" y="3"/>
                      <a:pt x="310" y="4"/>
                    </a:cubicBezTo>
                    <a:lnTo>
                      <a:pt x="310" y="5"/>
                    </a:lnTo>
                    <a:lnTo>
                      <a:pt x="310" y="6"/>
                    </a:lnTo>
                    <a:cubicBezTo>
                      <a:pt x="310" y="6"/>
                      <a:pt x="309" y="6"/>
                      <a:pt x="309" y="7"/>
                    </a:cubicBezTo>
                    <a:cubicBezTo>
                      <a:pt x="309" y="7"/>
                      <a:pt x="308" y="7"/>
                      <a:pt x="308" y="8"/>
                    </a:cubicBezTo>
                    <a:cubicBezTo>
                      <a:pt x="255" y="75"/>
                      <a:pt x="199" y="108"/>
                      <a:pt x="140" y="109"/>
                    </a:cubicBezTo>
                    <a:cubicBezTo>
                      <a:pt x="58" y="109"/>
                      <a:pt x="5" y="43"/>
                      <a:pt x="2" y="40"/>
                    </a:cubicBezTo>
                    <a:cubicBezTo>
                      <a:pt x="1" y="38"/>
                      <a:pt x="1" y="37"/>
                      <a:pt x="1" y="3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0" y="34"/>
                      <a:pt x="0" y="33"/>
                    </a:cubicBezTo>
                    <a:lnTo>
                      <a:pt x="312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44" name="Freeform 425">
                <a:extLst>
                  <a:ext uri="{FF2B5EF4-FFF2-40B4-BE49-F238E27FC236}">
                    <a16:creationId xmlns="" xmlns:a16="http://schemas.microsoft.com/office/drawing/2014/main" id="{745EDD9B-4B54-0143-A840-BA67DFA16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6225" y="2555875"/>
                <a:ext cx="79375" cy="93663"/>
              </a:xfrm>
              <a:custGeom>
                <a:avLst/>
                <a:gdLst>
                  <a:gd name="T0" fmla="*/ 64877 w 219"/>
                  <a:gd name="T1" fmla="*/ 0 h 262"/>
                  <a:gd name="T2" fmla="*/ 64877 w 219"/>
                  <a:gd name="T3" fmla="*/ 0 h 262"/>
                  <a:gd name="T4" fmla="*/ 65602 w 219"/>
                  <a:gd name="T5" fmla="*/ 1072 h 262"/>
                  <a:gd name="T6" fmla="*/ 65602 w 219"/>
                  <a:gd name="T7" fmla="*/ 1072 h 262"/>
                  <a:gd name="T8" fmla="*/ 65602 w 219"/>
                  <a:gd name="T9" fmla="*/ 1072 h 262"/>
                  <a:gd name="T10" fmla="*/ 65602 w 219"/>
                  <a:gd name="T11" fmla="*/ 1072 h 262"/>
                  <a:gd name="T12" fmla="*/ 66689 w 219"/>
                  <a:gd name="T13" fmla="*/ 1787 h 262"/>
                  <a:gd name="T14" fmla="*/ 66689 w 219"/>
                  <a:gd name="T15" fmla="*/ 1787 h 262"/>
                  <a:gd name="T16" fmla="*/ 66689 w 219"/>
                  <a:gd name="T17" fmla="*/ 2145 h 262"/>
                  <a:gd name="T18" fmla="*/ 66689 w 219"/>
                  <a:gd name="T19" fmla="*/ 2145 h 262"/>
                  <a:gd name="T20" fmla="*/ 66689 w 219"/>
                  <a:gd name="T21" fmla="*/ 2145 h 262"/>
                  <a:gd name="T22" fmla="*/ 66689 w 219"/>
                  <a:gd name="T23" fmla="*/ 2145 h 262"/>
                  <a:gd name="T24" fmla="*/ 66689 w 219"/>
                  <a:gd name="T25" fmla="*/ 2145 h 262"/>
                  <a:gd name="T26" fmla="*/ 66689 w 219"/>
                  <a:gd name="T27" fmla="*/ 2145 h 262"/>
                  <a:gd name="T28" fmla="*/ 65240 w 219"/>
                  <a:gd name="T29" fmla="*/ 57199 h 262"/>
                  <a:gd name="T30" fmla="*/ 65240 w 219"/>
                  <a:gd name="T31" fmla="*/ 57199 h 262"/>
                  <a:gd name="T32" fmla="*/ 4349 w 219"/>
                  <a:gd name="T33" fmla="*/ 93306 h 262"/>
                  <a:gd name="T34" fmla="*/ 4349 w 219"/>
                  <a:gd name="T35" fmla="*/ 93306 h 262"/>
                  <a:gd name="T36" fmla="*/ 4349 w 219"/>
                  <a:gd name="T37" fmla="*/ 93306 h 262"/>
                  <a:gd name="T38" fmla="*/ 4349 w 219"/>
                  <a:gd name="T39" fmla="*/ 93306 h 262"/>
                  <a:gd name="T40" fmla="*/ 3624 w 219"/>
                  <a:gd name="T41" fmla="*/ 93306 h 262"/>
                  <a:gd name="T42" fmla="*/ 3624 w 219"/>
                  <a:gd name="T43" fmla="*/ 93306 h 262"/>
                  <a:gd name="T44" fmla="*/ 3624 w 219"/>
                  <a:gd name="T45" fmla="*/ 93306 h 262"/>
                  <a:gd name="T46" fmla="*/ 3624 w 219"/>
                  <a:gd name="T47" fmla="*/ 93306 h 262"/>
                  <a:gd name="T48" fmla="*/ 2900 w 219"/>
                  <a:gd name="T49" fmla="*/ 93306 h 262"/>
                  <a:gd name="T50" fmla="*/ 2900 w 219"/>
                  <a:gd name="T51" fmla="*/ 93306 h 262"/>
                  <a:gd name="T52" fmla="*/ 2537 w 219"/>
                  <a:gd name="T53" fmla="*/ 93306 h 262"/>
                  <a:gd name="T54" fmla="*/ 2537 w 219"/>
                  <a:gd name="T55" fmla="*/ 93306 h 262"/>
                  <a:gd name="T56" fmla="*/ 2537 w 219"/>
                  <a:gd name="T57" fmla="*/ 93306 h 262"/>
                  <a:gd name="T58" fmla="*/ 2537 w 219"/>
                  <a:gd name="T59" fmla="*/ 93306 h 262"/>
                  <a:gd name="T60" fmla="*/ 2175 w 219"/>
                  <a:gd name="T61" fmla="*/ 93306 h 262"/>
                  <a:gd name="T62" fmla="*/ 2175 w 219"/>
                  <a:gd name="T63" fmla="*/ 93306 h 262"/>
                  <a:gd name="T64" fmla="*/ 1812 w 219"/>
                  <a:gd name="T65" fmla="*/ 93306 h 262"/>
                  <a:gd name="T66" fmla="*/ 1812 w 219"/>
                  <a:gd name="T67" fmla="*/ 93306 h 262"/>
                  <a:gd name="T68" fmla="*/ 1812 w 219"/>
                  <a:gd name="T69" fmla="*/ 92948 h 262"/>
                  <a:gd name="T70" fmla="*/ 1812 w 219"/>
                  <a:gd name="T71" fmla="*/ 92948 h 262"/>
                  <a:gd name="T72" fmla="*/ 1087 w 219"/>
                  <a:gd name="T73" fmla="*/ 92948 h 262"/>
                  <a:gd name="T74" fmla="*/ 1087 w 219"/>
                  <a:gd name="T75" fmla="*/ 92948 h 262"/>
                  <a:gd name="T76" fmla="*/ 725 w 219"/>
                  <a:gd name="T77" fmla="*/ 92948 h 262"/>
                  <a:gd name="T78" fmla="*/ 725 w 219"/>
                  <a:gd name="T79" fmla="*/ 92948 h 262"/>
                  <a:gd name="T80" fmla="*/ 725 w 219"/>
                  <a:gd name="T81" fmla="*/ 92591 h 262"/>
                  <a:gd name="T82" fmla="*/ 725 w 219"/>
                  <a:gd name="T83" fmla="*/ 92591 h 262"/>
                  <a:gd name="T84" fmla="*/ 0 w 219"/>
                  <a:gd name="T85" fmla="*/ 92233 h 262"/>
                  <a:gd name="T86" fmla="*/ 0 w 219"/>
                  <a:gd name="T87" fmla="*/ 92233 h 262"/>
                  <a:gd name="T88" fmla="*/ 0 w 219"/>
                  <a:gd name="T89" fmla="*/ 91876 h 262"/>
                  <a:gd name="T90" fmla="*/ 64877 w 219"/>
                  <a:gd name="T91" fmla="*/ 0 h 2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9" h="262">
                    <a:moveTo>
                      <a:pt x="179" y="0"/>
                    </a:moveTo>
                    <a:lnTo>
                      <a:pt x="179" y="0"/>
                    </a:lnTo>
                    <a:cubicBezTo>
                      <a:pt x="179" y="1"/>
                      <a:pt x="181" y="2"/>
                      <a:pt x="181" y="3"/>
                    </a:cubicBezTo>
                    <a:cubicBezTo>
                      <a:pt x="182" y="4"/>
                      <a:pt x="183" y="5"/>
                      <a:pt x="184" y="5"/>
                    </a:cubicBezTo>
                    <a:cubicBezTo>
                      <a:pt x="184" y="5"/>
                      <a:pt x="184" y="5"/>
                      <a:pt x="184" y="6"/>
                    </a:cubicBezTo>
                    <a:cubicBezTo>
                      <a:pt x="185" y="9"/>
                      <a:pt x="218" y="87"/>
                      <a:pt x="180" y="160"/>
                    </a:cubicBezTo>
                    <a:cubicBezTo>
                      <a:pt x="152" y="211"/>
                      <a:pt x="96" y="246"/>
                      <a:pt x="12" y="261"/>
                    </a:cubicBezTo>
                    <a:cubicBezTo>
                      <a:pt x="12" y="261"/>
                      <a:pt x="11" y="261"/>
                      <a:pt x="10" y="261"/>
                    </a:cubicBezTo>
                    <a:cubicBezTo>
                      <a:pt x="9" y="261"/>
                      <a:pt x="8" y="261"/>
                      <a:pt x="8" y="261"/>
                    </a:cubicBezTo>
                    <a:lnTo>
                      <a:pt x="7" y="261"/>
                    </a:lnTo>
                    <a:lnTo>
                      <a:pt x="6" y="261"/>
                    </a:lnTo>
                    <a:cubicBezTo>
                      <a:pt x="6" y="261"/>
                      <a:pt x="6" y="261"/>
                      <a:pt x="5" y="261"/>
                    </a:cubicBezTo>
                    <a:cubicBezTo>
                      <a:pt x="5" y="260"/>
                      <a:pt x="5" y="260"/>
                      <a:pt x="5" y="260"/>
                    </a:cubicBezTo>
                    <a:cubicBezTo>
                      <a:pt x="4" y="260"/>
                      <a:pt x="3" y="260"/>
                      <a:pt x="3" y="260"/>
                    </a:cubicBezTo>
                    <a:cubicBezTo>
                      <a:pt x="3" y="260"/>
                      <a:pt x="3" y="260"/>
                      <a:pt x="2" y="260"/>
                    </a:cubicBezTo>
                    <a:cubicBezTo>
                      <a:pt x="2" y="259"/>
                      <a:pt x="2" y="259"/>
                      <a:pt x="2" y="259"/>
                    </a:cubicBezTo>
                    <a:cubicBezTo>
                      <a:pt x="1" y="258"/>
                      <a:pt x="1" y="258"/>
                      <a:pt x="0" y="258"/>
                    </a:cubicBezTo>
                    <a:cubicBezTo>
                      <a:pt x="0" y="258"/>
                      <a:pt x="0" y="258"/>
                      <a:pt x="0" y="257"/>
                    </a:cubicBezTo>
                    <a:lnTo>
                      <a:pt x="17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45" name="Freeform 426">
                <a:extLst>
                  <a:ext uri="{FF2B5EF4-FFF2-40B4-BE49-F238E27FC236}">
                    <a16:creationId xmlns="" xmlns:a16="http://schemas.microsoft.com/office/drawing/2014/main" id="{1683F576-6E99-B04A-A4FA-227E4B8A6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9875" y="2554288"/>
                <a:ext cx="71438" cy="95250"/>
              </a:xfrm>
              <a:custGeom>
                <a:avLst/>
                <a:gdLst>
                  <a:gd name="T0" fmla="*/ 7144 w 200"/>
                  <a:gd name="T1" fmla="*/ 94888 h 263"/>
                  <a:gd name="T2" fmla="*/ 7144 w 200"/>
                  <a:gd name="T3" fmla="*/ 94888 h 263"/>
                  <a:gd name="T4" fmla="*/ 6787 w 200"/>
                  <a:gd name="T5" fmla="*/ 94888 h 263"/>
                  <a:gd name="T6" fmla="*/ 6787 w 200"/>
                  <a:gd name="T7" fmla="*/ 94888 h 263"/>
                  <a:gd name="T8" fmla="*/ 6429 w 200"/>
                  <a:gd name="T9" fmla="*/ 94526 h 263"/>
                  <a:gd name="T10" fmla="*/ 6429 w 200"/>
                  <a:gd name="T11" fmla="*/ 94526 h 263"/>
                  <a:gd name="T12" fmla="*/ 6072 w 200"/>
                  <a:gd name="T13" fmla="*/ 94163 h 263"/>
                  <a:gd name="T14" fmla="*/ 6072 w 200"/>
                  <a:gd name="T15" fmla="*/ 94163 h 263"/>
                  <a:gd name="T16" fmla="*/ 6072 w 200"/>
                  <a:gd name="T17" fmla="*/ 94163 h 263"/>
                  <a:gd name="T18" fmla="*/ 6072 w 200"/>
                  <a:gd name="T19" fmla="*/ 94163 h 263"/>
                  <a:gd name="T20" fmla="*/ 6072 w 200"/>
                  <a:gd name="T21" fmla="*/ 94163 h 263"/>
                  <a:gd name="T22" fmla="*/ 6072 w 200"/>
                  <a:gd name="T23" fmla="*/ 94163 h 263"/>
                  <a:gd name="T24" fmla="*/ 6072 w 200"/>
                  <a:gd name="T25" fmla="*/ 93439 h 263"/>
                  <a:gd name="T26" fmla="*/ 6072 w 200"/>
                  <a:gd name="T27" fmla="*/ 93439 h 263"/>
                  <a:gd name="T28" fmla="*/ 5715 w 200"/>
                  <a:gd name="T29" fmla="*/ 93077 h 263"/>
                  <a:gd name="T30" fmla="*/ 5715 w 200"/>
                  <a:gd name="T31" fmla="*/ 93077 h 263"/>
                  <a:gd name="T32" fmla="*/ 5715 w 200"/>
                  <a:gd name="T33" fmla="*/ 92715 h 263"/>
                  <a:gd name="T34" fmla="*/ 5715 w 200"/>
                  <a:gd name="T35" fmla="*/ 92715 h 263"/>
                  <a:gd name="T36" fmla="*/ 5715 w 200"/>
                  <a:gd name="T37" fmla="*/ 92353 h 263"/>
                  <a:gd name="T38" fmla="*/ 5715 w 200"/>
                  <a:gd name="T39" fmla="*/ 92353 h 263"/>
                  <a:gd name="T40" fmla="*/ 5358 w 200"/>
                  <a:gd name="T41" fmla="*/ 92353 h 263"/>
                  <a:gd name="T42" fmla="*/ 5358 w 200"/>
                  <a:gd name="T43" fmla="*/ 92353 h 263"/>
                  <a:gd name="T44" fmla="*/ 17860 w 200"/>
                  <a:gd name="T45" fmla="*/ 22092 h 263"/>
                  <a:gd name="T46" fmla="*/ 17860 w 200"/>
                  <a:gd name="T47" fmla="*/ 22092 h 263"/>
                  <a:gd name="T48" fmla="*/ 68223 w 200"/>
                  <a:gd name="T49" fmla="*/ 1087 h 263"/>
                  <a:gd name="T50" fmla="*/ 68223 w 200"/>
                  <a:gd name="T51" fmla="*/ 1087 h 263"/>
                  <a:gd name="T52" fmla="*/ 68580 w 200"/>
                  <a:gd name="T53" fmla="*/ 1087 h 263"/>
                  <a:gd name="T54" fmla="*/ 68580 w 200"/>
                  <a:gd name="T55" fmla="*/ 1087 h 263"/>
                  <a:gd name="T56" fmla="*/ 68580 w 200"/>
                  <a:gd name="T57" fmla="*/ 1087 h 263"/>
                  <a:gd name="T58" fmla="*/ 68580 w 200"/>
                  <a:gd name="T59" fmla="*/ 1087 h 263"/>
                  <a:gd name="T60" fmla="*/ 68580 w 200"/>
                  <a:gd name="T61" fmla="*/ 1087 h 263"/>
                  <a:gd name="T62" fmla="*/ 68580 w 200"/>
                  <a:gd name="T63" fmla="*/ 1087 h 263"/>
                  <a:gd name="T64" fmla="*/ 69652 w 200"/>
                  <a:gd name="T65" fmla="*/ 1087 h 263"/>
                  <a:gd name="T66" fmla="*/ 69652 w 200"/>
                  <a:gd name="T67" fmla="*/ 1087 h 263"/>
                  <a:gd name="T68" fmla="*/ 70009 w 200"/>
                  <a:gd name="T69" fmla="*/ 1449 h 263"/>
                  <a:gd name="T70" fmla="*/ 70009 w 200"/>
                  <a:gd name="T71" fmla="*/ 1449 h 263"/>
                  <a:gd name="T72" fmla="*/ 71081 w 200"/>
                  <a:gd name="T73" fmla="*/ 1811 h 263"/>
                  <a:gd name="T74" fmla="*/ 7144 w 200"/>
                  <a:gd name="T75" fmla="*/ 94888 h 2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00" h="263">
                    <a:moveTo>
                      <a:pt x="20" y="262"/>
                    </a:moveTo>
                    <a:lnTo>
                      <a:pt x="20" y="262"/>
                    </a:lnTo>
                    <a:lnTo>
                      <a:pt x="19" y="262"/>
                    </a:lnTo>
                    <a:cubicBezTo>
                      <a:pt x="18" y="262"/>
                      <a:pt x="18" y="261"/>
                      <a:pt x="18" y="261"/>
                    </a:cubicBezTo>
                    <a:cubicBezTo>
                      <a:pt x="18" y="261"/>
                      <a:pt x="18" y="261"/>
                      <a:pt x="17" y="260"/>
                    </a:cubicBezTo>
                    <a:cubicBezTo>
                      <a:pt x="17" y="259"/>
                      <a:pt x="17" y="259"/>
                      <a:pt x="17" y="258"/>
                    </a:cubicBezTo>
                    <a:cubicBezTo>
                      <a:pt x="16" y="258"/>
                      <a:pt x="16" y="258"/>
                      <a:pt x="16" y="257"/>
                    </a:cubicBezTo>
                    <a:lnTo>
                      <a:pt x="16" y="256"/>
                    </a:lnTo>
                    <a:lnTo>
                      <a:pt x="16" y="255"/>
                    </a:lnTo>
                    <a:cubicBezTo>
                      <a:pt x="16" y="255"/>
                      <a:pt x="16" y="255"/>
                      <a:pt x="15" y="255"/>
                    </a:cubicBezTo>
                    <a:cubicBezTo>
                      <a:pt x="0" y="171"/>
                      <a:pt x="11" y="106"/>
                      <a:pt x="50" y="61"/>
                    </a:cubicBezTo>
                    <a:cubicBezTo>
                      <a:pt x="103" y="0"/>
                      <a:pt x="188" y="3"/>
                      <a:pt x="191" y="3"/>
                    </a:cubicBezTo>
                    <a:cubicBezTo>
                      <a:pt x="191" y="3"/>
                      <a:pt x="191" y="3"/>
                      <a:pt x="192" y="3"/>
                    </a:cubicBezTo>
                    <a:cubicBezTo>
                      <a:pt x="193" y="3"/>
                      <a:pt x="194" y="3"/>
                      <a:pt x="195" y="3"/>
                    </a:cubicBezTo>
                    <a:cubicBezTo>
                      <a:pt x="195" y="3"/>
                      <a:pt x="195" y="4"/>
                      <a:pt x="196" y="4"/>
                    </a:cubicBezTo>
                    <a:cubicBezTo>
                      <a:pt x="197" y="4"/>
                      <a:pt x="198" y="5"/>
                      <a:pt x="199" y="5"/>
                    </a:cubicBezTo>
                    <a:lnTo>
                      <a:pt x="20" y="26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46" name="Freeform 427">
                <a:extLst>
                  <a:ext uri="{FF2B5EF4-FFF2-40B4-BE49-F238E27FC236}">
                    <a16:creationId xmlns="" xmlns:a16="http://schemas.microsoft.com/office/drawing/2014/main" id="{BE7E4463-1582-A543-B928-902B37FA1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350" y="2435225"/>
                <a:ext cx="65088" cy="104775"/>
              </a:xfrm>
              <a:custGeom>
                <a:avLst/>
                <a:gdLst>
                  <a:gd name="T0" fmla="*/ 45061 w 182"/>
                  <a:gd name="T1" fmla="*/ 0 h 290"/>
                  <a:gd name="T2" fmla="*/ 45061 w 182"/>
                  <a:gd name="T3" fmla="*/ 0 h 290"/>
                  <a:gd name="T4" fmla="*/ 46134 w 182"/>
                  <a:gd name="T5" fmla="*/ 361 h 290"/>
                  <a:gd name="T6" fmla="*/ 46134 w 182"/>
                  <a:gd name="T7" fmla="*/ 361 h 290"/>
                  <a:gd name="T8" fmla="*/ 46134 w 182"/>
                  <a:gd name="T9" fmla="*/ 361 h 290"/>
                  <a:gd name="T10" fmla="*/ 46134 w 182"/>
                  <a:gd name="T11" fmla="*/ 361 h 290"/>
                  <a:gd name="T12" fmla="*/ 46849 w 182"/>
                  <a:gd name="T13" fmla="*/ 1445 h 290"/>
                  <a:gd name="T14" fmla="*/ 46849 w 182"/>
                  <a:gd name="T15" fmla="*/ 1445 h 290"/>
                  <a:gd name="T16" fmla="*/ 46849 w 182"/>
                  <a:gd name="T17" fmla="*/ 1445 h 290"/>
                  <a:gd name="T18" fmla="*/ 46849 w 182"/>
                  <a:gd name="T19" fmla="*/ 1445 h 290"/>
                  <a:gd name="T20" fmla="*/ 46849 w 182"/>
                  <a:gd name="T21" fmla="*/ 1806 h 290"/>
                  <a:gd name="T22" fmla="*/ 46849 w 182"/>
                  <a:gd name="T23" fmla="*/ 1806 h 290"/>
                  <a:gd name="T24" fmla="*/ 46849 w 182"/>
                  <a:gd name="T25" fmla="*/ 1806 h 290"/>
                  <a:gd name="T26" fmla="*/ 46849 w 182"/>
                  <a:gd name="T27" fmla="*/ 1806 h 290"/>
                  <a:gd name="T28" fmla="*/ 56505 w 182"/>
                  <a:gd name="T29" fmla="*/ 56362 h 290"/>
                  <a:gd name="T30" fmla="*/ 56505 w 182"/>
                  <a:gd name="T31" fmla="*/ 56362 h 290"/>
                  <a:gd name="T32" fmla="*/ 4649 w 182"/>
                  <a:gd name="T33" fmla="*/ 104052 h 290"/>
                  <a:gd name="T34" fmla="*/ 4649 w 182"/>
                  <a:gd name="T35" fmla="*/ 104052 h 290"/>
                  <a:gd name="T36" fmla="*/ 4649 w 182"/>
                  <a:gd name="T37" fmla="*/ 104052 h 290"/>
                  <a:gd name="T38" fmla="*/ 4649 w 182"/>
                  <a:gd name="T39" fmla="*/ 104052 h 290"/>
                  <a:gd name="T40" fmla="*/ 4292 w 182"/>
                  <a:gd name="T41" fmla="*/ 104414 h 290"/>
                  <a:gd name="T42" fmla="*/ 4292 w 182"/>
                  <a:gd name="T43" fmla="*/ 104414 h 290"/>
                  <a:gd name="T44" fmla="*/ 3576 w 182"/>
                  <a:gd name="T45" fmla="*/ 104414 h 290"/>
                  <a:gd name="T46" fmla="*/ 3576 w 182"/>
                  <a:gd name="T47" fmla="*/ 104414 h 290"/>
                  <a:gd name="T48" fmla="*/ 3576 w 182"/>
                  <a:gd name="T49" fmla="*/ 104414 h 290"/>
                  <a:gd name="T50" fmla="*/ 3576 w 182"/>
                  <a:gd name="T51" fmla="*/ 104414 h 290"/>
                  <a:gd name="T52" fmla="*/ 3219 w 182"/>
                  <a:gd name="T53" fmla="*/ 104414 h 290"/>
                  <a:gd name="T54" fmla="*/ 3219 w 182"/>
                  <a:gd name="T55" fmla="*/ 104414 h 290"/>
                  <a:gd name="T56" fmla="*/ 2861 w 182"/>
                  <a:gd name="T57" fmla="*/ 104414 h 290"/>
                  <a:gd name="T58" fmla="*/ 2861 w 182"/>
                  <a:gd name="T59" fmla="*/ 104414 h 290"/>
                  <a:gd name="T60" fmla="*/ 2861 w 182"/>
                  <a:gd name="T61" fmla="*/ 104414 h 290"/>
                  <a:gd name="T62" fmla="*/ 2861 w 182"/>
                  <a:gd name="T63" fmla="*/ 104414 h 290"/>
                  <a:gd name="T64" fmla="*/ 2146 w 182"/>
                  <a:gd name="T65" fmla="*/ 104414 h 290"/>
                  <a:gd name="T66" fmla="*/ 2146 w 182"/>
                  <a:gd name="T67" fmla="*/ 104414 h 290"/>
                  <a:gd name="T68" fmla="*/ 1788 w 182"/>
                  <a:gd name="T69" fmla="*/ 104414 h 290"/>
                  <a:gd name="T70" fmla="*/ 1788 w 182"/>
                  <a:gd name="T71" fmla="*/ 104414 h 290"/>
                  <a:gd name="T72" fmla="*/ 1431 w 182"/>
                  <a:gd name="T73" fmla="*/ 104414 h 290"/>
                  <a:gd name="T74" fmla="*/ 1431 w 182"/>
                  <a:gd name="T75" fmla="*/ 104414 h 290"/>
                  <a:gd name="T76" fmla="*/ 1073 w 182"/>
                  <a:gd name="T77" fmla="*/ 104414 h 290"/>
                  <a:gd name="T78" fmla="*/ 1073 w 182"/>
                  <a:gd name="T79" fmla="*/ 104414 h 290"/>
                  <a:gd name="T80" fmla="*/ 715 w 182"/>
                  <a:gd name="T81" fmla="*/ 104052 h 290"/>
                  <a:gd name="T82" fmla="*/ 715 w 182"/>
                  <a:gd name="T83" fmla="*/ 104052 h 290"/>
                  <a:gd name="T84" fmla="*/ 358 w 182"/>
                  <a:gd name="T85" fmla="*/ 104052 h 290"/>
                  <a:gd name="T86" fmla="*/ 358 w 182"/>
                  <a:gd name="T87" fmla="*/ 104052 h 290"/>
                  <a:gd name="T88" fmla="*/ 0 w 182"/>
                  <a:gd name="T89" fmla="*/ 103691 h 290"/>
                  <a:gd name="T90" fmla="*/ 45061 w 182"/>
                  <a:gd name="T91" fmla="*/ 0 h 2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2" h="29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26" y="0"/>
                      <a:pt x="127" y="1"/>
                      <a:pt x="129" y="1"/>
                    </a:cubicBezTo>
                    <a:cubicBezTo>
                      <a:pt x="130" y="2"/>
                      <a:pt x="130" y="3"/>
                      <a:pt x="131" y="4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4" y="8"/>
                      <a:pt x="181" y="78"/>
                      <a:pt x="158" y="156"/>
                    </a:cubicBezTo>
                    <a:cubicBezTo>
                      <a:pt x="141" y="212"/>
                      <a:pt x="93" y="256"/>
                      <a:pt x="13" y="288"/>
                    </a:cubicBezTo>
                    <a:cubicBezTo>
                      <a:pt x="12" y="289"/>
                      <a:pt x="12" y="289"/>
                      <a:pt x="12" y="289"/>
                    </a:cubicBezTo>
                    <a:cubicBezTo>
                      <a:pt x="12" y="289"/>
                      <a:pt x="11" y="289"/>
                      <a:pt x="10" y="289"/>
                    </a:cubicBezTo>
                    <a:cubicBezTo>
                      <a:pt x="9" y="289"/>
                      <a:pt x="9" y="289"/>
                      <a:pt x="9" y="289"/>
                    </a:cubicBezTo>
                    <a:cubicBezTo>
                      <a:pt x="8" y="289"/>
                      <a:pt x="8" y="289"/>
                      <a:pt x="8" y="289"/>
                    </a:cubicBezTo>
                    <a:cubicBezTo>
                      <a:pt x="7" y="289"/>
                      <a:pt x="7" y="289"/>
                      <a:pt x="6" y="289"/>
                    </a:cubicBezTo>
                    <a:cubicBezTo>
                      <a:pt x="6" y="289"/>
                      <a:pt x="6" y="289"/>
                      <a:pt x="5" y="289"/>
                    </a:cubicBezTo>
                    <a:cubicBezTo>
                      <a:pt x="5" y="289"/>
                      <a:pt x="5" y="289"/>
                      <a:pt x="4" y="289"/>
                    </a:cubicBezTo>
                    <a:lnTo>
                      <a:pt x="3" y="289"/>
                    </a:lnTo>
                    <a:cubicBezTo>
                      <a:pt x="3" y="288"/>
                      <a:pt x="3" y="288"/>
                      <a:pt x="2" y="288"/>
                    </a:cubicBezTo>
                    <a:cubicBezTo>
                      <a:pt x="2" y="288"/>
                      <a:pt x="2" y="288"/>
                      <a:pt x="1" y="288"/>
                    </a:cubicBezTo>
                    <a:cubicBezTo>
                      <a:pt x="1" y="288"/>
                      <a:pt x="0" y="288"/>
                      <a:pt x="0" y="287"/>
                    </a:cubicBezTo>
                    <a:lnTo>
                      <a:pt x="126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47" name="Freeform 428">
                <a:extLst>
                  <a:ext uri="{FF2B5EF4-FFF2-40B4-BE49-F238E27FC236}">
                    <a16:creationId xmlns="" xmlns:a16="http://schemas.microsoft.com/office/drawing/2014/main" id="{A17343D5-1B15-124F-9FAA-D36730118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7650" y="2433638"/>
                <a:ext cx="60325" cy="104775"/>
              </a:xfrm>
              <a:custGeom>
                <a:avLst/>
                <a:gdLst>
                  <a:gd name="T0" fmla="*/ 14173 w 166"/>
                  <a:gd name="T1" fmla="*/ 104412 h 289"/>
                  <a:gd name="T2" fmla="*/ 14173 w 166"/>
                  <a:gd name="T3" fmla="*/ 104412 h 289"/>
                  <a:gd name="T4" fmla="*/ 13809 w 166"/>
                  <a:gd name="T5" fmla="*/ 104050 h 289"/>
                  <a:gd name="T6" fmla="*/ 13809 w 166"/>
                  <a:gd name="T7" fmla="*/ 104050 h 289"/>
                  <a:gd name="T8" fmla="*/ 13809 w 166"/>
                  <a:gd name="T9" fmla="*/ 104050 h 289"/>
                  <a:gd name="T10" fmla="*/ 13809 w 166"/>
                  <a:gd name="T11" fmla="*/ 104050 h 289"/>
                  <a:gd name="T12" fmla="*/ 13446 w 166"/>
                  <a:gd name="T13" fmla="*/ 103687 h 289"/>
                  <a:gd name="T14" fmla="*/ 13446 w 166"/>
                  <a:gd name="T15" fmla="*/ 103687 h 289"/>
                  <a:gd name="T16" fmla="*/ 13446 w 166"/>
                  <a:gd name="T17" fmla="*/ 103687 h 289"/>
                  <a:gd name="T18" fmla="*/ 13446 w 166"/>
                  <a:gd name="T19" fmla="*/ 103687 h 289"/>
                  <a:gd name="T20" fmla="*/ 13083 w 166"/>
                  <a:gd name="T21" fmla="*/ 103687 h 289"/>
                  <a:gd name="T22" fmla="*/ 13083 w 166"/>
                  <a:gd name="T23" fmla="*/ 103687 h 289"/>
                  <a:gd name="T24" fmla="*/ 12719 w 166"/>
                  <a:gd name="T25" fmla="*/ 102962 h 289"/>
                  <a:gd name="T26" fmla="*/ 12719 w 166"/>
                  <a:gd name="T27" fmla="*/ 102962 h 289"/>
                  <a:gd name="T28" fmla="*/ 12719 w 166"/>
                  <a:gd name="T29" fmla="*/ 102962 h 289"/>
                  <a:gd name="T30" fmla="*/ 12719 w 166"/>
                  <a:gd name="T31" fmla="*/ 102962 h 289"/>
                  <a:gd name="T32" fmla="*/ 12356 w 166"/>
                  <a:gd name="T33" fmla="*/ 102600 h 289"/>
                  <a:gd name="T34" fmla="*/ 12356 w 166"/>
                  <a:gd name="T35" fmla="*/ 102600 h 289"/>
                  <a:gd name="T36" fmla="*/ 12356 w 166"/>
                  <a:gd name="T37" fmla="*/ 102237 h 289"/>
                  <a:gd name="T38" fmla="*/ 12356 w 166"/>
                  <a:gd name="T39" fmla="*/ 102237 h 289"/>
                  <a:gd name="T40" fmla="*/ 12356 w 166"/>
                  <a:gd name="T41" fmla="*/ 101875 h 289"/>
                  <a:gd name="T42" fmla="*/ 12356 w 166"/>
                  <a:gd name="T43" fmla="*/ 101875 h 289"/>
                  <a:gd name="T44" fmla="*/ 10539 w 166"/>
                  <a:gd name="T45" fmla="*/ 30816 h 289"/>
                  <a:gd name="T46" fmla="*/ 10539 w 166"/>
                  <a:gd name="T47" fmla="*/ 30816 h 289"/>
                  <a:gd name="T48" fmla="*/ 56691 w 166"/>
                  <a:gd name="T49" fmla="*/ 0 h 289"/>
                  <a:gd name="T50" fmla="*/ 56691 w 166"/>
                  <a:gd name="T51" fmla="*/ 0 h 289"/>
                  <a:gd name="T52" fmla="*/ 57054 w 166"/>
                  <a:gd name="T53" fmla="*/ 0 h 289"/>
                  <a:gd name="T54" fmla="*/ 57054 w 166"/>
                  <a:gd name="T55" fmla="*/ 0 h 289"/>
                  <a:gd name="T56" fmla="*/ 57054 w 166"/>
                  <a:gd name="T57" fmla="*/ 0 h 289"/>
                  <a:gd name="T58" fmla="*/ 57054 w 166"/>
                  <a:gd name="T59" fmla="*/ 0 h 289"/>
                  <a:gd name="T60" fmla="*/ 57418 w 166"/>
                  <a:gd name="T61" fmla="*/ 0 h 289"/>
                  <a:gd name="T62" fmla="*/ 57418 w 166"/>
                  <a:gd name="T63" fmla="*/ 0 h 289"/>
                  <a:gd name="T64" fmla="*/ 58145 w 166"/>
                  <a:gd name="T65" fmla="*/ 0 h 289"/>
                  <a:gd name="T66" fmla="*/ 58145 w 166"/>
                  <a:gd name="T67" fmla="*/ 0 h 289"/>
                  <a:gd name="T68" fmla="*/ 58508 w 166"/>
                  <a:gd name="T69" fmla="*/ 0 h 289"/>
                  <a:gd name="T70" fmla="*/ 58508 w 166"/>
                  <a:gd name="T71" fmla="*/ 0 h 289"/>
                  <a:gd name="T72" fmla="*/ 59962 w 166"/>
                  <a:gd name="T73" fmla="*/ 363 h 289"/>
                  <a:gd name="T74" fmla="*/ 14173 w 166"/>
                  <a:gd name="T75" fmla="*/ 104412 h 2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6" h="289">
                    <a:moveTo>
                      <a:pt x="39" y="288"/>
                    </a:moveTo>
                    <a:lnTo>
                      <a:pt x="39" y="288"/>
                    </a:lnTo>
                    <a:cubicBezTo>
                      <a:pt x="39" y="288"/>
                      <a:pt x="39" y="288"/>
                      <a:pt x="38" y="287"/>
                    </a:cubicBezTo>
                    <a:lnTo>
                      <a:pt x="37" y="286"/>
                    </a:lnTo>
                    <a:cubicBezTo>
                      <a:pt x="37" y="286"/>
                      <a:pt x="37" y="286"/>
                      <a:pt x="36" y="286"/>
                    </a:cubicBezTo>
                    <a:cubicBezTo>
                      <a:pt x="36" y="285"/>
                      <a:pt x="36" y="285"/>
                      <a:pt x="35" y="284"/>
                    </a:cubicBezTo>
                    <a:cubicBezTo>
                      <a:pt x="35" y="283"/>
                      <a:pt x="34" y="283"/>
                      <a:pt x="34" y="283"/>
                    </a:cubicBezTo>
                    <a:lnTo>
                      <a:pt x="34" y="282"/>
                    </a:lnTo>
                    <a:cubicBezTo>
                      <a:pt x="34" y="282"/>
                      <a:pt x="34" y="282"/>
                      <a:pt x="34" y="281"/>
                    </a:cubicBezTo>
                    <a:cubicBezTo>
                      <a:pt x="2" y="202"/>
                      <a:pt x="0" y="136"/>
                      <a:pt x="29" y="85"/>
                    </a:cubicBezTo>
                    <a:cubicBezTo>
                      <a:pt x="69" y="14"/>
                      <a:pt x="153" y="0"/>
                      <a:pt x="156" y="0"/>
                    </a:cubicBezTo>
                    <a:lnTo>
                      <a:pt x="157" y="0"/>
                    </a:lnTo>
                    <a:cubicBezTo>
                      <a:pt x="158" y="0"/>
                      <a:pt x="158" y="0"/>
                      <a:pt x="158" y="0"/>
                    </a:cubicBezTo>
                    <a:cubicBezTo>
                      <a:pt x="159" y="0"/>
                      <a:pt x="160" y="0"/>
                      <a:pt x="160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2" y="0"/>
                      <a:pt x="163" y="0"/>
                      <a:pt x="165" y="1"/>
                    </a:cubicBezTo>
                    <a:lnTo>
                      <a:pt x="39" y="28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48" name="Freeform 429">
                <a:extLst>
                  <a:ext uri="{FF2B5EF4-FFF2-40B4-BE49-F238E27FC236}">
                    <a16:creationId xmlns="" xmlns:a16="http://schemas.microsoft.com/office/drawing/2014/main" id="{8202DA4B-3838-7544-8BA9-399DE3C90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5075" y="2436813"/>
                <a:ext cx="85725" cy="87312"/>
              </a:xfrm>
              <a:custGeom>
                <a:avLst/>
                <a:gdLst>
                  <a:gd name="T0" fmla="*/ 74465 w 236"/>
                  <a:gd name="T1" fmla="*/ 0 h 243"/>
                  <a:gd name="T2" fmla="*/ 74465 w 236"/>
                  <a:gd name="T3" fmla="*/ 0 h 243"/>
                  <a:gd name="T4" fmla="*/ 75554 w 236"/>
                  <a:gd name="T5" fmla="*/ 1078 h 243"/>
                  <a:gd name="T6" fmla="*/ 75554 w 236"/>
                  <a:gd name="T7" fmla="*/ 1078 h 243"/>
                  <a:gd name="T8" fmla="*/ 75554 w 236"/>
                  <a:gd name="T9" fmla="*/ 1078 h 243"/>
                  <a:gd name="T10" fmla="*/ 75554 w 236"/>
                  <a:gd name="T11" fmla="*/ 1078 h 243"/>
                  <a:gd name="T12" fmla="*/ 76281 w 236"/>
                  <a:gd name="T13" fmla="*/ 2156 h 243"/>
                  <a:gd name="T14" fmla="*/ 76281 w 236"/>
                  <a:gd name="T15" fmla="*/ 2156 h 243"/>
                  <a:gd name="T16" fmla="*/ 76281 w 236"/>
                  <a:gd name="T17" fmla="*/ 2156 h 243"/>
                  <a:gd name="T18" fmla="*/ 76281 w 236"/>
                  <a:gd name="T19" fmla="*/ 2156 h 243"/>
                  <a:gd name="T20" fmla="*/ 76281 w 236"/>
                  <a:gd name="T21" fmla="*/ 2515 h 243"/>
                  <a:gd name="T22" fmla="*/ 76281 w 236"/>
                  <a:gd name="T23" fmla="*/ 2515 h 243"/>
                  <a:gd name="T24" fmla="*/ 76281 w 236"/>
                  <a:gd name="T25" fmla="*/ 2515 h 243"/>
                  <a:gd name="T26" fmla="*/ 76281 w 236"/>
                  <a:gd name="T27" fmla="*/ 2515 h 243"/>
                  <a:gd name="T28" fmla="*/ 69016 w 236"/>
                  <a:gd name="T29" fmla="*/ 57130 h 243"/>
                  <a:gd name="T30" fmla="*/ 69016 w 236"/>
                  <a:gd name="T31" fmla="*/ 57130 h 243"/>
                  <a:gd name="T32" fmla="*/ 4359 w 236"/>
                  <a:gd name="T33" fmla="*/ 86953 h 243"/>
                  <a:gd name="T34" fmla="*/ 4359 w 236"/>
                  <a:gd name="T35" fmla="*/ 86953 h 243"/>
                  <a:gd name="T36" fmla="*/ 3996 w 236"/>
                  <a:gd name="T37" fmla="*/ 86953 h 243"/>
                  <a:gd name="T38" fmla="*/ 3996 w 236"/>
                  <a:gd name="T39" fmla="*/ 86953 h 243"/>
                  <a:gd name="T40" fmla="*/ 3632 w 236"/>
                  <a:gd name="T41" fmla="*/ 86953 h 243"/>
                  <a:gd name="T42" fmla="*/ 3632 w 236"/>
                  <a:gd name="T43" fmla="*/ 86953 h 243"/>
                  <a:gd name="T44" fmla="*/ 3269 w 236"/>
                  <a:gd name="T45" fmla="*/ 86953 h 243"/>
                  <a:gd name="T46" fmla="*/ 3269 w 236"/>
                  <a:gd name="T47" fmla="*/ 86953 h 243"/>
                  <a:gd name="T48" fmla="*/ 3269 w 236"/>
                  <a:gd name="T49" fmla="*/ 86953 h 243"/>
                  <a:gd name="T50" fmla="*/ 3269 w 236"/>
                  <a:gd name="T51" fmla="*/ 86953 h 243"/>
                  <a:gd name="T52" fmla="*/ 2906 w 236"/>
                  <a:gd name="T53" fmla="*/ 86953 h 243"/>
                  <a:gd name="T54" fmla="*/ 2906 w 236"/>
                  <a:gd name="T55" fmla="*/ 86953 h 243"/>
                  <a:gd name="T56" fmla="*/ 2543 w 236"/>
                  <a:gd name="T57" fmla="*/ 86953 h 243"/>
                  <a:gd name="T58" fmla="*/ 2543 w 236"/>
                  <a:gd name="T59" fmla="*/ 86953 h 243"/>
                  <a:gd name="T60" fmla="*/ 2179 w 236"/>
                  <a:gd name="T61" fmla="*/ 86593 h 243"/>
                  <a:gd name="T62" fmla="*/ 2179 w 236"/>
                  <a:gd name="T63" fmla="*/ 86593 h 243"/>
                  <a:gd name="T64" fmla="*/ 1816 w 236"/>
                  <a:gd name="T65" fmla="*/ 86593 h 243"/>
                  <a:gd name="T66" fmla="*/ 1816 w 236"/>
                  <a:gd name="T67" fmla="*/ 86593 h 243"/>
                  <a:gd name="T68" fmla="*/ 1816 w 236"/>
                  <a:gd name="T69" fmla="*/ 86234 h 243"/>
                  <a:gd name="T70" fmla="*/ 1816 w 236"/>
                  <a:gd name="T71" fmla="*/ 86234 h 243"/>
                  <a:gd name="T72" fmla="*/ 1090 w 236"/>
                  <a:gd name="T73" fmla="*/ 86234 h 243"/>
                  <a:gd name="T74" fmla="*/ 1090 w 236"/>
                  <a:gd name="T75" fmla="*/ 86234 h 243"/>
                  <a:gd name="T76" fmla="*/ 1090 w 236"/>
                  <a:gd name="T77" fmla="*/ 85875 h 243"/>
                  <a:gd name="T78" fmla="*/ 1090 w 236"/>
                  <a:gd name="T79" fmla="*/ 85875 h 243"/>
                  <a:gd name="T80" fmla="*/ 363 w 236"/>
                  <a:gd name="T81" fmla="*/ 85875 h 243"/>
                  <a:gd name="T82" fmla="*/ 363 w 236"/>
                  <a:gd name="T83" fmla="*/ 85875 h 243"/>
                  <a:gd name="T84" fmla="*/ 363 w 236"/>
                  <a:gd name="T85" fmla="*/ 85515 h 243"/>
                  <a:gd name="T86" fmla="*/ 363 w 236"/>
                  <a:gd name="T87" fmla="*/ 85515 h 243"/>
                  <a:gd name="T88" fmla="*/ 0 w 236"/>
                  <a:gd name="T89" fmla="*/ 85156 h 243"/>
                  <a:gd name="T90" fmla="*/ 74465 w 236"/>
                  <a:gd name="T91" fmla="*/ 0 h 2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36" h="243">
                    <a:moveTo>
                      <a:pt x="205" y="0"/>
                    </a:moveTo>
                    <a:lnTo>
                      <a:pt x="205" y="0"/>
                    </a:lnTo>
                    <a:cubicBezTo>
                      <a:pt x="207" y="1"/>
                      <a:pt x="207" y="2"/>
                      <a:pt x="208" y="3"/>
                    </a:cubicBezTo>
                    <a:cubicBezTo>
                      <a:pt x="209" y="4"/>
                      <a:pt x="209" y="5"/>
                      <a:pt x="210" y="6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1" y="11"/>
                      <a:pt x="235" y="92"/>
                      <a:pt x="190" y="159"/>
                    </a:cubicBezTo>
                    <a:cubicBezTo>
                      <a:pt x="157" y="207"/>
                      <a:pt x="97" y="235"/>
                      <a:pt x="12" y="242"/>
                    </a:cubicBezTo>
                    <a:lnTo>
                      <a:pt x="11" y="242"/>
                    </a:lnTo>
                    <a:cubicBezTo>
                      <a:pt x="11" y="242"/>
                      <a:pt x="11" y="242"/>
                      <a:pt x="10" y="242"/>
                    </a:cubicBezTo>
                    <a:cubicBezTo>
                      <a:pt x="10" y="242"/>
                      <a:pt x="10" y="242"/>
                      <a:pt x="9" y="242"/>
                    </a:cubicBezTo>
                    <a:cubicBezTo>
                      <a:pt x="8" y="242"/>
                      <a:pt x="8" y="242"/>
                      <a:pt x="8" y="242"/>
                    </a:cubicBezTo>
                    <a:cubicBezTo>
                      <a:pt x="7" y="242"/>
                      <a:pt x="7" y="242"/>
                      <a:pt x="7" y="242"/>
                    </a:cubicBezTo>
                    <a:cubicBezTo>
                      <a:pt x="6" y="241"/>
                      <a:pt x="6" y="241"/>
                      <a:pt x="6" y="241"/>
                    </a:cubicBezTo>
                    <a:cubicBezTo>
                      <a:pt x="6" y="241"/>
                      <a:pt x="6" y="241"/>
                      <a:pt x="5" y="241"/>
                    </a:cubicBezTo>
                    <a:cubicBezTo>
                      <a:pt x="5" y="240"/>
                      <a:pt x="5" y="240"/>
                      <a:pt x="5" y="240"/>
                    </a:cubicBezTo>
                    <a:cubicBezTo>
                      <a:pt x="4" y="240"/>
                      <a:pt x="4" y="240"/>
                      <a:pt x="3" y="240"/>
                    </a:cubicBezTo>
                    <a:lnTo>
                      <a:pt x="3" y="239"/>
                    </a:lnTo>
                    <a:cubicBezTo>
                      <a:pt x="2" y="239"/>
                      <a:pt x="2" y="239"/>
                      <a:pt x="1" y="239"/>
                    </a:cubicBezTo>
                    <a:cubicBezTo>
                      <a:pt x="1" y="238"/>
                      <a:pt x="1" y="238"/>
                      <a:pt x="1" y="238"/>
                    </a:cubicBezTo>
                    <a:cubicBezTo>
                      <a:pt x="0" y="237"/>
                      <a:pt x="0" y="237"/>
                      <a:pt x="0" y="237"/>
                    </a:cubicBezTo>
                    <a:lnTo>
                      <a:pt x="205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49" name="Freeform 430">
                <a:extLst>
                  <a:ext uri="{FF2B5EF4-FFF2-40B4-BE49-F238E27FC236}">
                    <a16:creationId xmlns="" xmlns:a16="http://schemas.microsoft.com/office/drawing/2014/main" id="{73B443A2-80E9-AB4A-9AF7-558FA88CF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1900" y="2432050"/>
                <a:ext cx="77788" cy="90488"/>
              </a:xfrm>
              <a:custGeom>
                <a:avLst/>
                <a:gdLst>
                  <a:gd name="T0" fmla="*/ 3601 w 216"/>
                  <a:gd name="T1" fmla="*/ 90130 h 253"/>
                  <a:gd name="T2" fmla="*/ 3601 w 216"/>
                  <a:gd name="T3" fmla="*/ 90130 h 253"/>
                  <a:gd name="T4" fmla="*/ 3241 w 216"/>
                  <a:gd name="T5" fmla="*/ 89773 h 253"/>
                  <a:gd name="T6" fmla="*/ 3241 w 216"/>
                  <a:gd name="T7" fmla="*/ 89773 h 253"/>
                  <a:gd name="T8" fmla="*/ 3241 w 216"/>
                  <a:gd name="T9" fmla="*/ 89415 h 253"/>
                  <a:gd name="T10" fmla="*/ 3241 w 216"/>
                  <a:gd name="T11" fmla="*/ 89415 h 253"/>
                  <a:gd name="T12" fmla="*/ 2881 w 216"/>
                  <a:gd name="T13" fmla="*/ 89415 h 253"/>
                  <a:gd name="T14" fmla="*/ 2881 w 216"/>
                  <a:gd name="T15" fmla="*/ 89415 h 253"/>
                  <a:gd name="T16" fmla="*/ 2881 w 216"/>
                  <a:gd name="T17" fmla="*/ 89057 h 253"/>
                  <a:gd name="T18" fmla="*/ 2881 w 216"/>
                  <a:gd name="T19" fmla="*/ 89057 h 253"/>
                  <a:gd name="T20" fmla="*/ 2881 w 216"/>
                  <a:gd name="T21" fmla="*/ 88700 h 253"/>
                  <a:gd name="T22" fmla="*/ 2881 w 216"/>
                  <a:gd name="T23" fmla="*/ 88700 h 253"/>
                  <a:gd name="T24" fmla="*/ 2881 w 216"/>
                  <a:gd name="T25" fmla="*/ 88342 h 253"/>
                  <a:gd name="T26" fmla="*/ 2881 w 216"/>
                  <a:gd name="T27" fmla="*/ 88342 h 253"/>
                  <a:gd name="T28" fmla="*/ 2521 w 216"/>
                  <a:gd name="T29" fmla="*/ 88342 h 253"/>
                  <a:gd name="T30" fmla="*/ 2521 w 216"/>
                  <a:gd name="T31" fmla="*/ 88342 h 253"/>
                  <a:gd name="T32" fmla="*/ 2521 w 216"/>
                  <a:gd name="T33" fmla="*/ 87984 h 253"/>
                  <a:gd name="T34" fmla="*/ 2521 w 216"/>
                  <a:gd name="T35" fmla="*/ 87984 h 253"/>
                  <a:gd name="T36" fmla="*/ 2521 w 216"/>
                  <a:gd name="T37" fmla="*/ 87269 h 253"/>
                  <a:gd name="T38" fmla="*/ 2521 w 216"/>
                  <a:gd name="T39" fmla="*/ 87269 h 253"/>
                  <a:gd name="T40" fmla="*/ 2521 w 216"/>
                  <a:gd name="T41" fmla="*/ 87269 h 253"/>
                  <a:gd name="T42" fmla="*/ 2521 w 216"/>
                  <a:gd name="T43" fmla="*/ 87269 h 253"/>
                  <a:gd name="T44" fmla="*/ 21968 w 216"/>
                  <a:gd name="T45" fmla="*/ 20029 h 253"/>
                  <a:gd name="T46" fmla="*/ 21968 w 216"/>
                  <a:gd name="T47" fmla="*/ 20029 h 253"/>
                  <a:gd name="T48" fmla="*/ 74907 w 216"/>
                  <a:gd name="T49" fmla="*/ 4292 h 253"/>
                  <a:gd name="T50" fmla="*/ 74907 w 216"/>
                  <a:gd name="T51" fmla="*/ 4292 h 253"/>
                  <a:gd name="T52" fmla="*/ 75267 w 216"/>
                  <a:gd name="T53" fmla="*/ 4292 h 253"/>
                  <a:gd name="T54" fmla="*/ 75267 w 216"/>
                  <a:gd name="T55" fmla="*/ 4292 h 253"/>
                  <a:gd name="T56" fmla="*/ 75267 w 216"/>
                  <a:gd name="T57" fmla="*/ 4292 h 253"/>
                  <a:gd name="T58" fmla="*/ 75267 w 216"/>
                  <a:gd name="T59" fmla="*/ 4292 h 253"/>
                  <a:gd name="T60" fmla="*/ 75627 w 216"/>
                  <a:gd name="T61" fmla="*/ 4292 h 253"/>
                  <a:gd name="T62" fmla="*/ 75627 w 216"/>
                  <a:gd name="T63" fmla="*/ 4292 h 253"/>
                  <a:gd name="T64" fmla="*/ 76347 w 216"/>
                  <a:gd name="T65" fmla="*/ 5007 h 253"/>
                  <a:gd name="T66" fmla="*/ 76347 w 216"/>
                  <a:gd name="T67" fmla="*/ 5007 h 253"/>
                  <a:gd name="T68" fmla="*/ 76347 w 216"/>
                  <a:gd name="T69" fmla="*/ 5007 h 253"/>
                  <a:gd name="T70" fmla="*/ 76347 w 216"/>
                  <a:gd name="T71" fmla="*/ 5007 h 253"/>
                  <a:gd name="T72" fmla="*/ 77428 w 216"/>
                  <a:gd name="T73" fmla="*/ 5365 h 253"/>
                  <a:gd name="T74" fmla="*/ 3601 w 216"/>
                  <a:gd name="T75" fmla="*/ 90130 h 2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6" h="253">
                    <a:moveTo>
                      <a:pt x="10" y="252"/>
                    </a:moveTo>
                    <a:lnTo>
                      <a:pt x="10" y="252"/>
                    </a:lnTo>
                    <a:cubicBezTo>
                      <a:pt x="10" y="252"/>
                      <a:pt x="10" y="251"/>
                      <a:pt x="9" y="251"/>
                    </a:cubicBezTo>
                    <a:cubicBezTo>
                      <a:pt x="9" y="251"/>
                      <a:pt x="9" y="251"/>
                      <a:pt x="9" y="250"/>
                    </a:cubicBezTo>
                    <a:cubicBezTo>
                      <a:pt x="9" y="250"/>
                      <a:pt x="9" y="250"/>
                      <a:pt x="8" y="250"/>
                    </a:cubicBezTo>
                    <a:lnTo>
                      <a:pt x="8" y="249"/>
                    </a:lnTo>
                    <a:cubicBezTo>
                      <a:pt x="8" y="249"/>
                      <a:pt x="8" y="249"/>
                      <a:pt x="8" y="248"/>
                    </a:cubicBezTo>
                    <a:cubicBezTo>
                      <a:pt x="8" y="248"/>
                      <a:pt x="8" y="248"/>
                      <a:pt x="8" y="247"/>
                    </a:cubicBezTo>
                    <a:cubicBezTo>
                      <a:pt x="8" y="247"/>
                      <a:pt x="8" y="247"/>
                      <a:pt x="7" y="247"/>
                    </a:cubicBezTo>
                    <a:cubicBezTo>
                      <a:pt x="7" y="246"/>
                      <a:pt x="7" y="246"/>
                      <a:pt x="7" y="246"/>
                    </a:cubicBezTo>
                    <a:cubicBezTo>
                      <a:pt x="7" y="245"/>
                      <a:pt x="7" y="245"/>
                      <a:pt x="7" y="244"/>
                    </a:cubicBezTo>
                    <a:cubicBezTo>
                      <a:pt x="0" y="159"/>
                      <a:pt x="19" y="96"/>
                      <a:pt x="61" y="56"/>
                    </a:cubicBezTo>
                    <a:cubicBezTo>
                      <a:pt x="121" y="0"/>
                      <a:pt x="205" y="12"/>
                      <a:pt x="208" y="12"/>
                    </a:cubicBezTo>
                    <a:cubicBezTo>
                      <a:pt x="208" y="12"/>
                      <a:pt x="208" y="12"/>
                      <a:pt x="209" y="12"/>
                    </a:cubicBezTo>
                    <a:cubicBezTo>
                      <a:pt x="209" y="12"/>
                      <a:pt x="209" y="12"/>
                      <a:pt x="210" y="12"/>
                    </a:cubicBezTo>
                    <a:cubicBezTo>
                      <a:pt x="210" y="12"/>
                      <a:pt x="211" y="13"/>
                      <a:pt x="212" y="14"/>
                    </a:cubicBezTo>
                    <a:cubicBezTo>
                      <a:pt x="214" y="14"/>
                      <a:pt x="215" y="15"/>
                      <a:pt x="215" y="15"/>
                    </a:cubicBezTo>
                    <a:lnTo>
                      <a:pt x="10" y="25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0" name="Freeform 431">
                <a:extLst>
                  <a:ext uri="{FF2B5EF4-FFF2-40B4-BE49-F238E27FC236}">
                    <a16:creationId xmlns="" xmlns:a16="http://schemas.microsoft.com/office/drawing/2014/main" id="{281493AF-CDDB-4C4E-BF65-D3DE721C7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013" y="2332038"/>
                <a:ext cx="95250" cy="73025"/>
              </a:xfrm>
              <a:custGeom>
                <a:avLst/>
                <a:gdLst>
                  <a:gd name="T0" fmla="*/ 92734 w 265"/>
                  <a:gd name="T1" fmla="*/ 0 h 201"/>
                  <a:gd name="T2" fmla="*/ 92734 w 265"/>
                  <a:gd name="T3" fmla="*/ 0 h 201"/>
                  <a:gd name="T4" fmla="*/ 93453 w 265"/>
                  <a:gd name="T5" fmla="*/ 1090 h 201"/>
                  <a:gd name="T6" fmla="*/ 93453 w 265"/>
                  <a:gd name="T7" fmla="*/ 1090 h 201"/>
                  <a:gd name="T8" fmla="*/ 93453 w 265"/>
                  <a:gd name="T9" fmla="*/ 1090 h 201"/>
                  <a:gd name="T10" fmla="*/ 93453 w 265"/>
                  <a:gd name="T11" fmla="*/ 1090 h 201"/>
                  <a:gd name="T12" fmla="*/ 93812 w 265"/>
                  <a:gd name="T13" fmla="*/ 2543 h 201"/>
                  <a:gd name="T14" fmla="*/ 93812 w 265"/>
                  <a:gd name="T15" fmla="*/ 2543 h 201"/>
                  <a:gd name="T16" fmla="*/ 93812 w 265"/>
                  <a:gd name="T17" fmla="*/ 2543 h 201"/>
                  <a:gd name="T18" fmla="*/ 93812 w 265"/>
                  <a:gd name="T19" fmla="*/ 2543 h 201"/>
                  <a:gd name="T20" fmla="*/ 93812 w 265"/>
                  <a:gd name="T21" fmla="*/ 2906 h 201"/>
                  <a:gd name="T22" fmla="*/ 93812 w 265"/>
                  <a:gd name="T23" fmla="*/ 2906 h 201"/>
                  <a:gd name="T24" fmla="*/ 93812 w 265"/>
                  <a:gd name="T25" fmla="*/ 2906 h 201"/>
                  <a:gd name="T26" fmla="*/ 93812 w 265"/>
                  <a:gd name="T27" fmla="*/ 2906 h 201"/>
                  <a:gd name="T28" fmla="*/ 72965 w 265"/>
                  <a:gd name="T29" fmla="*/ 54496 h 201"/>
                  <a:gd name="T30" fmla="*/ 72965 w 265"/>
                  <a:gd name="T31" fmla="*/ 54496 h 201"/>
                  <a:gd name="T32" fmla="*/ 3594 w 265"/>
                  <a:gd name="T33" fmla="*/ 67212 h 201"/>
                  <a:gd name="T34" fmla="*/ 3594 w 265"/>
                  <a:gd name="T35" fmla="*/ 67212 h 201"/>
                  <a:gd name="T36" fmla="*/ 3594 w 265"/>
                  <a:gd name="T37" fmla="*/ 67212 h 201"/>
                  <a:gd name="T38" fmla="*/ 3594 w 265"/>
                  <a:gd name="T39" fmla="*/ 67212 h 201"/>
                  <a:gd name="T40" fmla="*/ 3235 w 265"/>
                  <a:gd name="T41" fmla="*/ 67212 h 201"/>
                  <a:gd name="T42" fmla="*/ 3235 w 265"/>
                  <a:gd name="T43" fmla="*/ 67212 h 201"/>
                  <a:gd name="T44" fmla="*/ 2875 w 265"/>
                  <a:gd name="T45" fmla="*/ 66849 h 201"/>
                  <a:gd name="T46" fmla="*/ 2875 w 265"/>
                  <a:gd name="T47" fmla="*/ 66849 h 201"/>
                  <a:gd name="T48" fmla="*/ 2157 w 265"/>
                  <a:gd name="T49" fmla="*/ 66849 h 201"/>
                  <a:gd name="T50" fmla="*/ 2157 w 265"/>
                  <a:gd name="T51" fmla="*/ 66849 h 201"/>
                  <a:gd name="T52" fmla="*/ 2157 w 265"/>
                  <a:gd name="T53" fmla="*/ 66485 h 201"/>
                  <a:gd name="T54" fmla="*/ 2157 w 265"/>
                  <a:gd name="T55" fmla="*/ 66485 h 201"/>
                  <a:gd name="T56" fmla="*/ 1797 w 265"/>
                  <a:gd name="T57" fmla="*/ 66485 h 201"/>
                  <a:gd name="T58" fmla="*/ 1797 w 265"/>
                  <a:gd name="T59" fmla="*/ 66485 h 201"/>
                  <a:gd name="T60" fmla="*/ 1797 w 265"/>
                  <a:gd name="T61" fmla="*/ 66485 h 201"/>
                  <a:gd name="T62" fmla="*/ 1797 w 265"/>
                  <a:gd name="T63" fmla="*/ 66485 h 201"/>
                  <a:gd name="T64" fmla="*/ 1438 w 265"/>
                  <a:gd name="T65" fmla="*/ 66122 h 201"/>
                  <a:gd name="T66" fmla="*/ 1438 w 265"/>
                  <a:gd name="T67" fmla="*/ 66122 h 201"/>
                  <a:gd name="T68" fmla="*/ 1078 w 265"/>
                  <a:gd name="T69" fmla="*/ 65759 h 201"/>
                  <a:gd name="T70" fmla="*/ 1078 w 265"/>
                  <a:gd name="T71" fmla="*/ 65759 h 201"/>
                  <a:gd name="T72" fmla="*/ 719 w 265"/>
                  <a:gd name="T73" fmla="*/ 65759 h 201"/>
                  <a:gd name="T74" fmla="*/ 719 w 265"/>
                  <a:gd name="T75" fmla="*/ 65759 h 201"/>
                  <a:gd name="T76" fmla="*/ 359 w 265"/>
                  <a:gd name="T77" fmla="*/ 65396 h 201"/>
                  <a:gd name="T78" fmla="*/ 359 w 265"/>
                  <a:gd name="T79" fmla="*/ 65396 h 201"/>
                  <a:gd name="T80" fmla="*/ 359 w 265"/>
                  <a:gd name="T81" fmla="*/ 65032 h 201"/>
                  <a:gd name="T82" fmla="*/ 359 w 265"/>
                  <a:gd name="T83" fmla="*/ 65032 h 201"/>
                  <a:gd name="T84" fmla="*/ 0 w 265"/>
                  <a:gd name="T85" fmla="*/ 65032 h 201"/>
                  <a:gd name="T86" fmla="*/ 0 w 265"/>
                  <a:gd name="T87" fmla="*/ 65032 h 201"/>
                  <a:gd name="T88" fmla="*/ 0 w 265"/>
                  <a:gd name="T89" fmla="*/ 64306 h 201"/>
                  <a:gd name="T90" fmla="*/ 92734 w 265"/>
                  <a:gd name="T91" fmla="*/ 0 h 2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65" h="201">
                    <a:moveTo>
                      <a:pt x="258" y="0"/>
                    </a:moveTo>
                    <a:lnTo>
                      <a:pt x="258" y="0"/>
                    </a:lnTo>
                    <a:cubicBezTo>
                      <a:pt x="260" y="1"/>
                      <a:pt x="260" y="2"/>
                      <a:pt x="260" y="3"/>
                    </a:cubicBezTo>
                    <a:cubicBezTo>
                      <a:pt x="261" y="5"/>
                      <a:pt x="261" y="6"/>
                      <a:pt x="261" y="7"/>
                    </a:cubicBezTo>
                    <a:cubicBezTo>
                      <a:pt x="261" y="8"/>
                      <a:pt x="261" y="8"/>
                      <a:pt x="261" y="8"/>
                    </a:cubicBezTo>
                    <a:cubicBezTo>
                      <a:pt x="261" y="12"/>
                      <a:pt x="264" y="96"/>
                      <a:pt x="203" y="150"/>
                    </a:cubicBezTo>
                    <a:cubicBezTo>
                      <a:pt x="159" y="189"/>
                      <a:pt x="94" y="200"/>
                      <a:pt x="10" y="185"/>
                    </a:cubicBezTo>
                    <a:cubicBezTo>
                      <a:pt x="9" y="185"/>
                      <a:pt x="9" y="185"/>
                      <a:pt x="9" y="185"/>
                    </a:cubicBezTo>
                    <a:cubicBezTo>
                      <a:pt x="8" y="184"/>
                      <a:pt x="8" y="184"/>
                      <a:pt x="8" y="184"/>
                    </a:cubicBezTo>
                    <a:cubicBezTo>
                      <a:pt x="7" y="184"/>
                      <a:pt x="7" y="184"/>
                      <a:pt x="6" y="184"/>
                    </a:cubicBezTo>
                    <a:cubicBezTo>
                      <a:pt x="6" y="184"/>
                      <a:pt x="6" y="184"/>
                      <a:pt x="6" y="183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5" y="183"/>
                      <a:pt x="4" y="183"/>
                      <a:pt x="4" y="182"/>
                    </a:cubicBezTo>
                    <a:cubicBezTo>
                      <a:pt x="3" y="182"/>
                      <a:pt x="3" y="182"/>
                      <a:pt x="3" y="181"/>
                    </a:cubicBezTo>
                    <a:lnTo>
                      <a:pt x="2" y="181"/>
                    </a:lnTo>
                    <a:cubicBezTo>
                      <a:pt x="2" y="180"/>
                      <a:pt x="1" y="180"/>
                      <a:pt x="1" y="180"/>
                    </a:cubicBezTo>
                    <a:lnTo>
                      <a:pt x="1" y="179"/>
                    </a:lnTo>
                    <a:lnTo>
                      <a:pt x="0" y="179"/>
                    </a:lnTo>
                    <a:cubicBezTo>
                      <a:pt x="0" y="178"/>
                      <a:pt x="0" y="177"/>
                      <a:pt x="0" y="177"/>
                    </a:cubicBezTo>
                    <a:lnTo>
                      <a:pt x="25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1" name="Freeform 432">
                <a:extLst>
                  <a:ext uri="{FF2B5EF4-FFF2-40B4-BE49-F238E27FC236}">
                    <a16:creationId xmlns="" xmlns:a16="http://schemas.microsoft.com/office/drawing/2014/main" id="{F5629190-F7B3-034F-BDD9-1C6C792EF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1425" y="2317750"/>
                <a:ext cx="93663" cy="77788"/>
              </a:xfrm>
              <a:custGeom>
                <a:avLst/>
                <a:gdLst>
                  <a:gd name="T0" fmla="*/ 718 w 261"/>
                  <a:gd name="T1" fmla="*/ 77430 h 217"/>
                  <a:gd name="T2" fmla="*/ 718 w 261"/>
                  <a:gd name="T3" fmla="*/ 77430 h 217"/>
                  <a:gd name="T4" fmla="*/ 359 w 261"/>
                  <a:gd name="T5" fmla="*/ 77071 h 217"/>
                  <a:gd name="T6" fmla="*/ 359 w 261"/>
                  <a:gd name="T7" fmla="*/ 77071 h 217"/>
                  <a:gd name="T8" fmla="*/ 359 w 261"/>
                  <a:gd name="T9" fmla="*/ 76713 h 217"/>
                  <a:gd name="T10" fmla="*/ 359 w 261"/>
                  <a:gd name="T11" fmla="*/ 76713 h 217"/>
                  <a:gd name="T12" fmla="*/ 359 w 261"/>
                  <a:gd name="T13" fmla="*/ 76354 h 217"/>
                  <a:gd name="T14" fmla="*/ 359 w 261"/>
                  <a:gd name="T15" fmla="*/ 76354 h 217"/>
                  <a:gd name="T16" fmla="*/ 359 w 261"/>
                  <a:gd name="T17" fmla="*/ 76354 h 217"/>
                  <a:gd name="T18" fmla="*/ 359 w 261"/>
                  <a:gd name="T19" fmla="*/ 76354 h 217"/>
                  <a:gd name="T20" fmla="*/ 359 w 261"/>
                  <a:gd name="T21" fmla="*/ 75996 h 217"/>
                  <a:gd name="T22" fmla="*/ 359 w 261"/>
                  <a:gd name="T23" fmla="*/ 75996 h 217"/>
                  <a:gd name="T24" fmla="*/ 359 w 261"/>
                  <a:gd name="T25" fmla="*/ 75637 h 217"/>
                  <a:gd name="T26" fmla="*/ 359 w 261"/>
                  <a:gd name="T27" fmla="*/ 75637 h 217"/>
                  <a:gd name="T28" fmla="*/ 0 w 261"/>
                  <a:gd name="T29" fmla="*/ 75279 h 217"/>
                  <a:gd name="T30" fmla="*/ 0 w 261"/>
                  <a:gd name="T31" fmla="*/ 75279 h 217"/>
                  <a:gd name="T32" fmla="*/ 0 w 261"/>
                  <a:gd name="T33" fmla="*/ 74920 h 217"/>
                  <a:gd name="T34" fmla="*/ 0 w 261"/>
                  <a:gd name="T35" fmla="*/ 74920 h 217"/>
                  <a:gd name="T36" fmla="*/ 359 w 261"/>
                  <a:gd name="T37" fmla="*/ 74562 h 217"/>
                  <a:gd name="T38" fmla="*/ 359 w 261"/>
                  <a:gd name="T39" fmla="*/ 74562 h 217"/>
                  <a:gd name="T40" fmla="*/ 359 w 261"/>
                  <a:gd name="T41" fmla="*/ 74562 h 217"/>
                  <a:gd name="T42" fmla="*/ 359 w 261"/>
                  <a:gd name="T43" fmla="*/ 74562 h 217"/>
                  <a:gd name="T44" fmla="*/ 36245 w 261"/>
                  <a:gd name="T45" fmla="*/ 13980 h 217"/>
                  <a:gd name="T46" fmla="*/ 36245 w 261"/>
                  <a:gd name="T47" fmla="*/ 13980 h 217"/>
                  <a:gd name="T48" fmla="*/ 91151 w 261"/>
                  <a:gd name="T49" fmla="*/ 12188 h 217"/>
                  <a:gd name="T50" fmla="*/ 91151 w 261"/>
                  <a:gd name="T51" fmla="*/ 12188 h 217"/>
                  <a:gd name="T52" fmla="*/ 91510 w 261"/>
                  <a:gd name="T53" fmla="*/ 12546 h 217"/>
                  <a:gd name="T54" fmla="*/ 91510 w 261"/>
                  <a:gd name="T55" fmla="*/ 12546 h 217"/>
                  <a:gd name="T56" fmla="*/ 91510 w 261"/>
                  <a:gd name="T57" fmla="*/ 12546 h 217"/>
                  <a:gd name="T58" fmla="*/ 91510 w 261"/>
                  <a:gd name="T59" fmla="*/ 12546 h 217"/>
                  <a:gd name="T60" fmla="*/ 91510 w 261"/>
                  <a:gd name="T61" fmla="*/ 12546 h 217"/>
                  <a:gd name="T62" fmla="*/ 91510 w 261"/>
                  <a:gd name="T63" fmla="*/ 12546 h 217"/>
                  <a:gd name="T64" fmla="*/ 92586 w 261"/>
                  <a:gd name="T65" fmla="*/ 13263 h 217"/>
                  <a:gd name="T66" fmla="*/ 92586 w 261"/>
                  <a:gd name="T67" fmla="*/ 13263 h 217"/>
                  <a:gd name="T68" fmla="*/ 92586 w 261"/>
                  <a:gd name="T69" fmla="*/ 13263 h 217"/>
                  <a:gd name="T70" fmla="*/ 92586 w 261"/>
                  <a:gd name="T71" fmla="*/ 13263 h 217"/>
                  <a:gd name="T72" fmla="*/ 93304 w 261"/>
                  <a:gd name="T73" fmla="*/ 13980 h 217"/>
                  <a:gd name="T74" fmla="*/ 718 w 261"/>
                  <a:gd name="T75" fmla="*/ 77430 h 21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61" h="217">
                    <a:moveTo>
                      <a:pt x="2" y="216"/>
                    </a:moveTo>
                    <a:lnTo>
                      <a:pt x="2" y="216"/>
                    </a:lnTo>
                    <a:cubicBezTo>
                      <a:pt x="2" y="216"/>
                      <a:pt x="1" y="216"/>
                      <a:pt x="1" y="215"/>
                    </a:cubicBezTo>
                    <a:lnTo>
                      <a:pt x="1" y="214"/>
                    </a:lnTo>
                    <a:lnTo>
                      <a:pt x="1" y="213"/>
                    </a:lnTo>
                    <a:cubicBezTo>
                      <a:pt x="1" y="213"/>
                      <a:pt x="1" y="213"/>
                      <a:pt x="1" y="212"/>
                    </a:cubicBezTo>
                    <a:cubicBezTo>
                      <a:pt x="1" y="212"/>
                      <a:pt x="1" y="212"/>
                      <a:pt x="1" y="211"/>
                    </a:cubicBezTo>
                    <a:cubicBezTo>
                      <a:pt x="0" y="211"/>
                      <a:pt x="0" y="210"/>
                      <a:pt x="0" y="210"/>
                    </a:cubicBezTo>
                    <a:lnTo>
                      <a:pt x="0" y="209"/>
                    </a:lnTo>
                    <a:lnTo>
                      <a:pt x="1" y="208"/>
                    </a:lnTo>
                    <a:cubicBezTo>
                      <a:pt x="16" y="123"/>
                      <a:pt x="49" y="67"/>
                      <a:pt x="101" y="39"/>
                    </a:cubicBezTo>
                    <a:cubicBezTo>
                      <a:pt x="173" y="0"/>
                      <a:pt x="251" y="33"/>
                      <a:pt x="254" y="34"/>
                    </a:cubicBezTo>
                    <a:cubicBezTo>
                      <a:pt x="254" y="34"/>
                      <a:pt x="254" y="34"/>
                      <a:pt x="255" y="35"/>
                    </a:cubicBezTo>
                    <a:cubicBezTo>
                      <a:pt x="256" y="36"/>
                      <a:pt x="257" y="36"/>
                      <a:pt x="258" y="37"/>
                    </a:cubicBezTo>
                    <a:cubicBezTo>
                      <a:pt x="259" y="38"/>
                      <a:pt x="260" y="38"/>
                      <a:pt x="260" y="39"/>
                    </a:cubicBezTo>
                    <a:lnTo>
                      <a:pt x="2" y="21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2" name="Freeform 433">
                <a:extLst>
                  <a:ext uri="{FF2B5EF4-FFF2-40B4-BE49-F238E27FC236}">
                    <a16:creationId xmlns="" xmlns:a16="http://schemas.microsoft.com/office/drawing/2014/main" id="{1B56FC26-5085-F14B-A6B4-DA57103EB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888" y="2665413"/>
                <a:ext cx="58737" cy="106362"/>
              </a:xfrm>
              <a:custGeom>
                <a:avLst/>
                <a:gdLst>
                  <a:gd name="T0" fmla="*/ 0 w 162"/>
                  <a:gd name="T1" fmla="*/ 724 h 294"/>
                  <a:gd name="T2" fmla="*/ 0 w 162"/>
                  <a:gd name="T3" fmla="*/ 724 h 294"/>
                  <a:gd name="T4" fmla="*/ 1450 w 162"/>
                  <a:gd name="T5" fmla="*/ 362 h 294"/>
                  <a:gd name="T6" fmla="*/ 1450 w 162"/>
                  <a:gd name="T7" fmla="*/ 362 h 294"/>
                  <a:gd name="T8" fmla="*/ 1450 w 162"/>
                  <a:gd name="T9" fmla="*/ 362 h 294"/>
                  <a:gd name="T10" fmla="*/ 1450 w 162"/>
                  <a:gd name="T11" fmla="*/ 362 h 294"/>
                  <a:gd name="T12" fmla="*/ 2538 w 162"/>
                  <a:gd name="T13" fmla="*/ 362 h 294"/>
                  <a:gd name="T14" fmla="*/ 2538 w 162"/>
                  <a:gd name="T15" fmla="*/ 362 h 294"/>
                  <a:gd name="T16" fmla="*/ 2538 w 162"/>
                  <a:gd name="T17" fmla="*/ 362 h 294"/>
                  <a:gd name="T18" fmla="*/ 2538 w 162"/>
                  <a:gd name="T19" fmla="*/ 362 h 294"/>
                  <a:gd name="T20" fmla="*/ 2901 w 162"/>
                  <a:gd name="T21" fmla="*/ 362 h 294"/>
                  <a:gd name="T22" fmla="*/ 2901 w 162"/>
                  <a:gd name="T23" fmla="*/ 362 h 294"/>
                  <a:gd name="T24" fmla="*/ 2901 w 162"/>
                  <a:gd name="T25" fmla="*/ 362 h 294"/>
                  <a:gd name="T26" fmla="*/ 2901 w 162"/>
                  <a:gd name="T27" fmla="*/ 362 h 294"/>
                  <a:gd name="T28" fmla="*/ 48222 w 162"/>
                  <a:gd name="T29" fmla="*/ 32560 h 294"/>
                  <a:gd name="T30" fmla="*/ 48222 w 162"/>
                  <a:gd name="T31" fmla="*/ 32560 h 294"/>
                  <a:gd name="T32" fmla="*/ 45322 w 162"/>
                  <a:gd name="T33" fmla="*/ 103106 h 294"/>
                  <a:gd name="T34" fmla="*/ 45322 w 162"/>
                  <a:gd name="T35" fmla="*/ 103106 h 294"/>
                  <a:gd name="T36" fmla="*/ 44959 w 162"/>
                  <a:gd name="T37" fmla="*/ 103468 h 294"/>
                  <a:gd name="T38" fmla="*/ 44959 w 162"/>
                  <a:gd name="T39" fmla="*/ 103468 h 294"/>
                  <a:gd name="T40" fmla="*/ 44597 w 162"/>
                  <a:gd name="T41" fmla="*/ 103468 h 294"/>
                  <a:gd name="T42" fmla="*/ 44597 w 162"/>
                  <a:gd name="T43" fmla="*/ 103468 h 294"/>
                  <a:gd name="T44" fmla="*/ 44597 w 162"/>
                  <a:gd name="T45" fmla="*/ 104191 h 294"/>
                  <a:gd name="T46" fmla="*/ 44597 w 162"/>
                  <a:gd name="T47" fmla="*/ 104191 h 294"/>
                  <a:gd name="T48" fmla="*/ 44234 w 162"/>
                  <a:gd name="T49" fmla="*/ 104191 h 294"/>
                  <a:gd name="T50" fmla="*/ 44234 w 162"/>
                  <a:gd name="T51" fmla="*/ 104191 h 294"/>
                  <a:gd name="T52" fmla="*/ 44234 w 162"/>
                  <a:gd name="T53" fmla="*/ 104553 h 294"/>
                  <a:gd name="T54" fmla="*/ 44234 w 162"/>
                  <a:gd name="T55" fmla="*/ 104553 h 294"/>
                  <a:gd name="T56" fmla="*/ 43871 w 162"/>
                  <a:gd name="T57" fmla="*/ 104915 h 294"/>
                  <a:gd name="T58" fmla="*/ 43871 w 162"/>
                  <a:gd name="T59" fmla="*/ 104915 h 294"/>
                  <a:gd name="T60" fmla="*/ 43871 w 162"/>
                  <a:gd name="T61" fmla="*/ 104915 h 294"/>
                  <a:gd name="T62" fmla="*/ 43871 w 162"/>
                  <a:gd name="T63" fmla="*/ 104915 h 294"/>
                  <a:gd name="T64" fmla="*/ 43509 w 162"/>
                  <a:gd name="T65" fmla="*/ 105277 h 294"/>
                  <a:gd name="T66" fmla="*/ 43509 w 162"/>
                  <a:gd name="T67" fmla="*/ 105277 h 294"/>
                  <a:gd name="T68" fmla="*/ 43146 w 162"/>
                  <a:gd name="T69" fmla="*/ 105277 h 294"/>
                  <a:gd name="T70" fmla="*/ 43146 w 162"/>
                  <a:gd name="T71" fmla="*/ 105277 h 294"/>
                  <a:gd name="T72" fmla="*/ 42784 w 162"/>
                  <a:gd name="T73" fmla="*/ 105638 h 294"/>
                  <a:gd name="T74" fmla="*/ 42784 w 162"/>
                  <a:gd name="T75" fmla="*/ 105638 h 294"/>
                  <a:gd name="T76" fmla="*/ 42421 w 162"/>
                  <a:gd name="T77" fmla="*/ 105638 h 294"/>
                  <a:gd name="T78" fmla="*/ 42421 w 162"/>
                  <a:gd name="T79" fmla="*/ 105638 h 294"/>
                  <a:gd name="T80" fmla="*/ 42059 w 162"/>
                  <a:gd name="T81" fmla="*/ 106000 h 294"/>
                  <a:gd name="T82" fmla="*/ 42059 w 162"/>
                  <a:gd name="T83" fmla="*/ 106000 h 294"/>
                  <a:gd name="T84" fmla="*/ 42059 w 162"/>
                  <a:gd name="T85" fmla="*/ 106000 h 294"/>
                  <a:gd name="T86" fmla="*/ 42059 w 162"/>
                  <a:gd name="T87" fmla="*/ 106000 h 294"/>
                  <a:gd name="T88" fmla="*/ 41696 w 162"/>
                  <a:gd name="T89" fmla="*/ 106000 h 294"/>
                  <a:gd name="T90" fmla="*/ 0 w 162"/>
                  <a:gd name="T91" fmla="*/ 724 h 2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2" h="294">
                    <a:moveTo>
                      <a:pt x="0" y="2"/>
                    </a:moveTo>
                    <a:lnTo>
                      <a:pt x="0" y="2"/>
                    </a:lnTo>
                    <a:cubicBezTo>
                      <a:pt x="1" y="2"/>
                      <a:pt x="2" y="1"/>
                      <a:pt x="4" y="1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2" y="2"/>
                      <a:pt x="95" y="17"/>
                      <a:pt x="133" y="90"/>
                    </a:cubicBezTo>
                    <a:cubicBezTo>
                      <a:pt x="161" y="141"/>
                      <a:pt x="158" y="207"/>
                      <a:pt x="125" y="285"/>
                    </a:cubicBezTo>
                    <a:cubicBezTo>
                      <a:pt x="125" y="285"/>
                      <a:pt x="125" y="285"/>
                      <a:pt x="124" y="286"/>
                    </a:cubicBezTo>
                    <a:cubicBezTo>
                      <a:pt x="124" y="286"/>
                      <a:pt x="124" y="286"/>
                      <a:pt x="123" y="286"/>
                    </a:cubicBezTo>
                    <a:cubicBezTo>
                      <a:pt x="123" y="287"/>
                      <a:pt x="123" y="287"/>
                      <a:pt x="123" y="288"/>
                    </a:cubicBezTo>
                    <a:cubicBezTo>
                      <a:pt x="123" y="288"/>
                      <a:pt x="123" y="288"/>
                      <a:pt x="122" y="288"/>
                    </a:cubicBezTo>
                    <a:cubicBezTo>
                      <a:pt x="122" y="289"/>
                      <a:pt x="122" y="289"/>
                      <a:pt x="122" y="289"/>
                    </a:cubicBezTo>
                    <a:cubicBezTo>
                      <a:pt x="122" y="289"/>
                      <a:pt x="122" y="289"/>
                      <a:pt x="121" y="290"/>
                    </a:cubicBezTo>
                    <a:cubicBezTo>
                      <a:pt x="120" y="291"/>
                      <a:pt x="120" y="291"/>
                      <a:pt x="120" y="291"/>
                    </a:cubicBezTo>
                    <a:cubicBezTo>
                      <a:pt x="120" y="291"/>
                      <a:pt x="120" y="291"/>
                      <a:pt x="119" y="291"/>
                    </a:cubicBezTo>
                    <a:cubicBezTo>
                      <a:pt x="119" y="292"/>
                      <a:pt x="119" y="292"/>
                      <a:pt x="118" y="292"/>
                    </a:cubicBezTo>
                    <a:lnTo>
                      <a:pt x="117" y="292"/>
                    </a:lnTo>
                    <a:cubicBezTo>
                      <a:pt x="117" y="292"/>
                      <a:pt x="117" y="293"/>
                      <a:pt x="116" y="293"/>
                    </a:cubicBezTo>
                    <a:cubicBezTo>
                      <a:pt x="115" y="293"/>
                      <a:pt x="115" y="293"/>
                      <a:pt x="115" y="293"/>
                    </a:cubicBezTo>
                    <a:lnTo>
                      <a:pt x="0" y="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3" name="Freeform 434">
                <a:extLst>
                  <a:ext uri="{FF2B5EF4-FFF2-40B4-BE49-F238E27FC236}">
                    <a16:creationId xmlns="" xmlns:a16="http://schemas.microsoft.com/office/drawing/2014/main" id="{4BE11D25-C239-8B4E-A8F2-1ADF430B8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250" y="2665413"/>
                <a:ext cx="61913" cy="104775"/>
              </a:xfrm>
              <a:custGeom>
                <a:avLst/>
                <a:gdLst>
                  <a:gd name="T0" fmla="*/ 61555 w 173"/>
                  <a:gd name="T1" fmla="*/ 104060 h 293"/>
                  <a:gd name="T2" fmla="*/ 61555 w 173"/>
                  <a:gd name="T3" fmla="*/ 104060 h 293"/>
                  <a:gd name="T4" fmla="*/ 60839 w 173"/>
                  <a:gd name="T5" fmla="*/ 104060 h 293"/>
                  <a:gd name="T6" fmla="*/ 60839 w 173"/>
                  <a:gd name="T7" fmla="*/ 104060 h 293"/>
                  <a:gd name="T8" fmla="*/ 60481 w 173"/>
                  <a:gd name="T9" fmla="*/ 104417 h 293"/>
                  <a:gd name="T10" fmla="*/ 60481 w 173"/>
                  <a:gd name="T11" fmla="*/ 104417 h 293"/>
                  <a:gd name="T12" fmla="*/ 60124 w 173"/>
                  <a:gd name="T13" fmla="*/ 104417 h 293"/>
                  <a:gd name="T14" fmla="*/ 60124 w 173"/>
                  <a:gd name="T15" fmla="*/ 104417 h 293"/>
                  <a:gd name="T16" fmla="*/ 60124 w 173"/>
                  <a:gd name="T17" fmla="*/ 104417 h 293"/>
                  <a:gd name="T18" fmla="*/ 60124 w 173"/>
                  <a:gd name="T19" fmla="*/ 104417 h 293"/>
                  <a:gd name="T20" fmla="*/ 59766 w 173"/>
                  <a:gd name="T21" fmla="*/ 104417 h 293"/>
                  <a:gd name="T22" fmla="*/ 59766 w 173"/>
                  <a:gd name="T23" fmla="*/ 104417 h 293"/>
                  <a:gd name="T24" fmla="*/ 59408 w 173"/>
                  <a:gd name="T25" fmla="*/ 104060 h 293"/>
                  <a:gd name="T26" fmla="*/ 59408 w 173"/>
                  <a:gd name="T27" fmla="*/ 104060 h 293"/>
                  <a:gd name="T28" fmla="*/ 59050 w 173"/>
                  <a:gd name="T29" fmla="*/ 104060 h 293"/>
                  <a:gd name="T30" fmla="*/ 59050 w 173"/>
                  <a:gd name="T31" fmla="*/ 104060 h 293"/>
                  <a:gd name="T32" fmla="*/ 58692 w 173"/>
                  <a:gd name="T33" fmla="*/ 104060 h 293"/>
                  <a:gd name="T34" fmla="*/ 58692 w 173"/>
                  <a:gd name="T35" fmla="*/ 104060 h 293"/>
                  <a:gd name="T36" fmla="*/ 58334 w 173"/>
                  <a:gd name="T37" fmla="*/ 104060 h 293"/>
                  <a:gd name="T38" fmla="*/ 58334 w 173"/>
                  <a:gd name="T39" fmla="*/ 104060 h 293"/>
                  <a:gd name="T40" fmla="*/ 57976 w 173"/>
                  <a:gd name="T41" fmla="*/ 104060 h 293"/>
                  <a:gd name="T42" fmla="*/ 57976 w 173"/>
                  <a:gd name="T43" fmla="*/ 104060 h 293"/>
                  <a:gd name="T44" fmla="*/ 7515 w 173"/>
                  <a:gd name="T45" fmla="*/ 55427 h 293"/>
                  <a:gd name="T46" fmla="*/ 7515 w 173"/>
                  <a:gd name="T47" fmla="*/ 55427 h 293"/>
                  <a:gd name="T48" fmla="*/ 18252 w 173"/>
                  <a:gd name="T49" fmla="*/ 1788 h 293"/>
                  <a:gd name="T50" fmla="*/ 18252 w 173"/>
                  <a:gd name="T51" fmla="*/ 1788 h 293"/>
                  <a:gd name="T52" fmla="*/ 18252 w 173"/>
                  <a:gd name="T53" fmla="*/ 1430 h 293"/>
                  <a:gd name="T54" fmla="*/ 18252 w 173"/>
                  <a:gd name="T55" fmla="*/ 1430 h 293"/>
                  <a:gd name="T56" fmla="*/ 18252 w 173"/>
                  <a:gd name="T57" fmla="*/ 1430 h 293"/>
                  <a:gd name="T58" fmla="*/ 18252 w 173"/>
                  <a:gd name="T59" fmla="*/ 1430 h 293"/>
                  <a:gd name="T60" fmla="*/ 18610 w 173"/>
                  <a:gd name="T61" fmla="*/ 1430 h 293"/>
                  <a:gd name="T62" fmla="*/ 18610 w 173"/>
                  <a:gd name="T63" fmla="*/ 1430 h 293"/>
                  <a:gd name="T64" fmla="*/ 19325 w 173"/>
                  <a:gd name="T65" fmla="*/ 358 h 293"/>
                  <a:gd name="T66" fmla="*/ 19325 w 173"/>
                  <a:gd name="T67" fmla="*/ 358 h 293"/>
                  <a:gd name="T68" fmla="*/ 19325 w 173"/>
                  <a:gd name="T69" fmla="*/ 358 h 293"/>
                  <a:gd name="T70" fmla="*/ 19325 w 173"/>
                  <a:gd name="T71" fmla="*/ 358 h 293"/>
                  <a:gd name="T72" fmla="*/ 20399 w 173"/>
                  <a:gd name="T73" fmla="*/ 0 h 293"/>
                  <a:gd name="T74" fmla="*/ 61555 w 173"/>
                  <a:gd name="T75" fmla="*/ 104060 h 2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3" h="293">
                    <a:moveTo>
                      <a:pt x="172" y="291"/>
                    </a:moveTo>
                    <a:lnTo>
                      <a:pt x="172" y="291"/>
                    </a:lnTo>
                    <a:cubicBezTo>
                      <a:pt x="171" y="291"/>
                      <a:pt x="171" y="291"/>
                      <a:pt x="170" y="291"/>
                    </a:cubicBezTo>
                    <a:cubicBezTo>
                      <a:pt x="170" y="291"/>
                      <a:pt x="170" y="291"/>
                      <a:pt x="169" y="292"/>
                    </a:cubicBezTo>
                    <a:cubicBezTo>
                      <a:pt x="169" y="292"/>
                      <a:pt x="169" y="292"/>
                      <a:pt x="168" y="292"/>
                    </a:cubicBezTo>
                    <a:cubicBezTo>
                      <a:pt x="167" y="292"/>
                      <a:pt x="167" y="292"/>
                      <a:pt x="167" y="292"/>
                    </a:cubicBezTo>
                    <a:cubicBezTo>
                      <a:pt x="167" y="292"/>
                      <a:pt x="166" y="292"/>
                      <a:pt x="166" y="291"/>
                    </a:cubicBezTo>
                    <a:cubicBezTo>
                      <a:pt x="166" y="291"/>
                      <a:pt x="166" y="291"/>
                      <a:pt x="165" y="291"/>
                    </a:cubicBezTo>
                    <a:cubicBezTo>
                      <a:pt x="164" y="291"/>
                      <a:pt x="164" y="291"/>
                      <a:pt x="164" y="291"/>
                    </a:cubicBezTo>
                    <a:lnTo>
                      <a:pt x="163" y="291"/>
                    </a:lnTo>
                    <a:cubicBezTo>
                      <a:pt x="163" y="291"/>
                      <a:pt x="163" y="291"/>
                      <a:pt x="162" y="291"/>
                    </a:cubicBezTo>
                    <a:cubicBezTo>
                      <a:pt x="84" y="257"/>
                      <a:pt x="36" y="212"/>
                      <a:pt x="21" y="155"/>
                    </a:cubicBezTo>
                    <a:cubicBezTo>
                      <a:pt x="0" y="76"/>
                      <a:pt x="49" y="8"/>
                      <a:pt x="51" y="5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2" y="4"/>
                    </a:cubicBezTo>
                    <a:cubicBezTo>
                      <a:pt x="52" y="3"/>
                      <a:pt x="53" y="2"/>
                      <a:pt x="54" y="1"/>
                    </a:cubicBezTo>
                    <a:cubicBezTo>
                      <a:pt x="55" y="1"/>
                      <a:pt x="56" y="0"/>
                      <a:pt x="57" y="0"/>
                    </a:cubicBezTo>
                    <a:lnTo>
                      <a:pt x="172" y="29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4" name="Freeform 435">
                <a:extLst>
                  <a:ext uri="{FF2B5EF4-FFF2-40B4-BE49-F238E27FC236}">
                    <a16:creationId xmlns="" xmlns:a16="http://schemas.microsoft.com/office/drawing/2014/main" id="{227550CA-7272-A64E-8CAA-77694D134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7825" y="2651125"/>
                <a:ext cx="38100" cy="112713"/>
              </a:xfrm>
              <a:custGeom>
                <a:avLst/>
                <a:gdLst>
                  <a:gd name="T0" fmla="*/ 4396 w 104"/>
                  <a:gd name="T1" fmla="*/ 0 h 314"/>
                  <a:gd name="T2" fmla="*/ 4396 w 104"/>
                  <a:gd name="T3" fmla="*/ 0 h 314"/>
                  <a:gd name="T4" fmla="*/ 5495 w 104"/>
                  <a:gd name="T5" fmla="*/ 359 h 314"/>
                  <a:gd name="T6" fmla="*/ 5495 w 104"/>
                  <a:gd name="T7" fmla="*/ 359 h 314"/>
                  <a:gd name="T8" fmla="*/ 5862 w 104"/>
                  <a:gd name="T9" fmla="*/ 359 h 314"/>
                  <a:gd name="T10" fmla="*/ 5862 w 104"/>
                  <a:gd name="T11" fmla="*/ 359 h 314"/>
                  <a:gd name="T12" fmla="*/ 6961 w 104"/>
                  <a:gd name="T13" fmla="*/ 718 h 314"/>
                  <a:gd name="T14" fmla="*/ 6961 w 104"/>
                  <a:gd name="T15" fmla="*/ 718 h 314"/>
                  <a:gd name="T16" fmla="*/ 6961 w 104"/>
                  <a:gd name="T17" fmla="*/ 718 h 314"/>
                  <a:gd name="T18" fmla="*/ 6961 w 104"/>
                  <a:gd name="T19" fmla="*/ 718 h 314"/>
                  <a:gd name="T20" fmla="*/ 6961 w 104"/>
                  <a:gd name="T21" fmla="*/ 1077 h 314"/>
                  <a:gd name="T22" fmla="*/ 6961 w 104"/>
                  <a:gd name="T23" fmla="*/ 1077 h 314"/>
                  <a:gd name="T24" fmla="*/ 6961 w 104"/>
                  <a:gd name="T25" fmla="*/ 1077 h 314"/>
                  <a:gd name="T26" fmla="*/ 6961 w 104"/>
                  <a:gd name="T27" fmla="*/ 1077 h 314"/>
                  <a:gd name="T28" fmla="*/ 36268 w 104"/>
                  <a:gd name="T29" fmla="*/ 48100 h 314"/>
                  <a:gd name="T30" fmla="*/ 36268 w 104"/>
                  <a:gd name="T31" fmla="*/ 48100 h 314"/>
                  <a:gd name="T32" fmla="*/ 4396 w 104"/>
                  <a:gd name="T33" fmla="*/ 111277 h 314"/>
                  <a:gd name="T34" fmla="*/ 4396 w 104"/>
                  <a:gd name="T35" fmla="*/ 111277 h 314"/>
                  <a:gd name="T36" fmla="*/ 4396 w 104"/>
                  <a:gd name="T37" fmla="*/ 111277 h 314"/>
                  <a:gd name="T38" fmla="*/ 4396 w 104"/>
                  <a:gd name="T39" fmla="*/ 111277 h 314"/>
                  <a:gd name="T40" fmla="*/ 4030 w 104"/>
                  <a:gd name="T41" fmla="*/ 111636 h 314"/>
                  <a:gd name="T42" fmla="*/ 4030 w 104"/>
                  <a:gd name="T43" fmla="*/ 111636 h 314"/>
                  <a:gd name="T44" fmla="*/ 3663 w 104"/>
                  <a:gd name="T45" fmla="*/ 111636 h 314"/>
                  <a:gd name="T46" fmla="*/ 3663 w 104"/>
                  <a:gd name="T47" fmla="*/ 111636 h 314"/>
                  <a:gd name="T48" fmla="*/ 3297 w 104"/>
                  <a:gd name="T49" fmla="*/ 111995 h 314"/>
                  <a:gd name="T50" fmla="*/ 3297 w 104"/>
                  <a:gd name="T51" fmla="*/ 111995 h 314"/>
                  <a:gd name="T52" fmla="*/ 2931 w 104"/>
                  <a:gd name="T53" fmla="*/ 111995 h 314"/>
                  <a:gd name="T54" fmla="*/ 2931 w 104"/>
                  <a:gd name="T55" fmla="*/ 111995 h 314"/>
                  <a:gd name="T56" fmla="*/ 2931 w 104"/>
                  <a:gd name="T57" fmla="*/ 112354 h 314"/>
                  <a:gd name="T58" fmla="*/ 2931 w 104"/>
                  <a:gd name="T59" fmla="*/ 112354 h 314"/>
                  <a:gd name="T60" fmla="*/ 2564 w 104"/>
                  <a:gd name="T61" fmla="*/ 112354 h 314"/>
                  <a:gd name="T62" fmla="*/ 2564 w 104"/>
                  <a:gd name="T63" fmla="*/ 112354 h 314"/>
                  <a:gd name="T64" fmla="*/ 2198 w 104"/>
                  <a:gd name="T65" fmla="*/ 112354 h 314"/>
                  <a:gd name="T66" fmla="*/ 2198 w 104"/>
                  <a:gd name="T67" fmla="*/ 112354 h 314"/>
                  <a:gd name="T68" fmla="*/ 1832 w 104"/>
                  <a:gd name="T69" fmla="*/ 112354 h 314"/>
                  <a:gd name="T70" fmla="*/ 1832 w 104"/>
                  <a:gd name="T71" fmla="*/ 112354 h 314"/>
                  <a:gd name="T72" fmla="*/ 1465 w 104"/>
                  <a:gd name="T73" fmla="*/ 112354 h 314"/>
                  <a:gd name="T74" fmla="*/ 1465 w 104"/>
                  <a:gd name="T75" fmla="*/ 112354 h 314"/>
                  <a:gd name="T76" fmla="*/ 1099 w 104"/>
                  <a:gd name="T77" fmla="*/ 112354 h 314"/>
                  <a:gd name="T78" fmla="*/ 1099 w 104"/>
                  <a:gd name="T79" fmla="*/ 112354 h 314"/>
                  <a:gd name="T80" fmla="*/ 733 w 104"/>
                  <a:gd name="T81" fmla="*/ 112354 h 314"/>
                  <a:gd name="T82" fmla="*/ 733 w 104"/>
                  <a:gd name="T83" fmla="*/ 112354 h 314"/>
                  <a:gd name="T84" fmla="*/ 366 w 104"/>
                  <a:gd name="T85" fmla="*/ 112354 h 314"/>
                  <a:gd name="T86" fmla="*/ 366 w 104"/>
                  <a:gd name="T87" fmla="*/ 112354 h 314"/>
                  <a:gd name="T88" fmla="*/ 0 w 104"/>
                  <a:gd name="T89" fmla="*/ 112354 h 314"/>
                  <a:gd name="T90" fmla="*/ 4396 w 104"/>
                  <a:gd name="T91" fmla="*/ 0 h 3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4" h="314">
                    <a:moveTo>
                      <a:pt x="12" y="0"/>
                    </a:moveTo>
                    <a:lnTo>
                      <a:pt x="12" y="0"/>
                    </a:lnTo>
                    <a:cubicBezTo>
                      <a:pt x="13" y="0"/>
                      <a:pt x="14" y="0"/>
                      <a:pt x="15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7" y="1"/>
                      <a:pt x="18" y="1"/>
                      <a:pt x="19" y="2"/>
                    </a:cubicBezTo>
                    <a:lnTo>
                      <a:pt x="19" y="3"/>
                    </a:lnTo>
                    <a:cubicBezTo>
                      <a:pt x="22" y="5"/>
                      <a:pt x="92" y="53"/>
                      <a:pt x="99" y="134"/>
                    </a:cubicBezTo>
                    <a:cubicBezTo>
                      <a:pt x="103" y="192"/>
                      <a:pt x="75" y="252"/>
                      <a:pt x="12" y="310"/>
                    </a:cubicBezTo>
                    <a:cubicBezTo>
                      <a:pt x="12" y="310"/>
                      <a:pt x="11" y="310"/>
                      <a:pt x="11" y="311"/>
                    </a:cubicBezTo>
                    <a:cubicBezTo>
                      <a:pt x="11" y="311"/>
                      <a:pt x="11" y="311"/>
                      <a:pt x="10" y="311"/>
                    </a:cubicBezTo>
                    <a:cubicBezTo>
                      <a:pt x="10" y="311"/>
                      <a:pt x="9" y="311"/>
                      <a:pt x="9" y="312"/>
                    </a:cubicBezTo>
                    <a:lnTo>
                      <a:pt x="8" y="312"/>
                    </a:lnTo>
                    <a:cubicBezTo>
                      <a:pt x="8" y="313"/>
                      <a:pt x="8" y="313"/>
                      <a:pt x="8" y="313"/>
                    </a:cubicBezTo>
                    <a:cubicBezTo>
                      <a:pt x="8" y="313"/>
                      <a:pt x="8" y="313"/>
                      <a:pt x="7" y="313"/>
                    </a:cubicBezTo>
                    <a:cubicBezTo>
                      <a:pt x="7" y="313"/>
                      <a:pt x="7" y="313"/>
                      <a:pt x="6" y="313"/>
                    </a:cubicBezTo>
                    <a:lnTo>
                      <a:pt x="5" y="313"/>
                    </a:lnTo>
                    <a:cubicBezTo>
                      <a:pt x="5" y="313"/>
                      <a:pt x="5" y="313"/>
                      <a:pt x="4" y="313"/>
                    </a:cubicBezTo>
                    <a:cubicBezTo>
                      <a:pt x="4" y="313"/>
                      <a:pt x="4" y="313"/>
                      <a:pt x="3" y="313"/>
                    </a:cubicBezTo>
                    <a:lnTo>
                      <a:pt x="2" y="313"/>
                    </a:lnTo>
                    <a:lnTo>
                      <a:pt x="1" y="313"/>
                    </a:lnTo>
                    <a:lnTo>
                      <a:pt x="0" y="313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5" name="Freeform 436">
                <a:extLst>
                  <a:ext uri="{FF2B5EF4-FFF2-40B4-BE49-F238E27FC236}">
                    <a16:creationId xmlns="" xmlns:a16="http://schemas.microsoft.com/office/drawing/2014/main" id="{1D45C4C9-EA00-3547-9EA7-F5DED98A8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4488" y="2651125"/>
                <a:ext cx="38100" cy="112713"/>
              </a:xfrm>
              <a:custGeom>
                <a:avLst/>
                <a:gdLst>
                  <a:gd name="T0" fmla="*/ 33383 w 105"/>
                  <a:gd name="T1" fmla="*/ 112354 h 314"/>
                  <a:gd name="T2" fmla="*/ 33383 w 105"/>
                  <a:gd name="T3" fmla="*/ 112354 h 314"/>
                  <a:gd name="T4" fmla="*/ 33020 w 105"/>
                  <a:gd name="T5" fmla="*/ 112354 h 314"/>
                  <a:gd name="T6" fmla="*/ 33020 w 105"/>
                  <a:gd name="T7" fmla="*/ 112354 h 314"/>
                  <a:gd name="T8" fmla="*/ 32657 w 105"/>
                  <a:gd name="T9" fmla="*/ 112354 h 314"/>
                  <a:gd name="T10" fmla="*/ 32657 w 105"/>
                  <a:gd name="T11" fmla="*/ 112354 h 314"/>
                  <a:gd name="T12" fmla="*/ 32294 w 105"/>
                  <a:gd name="T13" fmla="*/ 111995 h 314"/>
                  <a:gd name="T14" fmla="*/ 32294 w 105"/>
                  <a:gd name="T15" fmla="*/ 111995 h 314"/>
                  <a:gd name="T16" fmla="*/ 32294 w 105"/>
                  <a:gd name="T17" fmla="*/ 111995 h 314"/>
                  <a:gd name="T18" fmla="*/ 32294 w 105"/>
                  <a:gd name="T19" fmla="*/ 111995 h 314"/>
                  <a:gd name="T20" fmla="*/ 31931 w 105"/>
                  <a:gd name="T21" fmla="*/ 111995 h 314"/>
                  <a:gd name="T22" fmla="*/ 31931 w 105"/>
                  <a:gd name="T23" fmla="*/ 111995 h 314"/>
                  <a:gd name="T24" fmla="*/ 31569 w 105"/>
                  <a:gd name="T25" fmla="*/ 111636 h 314"/>
                  <a:gd name="T26" fmla="*/ 31569 w 105"/>
                  <a:gd name="T27" fmla="*/ 111636 h 314"/>
                  <a:gd name="T28" fmla="*/ 31206 w 105"/>
                  <a:gd name="T29" fmla="*/ 111636 h 314"/>
                  <a:gd name="T30" fmla="*/ 31206 w 105"/>
                  <a:gd name="T31" fmla="*/ 111636 h 314"/>
                  <a:gd name="T32" fmla="*/ 30843 w 105"/>
                  <a:gd name="T33" fmla="*/ 111277 h 314"/>
                  <a:gd name="T34" fmla="*/ 30843 w 105"/>
                  <a:gd name="T35" fmla="*/ 111277 h 314"/>
                  <a:gd name="T36" fmla="*/ 30480 w 105"/>
                  <a:gd name="T37" fmla="*/ 110918 h 314"/>
                  <a:gd name="T38" fmla="*/ 30480 w 105"/>
                  <a:gd name="T39" fmla="*/ 110918 h 314"/>
                  <a:gd name="T40" fmla="*/ 30480 w 105"/>
                  <a:gd name="T41" fmla="*/ 110918 h 314"/>
                  <a:gd name="T42" fmla="*/ 30480 w 105"/>
                  <a:gd name="T43" fmla="*/ 110918 h 314"/>
                  <a:gd name="T44" fmla="*/ 3266 w 105"/>
                  <a:gd name="T45" fmla="*/ 45947 h 314"/>
                  <a:gd name="T46" fmla="*/ 3266 w 105"/>
                  <a:gd name="T47" fmla="*/ 45947 h 314"/>
                  <a:gd name="T48" fmla="*/ 34834 w 105"/>
                  <a:gd name="T49" fmla="*/ 718 h 314"/>
                  <a:gd name="T50" fmla="*/ 34834 w 105"/>
                  <a:gd name="T51" fmla="*/ 718 h 314"/>
                  <a:gd name="T52" fmla="*/ 35197 w 105"/>
                  <a:gd name="T53" fmla="*/ 718 h 314"/>
                  <a:gd name="T54" fmla="*/ 35197 w 105"/>
                  <a:gd name="T55" fmla="*/ 718 h 314"/>
                  <a:gd name="T56" fmla="*/ 35197 w 105"/>
                  <a:gd name="T57" fmla="*/ 718 h 314"/>
                  <a:gd name="T58" fmla="*/ 35197 w 105"/>
                  <a:gd name="T59" fmla="*/ 718 h 314"/>
                  <a:gd name="T60" fmla="*/ 35197 w 105"/>
                  <a:gd name="T61" fmla="*/ 359 h 314"/>
                  <a:gd name="T62" fmla="*/ 35197 w 105"/>
                  <a:gd name="T63" fmla="*/ 359 h 314"/>
                  <a:gd name="T64" fmla="*/ 36286 w 105"/>
                  <a:gd name="T65" fmla="*/ 0 h 314"/>
                  <a:gd name="T66" fmla="*/ 36286 w 105"/>
                  <a:gd name="T67" fmla="*/ 0 h 314"/>
                  <a:gd name="T68" fmla="*/ 36649 w 105"/>
                  <a:gd name="T69" fmla="*/ 0 h 314"/>
                  <a:gd name="T70" fmla="*/ 36649 w 105"/>
                  <a:gd name="T71" fmla="*/ 0 h 314"/>
                  <a:gd name="T72" fmla="*/ 37737 w 105"/>
                  <a:gd name="T73" fmla="*/ 0 h 314"/>
                  <a:gd name="T74" fmla="*/ 33383 w 105"/>
                  <a:gd name="T75" fmla="*/ 112354 h 3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5" h="314">
                    <a:moveTo>
                      <a:pt x="92" y="313"/>
                    </a:moveTo>
                    <a:lnTo>
                      <a:pt x="92" y="313"/>
                    </a:lnTo>
                    <a:cubicBezTo>
                      <a:pt x="91" y="313"/>
                      <a:pt x="91" y="313"/>
                      <a:pt x="91" y="313"/>
                    </a:cubicBezTo>
                    <a:cubicBezTo>
                      <a:pt x="90" y="313"/>
                      <a:pt x="90" y="313"/>
                      <a:pt x="90" y="313"/>
                    </a:cubicBezTo>
                    <a:cubicBezTo>
                      <a:pt x="90" y="313"/>
                      <a:pt x="89" y="313"/>
                      <a:pt x="89" y="312"/>
                    </a:cubicBezTo>
                    <a:lnTo>
                      <a:pt x="88" y="312"/>
                    </a:lnTo>
                    <a:cubicBezTo>
                      <a:pt x="88" y="311"/>
                      <a:pt x="88" y="311"/>
                      <a:pt x="87" y="311"/>
                    </a:cubicBezTo>
                    <a:lnTo>
                      <a:pt x="86" y="311"/>
                    </a:lnTo>
                    <a:cubicBezTo>
                      <a:pt x="86" y="310"/>
                      <a:pt x="86" y="310"/>
                      <a:pt x="85" y="310"/>
                    </a:cubicBezTo>
                    <a:cubicBezTo>
                      <a:pt x="85" y="310"/>
                      <a:pt x="84" y="310"/>
                      <a:pt x="84" y="309"/>
                    </a:cubicBezTo>
                    <a:cubicBezTo>
                      <a:pt x="26" y="247"/>
                      <a:pt x="0" y="186"/>
                      <a:pt x="9" y="128"/>
                    </a:cubicBezTo>
                    <a:cubicBezTo>
                      <a:pt x="20" y="47"/>
                      <a:pt x="93" y="4"/>
                      <a:pt x="96" y="2"/>
                    </a:cubicBezTo>
                    <a:lnTo>
                      <a:pt x="97" y="2"/>
                    </a:lnTo>
                    <a:cubicBezTo>
                      <a:pt x="97" y="1"/>
                      <a:pt x="97" y="1"/>
                      <a:pt x="97" y="1"/>
                    </a:cubicBezTo>
                    <a:cubicBezTo>
                      <a:pt x="98" y="1"/>
                      <a:pt x="99" y="1"/>
                      <a:pt x="100" y="0"/>
                    </a:cubicBezTo>
                    <a:cubicBezTo>
                      <a:pt x="100" y="0"/>
                      <a:pt x="100" y="0"/>
                      <a:pt x="101" y="0"/>
                    </a:cubicBezTo>
                    <a:cubicBezTo>
                      <a:pt x="102" y="0"/>
                      <a:pt x="103" y="0"/>
                      <a:pt x="104" y="0"/>
                    </a:cubicBezTo>
                    <a:lnTo>
                      <a:pt x="92" y="31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6" name="Freeform 437">
                <a:extLst>
                  <a:ext uri="{FF2B5EF4-FFF2-40B4-BE49-F238E27FC236}">
                    <a16:creationId xmlns="" xmlns:a16="http://schemas.microsoft.com/office/drawing/2014/main" id="{AF4B3965-C352-BB4F-AB17-73B52C184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450" y="2190750"/>
                <a:ext cx="155575" cy="446088"/>
              </a:xfrm>
              <a:custGeom>
                <a:avLst/>
                <a:gdLst>
                  <a:gd name="T0" fmla="*/ 155214 w 431"/>
                  <a:gd name="T1" fmla="*/ 0 h 1241"/>
                  <a:gd name="T2" fmla="*/ 155214 w 431"/>
                  <a:gd name="T3" fmla="*/ 0 h 1241"/>
                  <a:gd name="T4" fmla="*/ 54144 w 431"/>
                  <a:gd name="T5" fmla="*/ 445729 h 12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" h="1241">
                    <a:moveTo>
                      <a:pt x="430" y="0"/>
                    </a:moveTo>
                    <a:lnTo>
                      <a:pt x="430" y="0"/>
                    </a:lnTo>
                    <a:cubicBezTo>
                      <a:pt x="253" y="199"/>
                      <a:pt x="0" y="584"/>
                      <a:pt x="150" y="1240"/>
                    </a:cubicBezTo>
                  </a:path>
                </a:pathLst>
              </a:custGeom>
              <a:noFill/>
              <a:ln w="1080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6" name="Group 7">
              <a:extLst>
                <a:ext uri="{FF2B5EF4-FFF2-40B4-BE49-F238E27FC236}">
                  <a16:creationId xmlns="" xmlns:a16="http://schemas.microsoft.com/office/drawing/2014/main" id="{59FFEB1E-365D-054C-82CF-5BF03FD63EF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7168405" y="5820522"/>
              <a:ext cx="617850" cy="1103829"/>
              <a:chOff x="6192838" y="1722438"/>
              <a:chExt cx="401637" cy="717550"/>
            </a:xfrm>
          </p:grpSpPr>
          <p:sp>
            <p:nvSpPr>
              <p:cNvPr id="282" name="Freeform 438">
                <a:extLst>
                  <a:ext uri="{FF2B5EF4-FFF2-40B4-BE49-F238E27FC236}">
                    <a16:creationId xmlns="" xmlns:a16="http://schemas.microsoft.com/office/drawing/2014/main" id="{FEC34E32-176A-3543-A67B-5D5E8F673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7313" y="2038350"/>
                <a:ext cx="92075" cy="111125"/>
              </a:xfrm>
              <a:custGeom>
                <a:avLst/>
                <a:gdLst>
                  <a:gd name="T0" fmla="*/ 0 w 257"/>
                  <a:gd name="T1" fmla="*/ 5735 h 310"/>
                  <a:gd name="T2" fmla="*/ 0 w 257"/>
                  <a:gd name="T3" fmla="*/ 5735 h 310"/>
                  <a:gd name="T4" fmla="*/ 1075 w 257"/>
                  <a:gd name="T5" fmla="*/ 5377 h 310"/>
                  <a:gd name="T6" fmla="*/ 1075 w 257"/>
                  <a:gd name="T7" fmla="*/ 5377 h 310"/>
                  <a:gd name="T8" fmla="*/ 1075 w 257"/>
                  <a:gd name="T9" fmla="*/ 5019 h 310"/>
                  <a:gd name="T10" fmla="*/ 1075 w 257"/>
                  <a:gd name="T11" fmla="*/ 5019 h 310"/>
                  <a:gd name="T12" fmla="*/ 2866 w 257"/>
                  <a:gd name="T13" fmla="*/ 4660 h 310"/>
                  <a:gd name="T14" fmla="*/ 2866 w 257"/>
                  <a:gd name="T15" fmla="*/ 4660 h 310"/>
                  <a:gd name="T16" fmla="*/ 2866 w 257"/>
                  <a:gd name="T17" fmla="*/ 4660 h 310"/>
                  <a:gd name="T18" fmla="*/ 2866 w 257"/>
                  <a:gd name="T19" fmla="*/ 4660 h 310"/>
                  <a:gd name="T20" fmla="*/ 2866 w 257"/>
                  <a:gd name="T21" fmla="*/ 4660 h 310"/>
                  <a:gd name="T22" fmla="*/ 2866 w 257"/>
                  <a:gd name="T23" fmla="*/ 4660 h 310"/>
                  <a:gd name="T24" fmla="*/ 3224 w 257"/>
                  <a:gd name="T25" fmla="*/ 4660 h 310"/>
                  <a:gd name="T26" fmla="*/ 3224 w 257"/>
                  <a:gd name="T27" fmla="*/ 4660 h 310"/>
                  <a:gd name="T28" fmla="*/ 66280 w 257"/>
                  <a:gd name="T29" fmla="*/ 24376 h 310"/>
                  <a:gd name="T30" fmla="*/ 66280 w 257"/>
                  <a:gd name="T31" fmla="*/ 24376 h 310"/>
                  <a:gd name="T32" fmla="*/ 88492 w 257"/>
                  <a:gd name="T33" fmla="*/ 105748 h 310"/>
                  <a:gd name="T34" fmla="*/ 88492 w 257"/>
                  <a:gd name="T35" fmla="*/ 105748 h 310"/>
                  <a:gd name="T36" fmla="*/ 88492 w 257"/>
                  <a:gd name="T37" fmla="*/ 106106 h 310"/>
                  <a:gd name="T38" fmla="*/ 88492 w 257"/>
                  <a:gd name="T39" fmla="*/ 106106 h 310"/>
                  <a:gd name="T40" fmla="*/ 88134 w 257"/>
                  <a:gd name="T41" fmla="*/ 106823 h 310"/>
                  <a:gd name="T42" fmla="*/ 88134 w 257"/>
                  <a:gd name="T43" fmla="*/ 106823 h 310"/>
                  <a:gd name="T44" fmla="*/ 88134 w 257"/>
                  <a:gd name="T45" fmla="*/ 107182 h 310"/>
                  <a:gd name="T46" fmla="*/ 88134 w 257"/>
                  <a:gd name="T47" fmla="*/ 107182 h 310"/>
                  <a:gd name="T48" fmla="*/ 87776 w 257"/>
                  <a:gd name="T49" fmla="*/ 107540 h 310"/>
                  <a:gd name="T50" fmla="*/ 87776 w 257"/>
                  <a:gd name="T51" fmla="*/ 107540 h 310"/>
                  <a:gd name="T52" fmla="*/ 87776 w 257"/>
                  <a:gd name="T53" fmla="*/ 107899 h 310"/>
                  <a:gd name="T54" fmla="*/ 87776 w 257"/>
                  <a:gd name="T55" fmla="*/ 107899 h 310"/>
                  <a:gd name="T56" fmla="*/ 87776 w 257"/>
                  <a:gd name="T57" fmla="*/ 108257 h 310"/>
                  <a:gd name="T58" fmla="*/ 87776 w 257"/>
                  <a:gd name="T59" fmla="*/ 108257 h 310"/>
                  <a:gd name="T60" fmla="*/ 87418 w 257"/>
                  <a:gd name="T61" fmla="*/ 108257 h 310"/>
                  <a:gd name="T62" fmla="*/ 87418 w 257"/>
                  <a:gd name="T63" fmla="*/ 108257 h 310"/>
                  <a:gd name="T64" fmla="*/ 87059 w 257"/>
                  <a:gd name="T65" fmla="*/ 108616 h 310"/>
                  <a:gd name="T66" fmla="*/ 87059 w 257"/>
                  <a:gd name="T67" fmla="*/ 108616 h 310"/>
                  <a:gd name="T68" fmla="*/ 87059 w 257"/>
                  <a:gd name="T69" fmla="*/ 108974 h 310"/>
                  <a:gd name="T70" fmla="*/ 87059 w 257"/>
                  <a:gd name="T71" fmla="*/ 108974 h 310"/>
                  <a:gd name="T72" fmla="*/ 86701 w 257"/>
                  <a:gd name="T73" fmla="*/ 109333 h 310"/>
                  <a:gd name="T74" fmla="*/ 86701 w 257"/>
                  <a:gd name="T75" fmla="*/ 109333 h 310"/>
                  <a:gd name="T76" fmla="*/ 86343 w 257"/>
                  <a:gd name="T77" fmla="*/ 109691 h 310"/>
                  <a:gd name="T78" fmla="*/ 86343 w 257"/>
                  <a:gd name="T79" fmla="*/ 109691 h 310"/>
                  <a:gd name="T80" fmla="*/ 85984 w 257"/>
                  <a:gd name="T81" fmla="*/ 110050 h 310"/>
                  <a:gd name="T82" fmla="*/ 85984 w 257"/>
                  <a:gd name="T83" fmla="*/ 110050 h 310"/>
                  <a:gd name="T84" fmla="*/ 85626 w 257"/>
                  <a:gd name="T85" fmla="*/ 110408 h 310"/>
                  <a:gd name="T86" fmla="*/ 85626 w 257"/>
                  <a:gd name="T87" fmla="*/ 110408 h 310"/>
                  <a:gd name="T88" fmla="*/ 85268 w 257"/>
                  <a:gd name="T89" fmla="*/ 110767 h 310"/>
                  <a:gd name="T90" fmla="*/ 0 w 257"/>
                  <a:gd name="T91" fmla="*/ 5735 h 3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57" h="310">
                    <a:moveTo>
                      <a:pt x="0" y="16"/>
                    </a:moveTo>
                    <a:lnTo>
                      <a:pt x="0" y="16"/>
                    </a:lnTo>
                    <a:cubicBezTo>
                      <a:pt x="0" y="16"/>
                      <a:pt x="2" y="15"/>
                      <a:pt x="3" y="15"/>
                    </a:cubicBezTo>
                    <a:lnTo>
                      <a:pt x="3" y="14"/>
                    </a:lnTo>
                    <a:cubicBezTo>
                      <a:pt x="5" y="13"/>
                      <a:pt x="6" y="13"/>
                      <a:pt x="8" y="13"/>
                    </a:cubicBezTo>
                    <a:cubicBezTo>
                      <a:pt x="8" y="13"/>
                      <a:pt x="8" y="13"/>
                      <a:pt x="9" y="13"/>
                    </a:cubicBezTo>
                    <a:cubicBezTo>
                      <a:pt x="13" y="12"/>
                      <a:pt x="114" y="0"/>
                      <a:pt x="185" y="68"/>
                    </a:cubicBezTo>
                    <a:cubicBezTo>
                      <a:pt x="235" y="117"/>
                      <a:pt x="256" y="193"/>
                      <a:pt x="247" y="295"/>
                    </a:cubicBezTo>
                    <a:lnTo>
                      <a:pt x="247" y="296"/>
                    </a:lnTo>
                    <a:cubicBezTo>
                      <a:pt x="247" y="296"/>
                      <a:pt x="246" y="297"/>
                      <a:pt x="246" y="298"/>
                    </a:cubicBezTo>
                    <a:cubicBezTo>
                      <a:pt x="246" y="298"/>
                      <a:pt x="246" y="298"/>
                      <a:pt x="246" y="299"/>
                    </a:cubicBezTo>
                    <a:cubicBezTo>
                      <a:pt x="245" y="299"/>
                      <a:pt x="245" y="299"/>
                      <a:pt x="245" y="300"/>
                    </a:cubicBezTo>
                    <a:cubicBezTo>
                      <a:pt x="245" y="300"/>
                      <a:pt x="245" y="300"/>
                      <a:pt x="245" y="301"/>
                    </a:cubicBezTo>
                    <a:lnTo>
                      <a:pt x="245" y="302"/>
                    </a:lnTo>
                    <a:lnTo>
                      <a:pt x="244" y="302"/>
                    </a:lnTo>
                    <a:lnTo>
                      <a:pt x="243" y="303"/>
                    </a:lnTo>
                    <a:lnTo>
                      <a:pt x="243" y="304"/>
                    </a:lnTo>
                    <a:cubicBezTo>
                      <a:pt x="242" y="305"/>
                      <a:pt x="242" y="305"/>
                      <a:pt x="242" y="305"/>
                    </a:cubicBezTo>
                    <a:cubicBezTo>
                      <a:pt x="242" y="306"/>
                      <a:pt x="241" y="306"/>
                      <a:pt x="241" y="306"/>
                    </a:cubicBezTo>
                    <a:cubicBezTo>
                      <a:pt x="241" y="306"/>
                      <a:pt x="241" y="307"/>
                      <a:pt x="240" y="307"/>
                    </a:cubicBezTo>
                    <a:cubicBezTo>
                      <a:pt x="240" y="308"/>
                      <a:pt x="240" y="308"/>
                      <a:pt x="239" y="308"/>
                    </a:cubicBezTo>
                    <a:cubicBezTo>
                      <a:pt x="239" y="308"/>
                      <a:pt x="238" y="308"/>
                      <a:pt x="238" y="309"/>
                    </a:cubicBezTo>
                    <a:lnTo>
                      <a:pt x="0" y="1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83" name="Freeform 439">
                <a:extLst>
                  <a:ext uri="{FF2B5EF4-FFF2-40B4-BE49-F238E27FC236}">
                    <a16:creationId xmlns="" xmlns:a16="http://schemas.microsoft.com/office/drawing/2014/main" id="{94DD7FB2-4267-5B44-9DDD-993A6F326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4613" y="2043113"/>
                <a:ext cx="100012" cy="106362"/>
              </a:xfrm>
              <a:custGeom>
                <a:avLst/>
                <a:gdLst>
                  <a:gd name="T0" fmla="*/ 99651 w 277"/>
                  <a:gd name="T1" fmla="*/ 105284 h 296"/>
                  <a:gd name="T2" fmla="*/ 99651 w 277"/>
                  <a:gd name="T3" fmla="*/ 105284 h 296"/>
                  <a:gd name="T4" fmla="*/ 99290 w 277"/>
                  <a:gd name="T5" fmla="*/ 105284 h 296"/>
                  <a:gd name="T6" fmla="*/ 99290 w 277"/>
                  <a:gd name="T7" fmla="*/ 105284 h 296"/>
                  <a:gd name="T8" fmla="*/ 98929 w 277"/>
                  <a:gd name="T9" fmla="*/ 105284 h 296"/>
                  <a:gd name="T10" fmla="*/ 98929 w 277"/>
                  <a:gd name="T11" fmla="*/ 105284 h 296"/>
                  <a:gd name="T12" fmla="*/ 98568 w 277"/>
                  <a:gd name="T13" fmla="*/ 105643 h 296"/>
                  <a:gd name="T14" fmla="*/ 98568 w 277"/>
                  <a:gd name="T15" fmla="*/ 105643 h 296"/>
                  <a:gd name="T16" fmla="*/ 98207 w 277"/>
                  <a:gd name="T17" fmla="*/ 105643 h 296"/>
                  <a:gd name="T18" fmla="*/ 98207 w 277"/>
                  <a:gd name="T19" fmla="*/ 105643 h 296"/>
                  <a:gd name="T20" fmla="*/ 97846 w 277"/>
                  <a:gd name="T21" fmla="*/ 105643 h 296"/>
                  <a:gd name="T22" fmla="*/ 97846 w 277"/>
                  <a:gd name="T23" fmla="*/ 105643 h 296"/>
                  <a:gd name="T24" fmla="*/ 97485 w 277"/>
                  <a:gd name="T25" fmla="*/ 105643 h 296"/>
                  <a:gd name="T26" fmla="*/ 97485 w 277"/>
                  <a:gd name="T27" fmla="*/ 105643 h 296"/>
                  <a:gd name="T28" fmla="*/ 97124 w 277"/>
                  <a:gd name="T29" fmla="*/ 106003 h 296"/>
                  <a:gd name="T30" fmla="*/ 97124 w 277"/>
                  <a:gd name="T31" fmla="*/ 106003 h 296"/>
                  <a:gd name="T32" fmla="*/ 96763 w 277"/>
                  <a:gd name="T33" fmla="*/ 106003 h 296"/>
                  <a:gd name="T34" fmla="*/ 96763 w 277"/>
                  <a:gd name="T35" fmla="*/ 106003 h 296"/>
                  <a:gd name="T36" fmla="*/ 96040 w 277"/>
                  <a:gd name="T37" fmla="*/ 106003 h 296"/>
                  <a:gd name="T38" fmla="*/ 96040 w 277"/>
                  <a:gd name="T39" fmla="*/ 106003 h 296"/>
                  <a:gd name="T40" fmla="*/ 95679 w 277"/>
                  <a:gd name="T41" fmla="*/ 106003 h 296"/>
                  <a:gd name="T42" fmla="*/ 95679 w 277"/>
                  <a:gd name="T43" fmla="*/ 106003 h 296"/>
                  <a:gd name="T44" fmla="*/ 19497 w 277"/>
                  <a:gd name="T45" fmla="*/ 68992 h 296"/>
                  <a:gd name="T46" fmla="*/ 19497 w 277"/>
                  <a:gd name="T47" fmla="*/ 68992 h 296"/>
                  <a:gd name="T48" fmla="*/ 11915 w 277"/>
                  <a:gd name="T49" fmla="*/ 3234 h 296"/>
                  <a:gd name="T50" fmla="*/ 11915 w 277"/>
                  <a:gd name="T51" fmla="*/ 3234 h 296"/>
                  <a:gd name="T52" fmla="*/ 11915 w 277"/>
                  <a:gd name="T53" fmla="*/ 2875 h 296"/>
                  <a:gd name="T54" fmla="*/ 11915 w 277"/>
                  <a:gd name="T55" fmla="*/ 2875 h 296"/>
                  <a:gd name="T56" fmla="*/ 11915 w 277"/>
                  <a:gd name="T57" fmla="*/ 2515 h 296"/>
                  <a:gd name="T58" fmla="*/ 11915 w 277"/>
                  <a:gd name="T59" fmla="*/ 2515 h 296"/>
                  <a:gd name="T60" fmla="*/ 11915 w 277"/>
                  <a:gd name="T61" fmla="*/ 2515 h 296"/>
                  <a:gd name="T62" fmla="*/ 11915 w 277"/>
                  <a:gd name="T63" fmla="*/ 2515 h 296"/>
                  <a:gd name="T64" fmla="*/ 12637 w 277"/>
                  <a:gd name="T65" fmla="*/ 1437 h 296"/>
                  <a:gd name="T66" fmla="*/ 12637 w 277"/>
                  <a:gd name="T67" fmla="*/ 1437 h 296"/>
                  <a:gd name="T68" fmla="*/ 12637 w 277"/>
                  <a:gd name="T69" fmla="*/ 1078 h 296"/>
                  <a:gd name="T70" fmla="*/ 12637 w 277"/>
                  <a:gd name="T71" fmla="*/ 1078 h 296"/>
                  <a:gd name="T72" fmla="*/ 13720 w 277"/>
                  <a:gd name="T73" fmla="*/ 0 h 296"/>
                  <a:gd name="T74" fmla="*/ 99651 w 277"/>
                  <a:gd name="T75" fmla="*/ 105284 h 2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77" h="296">
                    <a:moveTo>
                      <a:pt x="276" y="293"/>
                    </a:moveTo>
                    <a:lnTo>
                      <a:pt x="276" y="293"/>
                    </a:lnTo>
                    <a:lnTo>
                      <a:pt x="275" y="293"/>
                    </a:lnTo>
                    <a:lnTo>
                      <a:pt x="274" y="293"/>
                    </a:lnTo>
                    <a:cubicBezTo>
                      <a:pt x="273" y="294"/>
                      <a:pt x="273" y="294"/>
                      <a:pt x="273" y="294"/>
                    </a:cubicBezTo>
                    <a:cubicBezTo>
                      <a:pt x="272" y="294"/>
                      <a:pt x="272" y="294"/>
                      <a:pt x="272" y="294"/>
                    </a:cubicBezTo>
                    <a:lnTo>
                      <a:pt x="271" y="294"/>
                    </a:lnTo>
                    <a:lnTo>
                      <a:pt x="270" y="294"/>
                    </a:lnTo>
                    <a:cubicBezTo>
                      <a:pt x="270" y="295"/>
                      <a:pt x="269" y="295"/>
                      <a:pt x="269" y="295"/>
                    </a:cubicBezTo>
                    <a:lnTo>
                      <a:pt x="268" y="295"/>
                    </a:lnTo>
                    <a:cubicBezTo>
                      <a:pt x="267" y="295"/>
                      <a:pt x="266" y="295"/>
                      <a:pt x="266" y="295"/>
                    </a:cubicBezTo>
                    <a:cubicBezTo>
                      <a:pt x="266" y="295"/>
                      <a:pt x="266" y="295"/>
                      <a:pt x="265" y="295"/>
                    </a:cubicBezTo>
                    <a:cubicBezTo>
                      <a:pt x="164" y="285"/>
                      <a:pt x="92" y="250"/>
                      <a:pt x="54" y="192"/>
                    </a:cubicBezTo>
                    <a:cubicBezTo>
                      <a:pt x="0" y="110"/>
                      <a:pt x="31" y="12"/>
                      <a:pt x="33" y="9"/>
                    </a:cubicBezTo>
                    <a:lnTo>
                      <a:pt x="33" y="8"/>
                    </a:lnTo>
                    <a:cubicBezTo>
                      <a:pt x="33" y="8"/>
                      <a:pt x="33" y="8"/>
                      <a:pt x="33" y="7"/>
                    </a:cubicBezTo>
                    <a:cubicBezTo>
                      <a:pt x="33" y="6"/>
                      <a:pt x="34" y="5"/>
                      <a:pt x="35" y="4"/>
                    </a:cubicBezTo>
                    <a:cubicBezTo>
                      <a:pt x="35" y="4"/>
                      <a:pt x="35" y="4"/>
                      <a:pt x="35" y="3"/>
                    </a:cubicBezTo>
                    <a:cubicBezTo>
                      <a:pt x="36" y="2"/>
                      <a:pt x="37" y="1"/>
                      <a:pt x="38" y="0"/>
                    </a:cubicBezTo>
                    <a:lnTo>
                      <a:pt x="276" y="29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84" name="Freeform 440">
                <a:extLst>
                  <a:ext uri="{FF2B5EF4-FFF2-40B4-BE49-F238E27FC236}">
                    <a16:creationId xmlns="" xmlns:a16="http://schemas.microsoft.com/office/drawing/2014/main" id="{FC26B1F3-C1CE-1F42-8EBD-3D7D5E408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9850" y="2190750"/>
                <a:ext cx="84138" cy="115888"/>
              </a:xfrm>
              <a:custGeom>
                <a:avLst/>
                <a:gdLst>
                  <a:gd name="T0" fmla="*/ 0 w 233"/>
                  <a:gd name="T1" fmla="*/ 1073 h 324"/>
                  <a:gd name="T2" fmla="*/ 0 w 233"/>
                  <a:gd name="T3" fmla="*/ 1073 h 324"/>
                  <a:gd name="T4" fmla="*/ 1083 w 233"/>
                  <a:gd name="T5" fmla="*/ 358 h 324"/>
                  <a:gd name="T6" fmla="*/ 1083 w 233"/>
                  <a:gd name="T7" fmla="*/ 358 h 324"/>
                  <a:gd name="T8" fmla="*/ 1083 w 233"/>
                  <a:gd name="T9" fmla="*/ 358 h 324"/>
                  <a:gd name="T10" fmla="*/ 1083 w 233"/>
                  <a:gd name="T11" fmla="*/ 358 h 324"/>
                  <a:gd name="T12" fmla="*/ 2528 w 233"/>
                  <a:gd name="T13" fmla="*/ 0 h 324"/>
                  <a:gd name="T14" fmla="*/ 2528 w 233"/>
                  <a:gd name="T15" fmla="*/ 0 h 324"/>
                  <a:gd name="T16" fmla="*/ 2889 w 233"/>
                  <a:gd name="T17" fmla="*/ 0 h 324"/>
                  <a:gd name="T18" fmla="*/ 2889 w 233"/>
                  <a:gd name="T19" fmla="*/ 0 h 324"/>
                  <a:gd name="T20" fmla="*/ 2889 w 233"/>
                  <a:gd name="T21" fmla="*/ 0 h 324"/>
                  <a:gd name="T22" fmla="*/ 2889 w 233"/>
                  <a:gd name="T23" fmla="*/ 0 h 324"/>
                  <a:gd name="T24" fmla="*/ 3250 w 233"/>
                  <a:gd name="T25" fmla="*/ 0 h 324"/>
                  <a:gd name="T26" fmla="*/ 3250 w 233"/>
                  <a:gd name="T27" fmla="*/ 0 h 324"/>
                  <a:gd name="T28" fmla="*/ 63916 w 233"/>
                  <a:gd name="T29" fmla="*/ 27541 h 324"/>
                  <a:gd name="T30" fmla="*/ 63916 w 233"/>
                  <a:gd name="T31" fmla="*/ 27541 h 324"/>
                  <a:gd name="T32" fmla="*/ 75471 w 233"/>
                  <a:gd name="T33" fmla="*/ 110880 h 324"/>
                  <a:gd name="T34" fmla="*/ 75471 w 233"/>
                  <a:gd name="T35" fmla="*/ 110880 h 324"/>
                  <a:gd name="T36" fmla="*/ 75471 w 233"/>
                  <a:gd name="T37" fmla="*/ 111238 h 324"/>
                  <a:gd name="T38" fmla="*/ 75471 w 233"/>
                  <a:gd name="T39" fmla="*/ 111238 h 324"/>
                  <a:gd name="T40" fmla="*/ 75110 w 233"/>
                  <a:gd name="T41" fmla="*/ 111954 h 324"/>
                  <a:gd name="T42" fmla="*/ 75110 w 233"/>
                  <a:gd name="T43" fmla="*/ 111954 h 324"/>
                  <a:gd name="T44" fmla="*/ 75110 w 233"/>
                  <a:gd name="T45" fmla="*/ 112311 h 324"/>
                  <a:gd name="T46" fmla="*/ 75110 w 233"/>
                  <a:gd name="T47" fmla="*/ 112311 h 324"/>
                  <a:gd name="T48" fmla="*/ 75110 w 233"/>
                  <a:gd name="T49" fmla="*/ 112669 h 324"/>
                  <a:gd name="T50" fmla="*/ 75110 w 233"/>
                  <a:gd name="T51" fmla="*/ 112669 h 324"/>
                  <a:gd name="T52" fmla="*/ 74749 w 233"/>
                  <a:gd name="T53" fmla="*/ 113027 h 324"/>
                  <a:gd name="T54" fmla="*/ 74749 w 233"/>
                  <a:gd name="T55" fmla="*/ 113027 h 324"/>
                  <a:gd name="T56" fmla="*/ 74749 w 233"/>
                  <a:gd name="T57" fmla="*/ 113384 h 324"/>
                  <a:gd name="T58" fmla="*/ 74749 w 233"/>
                  <a:gd name="T59" fmla="*/ 113384 h 324"/>
                  <a:gd name="T60" fmla="*/ 74388 w 233"/>
                  <a:gd name="T61" fmla="*/ 113384 h 324"/>
                  <a:gd name="T62" fmla="*/ 74388 w 233"/>
                  <a:gd name="T63" fmla="*/ 113384 h 324"/>
                  <a:gd name="T64" fmla="*/ 74027 w 233"/>
                  <a:gd name="T65" fmla="*/ 113742 h 324"/>
                  <a:gd name="T66" fmla="*/ 74027 w 233"/>
                  <a:gd name="T67" fmla="*/ 113742 h 324"/>
                  <a:gd name="T68" fmla="*/ 73666 w 233"/>
                  <a:gd name="T69" fmla="*/ 114100 h 324"/>
                  <a:gd name="T70" fmla="*/ 73666 w 233"/>
                  <a:gd name="T71" fmla="*/ 114100 h 324"/>
                  <a:gd name="T72" fmla="*/ 73305 w 233"/>
                  <a:gd name="T73" fmla="*/ 114457 h 324"/>
                  <a:gd name="T74" fmla="*/ 73305 w 233"/>
                  <a:gd name="T75" fmla="*/ 114457 h 324"/>
                  <a:gd name="T76" fmla="*/ 72944 w 233"/>
                  <a:gd name="T77" fmla="*/ 114457 h 324"/>
                  <a:gd name="T78" fmla="*/ 72944 w 233"/>
                  <a:gd name="T79" fmla="*/ 114457 h 324"/>
                  <a:gd name="T80" fmla="*/ 72583 w 233"/>
                  <a:gd name="T81" fmla="*/ 115173 h 324"/>
                  <a:gd name="T82" fmla="*/ 72583 w 233"/>
                  <a:gd name="T83" fmla="*/ 115173 h 324"/>
                  <a:gd name="T84" fmla="*/ 72221 w 233"/>
                  <a:gd name="T85" fmla="*/ 115173 h 324"/>
                  <a:gd name="T86" fmla="*/ 72221 w 233"/>
                  <a:gd name="T87" fmla="*/ 115173 h 324"/>
                  <a:gd name="T88" fmla="*/ 72221 w 233"/>
                  <a:gd name="T89" fmla="*/ 115530 h 324"/>
                  <a:gd name="T90" fmla="*/ 0 w 233"/>
                  <a:gd name="T91" fmla="*/ 1073 h 32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33" h="324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2" y="2"/>
                      <a:pt x="3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15" y="1"/>
                      <a:pt x="177" y="77"/>
                    </a:cubicBezTo>
                    <a:cubicBezTo>
                      <a:pt x="221" y="132"/>
                      <a:pt x="232" y="210"/>
                      <a:pt x="209" y="310"/>
                    </a:cubicBezTo>
                    <a:lnTo>
                      <a:pt x="209" y="311"/>
                    </a:lnTo>
                    <a:cubicBezTo>
                      <a:pt x="209" y="312"/>
                      <a:pt x="209" y="312"/>
                      <a:pt x="208" y="313"/>
                    </a:cubicBezTo>
                    <a:cubicBezTo>
                      <a:pt x="208" y="313"/>
                      <a:pt x="208" y="313"/>
                      <a:pt x="208" y="314"/>
                    </a:cubicBezTo>
                    <a:lnTo>
                      <a:pt x="208" y="315"/>
                    </a:lnTo>
                    <a:cubicBezTo>
                      <a:pt x="207" y="315"/>
                      <a:pt x="207" y="316"/>
                      <a:pt x="207" y="316"/>
                    </a:cubicBezTo>
                    <a:cubicBezTo>
                      <a:pt x="207" y="316"/>
                      <a:pt x="207" y="316"/>
                      <a:pt x="207" y="317"/>
                    </a:cubicBezTo>
                    <a:lnTo>
                      <a:pt x="206" y="317"/>
                    </a:lnTo>
                    <a:cubicBezTo>
                      <a:pt x="206" y="318"/>
                      <a:pt x="205" y="318"/>
                      <a:pt x="205" y="318"/>
                    </a:cubicBezTo>
                    <a:cubicBezTo>
                      <a:pt x="205" y="318"/>
                      <a:pt x="205" y="319"/>
                      <a:pt x="204" y="319"/>
                    </a:cubicBezTo>
                    <a:cubicBezTo>
                      <a:pt x="204" y="319"/>
                      <a:pt x="203" y="319"/>
                      <a:pt x="203" y="320"/>
                    </a:cubicBezTo>
                    <a:cubicBezTo>
                      <a:pt x="203" y="320"/>
                      <a:pt x="203" y="320"/>
                      <a:pt x="202" y="320"/>
                    </a:cubicBezTo>
                    <a:cubicBezTo>
                      <a:pt x="202" y="321"/>
                      <a:pt x="202" y="321"/>
                      <a:pt x="201" y="322"/>
                    </a:cubicBezTo>
                    <a:cubicBezTo>
                      <a:pt x="201" y="322"/>
                      <a:pt x="201" y="322"/>
                      <a:pt x="200" y="322"/>
                    </a:cubicBezTo>
                    <a:cubicBezTo>
                      <a:pt x="200" y="322"/>
                      <a:pt x="200" y="322"/>
                      <a:pt x="200" y="323"/>
                    </a:cubicBezTo>
                    <a:lnTo>
                      <a:pt x="0" y="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85" name="Freeform 441">
                <a:extLst>
                  <a:ext uri="{FF2B5EF4-FFF2-40B4-BE49-F238E27FC236}">
                    <a16:creationId xmlns="" xmlns:a16="http://schemas.microsoft.com/office/drawing/2014/main" id="{450B1D2A-A27F-0A48-AD10-E155CBCAF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2192338"/>
                <a:ext cx="90488" cy="115887"/>
              </a:xfrm>
              <a:custGeom>
                <a:avLst/>
                <a:gdLst>
                  <a:gd name="T0" fmla="*/ 90130 w 253"/>
                  <a:gd name="T1" fmla="*/ 115167 h 322"/>
                  <a:gd name="T2" fmla="*/ 90130 w 253"/>
                  <a:gd name="T3" fmla="*/ 115167 h 322"/>
                  <a:gd name="T4" fmla="*/ 89415 w 253"/>
                  <a:gd name="T5" fmla="*/ 115167 h 322"/>
                  <a:gd name="T6" fmla="*/ 89415 w 253"/>
                  <a:gd name="T7" fmla="*/ 115167 h 322"/>
                  <a:gd name="T8" fmla="*/ 89057 w 253"/>
                  <a:gd name="T9" fmla="*/ 115167 h 322"/>
                  <a:gd name="T10" fmla="*/ 89057 w 253"/>
                  <a:gd name="T11" fmla="*/ 115167 h 322"/>
                  <a:gd name="T12" fmla="*/ 88342 w 253"/>
                  <a:gd name="T13" fmla="*/ 115527 h 322"/>
                  <a:gd name="T14" fmla="*/ 88342 w 253"/>
                  <a:gd name="T15" fmla="*/ 115527 h 322"/>
                  <a:gd name="T16" fmla="*/ 88342 w 253"/>
                  <a:gd name="T17" fmla="*/ 115527 h 322"/>
                  <a:gd name="T18" fmla="*/ 88342 w 253"/>
                  <a:gd name="T19" fmla="*/ 115527 h 322"/>
                  <a:gd name="T20" fmla="*/ 87984 w 253"/>
                  <a:gd name="T21" fmla="*/ 115527 h 322"/>
                  <a:gd name="T22" fmla="*/ 87984 w 253"/>
                  <a:gd name="T23" fmla="*/ 115527 h 322"/>
                  <a:gd name="T24" fmla="*/ 87627 w 253"/>
                  <a:gd name="T25" fmla="*/ 115527 h 322"/>
                  <a:gd name="T26" fmla="*/ 87627 w 253"/>
                  <a:gd name="T27" fmla="*/ 115527 h 322"/>
                  <a:gd name="T28" fmla="*/ 87269 w 253"/>
                  <a:gd name="T29" fmla="*/ 115527 h 322"/>
                  <a:gd name="T30" fmla="*/ 87269 w 253"/>
                  <a:gd name="T31" fmla="*/ 115527 h 322"/>
                  <a:gd name="T32" fmla="*/ 86554 w 253"/>
                  <a:gd name="T33" fmla="*/ 115527 h 322"/>
                  <a:gd name="T34" fmla="*/ 86554 w 253"/>
                  <a:gd name="T35" fmla="*/ 115527 h 322"/>
                  <a:gd name="T36" fmla="*/ 86196 w 253"/>
                  <a:gd name="T37" fmla="*/ 115527 h 322"/>
                  <a:gd name="T38" fmla="*/ 86196 w 253"/>
                  <a:gd name="T39" fmla="*/ 115527 h 322"/>
                  <a:gd name="T40" fmla="*/ 85838 w 253"/>
                  <a:gd name="T41" fmla="*/ 115167 h 322"/>
                  <a:gd name="T42" fmla="*/ 85838 w 253"/>
                  <a:gd name="T43" fmla="*/ 115167 h 322"/>
                  <a:gd name="T44" fmla="*/ 15379 w 253"/>
                  <a:gd name="T45" fmla="*/ 69100 h 322"/>
                  <a:gd name="T46" fmla="*/ 15379 w 253"/>
                  <a:gd name="T47" fmla="*/ 69100 h 322"/>
                  <a:gd name="T48" fmla="*/ 16095 w 253"/>
                  <a:gd name="T49" fmla="*/ 2519 h 322"/>
                  <a:gd name="T50" fmla="*/ 16095 w 253"/>
                  <a:gd name="T51" fmla="*/ 2519 h 322"/>
                  <a:gd name="T52" fmla="*/ 16095 w 253"/>
                  <a:gd name="T53" fmla="*/ 2159 h 322"/>
                  <a:gd name="T54" fmla="*/ 16095 w 253"/>
                  <a:gd name="T55" fmla="*/ 2159 h 322"/>
                  <a:gd name="T56" fmla="*/ 16095 w 253"/>
                  <a:gd name="T57" fmla="*/ 2159 h 322"/>
                  <a:gd name="T58" fmla="*/ 16095 w 253"/>
                  <a:gd name="T59" fmla="*/ 2159 h 322"/>
                  <a:gd name="T60" fmla="*/ 16452 w 253"/>
                  <a:gd name="T61" fmla="*/ 1799 h 322"/>
                  <a:gd name="T62" fmla="*/ 16452 w 253"/>
                  <a:gd name="T63" fmla="*/ 1799 h 322"/>
                  <a:gd name="T64" fmla="*/ 17168 w 253"/>
                  <a:gd name="T65" fmla="*/ 1080 h 322"/>
                  <a:gd name="T66" fmla="*/ 17168 w 253"/>
                  <a:gd name="T67" fmla="*/ 1080 h 322"/>
                  <a:gd name="T68" fmla="*/ 17168 w 253"/>
                  <a:gd name="T69" fmla="*/ 1080 h 322"/>
                  <a:gd name="T70" fmla="*/ 17168 w 253"/>
                  <a:gd name="T71" fmla="*/ 1080 h 322"/>
                  <a:gd name="T72" fmla="*/ 18598 w 253"/>
                  <a:gd name="T73" fmla="*/ 0 h 322"/>
                  <a:gd name="T74" fmla="*/ 90130 w 253"/>
                  <a:gd name="T75" fmla="*/ 115167 h 3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53" h="322">
                    <a:moveTo>
                      <a:pt x="252" y="320"/>
                    </a:moveTo>
                    <a:lnTo>
                      <a:pt x="252" y="320"/>
                    </a:lnTo>
                    <a:cubicBezTo>
                      <a:pt x="251" y="320"/>
                      <a:pt x="250" y="320"/>
                      <a:pt x="250" y="320"/>
                    </a:cubicBezTo>
                    <a:lnTo>
                      <a:pt x="249" y="320"/>
                    </a:lnTo>
                    <a:cubicBezTo>
                      <a:pt x="249" y="320"/>
                      <a:pt x="248" y="320"/>
                      <a:pt x="247" y="321"/>
                    </a:cubicBezTo>
                    <a:cubicBezTo>
                      <a:pt x="247" y="321"/>
                      <a:pt x="247" y="321"/>
                      <a:pt x="246" y="321"/>
                    </a:cubicBezTo>
                    <a:cubicBezTo>
                      <a:pt x="245" y="321"/>
                      <a:pt x="245" y="321"/>
                      <a:pt x="245" y="321"/>
                    </a:cubicBezTo>
                    <a:cubicBezTo>
                      <a:pt x="244" y="321"/>
                      <a:pt x="244" y="321"/>
                      <a:pt x="244" y="321"/>
                    </a:cubicBezTo>
                    <a:cubicBezTo>
                      <a:pt x="243" y="321"/>
                      <a:pt x="243" y="321"/>
                      <a:pt x="242" y="321"/>
                    </a:cubicBezTo>
                    <a:cubicBezTo>
                      <a:pt x="242" y="321"/>
                      <a:pt x="242" y="321"/>
                      <a:pt x="241" y="321"/>
                    </a:cubicBezTo>
                    <a:cubicBezTo>
                      <a:pt x="241" y="321"/>
                      <a:pt x="240" y="321"/>
                      <a:pt x="240" y="320"/>
                    </a:cubicBezTo>
                    <a:cubicBezTo>
                      <a:pt x="141" y="298"/>
                      <a:pt x="74" y="255"/>
                      <a:pt x="43" y="192"/>
                    </a:cubicBezTo>
                    <a:cubicBezTo>
                      <a:pt x="0" y="104"/>
                      <a:pt x="43" y="11"/>
                      <a:pt x="45" y="7"/>
                    </a:cubicBezTo>
                    <a:cubicBezTo>
                      <a:pt x="45" y="7"/>
                      <a:pt x="45" y="7"/>
                      <a:pt x="45" y="6"/>
                    </a:cubicBezTo>
                    <a:cubicBezTo>
                      <a:pt x="45" y="6"/>
                      <a:pt x="46" y="6"/>
                      <a:pt x="46" y="5"/>
                    </a:cubicBezTo>
                    <a:cubicBezTo>
                      <a:pt x="47" y="5"/>
                      <a:pt x="47" y="4"/>
                      <a:pt x="48" y="3"/>
                    </a:cubicBezTo>
                    <a:cubicBezTo>
                      <a:pt x="49" y="2"/>
                      <a:pt x="51" y="0"/>
                      <a:pt x="52" y="0"/>
                    </a:cubicBezTo>
                    <a:lnTo>
                      <a:pt x="252" y="32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86" name="Freeform 442">
                <a:extLst>
                  <a:ext uri="{FF2B5EF4-FFF2-40B4-BE49-F238E27FC236}">
                    <a16:creationId xmlns="" xmlns:a16="http://schemas.microsoft.com/office/drawing/2014/main" id="{58D8C5FA-E464-C645-951C-2987765A1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7475" y="1906588"/>
                <a:ext cx="127000" cy="76200"/>
              </a:xfrm>
              <a:custGeom>
                <a:avLst/>
                <a:gdLst>
                  <a:gd name="T0" fmla="*/ 0 w 352"/>
                  <a:gd name="T1" fmla="*/ 24327 h 213"/>
                  <a:gd name="T2" fmla="*/ 0 w 352"/>
                  <a:gd name="T3" fmla="*/ 24327 h 213"/>
                  <a:gd name="T4" fmla="*/ 722 w 352"/>
                  <a:gd name="T5" fmla="*/ 23254 h 213"/>
                  <a:gd name="T6" fmla="*/ 722 w 352"/>
                  <a:gd name="T7" fmla="*/ 23254 h 213"/>
                  <a:gd name="T8" fmla="*/ 722 w 352"/>
                  <a:gd name="T9" fmla="*/ 22896 h 213"/>
                  <a:gd name="T10" fmla="*/ 722 w 352"/>
                  <a:gd name="T11" fmla="*/ 22896 h 213"/>
                  <a:gd name="T12" fmla="*/ 1804 w 352"/>
                  <a:gd name="T13" fmla="*/ 22180 h 213"/>
                  <a:gd name="T14" fmla="*/ 1804 w 352"/>
                  <a:gd name="T15" fmla="*/ 22180 h 213"/>
                  <a:gd name="T16" fmla="*/ 1804 w 352"/>
                  <a:gd name="T17" fmla="*/ 21823 h 213"/>
                  <a:gd name="T18" fmla="*/ 1804 w 352"/>
                  <a:gd name="T19" fmla="*/ 21823 h 213"/>
                  <a:gd name="T20" fmla="*/ 1804 w 352"/>
                  <a:gd name="T21" fmla="*/ 21823 h 213"/>
                  <a:gd name="T22" fmla="*/ 1804 w 352"/>
                  <a:gd name="T23" fmla="*/ 21823 h 213"/>
                  <a:gd name="T24" fmla="*/ 2165 w 352"/>
                  <a:gd name="T25" fmla="*/ 21823 h 213"/>
                  <a:gd name="T26" fmla="*/ 2165 w 352"/>
                  <a:gd name="T27" fmla="*/ 21823 h 213"/>
                  <a:gd name="T28" fmla="*/ 67830 w 352"/>
                  <a:gd name="T29" fmla="*/ 9301 h 213"/>
                  <a:gd name="T30" fmla="*/ 67830 w 352"/>
                  <a:gd name="T31" fmla="*/ 9301 h 213"/>
                  <a:gd name="T32" fmla="*/ 126278 w 352"/>
                  <a:gd name="T33" fmla="*/ 70476 h 213"/>
                  <a:gd name="T34" fmla="*/ 126278 w 352"/>
                  <a:gd name="T35" fmla="*/ 70476 h 213"/>
                  <a:gd name="T36" fmla="*/ 126278 w 352"/>
                  <a:gd name="T37" fmla="*/ 70834 h 213"/>
                  <a:gd name="T38" fmla="*/ 126278 w 352"/>
                  <a:gd name="T39" fmla="*/ 70834 h 213"/>
                  <a:gd name="T40" fmla="*/ 126278 w 352"/>
                  <a:gd name="T41" fmla="*/ 71192 h 213"/>
                  <a:gd name="T42" fmla="*/ 126278 w 352"/>
                  <a:gd name="T43" fmla="*/ 71192 h 213"/>
                  <a:gd name="T44" fmla="*/ 126639 w 352"/>
                  <a:gd name="T45" fmla="*/ 71549 h 213"/>
                  <a:gd name="T46" fmla="*/ 126639 w 352"/>
                  <a:gd name="T47" fmla="*/ 71549 h 213"/>
                  <a:gd name="T48" fmla="*/ 126639 w 352"/>
                  <a:gd name="T49" fmla="*/ 71907 h 213"/>
                  <a:gd name="T50" fmla="*/ 126639 w 352"/>
                  <a:gd name="T51" fmla="*/ 71907 h 213"/>
                  <a:gd name="T52" fmla="*/ 126639 w 352"/>
                  <a:gd name="T53" fmla="*/ 72623 h 213"/>
                  <a:gd name="T54" fmla="*/ 126639 w 352"/>
                  <a:gd name="T55" fmla="*/ 72623 h 213"/>
                  <a:gd name="T56" fmla="*/ 126639 w 352"/>
                  <a:gd name="T57" fmla="*/ 72980 h 213"/>
                  <a:gd name="T58" fmla="*/ 126639 w 352"/>
                  <a:gd name="T59" fmla="*/ 72980 h 213"/>
                  <a:gd name="T60" fmla="*/ 126639 w 352"/>
                  <a:gd name="T61" fmla="*/ 72980 h 213"/>
                  <a:gd name="T62" fmla="*/ 126639 w 352"/>
                  <a:gd name="T63" fmla="*/ 72980 h 213"/>
                  <a:gd name="T64" fmla="*/ 126639 w 352"/>
                  <a:gd name="T65" fmla="*/ 73338 h 213"/>
                  <a:gd name="T66" fmla="*/ 126639 w 352"/>
                  <a:gd name="T67" fmla="*/ 73338 h 213"/>
                  <a:gd name="T68" fmla="*/ 126639 w 352"/>
                  <a:gd name="T69" fmla="*/ 74054 h 213"/>
                  <a:gd name="T70" fmla="*/ 126639 w 352"/>
                  <a:gd name="T71" fmla="*/ 74054 h 213"/>
                  <a:gd name="T72" fmla="*/ 126278 w 352"/>
                  <a:gd name="T73" fmla="*/ 74411 h 213"/>
                  <a:gd name="T74" fmla="*/ 126278 w 352"/>
                  <a:gd name="T75" fmla="*/ 74411 h 213"/>
                  <a:gd name="T76" fmla="*/ 126278 w 352"/>
                  <a:gd name="T77" fmla="*/ 74769 h 213"/>
                  <a:gd name="T78" fmla="*/ 126278 w 352"/>
                  <a:gd name="T79" fmla="*/ 74769 h 213"/>
                  <a:gd name="T80" fmla="*/ 126278 w 352"/>
                  <a:gd name="T81" fmla="*/ 75127 h 213"/>
                  <a:gd name="T82" fmla="*/ 126278 w 352"/>
                  <a:gd name="T83" fmla="*/ 75127 h 213"/>
                  <a:gd name="T84" fmla="*/ 125918 w 352"/>
                  <a:gd name="T85" fmla="*/ 75842 h 213"/>
                  <a:gd name="T86" fmla="*/ 125918 w 352"/>
                  <a:gd name="T87" fmla="*/ 75842 h 213"/>
                  <a:gd name="T88" fmla="*/ 125918 w 352"/>
                  <a:gd name="T89" fmla="*/ 75842 h 213"/>
                  <a:gd name="T90" fmla="*/ 0 w 352"/>
                  <a:gd name="T91" fmla="*/ 24327 h 2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52" h="213">
                    <a:moveTo>
                      <a:pt x="0" y="68"/>
                    </a:moveTo>
                    <a:lnTo>
                      <a:pt x="0" y="68"/>
                    </a:lnTo>
                    <a:cubicBezTo>
                      <a:pt x="1" y="67"/>
                      <a:pt x="1" y="66"/>
                      <a:pt x="2" y="65"/>
                    </a:cubicBezTo>
                    <a:cubicBezTo>
                      <a:pt x="2" y="65"/>
                      <a:pt x="2" y="65"/>
                      <a:pt x="2" y="64"/>
                    </a:cubicBezTo>
                    <a:cubicBezTo>
                      <a:pt x="3" y="64"/>
                      <a:pt x="4" y="63"/>
                      <a:pt x="5" y="62"/>
                    </a:cubicBezTo>
                    <a:cubicBezTo>
                      <a:pt x="5" y="61"/>
                      <a:pt x="5" y="61"/>
                      <a:pt x="5" y="61"/>
                    </a:cubicBezTo>
                    <a:lnTo>
                      <a:pt x="6" y="61"/>
                    </a:lnTo>
                    <a:cubicBezTo>
                      <a:pt x="9" y="58"/>
                      <a:pt x="93" y="0"/>
                      <a:pt x="188" y="26"/>
                    </a:cubicBezTo>
                    <a:cubicBezTo>
                      <a:pt x="255" y="45"/>
                      <a:pt x="310" y="103"/>
                      <a:pt x="350" y="197"/>
                    </a:cubicBezTo>
                    <a:lnTo>
                      <a:pt x="350" y="198"/>
                    </a:lnTo>
                    <a:cubicBezTo>
                      <a:pt x="350" y="198"/>
                      <a:pt x="350" y="198"/>
                      <a:pt x="350" y="199"/>
                    </a:cubicBezTo>
                    <a:cubicBezTo>
                      <a:pt x="350" y="199"/>
                      <a:pt x="350" y="200"/>
                      <a:pt x="351" y="200"/>
                    </a:cubicBezTo>
                    <a:cubicBezTo>
                      <a:pt x="351" y="201"/>
                      <a:pt x="351" y="201"/>
                      <a:pt x="351" y="201"/>
                    </a:cubicBezTo>
                    <a:cubicBezTo>
                      <a:pt x="351" y="202"/>
                      <a:pt x="351" y="202"/>
                      <a:pt x="351" y="203"/>
                    </a:cubicBezTo>
                    <a:lnTo>
                      <a:pt x="351" y="204"/>
                    </a:lnTo>
                    <a:cubicBezTo>
                      <a:pt x="351" y="205"/>
                      <a:pt x="351" y="205"/>
                      <a:pt x="351" y="205"/>
                    </a:cubicBezTo>
                    <a:cubicBezTo>
                      <a:pt x="351" y="206"/>
                      <a:pt x="351" y="207"/>
                      <a:pt x="351" y="207"/>
                    </a:cubicBezTo>
                    <a:cubicBezTo>
                      <a:pt x="351" y="207"/>
                      <a:pt x="351" y="208"/>
                      <a:pt x="350" y="208"/>
                    </a:cubicBezTo>
                    <a:lnTo>
                      <a:pt x="350" y="209"/>
                    </a:lnTo>
                    <a:lnTo>
                      <a:pt x="350" y="210"/>
                    </a:lnTo>
                    <a:cubicBezTo>
                      <a:pt x="350" y="211"/>
                      <a:pt x="349" y="211"/>
                      <a:pt x="349" y="212"/>
                    </a:cubicBezTo>
                    <a:lnTo>
                      <a:pt x="0" y="6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87" name="Freeform 443">
                <a:extLst>
                  <a:ext uri="{FF2B5EF4-FFF2-40B4-BE49-F238E27FC236}">
                    <a16:creationId xmlns="" xmlns:a16="http://schemas.microsoft.com/office/drawing/2014/main" id="{B80E9AAA-DE14-FB49-A03B-9260801AC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7475" y="1931988"/>
                <a:ext cx="127000" cy="69850"/>
              </a:xfrm>
              <a:custGeom>
                <a:avLst/>
                <a:gdLst>
                  <a:gd name="T0" fmla="*/ 126638 w 351"/>
                  <a:gd name="T1" fmla="*/ 51318 h 196"/>
                  <a:gd name="T2" fmla="*/ 126638 w 351"/>
                  <a:gd name="T3" fmla="*/ 51318 h 196"/>
                  <a:gd name="T4" fmla="*/ 126276 w 351"/>
                  <a:gd name="T5" fmla="*/ 52031 h 196"/>
                  <a:gd name="T6" fmla="*/ 126276 w 351"/>
                  <a:gd name="T7" fmla="*/ 52031 h 196"/>
                  <a:gd name="T8" fmla="*/ 125915 w 351"/>
                  <a:gd name="T9" fmla="*/ 52388 h 196"/>
                  <a:gd name="T10" fmla="*/ 125915 w 351"/>
                  <a:gd name="T11" fmla="*/ 52388 h 196"/>
                  <a:gd name="T12" fmla="*/ 125553 w 351"/>
                  <a:gd name="T13" fmla="*/ 52744 h 196"/>
                  <a:gd name="T14" fmla="*/ 125553 w 351"/>
                  <a:gd name="T15" fmla="*/ 52744 h 196"/>
                  <a:gd name="T16" fmla="*/ 125553 w 351"/>
                  <a:gd name="T17" fmla="*/ 52744 h 196"/>
                  <a:gd name="T18" fmla="*/ 125553 w 351"/>
                  <a:gd name="T19" fmla="*/ 52744 h 196"/>
                  <a:gd name="T20" fmla="*/ 125191 w 351"/>
                  <a:gd name="T21" fmla="*/ 53100 h 196"/>
                  <a:gd name="T22" fmla="*/ 125191 w 351"/>
                  <a:gd name="T23" fmla="*/ 53100 h 196"/>
                  <a:gd name="T24" fmla="*/ 124829 w 351"/>
                  <a:gd name="T25" fmla="*/ 53457 h 196"/>
                  <a:gd name="T26" fmla="*/ 124829 w 351"/>
                  <a:gd name="T27" fmla="*/ 53457 h 196"/>
                  <a:gd name="T28" fmla="*/ 124467 w 351"/>
                  <a:gd name="T29" fmla="*/ 53457 h 196"/>
                  <a:gd name="T30" fmla="*/ 124467 w 351"/>
                  <a:gd name="T31" fmla="*/ 53457 h 196"/>
                  <a:gd name="T32" fmla="*/ 124105 w 351"/>
                  <a:gd name="T33" fmla="*/ 53813 h 196"/>
                  <a:gd name="T34" fmla="*/ 124105 w 351"/>
                  <a:gd name="T35" fmla="*/ 53813 h 196"/>
                  <a:gd name="T36" fmla="*/ 123744 w 351"/>
                  <a:gd name="T37" fmla="*/ 53813 h 196"/>
                  <a:gd name="T38" fmla="*/ 123744 w 351"/>
                  <a:gd name="T39" fmla="*/ 53813 h 196"/>
                  <a:gd name="T40" fmla="*/ 123382 w 351"/>
                  <a:gd name="T41" fmla="*/ 54169 h 196"/>
                  <a:gd name="T42" fmla="*/ 123382 w 351"/>
                  <a:gd name="T43" fmla="*/ 54169 h 196"/>
                  <a:gd name="T44" fmla="*/ 38353 w 351"/>
                  <a:gd name="T45" fmla="*/ 57377 h 196"/>
                  <a:gd name="T46" fmla="*/ 38353 w 351"/>
                  <a:gd name="T47" fmla="*/ 57377 h 196"/>
                  <a:gd name="T48" fmla="*/ 0 w 351"/>
                  <a:gd name="T49" fmla="*/ 3564 h 196"/>
                  <a:gd name="T50" fmla="*/ 0 w 351"/>
                  <a:gd name="T51" fmla="*/ 3564 h 196"/>
                  <a:gd name="T52" fmla="*/ 0 w 351"/>
                  <a:gd name="T53" fmla="*/ 3207 h 196"/>
                  <a:gd name="T54" fmla="*/ 0 w 351"/>
                  <a:gd name="T55" fmla="*/ 3207 h 196"/>
                  <a:gd name="T56" fmla="*/ 0 w 351"/>
                  <a:gd name="T57" fmla="*/ 3207 h 196"/>
                  <a:gd name="T58" fmla="*/ 0 w 351"/>
                  <a:gd name="T59" fmla="*/ 3207 h 196"/>
                  <a:gd name="T60" fmla="*/ 0 w 351"/>
                  <a:gd name="T61" fmla="*/ 3207 h 196"/>
                  <a:gd name="T62" fmla="*/ 0 w 351"/>
                  <a:gd name="T63" fmla="*/ 1782 h 196"/>
                  <a:gd name="T64" fmla="*/ 0 w 351"/>
                  <a:gd name="T65" fmla="*/ 1782 h 196"/>
                  <a:gd name="T66" fmla="*/ 0 w 351"/>
                  <a:gd name="T67" fmla="*/ 1782 h 196"/>
                  <a:gd name="T68" fmla="*/ 0 w 351"/>
                  <a:gd name="T69" fmla="*/ 1782 h 196"/>
                  <a:gd name="T70" fmla="*/ 362 w 351"/>
                  <a:gd name="T71" fmla="*/ 0 h 196"/>
                  <a:gd name="T72" fmla="*/ 126638 w 351"/>
                  <a:gd name="T73" fmla="*/ 51318 h 1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1" h="196">
                    <a:moveTo>
                      <a:pt x="350" y="144"/>
                    </a:moveTo>
                    <a:lnTo>
                      <a:pt x="350" y="144"/>
                    </a:lnTo>
                    <a:cubicBezTo>
                      <a:pt x="350" y="145"/>
                      <a:pt x="349" y="146"/>
                      <a:pt x="349" y="146"/>
                    </a:cubicBezTo>
                    <a:cubicBezTo>
                      <a:pt x="349" y="146"/>
                      <a:pt x="348" y="146"/>
                      <a:pt x="348" y="147"/>
                    </a:cubicBezTo>
                    <a:cubicBezTo>
                      <a:pt x="348" y="147"/>
                      <a:pt x="348" y="147"/>
                      <a:pt x="347" y="148"/>
                    </a:cubicBezTo>
                    <a:cubicBezTo>
                      <a:pt x="346" y="149"/>
                      <a:pt x="346" y="149"/>
                      <a:pt x="346" y="149"/>
                    </a:cubicBezTo>
                    <a:cubicBezTo>
                      <a:pt x="346" y="149"/>
                      <a:pt x="345" y="149"/>
                      <a:pt x="345" y="150"/>
                    </a:cubicBezTo>
                    <a:cubicBezTo>
                      <a:pt x="345" y="150"/>
                      <a:pt x="345" y="150"/>
                      <a:pt x="344" y="150"/>
                    </a:cubicBezTo>
                    <a:lnTo>
                      <a:pt x="343" y="151"/>
                    </a:lnTo>
                    <a:lnTo>
                      <a:pt x="342" y="151"/>
                    </a:lnTo>
                    <a:cubicBezTo>
                      <a:pt x="342" y="151"/>
                      <a:pt x="342" y="152"/>
                      <a:pt x="341" y="152"/>
                    </a:cubicBezTo>
                    <a:cubicBezTo>
                      <a:pt x="247" y="192"/>
                      <a:pt x="167" y="195"/>
                      <a:pt x="106" y="161"/>
                    </a:cubicBezTo>
                    <a:cubicBezTo>
                      <a:pt x="20" y="114"/>
                      <a:pt x="1" y="15"/>
                      <a:pt x="0" y="10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lnTo>
                      <a:pt x="350" y="14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88" name="Freeform 444">
                <a:extLst>
                  <a:ext uri="{FF2B5EF4-FFF2-40B4-BE49-F238E27FC236}">
                    <a16:creationId xmlns="" xmlns:a16="http://schemas.microsoft.com/office/drawing/2014/main" id="{338A26B7-2CF1-9C48-8109-5112CB819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838" y="2054225"/>
                <a:ext cx="111125" cy="93663"/>
              </a:xfrm>
              <a:custGeom>
                <a:avLst/>
                <a:gdLst>
                  <a:gd name="T0" fmla="*/ 104292 w 309"/>
                  <a:gd name="T1" fmla="*/ 0 h 259"/>
                  <a:gd name="T2" fmla="*/ 104292 w 309"/>
                  <a:gd name="T3" fmla="*/ 0 h 259"/>
                  <a:gd name="T4" fmla="*/ 105011 w 309"/>
                  <a:gd name="T5" fmla="*/ 1085 h 259"/>
                  <a:gd name="T6" fmla="*/ 105011 w 309"/>
                  <a:gd name="T7" fmla="*/ 1085 h 259"/>
                  <a:gd name="T8" fmla="*/ 105011 w 309"/>
                  <a:gd name="T9" fmla="*/ 1085 h 259"/>
                  <a:gd name="T10" fmla="*/ 105011 w 309"/>
                  <a:gd name="T11" fmla="*/ 1085 h 259"/>
                  <a:gd name="T12" fmla="*/ 105731 w 309"/>
                  <a:gd name="T13" fmla="*/ 2531 h 259"/>
                  <a:gd name="T14" fmla="*/ 105731 w 309"/>
                  <a:gd name="T15" fmla="*/ 2531 h 259"/>
                  <a:gd name="T16" fmla="*/ 105731 w 309"/>
                  <a:gd name="T17" fmla="*/ 2531 h 259"/>
                  <a:gd name="T18" fmla="*/ 105731 w 309"/>
                  <a:gd name="T19" fmla="*/ 2893 h 259"/>
                  <a:gd name="T20" fmla="*/ 105731 w 309"/>
                  <a:gd name="T21" fmla="*/ 2893 h 259"/>
                  <a:gd name="T22" fmla="*/ 105731 w 309"/>
                  <a:gd name="T23" fmla="*/ 2893 h 259"/>
                  <a:gd name="T24" fmla="*/ 105731 w 309"/>
                  <a:gd name="T25" fmla="*/ 2893 h 259"/>
                  <a:gd name="T26" fmla="*/ 86670 w 309"/>
                  <a:gd name="T27" fmla="*/ 66902 h 259"/>
                  <a:gd name="T28" fmla="*/ 86670 w 309"/>
                  <a:gd name="T29" fmla="*/ 66902 h 259"/>
                  <a:gd name="T30" fmla="*/ 5035 w 309"/>
                  <a:gd name="T31" fmla="*/ 90408 h 259"/>
                  <a:gd name="T32" fmla="*/ 5035 w 309"/>
                  <a:gd name="T33" fmla="*/ 90408 h 259"/>
                  <a:gd name="T34" fmla="*/ 4675 w 309"/>
                  <a:gd name="T35" fmla="*/ 90047 h 259"/>
                  <a:gd name="T36" fmla="*/ 4675 w 309"/>
                  <a:gd name="T37" fmla="*/ 90047 h 259"/>
                  <a:gd name="T38" fmla="*/ 4316 w 309"/>
                  <a:gd name="T39" fmla="*/ 90047 h 259"/>
                  <a:gd name="T40" fmla="*/ 4316 w 309"/>
                  <a:gd name="T41" fmla="*/ 90047 h 259"/>
                  <a:gd name="T42" fmla="*/ 3596 w 309"/>
                  <a:gd name="T43" fmla="*/ 90047 h 259"/>
                  <a:gd name="T44" fmla="*/ 3596 w 309"/>
                  <a:gd name="T45" fmla="*/ 90047 h 259"/>
                  <a:gd name="T46" fmla="*/ 3237 w 309"/>
                  <a:gd name="T47" fmla="*/ 89685 h 259"/>
                  <a:gd name="T48" fmla="*/ 3237 w 309"/>
                  <a:gd name="T49" fmla="*/ 89685 h 259"/>
                  <a:gd name="T50" fmla="*/ 2877 w 309"/>
                  <a:gd name="T51" fmla="*/ 89685 h 259"/>
                  <a:gd name="T52" fmla="*/ 2877 w 309"/>
                  <a:gd name="T53" fmla="*/ 89685 h 259"/>
                  <a:gd name="T54" fmla="*/ 2877 w 309"/>
                  <a:gd name="T55" fmla="*/ 89685 h 259"/>
                  <a:gd name="T56" fmla="*/ 2877 w 309"/>
                  <a:gd name="T57" fmla="*/ 89685 h 259"/>
                  <a:gd name="T58" fmla="*/ 2517 w 309"/>
                  <a:gd name="T59" fmla="*/ 89323 h 259"/>
                  <a:gd name="T60" fmla="*/ 2517 w 309"/>
                  <a:gd name="T61" fmla="*/ 89323 h 259"/>
                  <a:gd name="T62" fmla="*/ 2158 w 309"/>
                  <a:gd name="T63" fmla="*/ 89323 h 259"/>
                  <a:gd name="T64" fmla="*/ 2158 w 309"/>
                  <a:gd name="T65" fmla="*/ 89323 h 259"/>
                  <a:gd name="T66" fmla="*/ 1798 w 309"/>
                  <a:gd name="T67" fmla="*/ 88962 h 259"/>
                  <a:gd name="T68" fmla="*/ 1798 w 309"/>
                  <a:gd name="T69" fmla="*/ 88962 h 259"/>
                  <a:gd name="T70" fmla="*/ 1439 w 309"/>
                  <a:gd name="T71" fmla="*/ 88600 h 259"/>
                  <a:gd name="T72" fmla="*/ 1439 w 309"/>
                  <a:gd name="T73" fmla="*/ 88600 h 259"/>
                  <a:gd name="T74" fmla="*/ 1079 w 309"/>
                  <a:gd name="T75" fmla="*/ 88239 h 259"/>
                  <a:gd name="T76" fmla="*/ 1079 w 309"/>
                  <a:gd name="T77" fmla="*/ 88239 h 259"/>
                  <a:gd name="T78" fmla="*/ 719 w 309"/>
                  <a:gd name="T79" fmla="*/ 87877 h 259"/>
                  <a:gd name="T80" fmla="*/ 719 w 309"/>
                  <a:gd name="T81" fmla="*/ 87877 h 259"/>
                  <a:gd name="T82" fmla="*/ 360 w 309"/>
                  <a:gd name="T83" fmla="*/ 87515 h 259"/>
                  <a:gd name="T84" fmla="*/ 360 w 309"/>
                  <a:gd name="T85" fmla="*/ 87515 h 259"/>
                  <a:gd name="T86" fmla="*/ 0 w 309"/>
                  <a:gd name="T87" fmla="*/ 87154 h 259"/>
                  <a:gd name="T88" fmla="*/ 104292 w 309"/>
                  <a:gd name="T89" fmla="*/ 0 h 2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09" h="259">
                    <a:moveTo>
                      <a:pt x="290" y="0"/>
                    </a:moveTo>
                    <a:lnTo>
                      <a:pt x="290" y="0"/>
                    </a:lnTo>
                    <a:cubicBezTo>
                      <a:pt x="291" y="1"/>
                      <a:pt x="291" y="2"/>
                      <a:pt x="292" y="3"/>
                    </a:cubicBezTo>
                    <a:cubicBezTo>
                      <a:pt x="293" y="5"/>
                      <a:pt x="293" y="6"/>
                      <a:pt x="294" y="7"/>
                    </a:cubicBezTo>
                    <a:lnTo>
                      <a:pt x="294" y="8"/>
                    </a:lnTo>
                    <a:cubicBezTo>
                      <a:pt x="294" y="12"/>
                      <a:pt x="308" y="113"/>
                      <a:pt x="241" y="185"/>
                    </a:cubicBezTo>
                    <a:cubicBezTo>
                      <a:pt x="192" y="236"/>
                      <a:pt x="116" y="258"/>
                      <a:pt x="14" y="250"/>
                    </a:cubicBezTo>
                    <a:cubicBezTo>
                      <a:pt x="13" y="250"/>
                      <a:pt x="13" y="250"/>
                      <a:pt x="13" y="249"/>
                    </a:cubicBezTo>
                    <a:lnTo>
                      <a:pt x="12" y="249"/>
                    </a:lnTo>
                    <a:cubicBezTo>
                      <a:pt x="11" y="249"/>
                      <a:pt x="11" y="249"/>
                      <a:pt x="10" y="249"/>
                    </a:cubicBezTo>
                    <a:cubicBezTo>
                      <a:pt x="10" y="248"/>
                      <a:pt x="10" y="248"/>
                      <a:pt x="9" y="248"/>
                    </a:cubicBezTo>
                    <a:cubicBezTo>
                      <a:pt x="9" y="248"/>
                      <a:pt x="9" y="248"/>
                      <a:pt x="8" y="248"/>
                    </a:cubicBezTo>
                    <a:cubicBezTo>
                      <a:pt x="7" y="247"/>
                      <a:pt x="7" y="247"/>
                      <a:pt x="7" y="247"/>
                    </a:cubicBezTo>
                    <a:cubicBezTo>
                      <a:pt x="7" y="247"/>
                      <a:pt x="7" y="247"/>
                      <a:pt x="6" y="247"/>
                    </a:cubicBezTo>
                    <a:cubicBezTo>
                      <a:pt x="5" y="247"/>
                      <a:pt x="5" y="246"/>
                      <a:pt x="5" y="246"/>
                    </a:cubicBezTo>
                    <a:cubicBezTo>
                      <a:pt x="5" y="246"/>
                      <a:pt x="4" y="246"/>
                      <a:pt x="4" y="245"/>
                    </a:cubicBezTo>
                    <a:cubicBezTo>
                      <a:pt x="3" y="245"/>
                      <a:pt x="3" y="244"/>
                      <a:pt x="3" y="244"/>
                    </a:cubicBezTo>
                    <a:cubicBezTo>
                      <a:pt x="3" y="244"/>
                      <a:pt x="2" y="244"/>
                      <a:pt x="2" y="243"/>
                    </a:cubicBezTo>
                    <a:cubicBezTo>
                      <a:pt x="2" y="243"/>
                      <a:pt x="2" y="243"/>
                      <a:pt x="1" y="242"/>
                    </a:cubicBezTo>
                    <a:lnTo>
                      <a:pt x="0" y="241"/>
                    </a:lnTo>
                    <a:lnTo>
                      <a:pt x="29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89" name="Freeform 445">
                <a:extLst>
                  <a:ext uri="{FF2B5EF4-FFF2-40B4-BE49-F238E27FC236}">
                    <a16:creationId xmlns="" xmlns:a16="http://schemas.microsoft.com/office/drawing/2014/main" id="{5FF7192F-EE6E-C54A-969A-427BD9D97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838" y="2039938"/>
                <a:ext cx="104775" cy="100012"/>
              </a:xfrm>
              <a:custGeom>
                <a:avLst/>
                <a:gdLst>
                  <a:gd name="T0" fmla="*/ 715 w 293"/>
                  <a:gd name="T1" fmla="*/ 99654 h 279"/>
                  <a:gd name="T2" fmla="*/ 715 w 293"/>
                  <a:gd name="T3" fmla="*/ 99654 h 279"/>
                  <a:gd name="T4" fmla="*/ 715 w 293"/>
                  <a:gd name="T5" fmla="*/ 99295 h 279"/>
                  <a:gd name="T6" fmla="*/ 715 w 293"/>
                  <a:gd name="T7" fmla="*/ 99295 h 279"/>
                  <a:gd name="T8" fmla="*/ 358 w 293"/>
                  <a:gd name="T9" fmla="*/ 98937 h 279"/>
                  <a:gd name="T10" fmla="*/ 358 w 293"/>
                  <a:gd name="T11" fmla="*/ 98937 h 279"/>
                  <a:gd name="T12" fmla="*/ 358 w 293"/>
                  <a:gd name="T13" fmla="*/ 98578 h 279"/>
                  <a:gd name="T14" fmla="*/ 358 w 293"/>
                  <a:gd name="T15" fmla="*/ 98578 h 279"/>
                  <a:gd name="T16" fmla="*/ 358 w 293"/>
                  <a:gd name="T17" fmla="*/ 98220 h 279"/>
                  <a:gd name="T18" fmla="*/ 358 w 293"/>
                  <a:gd name="T19" fmla="*/ 98220 h 279"/>
                  <a:gd name="T20" fmla="*/ 358 w 293"/>
                  <a:gd name="T21" fmla="*/ 98220 h 279"/>
                  <a:gd name="T22" fmla="*/ 358 w 293"/>
                  <a:gd name="T23" fmla="*/ 98220 h 279"/>
                  <a:gd name="T24" fmla="*/ 0 w 293"/>
                  <a:gd name="T25" fmla="*/ 97503 h 279"/>
                  <a:gd name="T26" fmla="*/ 0 w 293"/>
                  <a:gd name="T27" fmla="*/ 97503 h 279"/>
                  <a:gd name="T28" fmla="*/ 0 w 293"/>
                  <a:gd name="T29" fmla="*/ 97144 h 279"/>
                  <a:gd name="T30" fmla="*/ 0 w 293"/>
                  <a:gd name="T31" fmla="*/ 97144 h 279"/>
                  <a:gd name="T32" fmla="*/ 0 w 293"/>
                  <a:gd name="T33" fmla="*/ 96786 h 279"/>
                  <a:gd name="T34" fmla="*/ 0 w 293"/>
                  <a:gd name="T35" fmla="*/ 96786 h 279"/>
                  <a:gd name="T36" fmla="*/ 0 w 293"/>
                  <a:gd name="T37" fmla="*/ 96069 h 279"/>
                  <a:gd name="T38" fmla="*/ 0 w 293"/>
                  <a:gd name="T39" fmla="*/ 96069 h 279"/>
                  <a:gd name="T40" fmla="*/ 0 w 293"/>
                  <a:gd name="T41" fmla="*/ 96069 h 279"/>
                  <a:gd name="T42" fmla="*/ 0 w 293"/>
                  <a:gd name="T43" fmla="*/ 96069 h 279"/>
                  <a:gd name="T44" fmla="*/ 36117 w 293"/>
                  <a:gd name="T45" fmla="*/ 19716 h 279"/>
                  <a:gd name="T46" fmla="*/ 36117 w 293"/>
                  <a:gd name="T47" fmla="*/ 19716 h 279"/>
                  <a:gd name="T48" fmla="*/ 101557 w 293"/>
                  <a:gd name="T49" fmla="*/ 11112 h 279"/>
                  <a:gd name="T50" fmla="*/ 101557 w 293"/>
                  <a:gd name="T51" fmla="*/ 11112 h 279"/>
                  <a:gd name="T52" fmla="*/ 101557 w 293"/>
                  <a:gd name="T53" fmla="*/ 11112 h 279"/>
                  <a:gd name="T54" fmla="*/ 101557 w 293"/>
                  <a:gd name="T55" fmla="*/ 11112 h 279"/>
                  <a:gd name="T56" fmla="*/ 101557 w 293"/>
                  <a:gd name="T57" fmla="*/ 11112 h 279"/>
                  <a:gd name="T58" fmla="*/ 101557 w 293"/>
                  <a:gd name="T59" fmla="*/ 11112 h 279"/>
                  <a:gd name="T60" fmla="*/ 101914 w 293"/>
                  <a:gd name="T61" fmla="*/ 11471 h 279"/>
                  <a:gd name="T62" fmla="*/ 101914 w 293"/>
                  <a:gd name="T63" fmla="*/ 11471 h 279"/>
                  <a:gd name="T64" fmla="*/ 103345 w 293"/>
                  <a:gd name="T65" fmla="*/ 11829 h 279"/>
                  <a:gd name="T66" fmla="*/ 103345 w 293"/>
                  <a:gd name="T67" fmla="*/ 11829 h 279"/>
                  <a:gd name="T68" fmla="*/ 103345 w 293"/>
                  <a:gd name="T69" fmla="*/ 11829 h 279"/>
                  <a:gd name="T70" fmla="*/ 103345 w 293"/>
                  <a:gd name="T71" fmla="*/ 11829 h 279"/>
                  <a:gd name="T72" fmla="*/ 104417 w 293"/>
                  <a:gd name="T73" fmla="*/ 13263 h 279"/>
                  <a:gd name="T74" fmla="*/ 715 w 293"/>
                  <a:gd name="T75" fmla="*/ 99654 h 27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93" h="279">
                    <a:moveTo>
                      <a:pt x="2" y="278"/>
                    </a:moveTo>
                    <a:lnTo>
                      <a:pt x="2" y="278"/>
                    </a:lnTo>
                    <a:lnTo>
                      <a:pt x="2" y="277"/>
                    </a:lnTo>
                    <a:cubicBezTo>
                      <a:pt x="2" y="277"/>
                      <a:pt x="1" y="277"/>
                      <a:pt x="1" y="276"/>
                    </a:cubicBezTo>
                    <a:cubicBezTo>
                      <a:pt x="1" y="275"/>
                      <a:pt x="1" y="275"/>
                      <a:pt x="1" y="275"/>
                    </a:cubicBezTo>
                    <a:lnTo>
                      <a:pt x="1" y="274"/>
                    </a:lnTo>
                    <a:cubicBezTo>
                      <a:pt x="0" y="273"/>
                      <a:pt x="0" y="273"/>
                      <a:pt x="0" y="272"/>
                    </a:cubicBezTo>
                    <a:lnTo>
                      <a:pt x="0" y="271"/>
                    </a:lnTo>
                    <a:lnTo>
                      <a:pt x="0" y="270"/>
                    </a:lnTo>
                    <a:cubicBezTo>
                      <a:pt x="0" y="269"/>
                      <a:pt x="0" y="269"/>
                      <a:pt x="0" y="268"/>
                    </a:cubicBezTo>
                    <a:cubicBezTo>
                      <a:pt x="9" y="166"/>
                      <a:pt x="42" y="94"/>
                      <a:pt x="101" y="55"/>
                    </a:cubicBezTo>
                    <a:cubicBezTo>
                      <a:pt x="182" y="0"/>
                      <a:pt x="280" y="30"/>
                      <a:pt x="284" y="31"/>
                    </a:cubicBezTo>
                    <a:lnTo>
                      <a:pt x="285" y="32"/>
                    </a:lnTo>
                    <a:cubicBezTo>
                      <a:pt x="286" y="32"/>
                      <a:pt x="287" y="33"/>
                      <a:pt x="289" y="33"/>
                    </a:cubicBezTo>
                    <a:cubicBezTo>
                      <a:pt x="290" y="35"/>
                      <a:pt x="291" y="35"/>
                      <a:pt x="292" y="37"/>
                    </a:cubicBezTo>
                    <a:lnTo>
                      <a:pt x="2" y="27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90" name="Freeform 446">
                <a:extLst>
                  <a:ext uri="{FF2B5EF4-FFF2-40B4-BE49-F238E27FC236}">
                    <a16:creationId xmlns="" xmlns:a16="http://schemas.microsoft.com/office/drawing/2014/main" id="{B28145D3-7ADD-3043-895A-E19CFCBE8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838" y="2197100"/>
                <a:ext cx="111125" cy="93663"/>
              </a:xfrm>
              <a:custGeom>
                <a:avLst/>
                <a:gdLst>
                  <a:gd name="T0" fmla="*/ 104631 w 308"/>
                  <a:gd name="T1" fmla="*/ 0 h 260"/>
                  <a:gd name="T2" fmla="*/ 104631 w 308"/>
                  <a:gd name="T3" fmla="*/ 0 h 260"/>
                  <a:gd name="T4" fmla="*/ 105352 w 308"/>
                  <a:gd name="T5" fmla="*/ 1441 h 260"/>
                  <a:gd name="T6" fmla="*/ 105352 w 308"/>
                  <a:gd name="T7" fmla="*/ 1441 h 260"/>
                  <a:gd name="T8" fmla="*/ 105352 w 308"/>
                  <a:gd name="T9" fmla="*/ 1441 h 260"/>
                  <a:gd name="T10" fmla="*/ 105352 w 308"/>
                  <a:gd name="T11" fmla="*/ 1441 h 260"/>
                  <a:gd name="T12" fmla="*/ 105713 w 308"/>
                  <a:gd name="T13" fmla="*/ 2882 h 260"/>
                  <a:gd name="T14" fmla="*/ 105713 w 308"/>
                  <a:gd name="T15" fmla="*/ 2882 h 260"/>
                  <a:gd name="T16" fmla="*/ 105713 w 308"/>
                  <a:gd name="T17" fmla="*/ 2882 h 260"/>
                  <a:gd name="T18" fmla="*/ 105713 w 308"/>
                  <a:gd name="T19" fmla="*/ 2882 h 260"/>
                  <a:gd name="T20" fmla="*/ 105713 w 308"/>
                  <a:gd name="T21" fmla="*/ 3242 h 260"/>
                  <a:gd name="T22" fmla="*/ 105713 w 308"/>
                  <a:gd name="T23" fmla="*/ 3242 h 260"/>
                  <a:gd name="T24" fmla="*/ 105713 w 308"/>
                  <a:gd name="T25" fmla="*/ 3242 h 260"/>
                  <a:gd name="T26" fmla="*/ 105713 w 308"/>
                  <a:gd name="T27" fmla="*/ 3242 h 260"/>
                  <a:gd name="T28" fmla="*/ 86952 w 308"/>
                  <a:gd name="T29" fmla="*/ 67005 h 260"/>
                  <a:gd name="T30" fmla="*/ 86952 w 308"/>
                  <a:gd name="T31" fmla="*/ 67005 h 260"/>
                  <a:gd name="T32" fmla="*/ 5051 w 308"/>
                  <a:gd name="T33" fmla="*/ 90421 h 260"/>
                  <a:gd name="T34" fmla="*/ 5051 w 308"/>
                  <a:gd name="T35" fmla="*/ 90421 h 260"/>
                  <a:gd name="T36" fmla="*/ 4690 w 308"/>
                  <a:gd name="T37" fmla="*/ 90061 h 260"/>
                  <a:gd name="T38" fmla="*/ 4690 w 308"/>
                  <a:gd name="T39" fmla="*/ 90061 h 260"/>
                  <a:gd name="T40" fmla="*/ 3969 w 308"/>
                  <a:gd name="T41" fmla="*/ 90061 h 260"/>
                  <a:gd name="T42" fmla="*/ 3969 w 308"/>
                  <a:gd name="T43" fmla="*/ 90061 h 260"/>
                  <a:gd name="T44" fmla="*/ 3608 w 308"/>
                  <a:gd name="T45" fmla="*/ 90061 h 260"/>
                  <a:gd name="T46" fmla="*/ 3608 w 308"/>
                  <a:gd name="T47" fmla="*/ 90061 h 260"/>
                  <a:gd name="T48" fmla="*/ 3247 w 308"/>
                  <a:gd name="T49" fmla="*/ 90061 h 260"/>
                  <a:gd name="T50" fmla="*/ 3247 w 308"/>
                  <a:gd name="T51" fmla="*/ 90061 h 260"/>
                  <a:gd name="T52" fmla="*/ 2886 w 308"/>
                  <a:gd name="T53" fmla="*/ 89700 h 260"/>
                  <a:gd name="T54" fmla="*/ 2886 w 308"/>
                  <a:gd name="T55" fmla="*/ 89700 h 260"/>
                  <a:gd name="T56" fmla="*/ 2886 w 308"/>
                  <a:gd name="T57" fmla="*/ 89700 h 260"/>
                  <a:gd name="T58" fmla="*/ 2886 w 308"/>
                  <a:gd name="T59" fmla="*/ 89700 h 260"/>
                  <a:gd name="T60" fmla="*/ 2526 w 308"/>
                  <a:gd name="T61" fmla="*/ 89340 h 260"/>
                  <a:gd name="T62" fmla="*/ 2526 w 308"/>
                  <a:gd name="T63" fmla="*/ 89340 h 260"/>
                  <a:gd name="T64" fmla="*/ 2165 w 308"/>
                  <a:gd name="T65" fmla="*/ 89340 h 260"/>
                  <a:gd name="T66" fmla="*/ 2165 w 308"/>
                  <a:gd name="T67" fmla="*/ 89340 h 260"/>
                  <a:gd name="T68" fmla="*/ 1804 w 308"/>
                  <a:gd name="T69" fmla="*/ 88980 h 260"/>
                  <a:gd name="T70" fmla="*/ 1804 w 308"/>
                  <a:gd name="T71" fmla="*/ 88980 h 260"/>
                  <a:gd name="T72" fmla="*/ 1443 w 308"/>
                  <a:gd name="T73" fmla="*/ 88620 h 260"/>
                  <a:gd name="T74" fmla="*/ 1443 w 308"/>
                  <a:gd name="T75" fmla="*/ 88620 h 260"/>
                  <a:gd name="T76" fmla="*/ 1082 w 308"/>
                  <a:gd name="T77" fmla="*/ 88259 h 260"/>
                  <a:gd name="T78" fmla="*/ 1082 w 308"/>
                  <a:gd name="T79" fmla="*/ 88259 h 260"/>
                  <a:gd name="T80" fmla="*/ 722 w 308"/>
                  <a:gd name="T81" fmla="*/ 87899 h 260"/>
                  <a:gd name="T82" fmla="*/ 722 w 308"/>
                  <a:gd name="T83" fmla="*/ 87899 h 260"/>
                  <a:gd name="T84" fmla="*/ 361 w 308"/>
                  <a:gd name="T85" fmla="*/ 87539 h 260"/>
                  <a:gd name="T86" fmla="*/ 361 w 308"/>
                  <a:gd name="T87" fmla="*/ 87539 h 260"/>
                  <a:gd name="T88" fmla="*/ 0 w 308"/>
                  <a:gd name="T89" fmla="*/ 87179 h 260"/>
                  <a:gd name="T90" fmla="*/ 104631 w 308"/>
                  <a:gd name="T91" fmla="*/ 0 h 2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08" h="260">
                    <a:moveTo>
                      <a:pt x="290" y="0"/>
                    </a:moveTo>
                    <a:lnTo>
                      <a:pt x="290" y="0"/>
                    </a:lnTo>
                    <a:cubicBezTo>
                      <a:pt x="291" y="1"/>
                      <a:pt x="291" y="3"/>
                      <a:pt x="292" y="4"/>
                    </a:cubicBezTo>
                    <a:cubicBezTo>
                      <a:pt x="293" y="6"/>
                      <a:pt x="293" y="7"/>
                      <a:pt x="293" y="8"/>
                    </a:cubicBezTo>
                    <a:lnTo>
                      <a:pt x="293" y="9"/>
                    </a:lnTo>
                    <a:cubicBezTo>
                      <a:pt x="294" y="13"/>
                      <a:pt x="307" y="114"/>
                      <a:pt x="241" y="186"/>
                    </a:cubicBezTo>
                    <a:cubicBezTo>
                      <a:pt x="192" y="237"/>
                      <a:pt x="116" y="259"/>
                      <a:pt x="14" y="251"/>
                    </a:cubicBezTo>
                    <a:cubicBezTo>
                      <a:pt x="14" y="251"/>
                      <a:pt x="13" y="251"/>
                      <a:pt x="13" y="250"/>
                    </a:cubicBezTo>
                    <a:cubicBezTo>
                      <a:pt x="13" y="250"/>
                      <a:pt x="12" y="250"/>
                      <a:pt x="11" y="250"/>
                    </a:cubicBezTo>
                    <a:cubicBezTo>
                      <a:pt x="11" y="250"/>
                      <a:pt x="11" y="250"/>
                      <a:pt x="10" y="250"/>
                    </a:cubicBezTo>
                    <a:cubicBezTo>
                      <a:pt x="10" y="250"/>
                      <a:pt x="10" y="250"/>
                      <a:pt x="9" y="250"/>
                    </a:cubicBezTo>
                    <a:cubicBezTo>
                      <a:pt x="9" y="250"/>
                      <a:pt x="9" y="249"/>
                      <a:pt x="8" y="249"/>
                    </a:cubicBezTo>
                    <a:cubicBezTo>
                      <a:pt x="8" y="248"/>
                      <a:pt x="7" y="248"/>
                      <a:pt x="7" y="248"/>
                    </a:cubicBezTo>
                    <a:lnTo>
                      <a:pt x="6" y="248"/>
                    </a:lnTo>
                    <a:cubicBezTo>
                      <a:pt x="6" y="247"/>
                      <a:pt x="5" y="247"/>
                      <a:pt x="5" y="247"/>
                    </a:cubicBezTo>
                    <a:cubicBezTo>
                      <a:pt x="4" y="246"/>
                      <a:pt x="4" y="246"/>
                      <a:pt x="4" y="246"/>
                    </a:cubicBezTo>
                    <a:cubicBezTo>
                      <a:pt x="3" y="246"/>
                      <a:pt x="3" y="245"/>
                      <a:pt x="3" y="245"/>
                    </a:cubicBezTo>
                    <a:cubicBezTo>
                      <a:pt x="3" y="245"/>
                      <a:pt x="2" y="245"/>
                      <a:pt x="2" y="244"/>
                    </a:cubicBezTo>
                    <a:cubicBezTo>
                      <a:pt x="1" y="244"/>
                      <a:pt x="1" y="243"/>
                      <a:pt x="1" y="243"/>
                    </a:cubicBezTo>
                    <a:cubicBezTo>
                      <a:pt x="1" y="243"/>
                      <a:pt x="1" y="242"/>
                      <a:pt x="0" y="242"/>
                    </a:cubicBezTo>
                    <a:lnTo>
                      <a:pt x="29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91" name="Freeform 447">
                <a:extLst>
                  <a:ext uri="{FF2B5EF4-FFF2-40B4-BE49-F238E27FC236}">
                    <a16:creationId xmlns="" xmlns:a16="http://schemas.microsoft.com/office/drawing/2014/main" id="{F798F921-16A9-AE4F-808C-B46E6701B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838" y="2184400"/>
                <a:ext cx="104775" cy="100013"/>
              </a:xfrm>
              <a:custGeom>
                <a:avLst/>
                <a:gdLst>
                  <a:gd name="T0" fmla="*/ 715 w 293"/>
                  <a:gd name="T1" fmla="*/ 99655 h 279"/>
                  <a:gd name="T2" fmla="*/ 715 w 293"/>
                  <a:gd name="T3" fmla="*/ 99655 h 279"/>
                  <a:gd name="T4" fmla="*/ 715 w 293"/>
                  <a:gd name="T5" fmla="*/ 99296 h 279"/>
                  <a:gd name="T6" fmla="*/ 715 w 293"/>
                  <a:gd name="T7" fmla="*/ 99296 h 279"/>
                  <a:gd name="T8" fmla="*/ 358 w 293"/>
                  <a:gd name="T9" fmla="*/ 98938 h 279"/>
                  <a:gd name="T10" fmla="*/ 358 w 293"/>
                  <a:gd name="T11" fmla="*/ 98938 h 279"/>
                  <a:gd name="T12" fmla="*/ 358 w 293"/>
                  <a:gd name="T13" fmla="*/ 98579 h 279"/>
                  <a:gd name="T14" fmla="*/ 358 w 293"/>
                  <a:gd name="T15" fmla="*/ 98579 h 279"/>
                  <a:gd name="T16" fmla="*/ 358 w 293"/>
                  <a:gd name="T17" fmla="*/ 98221 h 279"/>
                  <a:gd name="T18" fmla="*/ 358 w 293"/>
                  <a:gd name="T19" fmla="*/ 98221 h 279"/>
                  <a:gd name="T20" fmla="*/ 358 w 293"/>
                  <a:gd name="T21" fmla="*/ 98221 h 279"/>
                  <a:gd name="T22" fmla="*/ 358 w 293"/>
                  <a:gd name="T23" fmla="*/ 98221 h 279"/>
                  <a:gd name="T24" fmla="*/ 0 w 293"/>
                  <a:gd name="T25" fmla="*/ 97504 h 279"/>
                  <a:gd name="T26" fmla="*/ 0 w 293"/>
                  <a:gd name="T27" fmla="*/ 97504 h 279"/>
                  <a:gd name="T28" fmla="*/ 0 w 293"/>
                  <a:gd name="T29" fmla="*/ 97145 h 279"/>
                  <a:gd name="T30" fmla="*/ 0 w 293"/>
                  <a:gd name="T31" fmla="*/ 97145 h 279"/>
                  <a:gd name="T32" fmla="*/ 0 w 293"/>
                  <a:gd name="T33" fmla="*/ 96428 h 279"/>
                  <a:gd name="T34" fmla="*/ 0 w 293"/>
                  <a:gd name="T35" fmla="*/ 96428 h 279"/>
                  <a:gd name="T36" fmla="*/ 0 w 293"/>
                  <a:gd name="T37" fmla="*/ 96070 h 279"/>
                  <a:gd name="T38" fmla="*/ 0 w 293"/>
                  <a:gd name="T39" fmla="*/ 96070 h 279"/>
                  <a:gd name="T40" fmla="*/ 0 w 293"/>
                  <a:gd name="T41" fmla="*/ 96070 h 279"/>
                  <a:gd name="T42" fmla="*/ 0 w 293"/>
                  <a:gd name="T43" fmla="*/ 96070 h 279"/>
                  <a:gd name="T44" fmla="*/ 36117 w 293"/>
                  <a:gd name="T45" fmla="*/ 19716 h 279"/>
                  <a:gd name="T46" fmla="*/ 36117 w 293"/>
                  <a:gd name="T47" fmla="*/ 19716 h 279"/>
                  <a:gd name="T48" fmla="*/ 101557 w 293"/>
                  <a:gd name="T49" fmla="*/ 11113 h 279"/>
                  <a:gd name="T50" fmla="*/ 101557 w 293"/>
                  <a:gd name="T51" fmla="*/ 11113 h 279"/>
                  <a:gd name="T52" fmla="*/ 101557 w 293"/>
                  <a:gd name="T53" fmla="*/ 11113 h 279"/>
                  <a:gd name="T54" fmla="*/ 101557 w 293"/>
                  <a:gd name="T55" fmla="*/ 11113 h 279"/>
                  <a:gd name="T56" fmla="*/ 101557 w 293"/>
                  <a:gd name="T57" fmla="*/ 11113 h 279"/>
                  <a:gd name="T58" fmla="*/ 101557 w 293"/>
                  <a:gd name="T59" fmla="*/ 11113 h 279"/>
                  <a:gd name="T60" fmla="*/ 101914 w 293"/>
                  <a:gd name="T61" fmla="*/ 11471 h 279"/>
                  <a:gd name="T62" fmla="*/ 101914 w 293"/>
                  <a:gd name="T63" fmla="*/ 11471 h 279"/>
                  <a:gd name="T64" fmla="*/ 102987 w 293"/>
                  <a:gd name="T65" fmla="*/ 11829 h 279"/>
                  <a:gd name="T66" fmla="*/ 102987 w 293"/>
                  <a:gd name="T67" fmla="*/ 11829 h 279"/>
                  <a:gd name="T68" fmla="*/ 102987 w 293"/>
                  <a:gd name="T69" fmla="*/ 11829 h 279"/>
                  <a:gd name="T70" fmla="*/ 102987 w 293"/>
                  <a:gd name="T71" fmla="*/ 11829 h 279"/>
                  <a:gd name="T72" fmla="*/ 104417 w 293"/>
                  <a:gd name="T73" fmla="*/ 12905 h 279"/>
                  <a:gd name="T74" fmla="*/ 715 w 293"/>
                  <a:gd name="T75" fmla="*/ 99655 h 27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93" h="279">
                    <a:moveTo>
                      <a:pt x="2" y="278"/>
                    </a:moveTo>
                    <a:lnTo>
                      <a:pt x="2" y="278"/>
                    </a:lnTo>
                    <a:lnTo>
                      <a:pt x="2" y="277"/>
                    </a:lnTo>
                    <a:cubicBezTo>
                      <a:pt x="2" y="277"/>
                      <a:pt x="2" y="277"/>
                      <a:pt x="1" y="276"/>
                    </a:cubicBezTo>
                    <a:cubicBezTo>
                      <a:pt x="1" y="276"/>
                      <a:pt x="1" y="276"/>
                      <a:pt x="1" y="275"/>
                    </a:cubicBezTo>
                    <a:cubicBezTo>
                      <a:pt x="1" y="274"/>
                      <a:pt x="1" y="274"/>
                      <a:pt x="1" y="274"/>
                    </a:cubicBezTo>
                    <a:cubicBezTo>
                      <a:pt x="1" y="273"/>
                      <a:pt x="0" y="272"/>
                      <a:pt x="0" y="272"/>
                    </a:cubicBezTo>
                    <a:lnTo>
                      <a:pt x="0" y="271"/>
                    </a:lnTo>
                    <a:cubicBezTo>
                      <a:pt x="0" y="271"/>
                      <a:pt x="0" y="270"/>
                      <a:pt x="0" y="269"/>
                    </a:cubicBezTo>
                    <a:cubicBezTo>
                      <a:pt x="0" y="269"/>
                      <a:pt x="0" y="269"/>
                      <a:pt x="0" y="268"/>
                    </a:cubicBezTo>
                    <a:cubicBezTo>
                      <a:pt x="8" y="166"/>
                      <a:pt x="42" y="94"/>
                      <a:pt x="101" y="55"/>
                    </a:cubicBezTo>
                    <a:cubicBezTo>
                      <a:pt x="182" y="0"/>
                      <a:pt x="280" y="30"/>
                      <a:pt x="284" y="31"/>
                    </a:cubicBezTo>
                    <a:cubicBezTo>
                      <a:pt x="285" y="31"/>
                      <a:pt x="285" y="32"/>
                      <a:pt x="285" y="32"/>
                    </a:cubicBezTo>
                    <a:cubicBezTo>
                      <a:pt x="286" y="32"/>
                      <a:pt x="287" y="33"/>
                      <a:pt x="288" y="33"/>
                    </a:cubicBezTo>
                    <a:cubicBezTo>
                      <a:pt x="290" y="35"/>
                      <a:pt x="291" y="35"/>
                      <a:pt x="292" y="36"/>
                    </a:cubicBezTo>
                    <a:lnTo>
                      <a:pt x="2" y="27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92" name="Freeform 448">
                <a:extLst>
                  <a:ext uri="{FF2B5EF4-FFF2-40B4-BE49-F238E27FC236}">
                    <a16:creationId xmlns="" xmlns:a16="http://schemas.microsoft.com/office/drawing/2014/main" id="{3D289EB1-9471-4E48-84E0-EB3EC61A4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2305050"/>
                <a:ext cx="52388" cy="134938"/>
              </a:xfrm>
              <a:custGeom>
                <a:avLst/>
                <a:gdLst>
                  <a:gd name="T0" fmla="*/ 0 w 147"/>
                  <a:gd name="T1" fmla="*/ 0 h 375"/>
                  <a:gd name="T2" fmla="*/ 0 w 147"/>
                  <a:gd name="T3" fmla="*/ 0 h 375"/>
                  <a:gd name="T4" fmla="*/ 1426 w 147"/>
                  <a:gd name="T5" fmla="*/ 0 h 375"/>
                  <a:gd name="T6" fmla="*/ 1426 w 147"/>
                  <a:gd name="T7" fmla="*/ 0 h 375"/>
                  <a:gd name="T8" fmla="*/ 1782 w 147"/>
                  <a:gd name="T9" fmla="*/ 0 h 375"/>
                  <a:gd name="T10" fmla="*/ 1782 w 147"/>
                  <a:gd name="T11" fmla="*/ 0 h 375"/>
                  <a:gd name="T12" fmla="*/ 2851 w 147"/>
                  <a:gd name="T13" fmla="*/ 360 h 375"/>
                  <a:gd name="T14" fmla="*/ 2851 w 147"/>
                  <a:gd name="T15" fmla="*/ 360 h 375"/>
                  <a:gd name="T16" fmla="*/ 3207 w 147"/>
                  <a:gd name="T17" fmla="*/ 360 h 375"/>
                  <a:gd name="T18" fmla="*/ 3207 w 147"/>
                  <a:gd name="T19" fmla="*/ 360 h 375"/>
                  <a:gd name="T20" fmla="*/ 3207 w 147"/>
                  <a:gd name="T21" fmla="*/ 360 h 375"/>
                  <a:gd name="T22" fmla="*/ 3207 w 147"/>
                  <a:gd name="T23" fmla="*/ 360 h 375"/>
                  <a:gd name="T24" fmla="*/ 3564 w 147"/>
                  <a:gd name="T25" fmla="*/ 720 h 375"/>
                  <a:gd name="T26" fmla="*/ 3564 w 147"/>
                  <a:gd name="T27" fmla="*/ 720 h 375"/>
                  <a:gd name="T28" fmla="*/ 45973 w 147"/>
                  <a:gd name="T29" fmla="*/ 51097 h 375"/>
                  <a:gd name="T30" fmla="*/ 45973 w 147"/>
                  <a:gd name="T31" fmla="*/ 51097 h 375"/>
                  <a:gd name="T32" fmla="*/ 21383 w 147"/>
                  <a:gd name="T33" fmla="*/ 132419 h 375"/>
                  <a:gd name="T34" fmla="*/ 21383 w 147"/>
                  <a:gd name="T35" fmla="*/ 132419 h 375"/>
                  <a:gd name="T36" fmla="*/ 21026 w 147"/>
                  <a:gd name="T37" fmla="*/ 132419 h 375"/>
                  <a:gd name="T38" fmla="*/ 21026 w 147"/>
                  <a:gd name="T39" fmla="*/ 132419 h 375"/>
                  <a:gd name="T40" fmla="*/ 21026 w 147"/>
                  <a:gd name="T41" fmla="*/ 132779 h 375"/>
                  <a:gd name="T42" fmla="*/ 21026 w 147"/>
                  <a:gd name="T43" fmla="*/ 132779 h 375"/>
                  <a:gd name="T44" fmla="*/ 20670 w 147"/>
                  <a:gd name="T45" fmla="*/ 133139 h 375"/>
                  <a:gd name="T46" fmla="*/ 20670 w 147"/>
                  <a:gd name="T47" fmla="*/ 133139 h 375"/>
                  <a:gd name="T48" fmla="*/ 20314 w 147"/>
                  <a:gd name="T49" fmla="*/ 133499 h 375"/>
                  <a:gd name="T50" fmla="*/ 20314 w 147"/>
                  <a:gd name="T51" fmla="*/ 133499 h 375"/>
                  <a:gd name="T52" fmla="*/ 19601 w 147"/>
                  <a:gd name="T53" fmla="*/ 133858 h 375"/>
                  <a:gd name="T54" fmla="*/ 19601 w 147"/>
                  <a:gd name="T55" fmla="*/ 133858 h 375"/>
                  <a:gd name="T56" fmla="*/ 19601 w 147"/>
                  <a:gd name="T57" fmla="*/ 133858 h 375"/>
                  <a:gd name="T58" fmla="*/ 19601 w 147"/>
                  <a:gd name="T59" fmla="*/ 133858 h 375"/>
                  <a:gd name="T60" fmla="*/ 19601 w 147"/>
                  <a:gd name="T61" fmla="*/ 134218 h 375"/>
                  <a:gd name="T62" fmla="*/ 19601 w 147"/>
                  <a:gd name="T63" fmla="*/ 134218 h 375"/>
                  <a:gd name="T64" fmla="*/ 18888 w 147"/>
                  <a:gd name="T65" fmla="*/ 134218 h 375"/>
                  <a:gd name="T66" fmla="*/ 18888 w 147"/>
                  <a:gd name="T67" fmla="*/ 134218 h 375"/>
                  <a:gd name="T68" fmla="*/ 18532 w 147"/>
                  <a:gd name="T69" fmla="*/ 134578 h 375"/>
                  <a:gd name="T70" fmla="*/ 18532 w 147"/>
                  <a:gd name="T71" fmla="*/ 134578 h 375"/>
                  <a:gd name="T72" fmla="*/ 18175 w 147"/>
                  <a:gd name="T73" fmla="*/ 134578 h 375"/>
                  <a:gd name="T74" fmla="*/ 18175 w 147"/>
                  <a:gd name="T75" fmla="*/ 134578 h 375"/>
                  <a:gd name="T76" fmla="*/ 17463 w 147"/>
                  <a:gd name="T77" fmla="*/ 134578 h 375"/>
                  <a:gd name="T78" fmla="*/ 17463 w 147"/>
                  <a:gd name="T79" fmla="*/ 134578 h 375"/>
                  <a:gd name="T80" fmla="*/ 17106 w 147"/>
                  <a:gd name="T81" fmla="*/ 134578 h 375"/>
                  <a:gd name="T82" fmla="*/ 17106 w 147"/>
                  <a:gd name="T83" fmla="*/ 134578 h 375"/>
                  <a:gd name="T84" fmla="*/ 16750 w 147"/>
                  <a:gd name="T85" fmla="*/ 134578 h 375"/>
                  <a:gd name="T86" fmla="*/ 16750 w 147"/>
                  <a:gd name="T87" fmla="*/ 134578 h 375"/>
                  <a:gd name="T88" fmla="*/ 16394 w 147"/>
                  <a:gd name="T89" fmla="*/ 134578 h 375"/>
                  <a:gd name="T90" fmla="*/ 0 w 147"/>
                  <a:gd name="T91" fmla="*/ 0 h 37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7" h="375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8" y="1"/>
                    </a:cubicBezTo>
                    <a:lnTo>
                      <a:pt x="9" y="1"/>
                    </a:lnTo>
                    <a:cubicBezTo>
                      <a:pt x="10" y="1"/>
                      <a:pt x="10" y="1"/>
                      <a:pt x="10" y="2"/>
                    </a:cubicBezTo>
                    <a:cubicBezTo>
                      <a:pt x="14" y="4"/>
                      <a:pt x="106" y="47"/>
                      <a:pt x="129" y="142"/>
                    </a:cubicBezTo>
                    <a:cubicBezTo>
                      <a:pt x="146" y="211"/>
                      <a:pt x="123" y="287"/>
                      <a:pt x="60" y="368"/>
                    </a:cubicBezTo>
                    <a:cubicBezTo>
                      <a:pt x="60" y="368"/>
                      <a:pt x="60" y="368"/>
                      <a:pt x="59" y="368"/>
                    </a:cubicBezTo>
                    <a:lnTo>
                      <a:pt x="59" y="369"/>
                    </a:lnTo>
                    <a:cubicBezTo>
                      <a:pt x="58" y="369"/>
                      <a:pt x="58" y="369"/>
                      <a:pt x="58" y="370"/>
                    </a:cubicBezTo>
                    <a:lnTo>
                      <a:pt x="57" y="371"/>
                    </a:lnTo>
                    <a:cubicBezTo>
                      <a:pt x="57" y="371"/>
                      <a:pt x="56" y="371"/>
                      <a:pt x="55" y="372"/>
                    </a:cubicBezTo>
                    <a:lnTo>
                      <a:pt x="55" y="373"/>
                    </a:lnTo>
                    <a:cubicBezTo>
                      <a:pt x="54" y="373"/>
                      <a:pt x="54" y="373"/>
                      <a:pt x="53" y="373"/>
                    </a:cubicBezTo>
                    <a:cubicBezTo>
                      <a:pt x="53" y="373"/>
                      <a:pt x="52" y="373"/>
                      <a:pt x="52" y="374"/>
                    </a:cubicBezTo>
                    <a:lnTo>
                      <a:pt x="51" y="374"/>
                    </a:lnTo>
                    <a:cubicBezTo>
                      <a:pt x="51" y="374"/>
                      <a:pt x="50" y="374"/>
                      <a:pt x="49" y="374"/>
                    </a:cubicBezTo>
                    <a:cubicBezTo>
                      <a:pt x="49" y="374"/>
                      <a:pt x="49" y="374"/>
                      <a:pt x="48" y="374"/>
                    </a:cubicBezTo>
                    <a:cubicBezTo>
                      <a:pt x="48" y="374"/>
                      <a:pt x="48" y="374"/>
                      <a:pt x="47" y="374"/>
                    </a:cubicBezTo>
                    <a:cubicBezTo>
                      <a:pt x="47" y="374"/>
                      <a:pt x="47" y="374"/>
                      <a:pt x="46" y="374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93" name="Freeform 449">
                <a:extLst>
                  <a:ext uri="{FF2B5EF4-FFF2-40B4-BE49-F238E27FC236}">
                    <a16:creationId xmlns="" xmlns:a16="http://schemas.microsoft.com/office/drawing/2014/main" id="{0D6C4C68-CA25-C64E-8C7D-8147FF92E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1425" y="2305050"/>
                <a:ext cx="49213" cy="134938"/>
              </a:xfrm>
              <a:custGeom>
                <a:avLst/>
                <a:gdLst>
                  <a:gd name="T0" fmla="*/ 48854 w 137"/>
                  <a:gd name="T1" fmla="*/ 134578 h 375"/>
                  <a:gd name="T2" fmla="*/ 48854 w 137"/>
                  <a:gd name="T3" fmla="*/ 134578 h 375"/>
                  <a:gd name="T4" fmla="*/ 48495 w 137"/>
                  <a:gd name="T5" fmla="*/ 134578 h 375"/>
                  <a:gd name="T6" fmla="*/ 48495 w 137"/>
                  <a:gd name="T7" fmla="*/ 134578 h 375"/>
                  <a:gd name="T8" fmla="*/ 48135 w 137"/>
                  <a:gd name="T9" fmla="*/ 134578 h 375"/>
                  <a:gd name="T10" fmla="*/ 48135 w 137"/>
                  <a:gd name="T11" fmla="*/ 134578 h 375"/>
                  <a:gd name="T12" fmla="*/ 47417 w 137"/>
                  <a:gd name="T13" fmla="*/ 134578 h 375"/>
                  <a:gd name="T14" fmla="*/ 47417 w 137"/>
                  <a:gd name="T15" fmla="*/ 134578 h 375"/>
                  <a:gd name="T16" fmla="*/ 47417 w 137"/>
                  <a:gd name="T17" fmla="*/ 134578 h 375"/>
                  <a:gd name="T18" fmla="*/ 47417 w 137"/>
                  <a:gd name="T19" fmla="*/ 134578 h 375"/>
                  <a:gd name="T20" fmla="*/ 47058 w 137"/>
                  <a:gd name="T21" fmla="*/ 134578 h 375"/>
                  <a:gd name="T22" fmla="*/ 47058 w 137"/>
                  <a:gd name="T23" fmla="*/ 134578 h 375"/>
                  <a:gd name="T24" fmla="*/ 46339 w 137"/>
                  <a:gd name="T25" fmla="*/ 134218 h 375"/>
                  <a:gd name="T26" fmla="*/ 46339 w 137"/>
                  <a:gd name="T27" fmla="*/ 134218 h 375"/>
                  <a:gd name="T28" fmla="*/ 45980 w 137"/>
                  <a:gd name="T29" fmla="*/ 134218 h 375"/>
                  <a:gd name="T30" fmla="*/ 45980 w 137"/>
                  <a:gd name="T31" fmla="*/ 134218 h 375"/>
                  <a:gd name="T32" fmla="*/ 45621 w 137"/>
                  <a:gd name="T33" fmla="*/ 133858 h 375"/>
                  <a:gd name="T34" fmla="*/ 45621 w 137"/>
                  <a:gd name="T35" fmla="*/ 133858 h 375"/>
                  <a:gd name="T36" fmla="*/ 45621 w 137"/>
                  <a:gd name="T37" fmla="*/ 133499 h 375"/>
                  <a:gd name="T38" fmla="*/ 45621 w 137"/>
                  <a:gd name="T39" fmla="*/ 133499 h 375"/>
                  <a:gd name="T40" fmla="*/ 44902 w 137"/>
                  <a:gd name="T41" fmla="*/ 133499 h 375"/>
                  <a:gd name="T42" fmla="*/ 44902 w 137"/>
                  <a:gd name="T43" fmla="*/ 133499 h 375"/>
                  <a:gd name="T44" fmla="*/ 359 w 137"/>
                  <a:gd name="T45" fmla="*/ 61532 h 375"/>
                  <a:gd name="T46" fmla="*/ 359 w 137"/>
                  <a:gd name="T47" fmla="*/ 61532 h 375"/>
                  <a:gd name="T48" fmla="*/ 29097 w 137"/>
                  <a:gd name="T49" fmla="*/ 1439 h 375"/>
                  <a:gd name="T50" fmla="*/ 29097 w 137"/>
                  <a:gd name="T51" fmla="*/ 1439 h 375"/>
                  <a:gd name="T52" fmla="*/ 29456 w 137"/>
                  <a:gd name="T53" fmla="*/ 1439 h 375"/>
                  <a:gd name="T54" fmla="*/ 29456 w 137"/>
                  <a:gd name="T55" fmla="*/ 1439 h 375"/>
                  <a:gd name="T56" fmla="*/ 29456 w 137"/>
                  <a:gd name="T57" fmla="*/ 1439 h 375"/>
                  <a:gd name="T58" fmla="*/ 29456 w 137"/>
                  <a:gd name="T59" fmla="*/ 1439 h 375"/>
                  <a:gd name="T60" fmla="*/ 29456 w 137"/>
                  <a:gd name="T61" fmla="*/ 1080 h 375"/>
                  <a:gd name="T62" fmla="*/ 29456 w 137"/>
                  <a:gd name="T63" fmla="*/ 1080 h 375"/>
                  <a:gd name="T64" fmla="*/ 30893 w 137"/>
                  <a:gd name="T65" fmla="*/ 360 h 375"/>
                  <a:gd name="T66" fmla="*/ 30893 w 137"/>
                  <a:gd name="T67" fmla="*/ 360 h 375"/>
                  <a:gd name="T68" fmla="*/ 30893 w 137"/>
                  <a:gd name="T69" fmla="*/ 360 h 375"/>
                  <a:gd name="T70" fmla="*/ 30893 w 137"/>
                  <a:gd name="T71" fmla="*/ 360 h 375"/>
                  <a:gd name="T72" fmla="*/ 32330 w 137"/>
                  <a:gd name="T73" fmla="*/ 0 h 375"/>
                  <a:gd name="T74" fmla="*/ 48854 w 137"/>
                  <a:gd name="T75" fmla="*/ 134578 h 3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37" h="375">
                    <a:moveTo>
                      <a:pt x="136" y="374"/>
                    </a:moveTo>
                    <a:lnTo>
                      <a:pt x="136" y="374"/>
                    </a:lnTo>
                    <a:cubicBezTo>
                      <a:pt x="135" y="374"/>
                      <a:pt x="135" y="374"/>
                      <a:pt x="135" y="374"/>
                    </a:cubicBezTo>
                    <a:cubicBezTo>
                      <a:pt x="134" y="374"/>
                      <a:pt x="134" y="374"/>
                      <a:pt x="134" y="374"/>
                    </a:cubicBezTo>
                    <a:cubicBezTo>
                      <a:pt x="133" y="374"/>
                      <a:pt x="132" y="374"/>
                      <a:pt x="132" y="374"/>
                    </a:cubicBezTo>
                    <a:cubicBezTo>
                      <a:pt x="131" y="374"/>
                      <a:pt x="131" y="374"/>
                      <a:pt x="131" y="374"/>
                    </a:cubicBezTo>
                    <a:cubicBezTo>
                      <a:pt x="131" y="374"/>
                      <a:pt x="130" y="373"/>
                      <a:pt x="129" y="373"/>
                    </a:cubicBezTo>
                    <a:cubicBezTo>
                      <a:pt x="129" y="373"/>
                      <a:pt x="129" y="373"/>
                      <a:pt x="128" y="373"/>
                    </a:cubicBezTo>
                    <a:cubicBezTo>
                      <a:pt x="128" y="373"/>
                      <a:pt x="128" y="372"/>
                      <a:pt x="127" y="372"/>
                    </a:cubicBezTo>
                    <a:lnTo>
                      <a:pt x="127" y="371"/>
                    </a:lnTo>
                    <a:cubicBezTo>
                      <a:pt x="126" y="371"/>
                      <a:pt x="126" y="371"/>
                      <a:pt x="125" y="371"/>
                    </a:cubicBezTo>
                    <a:cubicBezTo>
                      <a:pt x="44" y="308"/>
                      <a:pt x="3" y="241"/>
                      <a:pt x="1" y="171"/>
                    </a:cubicBezTo>
                    <a:cubicBezTo>
                      <a:pt x="0" y="72"/>
                      <a:pt x="78" y="7"/>
                      <a:pt x="81" y="4"/>
                    </a:cubicBezTo>
                    <a:lnTo>
                      <a:pt x="82" y="4"/>
                    </a:lnTo>
                    <a:lnTo>
                      <a:pt x="82" y="3"/>
                    </a:lnTo>
                    <a:cubicBezTo>
                      <a:pt x="84" y="2"/>
                      <a:pt x="85" y="2"/>
                      <a:pt x="86" y="1"/>
                    </a:cubicBezTo>
                    <a:cubicBezTo>
                      <a:pt x="87" y="1"/>
                      <a:pt x="89" y="0"/>
                      <a:pt x="90" y="0"/>
                    </a:cubicBezTo>
                    <a:lnTo>
                      <a:pt x="136" y="37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94" name="Freeform 450">
                <a:extLst>
                  <a:ext uri="{FF2B5EF4-FFF2-40B4-BE49-F238E27FC236}">
                    <a16:creationId xmlns="" xmlns:a16="http://schemas.microsoft.com/office/drawing/2014/main" id="{FFD208E4-3ACF-1A40-AED0-FA70436E2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0938" y="1906588"/>
                <a:ext cx="123825" cy="74612"/>
              </a:xfrm>
              <a:custGeom>
                <a:avLst/>
                <a:gdLst>
                  <a:gd name="T0" fmla="*/ 123105 w 344"/>
                  <a:gd name="T1" fmla="*/ 0 h 207"/>
                  <a:gd name="T2" fmla="*/ 123105 w 344"/>
                  <a:gd name="T3" fmla="*/ 0 h 207"/>
                  <a:gd name="T4" fmla="*/ 123465 w 344"/>
                  <a:gd name="T5" fmla="*/ 1442 h 207"/>
                  <a:gd name="T6" fmla="*/ 123465 w 344"/>
                  <a:gd name="T7" fmla="*/ 1442 h 207"/>
                  <a:gd name="T8" fmla="*/ 123465 w 344"/>
                  <a:gd name="T9" fmla="*/ 1442 h 207"/>
                  <a:gd name="T10" fmla="*/ 123465 w 344"/>
                  <a:gd name="T11" fmla="*/ 1442 h 207"/>
                  <a:gd name="T12" fmla="*/ 123465 w 344"/>
                  <a:gd name="T13" fmla="*/ 2523 h 207"/>
                  <a:gd name="T14" fmla="*/ 123465 w 344"/>
                  <a:gd name="T15" fmla="*/ 2523 h 207"/>
                  <a:gd name="T16" fmla="*/ 123465 w 344"/>
                  <a:gd name="T17" fmla="*/ 2884 h 207"/>
                  <a:gd name="T18" fmla="*/ 123465 w 344"/>
                  <a:gd name="T19" fmla="*/ 2884 h 207"/>
                  <a:gd name="T20" fmla="*/ 123465 w 344"/>
                  <a:gd name="T21" fmla="*/ 3244 h 207"/>
                  <a:gd name="T22" fmla="*/ 123465 w 344"/>
                  <a:gd name="T23" fmla="*/ 3244 h 207"/>
                  <a:gd name="T24" fmla="*/ 123465 w 344"/>
                  <a:gd name="T25" fmla="*/ 3244 h 207"/>
                  <a:gd name="T26" fmla="*/ 123465 w 344"/>
                  <a:gd name="T27" fmla="*/ 3244 h 207"/>
                  <a:gd name="T28" fmla="*/ 88909 w 344"/>
                  <a:gd name="T29" fmla="*/ 60194 h 207"/>
                  <a:gd name="T30" fmla="*/ 88909 w 344"/>
                  <a:gd name="T31" fmla="*/ 60194 h 207"/>
                  <a:gd name="T32" fmla="*/ 3960 w 344"/>
                  <a:gd name="T33" fmla="*/ 61636 h 207"/>
                  <a:gd name="T34" fmla="*/ 3960 w 344"/>
                  <a:gd name="T35" fmla="*/ 61636 h 207"/>
                  <a:gd name="T36" fmla="*/ 3960 w 344"/>
                  <a:gd name="T37" fmla="*/ 61636 h 207"/>
                  <a:gd name="T38" fmla="*/ 3960 w 344"/>
                  <a:gd name="T39" fmla="*/ 61636 h 207"/>
                  <a:gd name="T40" fmla="*/ 3600 w 344"/>
                  <a:gd name="T41" fmla="*/ 61636 h 207"/>
                  <a:gd name="T42" fmla="*/ 3600 w 344"/>
                  <a:gd name="T43" fmla="*/ 61636 h 207"/>
                  <a:gd name="T44" fmla="*/ 2880 w 344"/>
                  <a:gd name="T45" fmla="*/ 61276 h 207"/>
                  <a:gd name="T46" fmla="*/ 2880 w 344"/>
                  <a:gd name="T47" fmla="*/ 61276 h 207"/>
                  <a:gd name="T48" fmla="*/ 2520 w 344"/>
                  <a:gd name="T49" fmla="*/ 61276 h 207"/>
                  <a:gd name="T50" fmla="*/ 2520 w 344"/>
                  <a:gd name="T51" fmla="*/ 61276 h 207"/>
                  <a:gd name="T52" fmla="*/ 2160 w 344"/>
                  <a:gd name="T53" fmla="*/ 60555 h 207"/>
                  <a:gd name="T54" fmla="*/ 2160 w 344"/>
                  <a:gd name="T55" fmla="*/ 60555 h 207"/>
                  <a:gd name="T56" fmla="*/ 2160 w 344"/>
                  <a:gd name="T57" fmla="*/ 60555 h 207"/>
                  <a:gd name="T58" fmla="*/ 2160 w 344"/>
                  <a:gd name="T59" fmla="*/ 60555 h 207"/>
                  <a:gd name="T60" fmla="*/ 2160 w 344"/>
                  <a:gd name="T61" fmla="*/ 60555 h 207"/>
                  <a:gd name="T62" fmla="*/ 2160 w 344"/>
                  <a:gd name="T63" fmla="*/ 60555 h 207"/>
                  <a:gd name="T64" fmla="*/ 1800 w 344"/>
                  <a:gd name="T65" fmla="*/ 60194 h 207"/>
                  <a:gd name="T66" fmla="*/ 1800 w 344"/>
                  <a:gd name="T67" fmla="*/ 60194 h 207"/>
                  <a:gd name="T68" fmla="*/ 1080 w 344"/>
                  <a:gd name="T69" fmla="*/ 59834 h 207"/>
                  <a:gd name="T70" fmla="*/ 1080 w 344"/>
                  <a:gd name="T71" fmla="*/ 59834 h 207"/>
                  <a:gd name="T72" fmla="*/ 1080 w 344"/>
                  <a:gd name="T73" fmla="*/ 59473 h 207"/>
                  <a:gd name="T74" fmla="*/ 1080 w 344"/>
                  <a:gd name="T75" fmla="*/ 59473 h 207"/>
                  <a:gd name="T76" fmla="*/ 720 w 344"/>
                  <a:gd name="T77" fmla="*/ 59113 h 207"/>
                  <a:gd name="T78" fmla="*/ 720 w 344"/>
                  <a:gd name="T79" fmla="*/ 59113 h 207"/>
                  <a:gd name="T80" fmla="*/ 360 w 344"/>
                  <a:gd name="T81" fmla="*/ 58752 h 207"/>
                  <a:gd name="T82" fmla="*/ 360 w 344"/>
                  <a:gd name="T83" fmla="*/ 58752 h 207"/>
                  <a:gd name="T84" fmla="*/ 360 w 344"/>
                  <a:gd name="T85" fmla="*/ 58032 h 207"/>
                  <a:gd name="T86" fmla="*/ 360 w 344"/>
                  <a:gd name="T87" fmla="*/ 58032 h 207"/>
                  <a:gd name="T88" fmla="*/ 0 w 344"/>
                  <a:gd name="T89" fmla="*/ 57671 h 207"/>
                  <a:gd name="T90" fmla="*/ 123105 w 344"/>
                  <a:gd name="T91" fmla="*/ 0 h 20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44" h="207">
                    <a:moveTo>
                      <a:pt x="342" y="0"/>
                    </a:moveTo>
                    <a:lnTo>
                      <a:pt x="342" y="0"/>
                    </a:lnTo>
                    <a:cubicBezTo>
                      <a:pt x="342" y="1"/>
                      <a:pt x="343" y="2"/>
                      <a:pt x="343" y="4"/>
                    </a:cubicBezTo>
                    <a:cubicBezTo>
                      <a:pt x="343" y="5"/>
                      <a:pt x="343" y="6"/>
                      <a:pt x="343" y="7"/>
                    </a:cubicBezTo>
                    <a:cubicBezTo>
                      <a:pt x="343" y="8"/>
                      <a:pt x="343" y="8"/>
                      <a:pt x="343" y="8"/>
                    </a:cubicBezTo>
                    <a:cubicBezTo>
                      <a:pt x="343" y="8"/>
                      <a:pt x="343" y="8"/>
                      <a:pt x="343" y="9"/>
                    </a:cubicBezTo>
                    <a:cubicBezTo>
                      <a:pt x="343" y="14"/>
                      <a:pt x="330" y="115"/>
                      <a:pt x="247" y="167"/>
                    </a:cubicBezTo>
                    <a:cubicBezTo>
                      <a:pt x="187" y="204"/>
                      <a:pt x="108" y="206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9" y="171"/>
                      <a:pt x="8" y="170"/>
                      <a:pt x="8" y="170"/>
                    </a:cubicBezTo>
                    <a:lnTo>
                      <a:pt x="7" y="170"/>
                    </a:lnTo>
                    <a:cubicBezTo>
                      <a:pt x="7" y="169"/>
                      <a:pt x="7" y="169"/>
                      <a:pt x="6" y="168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" y="167"/>
                      <a:pt x="4" y="166"/>
                      <a:pt x="3" y="166"/>
                    </a:cubicBezTo>
                    <a:lnTo>
                      <a:pt x="3" y="165"/>
                    </a:lnTo>
                    <a:cubicBezTo>
                      <a:pt x="3" y="165"/>
                      <a:pt x="2" y="165"/>
                      <a:pt x="2" y="164"/>
                    </a:cubicBezTo>
                    <a:cubicBezTo>
                      <a:pt x="2" y="163"/>
                      <a:pt x="1" y="163"/>
                      <a:pt x="1" y="163"/>
                    </a:cubicBezTo>
                    <a:cubicBezTo>
                      <a:pt x="1" y="162"/>
                      <a:pt x="1" y="162"/>
                      <a:pt x="1" y="161"/>
                    </a:cubicBezTo>
                    <a:cubicBezTo>
                      <a:pt x="1" y="161"/>
                      <a:pt x="1" y="161"/>
                      <a:pt x="0" y="160"/>
                    </a:cubicBezTo>
                    <a:lnTo>
                      <a:pt x="342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95" name="Freeform 451">
                <a:extLst>
                  <a:ext uri="{FF2B5EF4-FFF2-40B4-BE49-F238E27FC236}">
                    <a16:creationId xmlns="" xmlns:a16="http://schemas.microsoft.com/office/drawing/2014/main" id="{66A69CF6-D1BD-EB4E-AB3D-6EA57993E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0938" y="1884363"/>
                <a:ext cx="123825" cy="80962"/>
              </a:xfrm>
              <a:custGeom>
                <a:avLst/>
                <a:gdLst>
                  <a:gd name="T0" fmla="*/ 0 w 343"/>
                  <a:gd name="T1" fmla="*/ 80602 h 225"/>
                  <a:gd name="T2" fmla="*/ 0 w 343"/>
                  <a:gd name="T3" fmla="*/ 80602 h 225"/>
                  <a:gd name="T4" fmla="*/ 0 w 343"/>
                  <a:gd name="T5" fmla="*/ 80242 h 225"/>
                  <a:gd name="T6" fmla="*/ 0 w 343"/>
                  <a:gd name="T7" fmla="*/ 80242 h 225"/>
                  <a:gd name="T8" fmla="*/ 0 w 343"/>
                  <a:gd name="T9" fmla="*/ 79883 h 225"/>
                  <a:gd name="T10" fmla="*/ 0 w 343"/>
                  <a:gd name="T11" fmla="*/ 79883 h 225"/>
                  <a:gd name="T12" fmla="*/ 0 w 343"/>
                  <a:gd name="T13" fmla="*/ 79163 h 225"/>
                  <a:gd name="T14" fmla="*/ 0 w 343"/>
                  <a:gd name="T15" fmla="*/ 79163 h 225"/>
                  <a:gd name="T16" fmla="*/ 0 w 343"/>
                  <a:gd name="T17" fmla="*/ 79163 h 225"/>
                  <a:gd name="T18" fmla="*/ 0 w 343"/>
                  <a:gd name="T19" fmla="*/ 79163 h 225"/>
                  <a:gd name="T20" fmla="*/ 0 w 343"/>
                  <a:gd name="T21" fmla="*/ 79163 h 225"/>
                  <a:gd name="T22" fmla="*/ 0 w 343"/>
                  <a:gd name="T23" fmla="*/ 78443 h 225"/>
                  <a:gd name="T24" fmla="*/ 0 w 343"/>
                  <a:gd name="T25" fmla="*/ 78443 h 225"/>
                  <a:gd name="T26" fmla="*/ 0 w 343"/>
                  <a:gd name="T27" fmla="*/ 78083 h 225"/>
                  <a:gd name="T28" fmla="*/ 0 w 343"/>
                  <a:gd name="T29" fmla="*/ 78083 h 225"/>
                  <a:gd name="T30" fmla="*/ 0 w 343"/>
                  <a:gd name="T31" fmla="*/ 77724 h 225"/>
                  <a:gd name="T32" fmla="*/ 0 w 343"/>
                  <a:gd name="T33" fmla="*/ 77724 h 225"/>
                  <a:gd name="T34" fmla="*/ 0 w 343"/>
                  <a:gd name="T35" fmla="*/ 77004 h 225"/>
                  <a:gd name="T36" fmla="*/ 0 w 343"/>
                  <a:gd name="T37" fmla="*/ 77004 h 225"/>
                  <a:gd name="T38" fmla="*/ 361 w 343"/>
                  <a:gd name="T39" fmla="*/ 76644 h 225"/>
                  <a:gd name="T40" fmla="*/ 361 w 343"/>
                  <a:gd name="T41" fmla="*/ 76644 h 225"/>
                  <a:gd name="T42" fmla="*/ 54873 w 343"/>
                  <a:gd name="T43" fmla="*/ 11874 h 225"/>
                  <a:gd name="T44" fmla="*/ 54873 w 343"/>
                  <a:gd name="T45" fmla="*/ 11874 h 225"/>
                  <a:gd name="T46" fmla="*/ 120937 w 343"/>
                  <a:gd name="T47" fmla="*/ 20151 h 225"/>
                  <a:gd name="T48" fmla="*/ 120937 w 343"/>
                  <a:gd name="T49" fmla="*/ 20151 h 225"/>
                  <a:gd name="T50" fmla="*/ 121298 w 343"/>
                  <a:gd name="T51" fmla="*/ 20510 h 225"/>
                  <a:gd name="T52" fmla="*/ 121298 w 343"/>
                  <a:gd name="T53" fmla="*/ 20510 h 225"/>
                  <a:gd name="T54" fmla="*/ 121298 w 343"/>
                  <a:gd name="T55" fmla="*/ 20510 h 225"/>
                  <a:gd name="T56" fmla="*/ 121298 w 343"/>
                  <a:gd name="T57" fmla="*/ 20510 h 225"/>
                  <a:gd name="T58" fmla="*/ 121298 w 343"/>
                  <a:gd name="T59" fmla="*/ 20870 h 225"/>
                  <a:gd name="T60" fmla="*/ 121298 w 343"/>
                  <a:gd name="T61" fmla="*/ 20870 h 225"/>
                  <a:gd name="T62" fmla="*/ 122381 w 343"/>
                  <a:gd name="T63" fmla="*/ 21590 h 225"/>
                  <a:gd name="T64" fmla="*/ 122381 w 343"/>
                  <a:gd name="T65" fmla="*/ 21590 h 225"/>
                  <a:gd name="T66" fmla="*/ 122381 w 343"/>
                  <a:gd name="T67" fmla="*/ 21590 h 225"/>
                  <a:gd name="T68" fmla="*/ 122381 w 343"/>
                  <a:gd name="T69" fmla="*/ 21590 h 225"/>
                  <a:gd name="T70" fmla="*/ 123464 w 343"/>
                  <a:gd name="T71" fmla="*/ 23029 h 225"/>
                  <a:gd name="T72" fmla="*/ 0 w 343"/>
                  <a:gd name="T73" fmla="*/ 80602 h 2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43" h="225">
                    <a:moveTo>
                      <a:pt x="0" y="224"/>
                    </a:moveTo>
                    <a:lnTo>
                      <a:pt x="0" y="224"/>
                    </a:lnTo>
                    <a:cubicBezTo>
                      <a:pt x="0" y="224"/>
                      <a:pt x="0" y="224"/>
                      <a:pt x="0" y="223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221"/>
                      <a:pt x="0" y="221"/>
                      <a:pt x="0" y="220"/>
                    </a:cubicBezTo>
                    <a:cubicBezTo>
                      <a:pt x="0" y="219"/>
                      <a:pt x="0" y="219"/>
                      <a:pt x="0" y="218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5"/>
                      <a:pt x="0" y="214"/>
                      <a:pt x="0" y="214"/>
                    </a:cubicBezTo>
                    <a:cubicBezTo>
                      <a:pt x="1" y="214"/>
                      <a:pt x="1" y="214"/>
                      <a:pt x="1" y="213"/>
                    </a:cubicBezTo>
                    <a:cubicBezTo>
                      <a:pt x="35" y="117"/>
                      <a:pt x="86" y="56"/>
                      <a:pt x="152" y="33"/>
                    </a:cubicBezTo>
                    <a:cubicBezTo>
                      <a:pt x="245" y="0"/>
                      <a:pt x="332" y="54"/>
                      <a:pt x="335" y="56"/>
                    </a:cubicBezTo>
                    <a:cubicBezTo>
                      <a:pt x="336" y="56"/>
                      <a:pt x="336" y="57"/>
                      <a:pt x="336" y="57"/>
                    </a:cubicBezTo>
                    <a:cubicBezTo>
                      <a:pt x="336" y="57"/>
                      <a:pt x="336" y="57"/>
                      <a:pt x="336" y="58"/>
                    </a:cubicBezTo>
                    <a:cubicBezTo>
                      <a:pt x="338" y="58"/>
                      <a:pt x="339" y="59"/>
                      <a:pt x="339" y="60"/>
                    </a:cubicBezTo>
                    <a:cubicBezTo>
                      <a:pt x="340" y="62"/>
                      <a:pt x="341" y="63"/>
                      <a:pt x="342" y="64"/>
                    </a:cubicBezTo>
                    <a:lnTo>
                      <a:pt x="0" y="22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96" name="Freeform 452">
                <a:extLst>
                  <a:ext uri="{FF2B5EF4-FFF2-40B4-BE49-F238E27FC236}">
                    <a16:creationId xmlns="" xmlns:a16="http://schemas.microsoft.com/office/drawing/2014/main" id="{4646DF9C-7539-9D4A-AFED-F0C68D338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0475" y="1722438"/>
                <a:ext cx="225425" cy="511175"/>
              </a:xfrm>
              <a:custGeom>
                <a:avLst/>
                <a:gdLst>
                  <a:gd name="T0" fmla="*/ 225064 w 624"/>
                  <a:gd name="T1" fmla="*/ 0 h 1420"/>
                  <a:gd name="T2" fmla="*/ 225064 w 624"/>
                  <a:gd name="T3" fmla="*/ 0 h 1420"/>
                  <a:gd name="T4" fmla="*/ 19147 w 624"/>
                  <a:gd name="T5" fmla="*/ 510815 h 14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4" h="1420">
                    <a:moveTo>
                      <a:pt x="623" y="0"/>
                    </a:moveTo>
                    <a:lnTo>
                      <a:pt x="623" y="0"/>
                    </a:lnTo>
                    <a:cubicBezTo>
                      <a:pt x="374" y="204"/>
                      <a:pt x="0" y="611"/>
                      <a:pt x="53" y="1419"/>
                    </a:cubicBezTo>
                  </a:path>
                </a:pathLst>
              </a:custGeom>
              <a:noFill/>
              <a:ln w="1296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7" name="Group 6">
              <a:extLst>
                <a:ext uri="{FF2B5EF4-FFF2-40B4-BE49-F238E27FC236}">
                  <a16:creationId xmlns="" xmlns:a16="http://schemas.microsoft.com/office/drawing/2014/main" id="{B372672A-FA7D-D347-8472-C8D9575968CE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6798427" y="3406507"/>
              <a:ext cx="915786" cy="779030"/>
              <a:chOff x="4421188" y="1971675"/>
              <a:chExt cx="595312" cy="506413"/>
            </a:xfrm>
          </p:grpSpPr>
          <p:sp>
            <p:nvSpPr>
              <p:cNvPr id="267" name="Freeform 468">
                <a:extLst>
                  <a:ext uri="{FF2B5EF4-FFF2-40B4-BE49-F238E27FC236}">
                    <a16:creationId xmlns="" xmlns:a16="http://schemas.microsoft.com/office/drawing/2014/main" id="{8813FCD2-48E2-374B-A37D-B068C5824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5500" y="2178050"/>
                <a:ext cx="53975" cy="131763"/>
              </a:xfrm>
              <a:custGeom>
                <a:avLst/>
                <a:gdLst>
                  <a:gd name="T0" fmla="*/ 53610 w 148"/>
                  <a:gd name="T1" fmla="*/ 0 h 367"/>
                  <a:gd name="T2" fmla="*/ 53610 w 148"/>
                  <a:gd name="T3" fmla="*/ 0 h 367"/>
                  <a:gd name="T4" fmla="*/ 52152 w 148"/>
                  <a:gd name="T5" fmla="*/ 0 h 367"/>
                  <a:gd name="T6" fmla="*/ 52152 w 148"/>
                  <a:gd name="T7" fmla="*/ 0 h 367"/>
                  <a:gd name="T8" fmla="*/ 51787 w 148"/>
                  <a:gd name="T9" fmla="*/ 0 h 367"/>
                  <a:gd name="T10" fmla="*/ 51787 w 148"/>
                  <a:gd name="T11" fmla="*/ 0 h 367"/>
                  <a:gd name="T12" fmla="*/ 50693 w 148"/>
                  <a:gd name="T13" fmla="*/ 359 h 367"/>
                  <a:gd name="T14" fmla="*/ 50693 w 148"/>
                  <a:gd name="T15" fmla="*/ 359 h 367"/>
                  <a:gd name="T16" fmla="*/ 50328 w 148"/>
                  <a:gd name="T17" fmla="*/ 359 h 367"/>
                  <a:gd name="T18" fmla="*/ 50328 w 148"/>
                  <a:gd name="T19" fmla="*/ 359 h 367"/>
                  <a:gd name="T20" fmla="*/ 50328 w 148"/>
                  <a:gd name="T21" fmla="*/ 359 h 367"/>
                  <a:gd name="T22" fmla="*/ 50328 w 148"/>
                  <a:gd name="T23" fmla="*/ 359 h 367"/>
                  <a:gd name="T24" fmla="*/ 49963 w 148"/>
                  <a:gd name="T25" fmla="*/ 718 h 367"/>
                  <a:gd name="T26" fmla="*/ 49963 w 148"/>
                  <a:gd name="T27" fmla="*/ 718 h 367"/>
                  <a:gd name="T28" fmla="*/ 6200 w 148"/>
                  <a:gd name="T29" fmla="*/ 48828 h 367"/>
                  <a:gd name="T30" fmla="*/ 6200 w 148"/>
                  <a:gd name="T31" fmla="*/ 48828 h 367"/>
                  <a:gd name="T32" fmla="*/ 29176 w 148"/>
                  <a:gd name="T33" fmla="*/ 128891 h 367"/>
                  <a:gd name="T34" fmla="*/ 29176 w 148"/>
                  <a:gd name="T35" fmla="*/ 128891 h 367"/>
                  <a:gd name="T36" fmla="*/ 29540 w 148"/>
                  <a:gd name="T37" fmla="*/ 128891 h 367"/>
                  <a:gd name="T38" fmla="*/ 29540 w 148"/>
                  <a:gd name="T39" fmla="*/ 128891 h 367"/>
                  <a:gd name="T40" fmla="*/ 29540 w 148"/>
                  <a:gd name="T41" fmla="*/ 129250 h 367"/>
                  <a:gd name="T42" fmla="*/ 29540 w 148"/>
                  <a:gd name="T43" fmla="*/ 129250 h 367"/>
                  <a:gd name="T44" fmla="*/ 30270 w 148"/>
                  <a:gd name="T45" fmla="*/ 129609 h 367"/>
                  <a:gd name="T46" fmla="*/ 30270 w 148"/>
                  <a:gd name="T47" fmla="*/ 129609 h 367"/>
                  <a:gd name="T48" fmla="*/ 30270 w 148"/>
                  <a:gd name="T49" fmla="*/ 129968 h 367"/>
                  <a:gd name="T50" fmla="*/ 30270 w 148"/>
                  <a:gd name="T51" fmla="*/ 129968 h 367"/>
                  <a:gd name="T52" fmla="*/ 30634 w 148"/>
                  <a:gd name="T53" fmla="*/ 130327 h 367"/>
                  <a:gd name="T54" fmla="*/ 30634 w 148"/>
                  <a:gd name="T55" fmla="*/ 130327 h 367"/>
                  <a:gd name="T56" fmla="*/ 30999 w 148"/>
                  <a:gd name="T57" fmla="*/ 130327 h 367"/>
                  <a:gd name="T58" fmla="*/ 30999 w 148"/>
                  <a:gd name="T59" fmla="*/ 130327 h 367"/>
                  <a:gd name="T60" fmla="*/ 30999 w 148"/>
                  <a:gd name="T61" fmla="*/ 130327 h 367"/>
                  <a:gd name="T62" fmla="*/ 30999 w 148"/>
                  <a:gd name="T63" fmla="*/ 130327 h 367"/>
                  <a:gd name="T64" fmla="*/ 31364 w 148"/>
                  <a:gd name="T65" fmla="*/ 130686 h 367"/>
                  <a:gd name="T66" fmla="*/ 31364 w 148"/>
                  <a:gd name="T67" fmla="*/ 130686 h 367"/>
                  <a:gd name="T68" fmla="*/ 32093 w 148"/>
                  <a:gd name="T69" fmla="*/ 131045 h 367"/>
                  <a:gd name="T70" fmla="*/ 32093 w 148"/>
                  <a:gd name="T71" fmla="*/ 131045 h 367"/>
                  <a:gd name="T72" fmla="*/ 32458 w 148"/>
                  <a:gd name="T73" fmla="*/ 131045 h 367"/>
                  <a:gd name="T74" fmla="*/ 32458 w 148"/>
                  <a:gd name="T75" fmla="*/ 131045 h 367"/>
                  <a:gd name="T76" fmla="*/ 32823 w 148"/>
                  <a:gd name="T77" fmla="*/ 131045 h 367"/>
                  <a:gd name="T78" fmla="*/ 32823 w 148"/>
                  <a:gd name="T79" fmla="*/ 131045 h 367"/>
                  <a:gd name="T80" fmla="*/ 33187 w 148"/>
                  <a:gd name="T81" fmla="*/ 131045 h 367"/>
                  <a:gd name="T82" fmla="*/ 33187 w 148"/>
                  <a:gd name="T83" fmla="*/ 131045 h 367"/>
                  <a:gd name="T84" fmla="*/ 33552 w 148"/>
                  <a:gd name="T85" fmla="*/ 131404 h 367"/>
                  <a:gd name="T86" fmla="*/ 33552 w 148"/>
                  <a:gd name="T87" fmla="*/ 131404 h 367"/>
                  <a:gd name="T88" fmla="*/ 34281 w 148"/>
                  <a:gd name="T89" fmla="*/ 131404 h 367"/>
                  <a:gd name="T90" fmla="*/ 53610 w 148"/>
                  <a:gd name="T91" fmla="*/ 0 h 36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8" h="367">
                    <a:moveTo>
                      <a:pt x="147" y="0"/>
                    </a:moveTo>
                    <a:lnTo>
                      <a:pt x="147" y="0"/>
                    </a:lnTo>
                    <a:cubicBezTo>
                      <a:pt x="146" y="0"/>
                      <a:pt x="144" y="0"/>
                      <a:pt x="143" y="0"/>
                    </a:cubicBezTo>
                    <a:lnTo>
                      <a:pt x="142" y="0"/>
                    </a:lnTo>
                    <a:cubicBezTo>
                      <a:pt x="141" y="0"/>
                      <a:pt x="140" y="0"/>
                      <a:pt x="139" y="1"/>
                    </a:cubicBezTo>
                    <a:lnTo>
                      <a:pt x="138" y="1"/>
                    </a:lnTo>
                    <a:cubicBezTo>
                      <a:pt x="137" y="1"/>
                      <a:pt x="137" y="1"/>
                      <a:pt x="137" y="2"/>
                    </a:cubicBezTo>
                    <a:cubicBezTo>
                      <a:pt x="134" y="3"/>
                      <a:pt x="43" y="44"/>
                      <a:pt x="17" y="136"/>
                    </a:cubicBezTo>
                    <a:cubicBezTo>
                      <a:pt x="0" y="203"/>
                      <a:pt x="20" y="277"/>
                      <a:pt x="80" y="359"/>
                    </a:cubicBezTo>
                    <a:cubicBezTo>
                      <a:pt x="80" y="359"/>
                      <a:pt x="80" y="359"/>
                      <a:pt x="81" y="359"/>
                    </a:cubicBezTo>
                    <a:cubicBezTo>
                      <a:pt x="81" y="360"/>
                      <a:pt x="81" y="360"/>
                      <a:pt x="81" y="360"/>
                    </a:cubicBezTo>
                    <a:cubicBezTo>
                      <a:pt x="82" y="360"/>
                      <a:pt x="82" y="361"/>
                      <a:pt x="83" y="361"/>
                    </a:cubicBezTo>
                    <a:cubicBezTo>
                      <a:pt x="83" y="362"/>
                      <a:pt x="83" y="362"/>
                      <a:pt x="83" y="362"/>
                    </a:cubicBezTo>
                    <a:cubicBezTo>
                      <a:pt x="84" y="362"/>
                      <a:pt x="84" y="363"/>
                      <a:pt x="84" y="363"/>
                    </a:cubicBezTo>
                    <a:lnTo>
                      <a:pt x="85" y="363"/>
                    </a:lnTo>
                    <a:lnTo>
                      <a:pt x="86" y="364"/>
                    </a:lnTo>
                    <a:cubicBezTo>
                      <a:pt x="86" y="364"/>
                      <a:pt x="87" y="364"/>
                      <a:pt x="88" y="365"/>
                    </a:cubicBezTo>
                    <a:cubicBezTo>
                      <a:pt x="88" y="365"/>
                      <a:pt x="88" y="365"/>
                      <a:pt x="89" y="365"/>
                    </a:cubicBezTo>
                    <a:cubicBezTo>
                      <a:pt x="89" y="365"/>
                      <a:pt x="89" y="365"/>
                      <a:pt x="90" y="365"/>
                    </a:cubicBezTo>
                    <a:lnTo>
                      <a:pt x="91" y="365"/>
                    </a:lnTo>
                    <a:cubicBezTo>
                      <a:pt x="92" y="365"/>
                      <a:pt x="92" y="366"/>
                      <a:pt x="92" y="366"/>
                    </a:cubicBezTo>
                    <a:cubicBezTo>
                      <a:pt x="93" y="366"/>
                      <a:pt x="93" y="366"/>
                      <a:pt x="94" y="366"/>
                    </a:cubicBezTo>
                    <a:lnTo>
                      <a:pt x="14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68" name="Freeform 469">
                <a:extLst>
                  <a:ext uri="{FF2B5EF4-FFF2-40B4-BE49-F238E27FC236}">
                    <a16:creationId xmlns="" xmlns:a16="http://schemas.microsoft.com/office/drawing/2014/main" id="{C5E0C1A1-C3E7-3348-8727-12FE3D606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838" y="2178050"/>
                <a:ext cx="50800" cy="131763"/>
              </a:xfrm>
              <a:custGeom>
                <a:avLst/>
                <a:gdLst>
                  <a:gd name="T0" fmla="*/ 0 w 141"/>
                  <a:gd name="T1" fmla="*/ 131404 h 367"/>
                  <a:gd name="T2" fmla="*/ 0 w 141"/>
                  <a:gd name="T3" fmla="*/ 131404 h 367"/>
                  <a:gd name="T4" fmla="*/ 360 w 141"/>
                  <a:gd name="T5" fmla="*/ 131404 h 367"/>
                  <a:gd name="T6" fmla="*/ 360 w 141"/>
                  <a:gd name="T7" fmla="*/ 131404 h 367"/>
                  <a:gd name="T8" fmla="*/ 721 w 141"/>
                  <a:gd name="T9" fmla="*/ 131045 h 367"/>
                  <a:gd name="T10" fmla="*/ 721 w 141"/>
                  <a:gd name="T11" fmla="*/ 131045 h 367"/>
                  <a:gd name="T12" fmla="*/ 1441 w 141"/>
                  <a:gd name="T13" fmla="*/ 131045 h 367"/>
                  <a:gd name="T14" fmla="*/ 1441 w 141"/>
                  <a:gd name="T15" fmla="*/ 131045 h 367"/>
                  <a:gd name="T16" fmla="*/ 1441 w 141"/>
                  <a:gd name="T17" fmla="*/ 131045 h 367"/>
                  <a:gd name="T18" fmla="*/ 1441 w 141"/>
                  <a:gd name="T19" fmla="*/ 131045 h 367"/>
                  <a:gd name="T20" fmla="*/ 1441 w 141"/>
                  <a:gd name="T21" fmla="*/ 131045 h 367"/>
                  <a:gd name="T22" fmla="*/ 1441 w 141"/>
                  <a:gd name="T23" fmla="*/ 131045 h 367"/>
                  <a:gd name="T24" fmla="*/ 2162 w 141"/>
                  <a:gd name="T25" fmla="*/ 131045 h 367"/>
                  <a:gd name="T26" fmla="*/ 2162 w 141"/>
                  <a:gd name="T27" fmla="*/ 131045 h 367"/>
                  <a:gd name="T28" fmla="*/ 2522 w 141"/>
                  <a:gd name="T29" fmla="*/ 130686 h 367"/>
                  <a:gd name="T30" fmla="*/ 2522 w 141"/>
                  <a:gd name="T31" fmla="*/ 130686 h 367"/>
                  <a:gd name="T32" fmla="*/ 2882 w 141"/>
                  <a:gd name="T33" fmla="*/ 130327 h 367"/>
                  <a:gd name="T34" fmla="*/ 2882 w 141"/>
                  <a:gd name="T35" fmla="*/ 130327 h 367"/>
                  <a:gd name="T36" fmla="*/ 3603 w 141"/>
                  <a:gd name="T37" fmla="*/ 130327 h 367"/>
                  <a:gd name="T38" fmla="*/ 3603 w 141"/>
                  <a:gd name="T39" fmla="*/ 130327 h 367"/>
                  <a:gd name="T40" fmla="*/ 3603 w 141"/>
                  <a:gd name="T41" fmla="*/ 129968 h 367"/>
                  <a:gd name="T42" fmla="*/ 3603 w 141"/>
                  <a:gd name="T43" fmla="*/ 129968 h 367"/>
                  <a:gd name="T44" fmla="*/ 48999 w 141"/>
                  <a:gd name="T45" fmla="*/ 60676 h 367"/>
                  <a:gd name="T46" fmla="*/ 48999 w 141"/>
                  <a:gd name="T47" fmla="*/ 60676 h 367"/>
                  <a:gd name="T48" fmla="*/ 21977 w 141"/>
                  <a:gd name="T49" fmla="*/ 1436 h 367"/>
                  <a:gd name="T50" fmla="*/ 21977 w 141"/>
                  <a:gd name="T51" fmla="*/ 1436 h 367"/>
                  <a:gd name="T52" fmla="*/ 21977 w 141"/>
                  <a:gd name="T53" fmla="*/ 1077 h 367"/>
                  <a:gd name="T54" fmla="*/ 21977 w 141"/>
                  <a:gd name="T55" fmla="*/ 1077 h 367"/>
                  <a:gd name="T56" fmla="*/ 21977 w 141"/>
                  <a:gd name="T57" fmla="*/ 1077 h 367"/>
                  <a:gd name="T58" fmla="*/ 21977 w 141"/>
                  <a:gd name="T59" fmla="*/ 1077 h 367"/>
                  <a:gd name="T60" fmla="*/ 21977 w 141"/>
                  <a:gd name="T61" fmla="*/ 1077 h 367"/>
                  <a:gd name="T62" fmla="*/ 21977 w 141"/>
                  <a:gd name="T63" fmla="*/ 1077 h 367"/>
                  <a:gd name="T64" fmla="*/ 20536 w 141"/>
                  <a:gd name="T65" fmla="*/ 718 h 367"/>
                  <a:gd name="T66" fmla="*/ 20536 w 141"/>
                  <a:gd name="T67" fmla="*/ 718 h 367"/>
                  <a:gd name="T68" fmla="*/ 20536 w 141"/>
                  <a:gd name="T69" fmla="*/ 359 h 367"/>
                  <a:gd name="T70" fmla="*/ 20536 w 141"/>
                  <a:gd name="T71" fmla="*/ 359 h 367"/>
                  <a:gd name="T72" fmla="*/ 19095 w 141"/>
                  <a:gd name="T73" fmla="*/ 0 h 367"/>
                  <a:gd name="T74" fmla="*/ 0 w 141"/>
                  <a:gd name="T75" fmla="*/ 131404 h 3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1" h="367">
                    <a:moveTo>
                      <a:pt x="0" y="366"/>
                    </a:moveTo>
                    <a:lnTo>
                      <a:pt x="0" y="366"/>
                    </a:lnTo>
                    <a:lnTo>
                      <a:pt x="1" y="366"/>
                    </a:lnTo>
                    <a:cubicBezTo>
                      <a:pt x="1" y="366"/>
                      <a:pt x="2" y="366"/>
                      <a:pt x="2" y="365"/>
                    </a:cubicBezTo>
                    <a:cubicBezTo>
                      <a:pt x="2" y="365"/>
                      <a:pt x="3" y="365"/>
                      <a:pt x="4" y="365"/>
                    </a:cubicBezTo>
                    <a:cubicBezTo>
                      <a:pt x="5" y="365"/>
                      <a:pt x="5" y="365"/>
                      <a:pt x="6" y="365"/>
                    </a:cubicBezTo>
                    <a:lnTo>
                      <a:pt x="7" y="364"/>
                    </a:lnTo>
                    <a:lnTo>
                      <a:pt x="8" y="363"/>
                    </a:lnTo>
                    <a:cubicBezTo>
                      <a:pt x="8" y="363"/>
                      <a:pt x="9" y="363"/>
                      <a:pt x="10" y="363"/>
                    </a:cubicBezTo>
                    <a:cubicBezTo>
                      <a:pt x="10" y="363"/>
                      <a:pt x="10" y="363"/>
                      <a:pt x="10" y="362"/>
                    </a:cubicBezTo>
                    <a:cubicBezTo>
                      <a:pt x="91" y="303"/>
                      <a:pt x="133" y="237"/>
                      <a:pt x="136" y="169"/>
                    </a:cubicBezTo>
                    <a:cubicBezTo>
                      <a:pt x="140" y="73"/>
                      <a:pt x="65" y="7"/>
                      <a:pt x="61" y="4"/>
                    </a:cubicBezTo>
                    <a:cubicBezTo>
                      <a:pt x="61" y="4"/>
                      <a:pt x="61" y="4"/>
                      <a:pt x="61" y="3"/>
                    </a:cubicBezTo>
                    <a:cubicBezTo>
                      <a:pt x="61" y="4"/>
                      <a:pt x="61" y="3"/>
                      <a:pt x="61" y="3"/>
                    </a:cubicBezTo>
                    <a:cubicBezTo>
                      <a:pt x="60" y="3"/>
                      <a:pt x="58" y="2"/>
                      <a:pt x="57" y="2"/>
                    </a:cubicBezTo>
                    <a:lnTo>
                      <a:pt x="57" y="1"/>
                    </a:lnTo>
                    <a:cubicBezTo>
                      <a:pt x="55" y="1"/>
                      <a:pt x="54" y="0"/>
                      <a:pt x="53" y="0"/>
                    </a:cubicBezTo>
                    <a:lnTo>
                      <a:pt x="0" y="36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69" name="Freeform 470">
                <a:extLst>
                  <a:ext uri="{FF2B5EF4-FFF2-40B4-BE49-F238E27FC236}">
                    <a16:creationId xmlns="" xmlns:a16="http://schemas.microsoft.com/office/drawing/2014/main" id="{D49DAFA9-1184-6947-B095-2F4C9D9D1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5513" y="2293938"/>
                <a:ext cx="44450" cy="133350"/>
              </a:xfrm>
              <a:custGeom>
                <a:avLst/>
                <a:gdLst>
                  <a:gd name="T0" fmla="*/ 44086 w 122"/>
                  <a:gd name="T1" fmla="*/ 0 h 370"/>
                  <a:gd name="T2" fmla="*/ 44086 w 122"/>
                  <a:gd name="T3" fmla="*/ 0 h 370"/>
                  <a:gd name="T4" fmla="*/ 42628 w 122"/>
                  <a:gd name="T5" fmla="*/ 0 h 370"/>
                  <a:gd name="T6" fmla="*/ 42628 w 122"/>
                  <a:gd name="T7" fmla="*/ 0 h 370"/>
                  <a:gd name="T8" fmla="*/ 42628 w 122"/>
                  <a:gd name="T9" fmla="*/ 0 h 370"/>
                  <a:gd name="T10" fmla="*/ 42628 w 122"/>
                  <a:gd name="T11" fmla="*/ 0 h 370"/>
                  <a:gd name="T12" fmla="*/ 41171 w 122"/>
                  <a:gd name="T13" fmla="*/ 721 h 370"/>
                  <a:gd name="T14" fmla="*/ 41171 w 122"/>
                  <a:gd name="T15" fmla="*/ 721 h 370"/>
                  <a:gd name="T16" fmla="*/ 41171 w 122"/>
                  <a:gd name="T17" fmla="*/ 721 h 370"/>
                  <a:gd name="T18" fmla="*/ 41171 w 122"/>
                  <a:gd name="T19" fmla="*/ 721 h 370"/>
                  <a:gd name="T20" fmla="*/ 41171 w 122"/>
                  <a:gd name="T21" fmla="*/ 721 h 370"/>
                  <a:gd name="T22" fmla="*/ 41171 w 122"/>
                  <a:gd name="T23" fmla="*/ 721 h 370"/>
                  <a:gd name="T24" fmla="*/ 40807 w 122"/>
                  <a:gd name="T25" fmla="*/ 721 h 370"/>
                  <a:gd name="T26" fmla="*/ 40807 w 122"/>
                  <a:gd name="T27" fmla="*/ 721 h 370"/>
                  <a:gd name="T28" fmla="*/ 3643 w 122"/>
                  <a:gd name="T29" fmla="*/ 54421 h 370"/>
                  <a:gd name="T30" fmla="*/ 3643 w 122"/>
                  <a:gd name="T31" fmla="*/ 54421 h 370"/>
                  <a:gd name="T32" fmla="*/ 36434 w 122"/>
                  <a:gd name="T33" fmla="*/ 131188 h 370"/>
                  <a:gd name="T34" fmla="*/ 36434 w 122"/>
                  <a:gd name="T35" fmla="*/ 131188 h 370"/>
                  <a:gd name="T36" fmla="*/ 36434 w 122"/>
                  <a:gd name="T37" fmla="*/ 131188 h 370"/>
                  <a:gd name="T38" fmla="*/ 36434 w 122"/>
                  <a:gd name="T39" fmla="*/ 131188 h 370"/>
                  <a:gd name="T40" fmla="*/ 36799 w 122"/>
                  <a:gd name="T41" fmla="*/ 131548 h 370"/>
                  <a:gd name="T42" fmla="*/ 36799 w 122"/>
                  <a:gd name="T43" fmla="*/ 131548 h 370"/>
                  <a:gd name="T44" fmla="*/ 37527 w 122"/>
                  <a:gd name="T45" fmla="*/ 131908 h 370"/>
                  <a:gd name="T46" fmla="*/ 37527 w 122"/>
                  <a:gd name="T47" fmla="*/ 131908 h 370"/>
                  <a:gd name="T48" fmla="*/ 37892 w 122"/>
                  <a:gd name="T49" fmla="*/ 132269 h 370"/>
                  <a:gd name="T50" fmla="*/ 37892 w 122"/>
                  <a:gd name="T51" fmla="*/ 132269 h 370"/>
                  <a:gd name="T52" fmla="*/ 38256 w 122"/>
                  <a:gd name="T53" fmla="*/ 132269 h 370"/>
                  <a:gd name="T54" fmla="*/ 38256 w 122"/>
                  <a:gd name="T55" fmla="*/ 132269 h 370"/>
                  <a:gd name="T56" fmla="*/ 38620 w 122"/>
                  <a:gd name="T57" fmla="*/ 132269 h 370"/>
                  <a:gd name="T58" fmla="*/ 38620 w 122"/>
                  <a:gd name="T59" fmla="*/ 132269 h 370"/>
                  <a:gd name="T60" fmla="*/ 38620 w 122"/>
                  <a:gd name="T61" fmla="*/ 132629 h 370"/>
                  <a:gd name="T62" fmla="*/ 38620 w 122"/>
                  <a:gd name="T63" fmla="*/ 132629 h 370"/>
                  <a:gd name="T64" fmla="*/ 38985 w 122"/>
                  <a:gd name="T65" fmla="*/ 132629 h 370"/>
                  <a:gd name="T66" fmla="*/ 38985 w 122"/>
                  <a:gd name="T67" fmla="*/ 132629 h 370"/>
                  <a:gd name="T68" fmla="*/ 39714 w 122"/>
                  <a:gd name="T69" fmla="*/ 132629 h 370"/>
                  <a:gd name="T70" fmla="*/ 39714 w 122"/>
                  <a:gd name="T71" fmla="*/ 132629 h 370"/>
                  <a:gd name="T72" fmla="*/ 40078 w 122"/>
                  <a:gd name="T73" fmla="*/ 132629 h 370"/>
                  <a:gd name="T74" fmla="*/ 40078 w 122"/>
                  <a:gd name="T75" fmla="*/ 132629 h 370"/>
                  <a:gd name="T76" fmla="*/ 40442 w 122"/>
                  <a:gd name="T77" fmla="*/ 132990 h 370"/>
                  <a:gd name="T78" fmla="*/ 40442 w 122"/>
                  <a:gd name="T79" fmla="*/ 132990 h 370"/>
                  <a:gd name="T80" fmla="*/ 40807 w 122"/>
                  <a:gd name="T81" fmla="*/ 132990 h 370"/>
                  <a:gd name="T82" fmla="*/ 40807 w 122"/>
                  <a:gd name="T83" fmla="*/ 132990 h 370"/>
                  <a:gd name="T84" fmla="*/ 41171 w 122"/>
                  <a:gd name="T85" fmla="*/ 132990 h 370"/>
                  <a:gd name="T86" fmla="*/ 41171 w 122"/>
                  <a:gd name="T87" fmla="*/ 132990 h 370"/>
                  <a:gd name="T88" fmla="*/ 41535 w 122"/>
                  <a:gd name="T89" fmla="*/ 132990 h 370"/>
                  <a:gd name="T90" fmla="*/ 44086 w 122"/>
                  <a:gd name="T91" fmla="*/ 0 h 3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22" h="370">
                    <a:moveTo>
                      <a:pt x="121" y="0"/>
                    </a:moveTo>
                    <a:lnTo>
                      <a:pt x="121" y="0"/>
                    </a:lnTo>
                    <a:cubicBezTo>
                      <a:pt x="120" y="0"/>
                      <a:pt x="119" y="0"/>
                      <a:pt x="117" y="0"/>
                    </a:cubicBezTo>
                    <a:cubicBezTo>
                      <a:pt x="116" y="0"/>
                      <a:pt x="114" y="1"/>
                      <a:pt x="113" y="2"/>
                    </a:cubicBezTo>
                    <a:lnTo>
                      <a:pt x="112" y="2"/>
                    </a:lnTo>
                    <a:cubicBezTo>
                      <a:pt x="109" y="4"/>
                      <a:pt x="23" y="56"/>
                      <a:pt x="10" y="151"/>
                    </a:cubicBezTo>
                    <a:cubicBezTo>
                      <a:pt x="0" y="219"/>
                      <a:pt x="31" y="291"/>
                      <a:pt x="100" y="364"/>
                    </a:cubicBezTo>
                    <a:cubicBezTo>
                      <a:pt x="101" y="364"/>
                      <a:pt x="101" y="365"/>
                      <a:pt x="101" y="365"/>
                    </a:cubicBezTo>
                    <a:cubicBezTo>
                      <a:pt x="102" y="366"/>
                      <a:pt x="102" y="366"/>
                      <a:pt x="103" y="366"/>
                    </a:cubicBezTo>
                    <a:cubicBezTo>
                      <a:pt x="103" y="366"/>
                      <a:pt x="103" y="366"/>
                      <a:pt x="104" y="367"/>
                    </a:cubicBezTo>
                    <a:cubicBezTo>
                      <a:pt x="104" y="367"/>
                      <a:pt x="104" y="367"/>
                      <a:pt x="105" y="367"/>
                    </a:cubicBezTo>
                    <a:cubicBezTo>
                      <a:pt x="105" y="367"/>
                      <a:pt x="105" y="367"/>
                      <a:pt x="106" y="367"/>
                    </a:cubicBezTo>
                    <a:cubicBezTo>
                      <a:pt x="106" y="368"/>
                      <a:pt x="106" y="368"/>
                      <a:pt x="106" y="368"/>
                    </a:cubicBezTo>
                    <a:lnTo>
                      <a:pt x="107" y="368"/>
                    </a:lnTo>
                    <a:cubicBezTo>
                      <a:pt x="107" y="368"/>
                      <a:pt x="108" y="368"/>
                      <a:pt x="109" y="368"/>
                    </a:cubicBezTo>
                    <a:cubicBezTo>
                      <a:pt x="109" y="368"/>
                      <a:pt x="109" y="368"/>
                      <a:pt x="110" y="368"/>
                    </a:cubicBezTo>
                    <a:cubicBezTo>
                      <a:pt x="110" y="369"/>
                      <a:pt x="110" y="369"/>
                      <a:pt x="111" y="369"/>
                    </a:cubicBezTo>
                    <a:cubicBezTo>
                      <a:pt x="111" y="369"/>
                      <a:pt x="111" y="369"/>
                      <a:pt x="112" y="369"/>
                    </a:cubicBezTo>
                    <a:cubicBezTo>
                      <a:pt x="113" y="369"/>
                      <a:pt x="113" y="369"/>
                      <a:pt x="113" y="369"/>
                    </a:cubicBezTo>
                    <a:cubicBezTo>
                      <a:pt x="114" y="369"/>
                      <a:pt x="114" y="369"/>
                      <a:pt x="114" y="369"/>
                    </a:cubicBezTo>
                    <a:lnTo>
                      <a:pt x="12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70" name="Freeform 471">
                <a:extLst>
                  <a:ext uri="{FF2B5EF4-FFF2-40B4-BE49-F238E27FC236}">
                    <a16:creationId xmlns="" xmlns:a16="http://schemas.microsoft.com/office/drawing/2014/main" id="{3F7A40BC-8865-A24F-9832-5EDE8ED08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8" y="2293938"/>
                <a:ext cx="42862" cy="133350"/>
              </a:xfrm>
              <a:custGeom>
                <a:avLst/>
                <a:gdLst>
                  <a:gd name="T0" fmla="*/ 0 w 118"/>
                  <a:gd name="T1" fmla="*/ 132990 h 370"/>
                  <a:gd name="T2" fmla="*/ 0 w 118"/>
                  <a:gd name="T3" fmla="*/ 132990 h 370"/>
                  <a:gd name="T4" fmla="*/ 726 w 118"/>
                  <a:gd name="T5" fmla="*/ 132629 h 370"/>
                  <a:gd name="T6" fmla="*/ 726 w 118"/>
                  <a:gd name="T7" fmla="*/ 132629 h 370"/>
                  <a:gd name="T8" fmla="*/ 1090 w 118"/>
                  <a:gd name="T9" fmla="*/ 132629 h 370"/>
                  <a:gd name="T10" fmla="*/ 1090 w 118"/>
                  <a:gd name="T11" fmla="*/ 132629 h 370"/>
                  <a:gd name="T12" fmla="*/ 1816 w 118"/>
                  <a:gd name="T13" fmla="*/ 132629 h 370"/>
                  <a:gd name="T14" fmla="*/ 1816 w 118"/>
                  <a:gd name="T15" fmla="*/ 132629 h 370"/>
                  <a:gd name="T16" fmla="*/ 1816 w 118"/>
                  <a:gd name="T17" fmla="*/ 132629 h 370"/>
                  <a:gd name="T18" fmla="*/ 1816 w 118"/>
                  <a:gd name="T19" fmla="*/ 132629 h 370"/>
                  <a:gd name="T20" fmla="*/ 1816 w 118"/>
                  <a:gd name="T21" fmla="*/ 132629 h 370"/>
                  <a:gd name="T22" fmla="*/ 1816 w 118"/>
                  <a:gd name="T23" fmla="*/ 132629 h 370"/>
                  <a:gd name="T24" fmla="*/ 2179 w 118"/>
                  <a:gd name="T25" fmla="*/ 132269 h 370"/>
                  <a:gd name="T26" fmla="*/ 2179 w 118"/>
                  <a:gd name="T27" fmla="*/ 132269 h 370"/>
                  <a:gd name="T28" fmla="*/ 2543 w 118"/>
                  <a:gd name="T29" fmla="*/ 131908 h 370"/>
                  <a:gd name="T30" fmla="*/ 2543 w 118"/>
                  <a:gd name="T31" fmla="*/ 131908 h 370"/>
                  <a:gd name="T32" fmla="*/ 2906 w 118"/>
                  <a:gd name="T33" fmla="*/ 131908 h 370"/>
                  <a:gd name="T34" fmla="*/ 2906 w 118"/>
                  <a:gd name="T35" fmla="*/ 131908 h 370"/>
                  <a:gd name="T36" fmla="*/ 3632 w 118"/>
                  <a:gd name="T37" fmla="*/ 131548 h 370"/>
                  <a:gd name="T38" fmla="*/ 3632 w 118"/>
                  <a:gd name="T39" fmla="*/ 131548 h 370"/>
                  <a:gd name="T40" fmla="*/ 3632 w 118"/>
                  <a:gd name="T41" fmla="*/ 131188 h 370"/>
                  <a:gd name="T42" fmla="*/ 3632 w 118"/>
                  <a:gd name="T43" fmla="*/ 131188 h 370"/>
                  <a:gd name="T44" fmla="*/ 40319 w 118"/>
                  <a:gd name="T45" fmla="*/ 56223 h 370"/>
                  <a:gd name="T46" fmla="*/ 40319 w 118"/>
                  <a:gd name="T47" fmla="*/ 56223 h 370"/>
                  <a:gd name="T48" fmla="*/ 5812 w 118"/>
                  <a:gd name="T49" fmla="*/ 1081 h 370"/>
                  <a:gd name="T50" fmla="*/ 5812 w 118"/>
                  <a:gd name="T51" fmla="*/ 1081 h 370"/>
                  <a:gd name="T52" fmla="*/ 5812 w 118"/>
                  <a:gd name="T53" fmla="*/ 721 h 370"/>
                  <a:gd name="T54" fmla="*/ 5812 w 118"/>
                  <a:gd name="T55" fmla="*/ 721 h 370"/>
                  <a:gd name="T56" fmla="*/ 5449 w 118"/>
                  <a:gd name="T57" fmla="*/ 721 h 370"/>
                  <a:gd name="T58" fmla="*/ 5449 w 118"/>
                  <a:gd name="T59" fmla="*/ 721 h 370"/>
                  <a:gd name="T60" fmla="*/ 5449 w 118"/>
                  <a:gd name="T61" fmla="*/ 721 h 370"/>
                  <a:gd name="T62" fmla="*/ 5449 w 118"/>
                  <a:gd name="T63" fmla="*/ 721 h 370"/>
                  <a:gd name="T64" fmla="*/ 3996 w 118"/>
                  <a:gd name="T65" fmla="*/ 0 h 370"/>
                  <a:gd name="T66" fmla="*/ 3996 w 118"/>
                  <a:gd name="T67" fmla="*/ 0 h 370"/>
                  <a:gd name="T68" fmla="*/ 3996 w 118"/>
                  <a:gd name="T69" fmla="*/ 0 h 370"/>
                  <a:gd name="T70" fmla="*/ 3996 w 118"/>
                  <a:gd name="T71" fmla="*/ 0 h 370"/>
                  <a:gd name="T72" fmla="*/ 2543 w 118"/>
                  <a:gd name="T73" fmla="*/ 0 h 370"/>
                  <a:gd name="T74" fmla="*/ 0 w 118"/>
                  <a:gd name="T75" fmla="*/ 132990 h 37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8" h="370">
                    <a:moveTo>
                      <a:pt x="0" y="369"/>
                    </a:moveTo>
                    <a:lnTo>
                      <a:pt x="0" y="369"/>
                    </a:lnTo>
                    <a:cubicBezTo>
                      <a:pt x="1" y="369"/>
                      <a:pt x="2" y="368"/>
                      <a:pt x="2" y="368"/>
                    </a:cubicBezTo>
                    <a:lnTo>
                      <a:pt x="3" y="368"/>
                    </a:lnTo>
                    <a:cubicBezTo>
                      <a:pt x="3" y="368"/>
                      <a:pt x="4" y="368"/>
                      <a:pt x="5" y="368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7" y="367"/>
                      <a:pt x="7" y="367"/>
                      <a:pt x="7" y="366"/>
                    </a:cubicBezTo>
                    <a:cubicBezTo>
                      <a:pt x="8" y="366"/>
                      <a:pt x="8" y="366"/>
                      <a:pt x="8" y="366"/>
                    </a:cubicBezTo>
                    <a:cubicBezTo>
                      <a:pt x="9" y="366"/>
                      <a:pt x="9" y="365"/>
                      <a:pt x="10" y="365"/>
                    </a:cubicBezTo>
                    <a:cubicBezTo>
                      <a:pt x="10" y="364"/>
                      <a:pt x="10" y="364"/>
                      <a:pt x="10" y="364"/>
                    </a:cubicBezTo>
                    <a:cubicBezTo>
                      <a:pt x="83" y="295"/>
                      <a:pt x="117" y="225"/>
                      <a:pt x="111" y="156"/>
                    </a:cubicBezTo>
                    <a:cubicBezTo>
                      <a:pt x="103" y="61"/>
                      <a:pt x="20" y="5"/>
                      <a:pt x="16" y="3"/>
                    </a:cubicBezTo>
                    <a:lnTo>
                      <a:pt x="16" y="2"/>
                    </a:lnTo>
                    <a:cubicBezTo>
                      <a:pt x="16" y="2"/>
                      <a:pt x="16" y="2"/>
                      <a:pt x="15" y="2"/>
                    </a:cubicBezTo>
                    <a:cubicBezTo>
                      <a:pt x="14" y="2"/>
                      <a:pt x="13" y="1"/>
                      <a:pt x="11" y="0"/>
                    </a:cubicBezTo>
                    <a:cubicBezTo>
                      <a:pt x="10" y="0"/>
                      <a:pt x="8" y="0"/>
                      <a:pt x="7" y="0"/>
                    </a:cubicBezTo>
                    <a:lnTo>
                      <a:pt x="0" y="36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71" name="Freeform 472">
                <a:extLst>
                  <a:ext uri="{FF2B5EF4-FFF2-40B4-BE49-F238E27FC236}">
                    <a16:creationId xmlns="" xmlns:a16="http://schemas.microsoft.com/office/drawing/2014/main" id="{9F5E7367-ADF9-9D44-9051-27DF32546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613" y="2095500"/>
                <a:ext cx="87312" cy="111125"/>
              </a:xfrm>
              <a:custGeom>
                <a:avLst/>
                <a:gdLst>
                  <a:gd name="T0" fmla="*/ 86954 w 244"/>
                  <a:gd name="T1" fmla="*/ 3956 h 309"/>
                  <a:gd name="T2" fmla="*/ 86954 w 244"/>
                  <a:gd name="T3" fmla="*/ 3956 h 309"/>
                  <a:gd name="T4" fmla="*/ 85881 w 244"/>
                  <a:gd name="T5" fmla="*/ 3237 h 309"/>
                  <a:gd name="T6" fmla="*/ 85881 w 244"/>
                  <a:gd name="T7" fmla="*/ 3237 h 309"/>
                  <a:gd name="T8" fmla="*/ 85523 w 244"/>
                  <a:gd name="T9" fmla="*/ 3237 h 309"/>
                  <a:gd name="T10" fmla="*/ 85523 w 244"/>
                  <a:gd name="T11" fmla="*/ 3237 h 309"/>
                  <a:gd name="T12" fmla="*/ 84091 w 244"/>
                  <a:gd name="T13" fmla="*/ 2877 h 309"/>
                  <a:gd name="T14" fmla="*/ 84091 w 244"/>
                  <a:gd name="T15" fmla="*/ 2877 h 309"/>
                  <a:gd name="T16" fmla="*/ 84091 w 244"/>
                  <a:gd name="T17" fmla="*/ 2877 h 309"/>
                  <a:gd name="T18" fmla="*/ 84091 w 244"/>
                  <a:gd name="T19" fmla="*/ 2877 h 309"/>
                  <a:gd name="T20" fmla="*/ 84091 w 244"/>
                  <a:gd name="T21" fmla="*/ 2877 h 309"/>
                  <a:gd name="T22" fmla="*/ 84091 w 244"/>
                  <a:gd name="T23" fmla="*/ 2877 h 309"/>
                  <a:gd name="T24" fmla="*/ 83734 w 244"/>
                  <a:gd name="T25" fmla="*/ 2877 h 309"/>
                  <a:gd name="T26" fmla="*/ 83734 w 244"/>
                  <a:gd name="T27" fmla="*/ 2877 h 309"/>
                  <a:gd name="T28" fmla="*/ 22902 w 244"/>
                  <a:gd name="T29" fmla="*/ 25174 h 309"/>
                  <a:gd name="T30" fmla="*/ 22902 w 244"/>
                  <a:gd name="T31" fmla="*/ 25174 h 309"/>
                  <a:gd name="T32" fmla="*/ 5010 w 244"/>
                  <a:gd name="T33" fmla="*/ 106090 h 309"/>
                  <a:gd name="T34" fmla="*/ 5010 w 244"/>
                  <a:gd name="T35" fmla="*/ 106090 h 309"/>
                  <a:gd name="T36" fmla="*/ 5010 w 244"/>
                  <a:gd name="T37" fmla="*/ 106450 h 309"/>
                  <a:gd name="T38" fmla="*/ 5010 w 244"/>
                  <a:gd name="T39" fmla="*/ 106450 h 309"/>
                  <a:gd name="T40" fmla="*/ 5010 w 244"/>
                  <a:gd name="T41" fmla="*/ 106809 h 309"/>
                  <a:gd name="T42" fmla="*/ 5010 w 244"/>
                  <a:gd name="T43" fmla="*/ 106809 h 309"/>
                  <a:gd name="T44" fmla="*/ 5368 w 244"/>
                  <a:gd name="T45" fmla="*/ 107169 h 309"/>
                  <a:gd name="T46" fmla="*/ 5368 w 244"/>
                  <a:gd name="T47" fmla="*/ 107169 h 309"/>
                  <a:gd name="T48" fmla="*/ 5725 w 244"/>
                  <a:gd name="T49" fmla="*/ 107888 h 309"/>
                  <a:gd name="T50" fmla="*/ 5725 w 244"/>
                  <a:gd name="T51" fmla="*/ 107888 h 309"/>
                  <a:gd name="T52" fmla="*/ 5725 w 244"/>
                  <a:gd name="T53" fmla="*/ 108248 h 309"/>
                  <a:gd name="T54" fmla="*/ 5725 w 244"/>
                  <a:gd name="T55" fmla="*/ 108248 h 309"/>
                  <a:gd name="T56" fmla="*/ 5725 w 244"/>
                  <a:gd name="T57" fmla="*/ 108248 h 309"/>
                  <a:gd name="T58" fmla="*/ 5725 w 244"/>
                  <a:gd name="T59" fmla="*/ 108248 h 309"/>
                  <a:gd name="T60" fmla="*/ 6083 w 244"/>
                  <a:gd name="T61" fmla="*/ 108608 h 309"/>
                  <a:gd name="T62" fmla="*/ 6083 w 244"/>
                  <a:gd name="T63" fmla="*/ 108608 h 309"/>
                  <a:gd name="T64" fmla="*/ 6083 w 244"/>
                  <a:gd name="T65" fmla="*/ 108967 h 309"/>
                  <a:gd name="T66" fmla="*/ 6083 w 244"/>
                  <a:gd name="T67" fmla="*/ 108967 h 309"/>
                  <a:gd name="T68" fmla="*/ 6441 w 244"/>
                  <a:gd name="T69" fmla="*/ 109327 h 309"/>
                  <a:gd name="T70" fmla="*/ 6441 w 244"/>
                  <a:gd name="T71" fmla="*/ 109327 h 309"/>
                  <a:gd name="T72" fmla="*/ 6799 w 244"/>
                  <a:gd name="T73" fmla="*/ 109686 h 309"/>
                  <a:gd name="T74" fmla="*/ 6799 w 244"/>
                  <a:gd name="T75" fmla="*/ 109686 h 309"/>
                  <a:gd name="T76" fmla="*/ 7157 w 244"/>
                  <a:gd name="T77" fmla="*/ 110046 h 309"/>
                  <a:gd name="T78" fmla="*/ 7157 w 244"/>
                  <a:gd name="T79" fmla="*/ 110046 h 309"/>
                  <a:gd name="T80" fmla="*/ 7515 w 244"/>
                  <a:gd name="T81" fmla="*/ 110046 h 309"/>
                  <a:gd name="T82" fmla="*/ 7515 w 244"/>
                  <a:gd name="T83" fmla="*/ 110046 h 309"/>
                  <a:gd name="T84" fmla="*/ 7872 w 244"/>
                  <a:gd name="T85" fmla="*/ 110406 h 309"/>
                  <a:gd name="T86" fmla="*/ 7872 w 244"/>
                  <a:gd name="T87" fmla="*/ 110406 h 309"/>
                  <a:gd name="T88" fmla="*/ 8230 w 244"/>
                  <a:gd name="T89" fmla="*/ 110765 h 309"/>
                  <a:gd name="T90" fmla="*/ 86954 w 244"/>
                  <a:gd name="T91" fmla="*/ 3956 h 3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4" h="309">
                    <a:moveTo>
                      <a:pt x="243" y="11"/>
                    </a:moveTo>
                    <a:lnTo>
                      <a:pt x="243" y="11"/>
                    </a:lnTo>
                    <a:cubicBezTo>
                      <a:pt x="242" y="10"/>
                      <a:pt x="241" y="10"/>
                      <a:pt x="240" y="9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8" y="9"/>
                      <a:pt x="237" y="8"/>
                      <a:pt x="235" y="8"/>
                    </a:cubicBezTo>
                    <a:cubicBezTo>
                      <a:pt x="235" y="8"/>
                      <a:pt x="235" y="8"/>
                      <a:pt x="234" y="8"/>
                    </a:cubicBezTo>
                    <a:cubicBezTo>
                      <a:pt x="230" y="8"/>
                      <a:pt x="130" y="0"/>
                      <a:pt x="64" y="70"/>
                    </a:cubicBezTo>
                    <a:cubicBezTo>
                      <a:pt x="17" y="120"/>
                      <a:pt x="0" y="196"/>
                      <a:pt x="14" y="295"/>
                    </a:cubicBezTo>
                    <a:lnTo>
                      <a:pt x="14" y="296"/>
                    </a:lnTo>
                    <a:lnTo>
                      <a:pt x="14" y="297"/>
                    </a:lnTo>
                    <a:cubicBezTo>
                      <a:pt x="15" y="298"/>
                      <a:pt x="15" y="298"/>
                      <a:pt x="15" y="298"/>
                    </a:cubicBezTo>
                    <a:cubicBezTo>
                      <a:pt x="15" y="299"/>
                      <a:pt x="15" y="300"/>
                      <a:pt x="16" y="300"/>
                    </a:cubicBezTo>
                    <a:lnTo>
                      <a:pt x="16" y="301"/>
                    </a:lnTo>
                    <a:cubicBezTo>
                      <a:pt x="17" y="302"/>
                      <a:pt x="17" y="302"/>
                      <a:pt x="17" y="302"/>
                    </a:cubicBezTo>
                    <a:lnTo>
                      <a:pt x="17" y="303"/>
                    </a:lnTo>
                    <a:cubicBezTo>
                      <a:pt x="18" y="304"/>
                      <a:pt x="18" y="304"/>
                      <a:pt x="18" y="304"/>
                    </a:cubicBezTo>
                    <a:cubicBezTo>
                      <a:pt x="19" y="304"/>
                      <a:pt x="19" y="305"/>
                      <a:pt x="19" y="305"/>
                    </a:cubicBezTo>
                    <a:cubicBezTo>
                      <a:pt x="19" y="305"/>
                      <a:pt x="20" y="305"/>
                      <a:pt x="20" y="306"/>
                    </a:cubicBezTo>
                    <a:cubicBezTo>
                      <a:pt x="20" y="306"/>
                      <a:pt x="20" y="306"/>
                      <a:pt x="21" y="306"/>
                    </a:cubicBezTo>
                    <a:cubicBezTo>
                      <a:pt x="21" y="306"/>
                      <a:pt x="21" y="307"/>
                      <a:pt x="22" y="307"/>
                    </a:cubicBezTo>
                    <a:cubicBezTo>
                      <a:pt x="22" y="308"/>
                      <a:pt x="23" y="308"/>
                      <a:pt x="23" y="308"/>
                    </a:cubicBezTo>
                    <a:lnTo>
                      <a:pt x="243" y="1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72" name="Freeform 473">
                <a:extLst>
                  <a:ext uri="{FF2B5EF4-FFF2-40B4-BE49-F238E27FC236}">
                    <a16:creationId xmlns="" xmlns:a16="http://schemas.microsoft.com/office/drawing/2014/main" id="{8D02689E-BB30-B447-9697-31F8FBA08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550" y="2098675"/>
                <a:ext cx="95250" cy="107950"/>
              </a:xfrm>
              <a:custGeom>
                <a:avLst/>
                <a:gdLst>
                  <a:gd name="T0" fmla="*/ 0 w 263"/>
                  <a:gd name="T1" fmla="*/ 106871 h 300"/>
                  <a:gd name="T2" fmla="*/ 0 w 263"/>
                  <a:gd name="T3" fmla="*/ 106871 h 300"/>
                  <a:gd name="T4" fmla="*/ 362 w 263"/>
                  <a:gd name="T5" fmla="*/ 106871 h 300"/>
                  <a:gd name="T6" fmla="*/ 362 w 263"/>
                  <a:gd name="T7" fmla="*/ 106871 h 300"/>
                  <a:gd name="T8" fmla="*/ 724 w 263"/>
                  <a:gd name="T9" fmla="*/ 107230 h 300"/>
                  <a:gd name="T10" fmla="*/ 724 w 263"/>
                  <a:gd name="T11" fmla="*/ 107230 h 300"/>
                  <a:gd name="T12" fmla="*/ 1449 w 263"/>
                  <a:gd name="T13" fmla="*/ 107230 h 300"/>
                  <a:gd name="T14" fmla="*/ 1449 w 263"/>
                  <a:gd name="T15" fmla="*/ 107230 h 300"/>
                  <a:gd name="T16" fmla="*/ 1449 w 263"/>
                  <a:gd name="T17" fmla="*/ 107230 h 300"/>
                  <a:gd name="T18" fmla="*/ 1449 w 263"/>
                  <a:gd name="T19" fmla="*/ 107230 h 300"/>
                  <a:gd name="T20" fmla="*/ 1449 w 263"/>
                  <a:gd name="T21" fmla="*/ 107230 h 300"/>
                  <a:gd name="T22" fmla="*/ 1449 w 263"/>
                  <a:gd name="T23" fmla="*/ 107230 h 300"/>
                  <a:gd name="T24" fmla="*/ 2173 w 263"/>
                  <a:gd name="T25" fmla="*/ 107590 h 300"/>
                  <a:gd name="T26" fmla="*/ 2173 w 263"/>
                  <a:gd name="T27" fmla="*/ 107590 h 300"/>
                  <a:gd name="T28" fmla="*/ 2535 w 263"/>
                  <a:gd name="T29" fmla="*/ 107590 h 300"/>
                  <a:gd name="T30" fmla="*/ 2535 w 263"/>
                  <a:gd name="T31" fmla="*/ 107590 h 300"/>
                  <a:gd name="T32" fmla="*/ 2897 w 263"/>
                  <a:gd name="T33" fmla="*/ 107590 h 300"/>
                  <a:gd name="T34" fmla="*/ 2897 w 263"/>
                  <a:gd name="T35" fmla="*/ 107590 h 300"/>
                  <a:gd name="T36" fmla="*/ 3622 w 263"/>
                  <a:gd name="T37" fmla="*/ 107590 h 300"/>
                  <a:gd name="T38" fmla="*/ 3622 w 263"/>
                  <a:gd name="T39" fmla="*/ 107590 h 300"/>
                  <a:gd name="T40" fmla="*/ 3984 w 263"/>
                  <a:gd name="T41" fmla="*/ 107230 h 300"/>
                  <a:gd name="T42" fmla="*/ 3984 w 263"/>
                  <a:gd name="T43" fmla="*/ 107230 h 300"/>
                  <a:gd name="T44" fmla="*/ 77142 w 263"/>
                  <a:gd name="T45" fmla="*/ 67649 h 300"/>
                  <a:gd name="T46" fmla="*/ 77142 w 263"/>
                  <a:gd name="T47" fmla="*/ 67649 h 300"/>
                  <a:gd name="T48" fmla="*/ 81850 w 263"/>
                  <a:gd name="T49" fmla="*/ 2879 h 300"/>
                  <a:gd name="T50" fmla="*/ 81850 w 263"/>
                  <a:gd name="T51" fmla="*/ 2879 h 300"/>
                  <a:gd name="T52" fmla="*/ 81850 w 263"/>
                  <a:gd name="T53" fmla="*/ 2519 h 300"/>
                  <a:gd name="T54" fmla="*/ 81850 w 263"/>
                  <a:gd name="T55" fmla="*/ 2519 h 300"/>
                  <a:gd name="T56" fmla="*/ 81850 w 263"/>
                  <a:gd name="T57" fmla="*/ 2519 h 300"/>
                  <a:gd name="T58" fmla="*/ 81850 w 263"/>
                  <a:gd name="T59" fmla="*/ 2519 h 300"/>
                  <a:gd name="T60" fmla="*/ 81488 w 263"/>
                  <a:gd name="T61" fmla="*/ 2519 h 300"/>
                  <a:gd name="T62" fmla="*/ 81488 w 263"/>
                  <a:gd name="T63" fmla="*/ 2519 h 300"/>
                  <a:gd name="T64" fmla="*/ 80763 w 263"/>
                  <a:gd name="T65" fmla="*/ 1439 h 300"/>
                  <a:gd name="T66" fmla="*/ 80763 w 263"/>
                  <a:gd name="T67" fmla="*/ 1439 h 300"/>
                  <a:gd name="T68" fmla="*/ 80763 w 263"/>
                  <a:gd name="T69" fmla="*/ 1080 h 300"/>
                  <a:gd name="T70" fmla="*/ 80763 w 263"/>
                  <a:gd name="T71" fmla="*/ 1080 h 300"/>
                  <a:gd name="T72" fmla="*/ 79677 w 263"/>
                  <a:gd name="T73" fmla="*/ 0 h 300"/>
                  <a:gd name="T74" fmla="*/ 0 w 263"/>
                  <a:gd name="T75" fmla="*/ 106871 h 3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63" h="300">
                    <a:moveTo>
                      <a:pt x="0" y="297"/>
                    </a:moveTo>
                    <a:lnTo>
                      <a:pt x="0" y="297"/>
                    </a:lnTo>
                    <a:lnTo>
                      <a:pt x="1" y="297"/>
                    </a:lnTo>
                    <a:cubicBezTo>
                      <a:pt x="1" y="298"/>
                      <a:pt x="2" y="298"/>
                      <a:pt x="2" y="298"/>
                    </a:cubicBezTo>
                    <a:cubicBezTo>
                      <a:pt x="3" y="298"/>
                      <a:pt x="3" y="298"/>
                      <a:pt x="4" y="298"/>
                    </a:cubicBezTo>
                    <a:cubicBezTo>
                      <a:pt x="5" y="298"/>
                      <a:pt x="6" y="298"/>
                      <a:pt x="6" y="299"/>
                    </a:cubicBezTo>
                    <a:lnTo>
                      <a:pt x="7" y="299"/>
                    </a:lnTo>
                    <a:lnTo>
                      <a:pt x="8" y="299"/>
                    </a:lnTo>
                    <a:cubicBezTo>
                      <a:pt x="9" y="299"/>
                      <a:pt x="10" y="299"/>
                      <a:pt x="10" y="299"/>
                    </a:cubicBezTo>
                    <a:cubicBezTo>
                      <a:pt x="10" y="299"/>
                      <a:pt x="10" y="299"/>
                      <a:pt x="11" y="298"/>
                    </a:cubicBezTo>
                    <a:cubicBezTo>
                      <a:pt x="110" y="285"/>
                      <a:pt x="178" y="247"/>
                      <a:pt x="213" y="188"/>
                    </a:cubicBezTo>
                    <a:cubicBezTo>
                      <a:pt x="262" y="106"/>
                      <a:pt x="228" y="12"/>
                      <a:pt x="226" y="8"/>
                    </a:cubicBezTo>
                    <a:lnTo>
                      <a:pt x="226" y="7"/>
                    </a:lnTo>
                    <a:cubicBezTo>
                      <a:pt x="225" y="7"/>
                      <a:pt x="225" y="7"/>
                      <a:pt x="225" y="7"/>
                    </a:cubicBezTo>
                    <a:cubicBezTo>
                      <a:pt x="225" y="5"/>
                      <a:pt x="224" y="4"/>
                      <a:pt x="223" y="4"/>
                    </a:cubicBezTo>
                    <a:cubicBezTo>
                      <a:pt x="223" y="3"/>
                      <a:pt x="223" y="3"/>
                      <a:pt x="223" y="3"/>
                    </a:cubicBezTo>
                    <a:cubicBezTo>
                      <a:pt x="222" y="2"/>
                      <a:pt x="221" y="1"/>
                      <a:pt x="220" y="0"/>
                    </a:cubicBezTo>
                    <a:lnTo>
                      <a:pt x="0" y="29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73" name="Freeform 474">
                <a:extLst>
                  <a:ext uri="{FF2B5EF4-FFF2-40B4-BE49-F238E27FC236}">
                    <a16:creationId xmlns="" xmlns:a16="http://schemas.microsoft.com/office/drawing/2014/main" id="{8A8A8D7B-40FE-4444-B812-861F54B78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1713" y="2116138"/>
                <a:ext cx="131762" cy="53975"/>
              </a:xfrm>
              <a:custGeom>
                <a:avLst/>
                <a:gdLst>
                  <a:gd name="T0" fmla="*/ 0 w 365"/>
                  <a:gd name="T1" fmla="*/ 0 h 150"/>
                  <a:gd name="T2" fmla="*/ 0 w 365"/>
                  <a:gd name="T3" fmla="*/ 0 h 150"/>
                  <a:gd name="T4" fmla="*/ 0 w 365"/>
                  <a:gd name="T5" fmla="*/ 1439 h 150"/>
                  <a:gd name="T6" fmla="*/ 0 w 365"/>
                  <a:gd name="T7" fmla="*/ 1439 h 150"/>
                  <a:gd name="T8" fmla="*/ 0 w 365"/>
                  <a:gd name="T9" fmla="*/ 1439 h 150"/>
                  <a:gd name="T10" fmla="*/ 0 w 365"/>
                  <a:gd name="T11" fmla="*/ 1439 h 150"/>
                  <a:gd name="T12" fmla="*/ 0 w 365"/>
                  <a:gd name="T13" fmla="*/ 2879 h 150"/>
                  <a:gd name="T14" fmla="*/ 0 w 365"/>
                  <a:gd name="T15" fmla="*/ 2879 h 150"/>
                  <a:gd name="T16" fmla="*/ 361 w 365"/>
                  <a:gd name="T17" fmla="*/ 2879 h 150"/>
                  <a:gd name="T18" fmla="*/ 361 w 365"/>
                  <a:gd name="T19" fmla="*/ 2879 h 150"/>
                  <a:gd name="T20" fmla="*/ 361 w 365"/>
                  <a:gd name="T21" fmla="*/ 3239 h 150"/>
                  <a:gd name="T22" fmla="*/ 361 w 365"/>
                  <a:gd name="T23" fmla="*/ 3239 h 150"/>
                  <a:gd name="T24" fmla="*/ 361 w 365"/>
                  <a:gd name="T25" fmla="*/ 3239 h 150"/>
                  <a:gd name="T26" fmla="*/ 361 w 365"/>
                  <a:gd name="T27" fmla="*/ 3239 h 150"/>
                  <a:gd name="T28" fmla="*/ 48734 w 365"/>
                  <a:gd name="T29" fmla="*/ 47138 h 150"/>
                  <a:gd name="T30" fmla="*/ 48734 w 365"/>
                  <a:gd name="T31" fmla="*/ 47138 h 150"/>
                  <a:gd name="T32" fmla="*/ 128874 w 365"/>
                  <a:gd name="T33" fmla="*/ 25548 h 150"/>
                  <a:gd name="T34" fmla="*/ 128874 w 365"/>
                  <a:gd name="T35" fmla="*/ 25548 h 150"/>
                  <a:gd name="T36" fmla="*/ 129235 w 365"/>
                  <a:gd name="T37" fmla="*/ 25188 h 150"/>
                  <a:gd name="T38" fmla="*/ 129235 w 365"/>
                  <a:gd name="T39" fmla="*/ 25188 h 150"/>
                  <a:gd name="T40" fmla="*/ 129596 w 365"/>
                  <a:gd name="T41" fmla="*/ 25188 h 150"/>
                  <a:gd name="T42" fmla="*/ 129596 w 365"/>
                  <a:gd name="T43" fmla="*/ 25188 h 150"/>
                  <a:gd name="T44" fmla="*/ 129957 w 365"/>
                  <a:gd name="T45" fmla="*/ 24469 h 150"/>
                  <a:gd name="T46" fmla="*/ 129957 w 365"/>
                  <a:gd name="T47" fmla="*/ 24469 h 150"/>
                  <a:gd name="T48" fmla="*/ 130318 w 365"/>
                  <a:gd name="T49" fmla="*/ 24469 h 150"/>
                  <a:gd name="T50" fmla="*/ 130318 w 365"/>
                  <a:gd name="T51" fmla="*/ 24469 h 150"/>
                  <a:gd name="T52" fmla="*/ 130679 w 365"/>
                  <a:gd name="T53" fmla="*/ 24109 h 150"/>
                  <a:gd name="T54" fmla="*/ 130679 w 365"/>
                  <a:gd name="T55" fmla="*/ 24109 h 150"/>
                  <a:gd name="T56" fmla="*/ 130679 w 365"/>
                  <a:gd name="T57" fmla="*/ 23749 h 150"/>
                  <a:gd name="T58" fmla="*/ 130679 w 365"/>
                  <a:gd name="T59" fmla="*/ 23749 h 150"/>
                  <a:gd name="T60" fmla="*/ 130679 w 365"/>
                  <a:gd name="T61" fmla="*/ 23389 h 150"/>
                  <a:gd name="T62" fmla="*/ 130679 w 365"/>
                  <a:gd name="T63" fmla="*/ 23389 h 150"/>
                  <a:gd name="T64" fmla="*/ 131040 w 365"/>
                  <a:gd name="T65" fmla="*/ 23029 h 150"/>
                  <a:gd name="T66" fmla="*/ 131040 w 365"/>
                  <a:gd name="T67" fmla="*/ 23029 h 150"/>
                  <a:gd name="T68" fmla="*/ 131040 w 365"/>
                  <a:gd name="T69" fmla="*/ 22670 h 150"/>
                  <a:gd name="T70" fmla="*/ 131040 w 365"/>
                  <a:gd name="T71" fmla="*/ 22670 h 150"/>
                  <a:gd name="T72" fmla="*/ 131401 w 365"/>
                  <a:gd name="T73" fmla="*/ 22310 h 150"/>
                  <a:gd name="T74" fmla="*/ 131401 w 365"/>
                  <a:gd name="T75" fmla="*/ 22310 h 150"/>
                  <a:gd name="T76" fmla="*/ 131401 w 365"/>
                  <a:gd name="T77" fmla="*/ 21950 h 150"/>
                  <a:gd name="T78" fmla="*/ 131401 w 365"/>
                  <a:gd name="T79" fmla="*/ 21950 h 150"/>
                  <a:gd name="T80" fmla="*/ 131401 w 365"/>
                  <a:gd name="T81" fmla="*/ 21590 h 150"/>
                  <a:gd name="T82" fmla="*/ 131401 w 365"/>
                  <a:gd name="T83" fmla="*/ 21590 h 150"/>
                  <a:gd name="T84" fmla="*/ 131401 w 365"/>
                  <a:gd name="T85" fmla="*/ 20870 h 150"/>
                  <a:gd name="T86" fmla="*/ 131401 w 365"/>
                  <a:gd name="T87" fmla="*/ 20870 h 150"/>
                  <a:gd name="T88" fmla="*/ 131401 w 365"/>
                  <a:gd name="T89" fmla="*/ 20511 h 150"/>
                  <a:gd name="T90" fmla="*/ 0 w 365"/>
                  <a:gd name="T91" fmla="*/ 0 h 15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65" h="15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0" y="2"/>
                      <a:pt x="0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13"/>
                      <a:pt x="42" y="105"/>
                      <a:pt x="135" y="131"/>
                    </a:cubicBezTo>
                    <a:cubicBezTo>
                      <a:pt x="201" y="149"/>
                      <a:pt x="276" y="130"/>
                      <a:pt x="357" y="71"/>
                    </a:cubicBezTo>
                    <a:cubicBezTo>
                      <a:pt x="358" y="71"/>
                      <a:pt x="358" y="71"/>
                      <a:pt x="358" y="70"/>
                    </a:cubicBezTo>
                    <a:cubicBezTo>
                      <a:pt x="358" y="70"/>
                      <a:pt x="358" y="70"/>
                      <a:pt x="359" y="70"/>
                    </a:cubicBezTo>
                    <a:cubicBezTo>
                      <a:pt x="360" y="69"/>
                      <a:pt x="360" y="69"/>
                      <a:pt x="360" y="68"/>
                    </a:cubicBezTo>
                    <a:cubicBezTo>
                      <a:pt x="360" y="68"/>
                      <a:pt x="360" y="68"/>
                      <a:pt x="361" y="68"/>
                    </a:cubicBezTo>
                    <a:cubicBezTo>
                      <a:pt x="361" y="67"/>
                      <a:pt x="362" y="67"/>
                      <a:pt x="362" y="67"/>
                    </a:cubicBezTo>
                    <a:lnTo>
                      <a:pt x="362" y="66"/>
                    </a:lnTo>
                    <a:cubicBezTo>
                      <a:pt x="362" y="65"/>
                      <a:pt x="362" y="65"/>
                      <a:pt x="362" y="65"/>
                    </a:cubicBezTo>
                    <a:cubicBezTo>
                      <a:pt x="363" y="65"/>
                      <a:pt x="363" y="65"/>
                      <a:pt x="363" y="64"/>
                    </a:cubicBezTo>
                    <a:cubicBezTo>
                      <a:pt x="363" y="64"/>
                      <a:pt x="363" y="64"/>
                      <a:pt x="363" y="63"/>
                    </a:cubicBezTo>
                    <a:cubicBezTo>
                      <a:pt x="364" y="63"/>
                      <a:pt x="364" y="63"/>
                      <a:pt x="364" y="62"/>
                    </a:cubicBezTo>
                    <a:cubicBezTo>
                      <a:pt x="364" y="61"/>
                      <a:pt x="364" y="61"/>
                      <a:pt x="364" y="61"/>
                    </a:cubicBezTo>
                    <a:lnTo>
                      <a:pt x="364" y="60"/>
                    </a:lnTo>
                    <a:cubicBezTo>
                      <a:pt x="364" y="59"/>
                      <a:pt x="364" y="59"/>
                      <a:pt x="364" y="58"/>
                    </a:cubicBezTo>
                    <a:cubicBezTo>
                      <a:pt x="364" y="58"/>
                      <a:pt x="364" y="58"/>
                      <a:pt x="364" y="57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74" name="Freeform 475">
                <a:extLst>
                  <a:ext uri="{FF2B5EF4-FFF2-40B4-BE49-F238E27FC236}">
                    <a16:creationId xmlns="" xmlns:a16="http://schemas.microsoft.com/office/drawing/2014/main" id="{04A5FE23-9D2B-A64A-973F-651E455CA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1713" y="2084388"/>
                <a:ext cx="131762" cy="52387"/>
              </a:xfrm>
              <a:custGeom>
                <a:avLst/>
                <a:gdLst>
                  <a:gd name="T0" fmla="*/ 131401 w 365"/>
                  <a:gd name="T1" fmla="*/ 52023 h 144"/>
                  <a:gd name="T2" fmla="*/ 131401 w 365"/>
                  <a:gd name="T3" fmla="*/ 52023 h 144"/>
                  <a:gd name="T4" fmla="*/ 131401 w 365"/>
                  <a:gd name="T5" fmla="*/ 51659 h 144"/>
                  <a:gd name="T6" fmla="*/ 131401 w 365"/>
                  <a:gd name="T7" fmla="*/ 51659 h 144"/>
                  <a:gd name="T8" fmla="*/ 131401 w 365"/>
                  <a:gd name="T9" fmla="*/ 51296 h 144"/>
                  <a:gd name="T10" fmla="*/ 131401 w 365"/>
                  <a:gd name="T11" fmla="*/ 51296 h 144"/>
                  <a:gd name="T12" fmla="*/ 131401 w 365"/>
                  <a:gd name="T13" fmla="*/ 50568 h 144"/>
                  <a:gd name="T14" fmla="*/ 131401 w 365"/>
                  <a:gd name="T15" fmla="*/ 50568 h 144"/>
                  <a:gd name="T16" fmla="*/ 131401 w 365"/>
                  <a:gd name="T17" fmla="*/ 50568 h 144"/>
                  <a:gd name="T18" fmla="*/ 131401 w 365"/>
                  <a:gd name="T19" fmla="*/ 50568 h 144"/>
                  <a:gd name="T20" fmla="*/ 131401 w 365"/>
                  <a:gd name="T21" fmla="*/ 50568 h 144"/>
                  <a:gd name="T22" fmla="*/ 131401 w 365"/>
                  <a:gd name="T23" fmla="*/ 50568 h 144"/>
                  <a:gd name="T24" fmla="*/ 131401 w 365"/>
                  <a:gd name="T25" fmla="*/ 49840 h 144"/>
                  <a:gd name="T26" fmla="*/ 131401 w 365"/>
                  <a:gd name="T27" fmla="*/ 49840 h 144"/>
                  <a:gd name="T28" fmla="*/ 131040 w 365"/>
                  <a:gd name="T29" fmla="*/ 49477 h 144"/>
                  <a:gd name="T30" fmla="*/ 131040 w 365"/>
                  <a:gd name="T31" fmla="*/ 49477 h 144"/>
                  <a:gd name="T32" fmla="*/ 131040 w 365"/>
                  <a:gd name="T33" fmla="*/ 48749 h 144"/>
                  <a:gd name="T34" fmla="*/ 131040 w 365"/>
                  <a:gd name="T35" fmla="*/ 48749 h 144"/>
                  <a:gd name="T36" fmla="*/ 130679 w 365"/>
                  <a:gd name="T37" fmla="*/ 48749 h 144"/>
                  <a:gd name="T38" fmla="*/ 130679 w 365"/>
                  <a:gd name="T39" fmla="*/ 48749 h 144"/>
                  <a:gd name="T40" fmla="*/ 130679 w 365"/>
                  <a:gd name="T41" fmla="*/ 48385 h 144"/>
                  <a:gd name="T42" fmla="*/ 130679 w 365"/>
                  <a:gd name="T43" fmla="*/ 48385 h 144"/>
                  <a:gd name="T44" fmla="*/ 61008 w 365"/>
                  <a:gd name="T45" fmla="*/ 1819 h 144"/>
                  <a:gd name="T46" fmla="*/ 61008 w 365"/>
                  <a:gd name="T47" fmla="*/ 1819 h 144"/>
                  <a:gd name="T48" fmla="*/ 1444 w 365"/>
                  <a:gd name="T49" fmla="*/ 28012 h 144"/>
                  <a:gd name="T50" fmla="*/ 1444 w 365"/>
                  <a:gd name="T51" fmla="*/ 28012 h 144"/>
                  <a:gd name="T52" fmla="*/ 1083 w 365"/>
                  <a:gd name="T53" fmla="*/ 28012 h 144"/>
                  <a:gd name="T54" fmla="*/ 1083 w 365"/>
                  <a:gd name="T55" fmla="*/ 28012 h 144"/>
                  <a:gd name="T56" fmla="*/ 1083 w 365"/>
                  <a:gd name="T57" fmla="*/ 28376 h 144"/>
                  <a:gd name="T58" fmla="*/ 1083 w 365"/>
                  <a:gd name="T59" fmla="*/ 28376 h 144"/>
                  <a:gd name="T60" fmla="*/ 1083 w 365"/>
                  <a:gd name="T61" fmla="*/ 28376 h 144"/>
                  <a:gd name="T62" fmla="*/ 1083 w 365"/>
                  <a:gd name="T63" fmla="*/ 28376 h 144"/>
                  <a:gd name="T64" fmla="*/ 361 w 365"/>
                  <a:gd name="T65" fmla="*/ 29468 h 144"/>
                  <a:gd name="T66" fmla="*/ 361 w 365"/>
                  <a:gd name="T67" fmla="*/ 29468 h 144"/>
                  <a:gd name="T68" fmla="*/ 361 w 365"/>
                  <a:gd name="T69" fmla="*/ 29468 h 144"/>
                  <a:gd name="T70" fmla="*/ 361 w 365"/>
                  <a:gd name="T71" fmla="*/ 29468 h 144"/>
                  <a:gd name="T72" fmla="*/ 0 w 365"/>
                  <a:gd name="T73" fmla="*/ 31287 h 144"/>
                  <a:gd name="T74" fmla="*/ 131401 w 365"/>
                  <a:gd name="T75" fmla="*/ 52023 h 14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65" h="144">
                    <a:moveTo>
                      <a:pt x="364" y="143"/>
                    </a:moveTo>
                    <a:lnTo>
                      <a:pt x="364" y="143"/>
                    </a:lnTo>
                    <a:lnTo>
                      <a:pt x="364" y="142"/>
                    </a:lnTo>
                    <a:cubicBezTo>
                      <a:pt x="364" y="141"/>
                      <a:pt x="364" y="141"/>
                      <a:pt x="364" y="141"/>
                    </a:cubicBezTo>
                    <a:cubicBezTo>
                      <a:pt x="364" y="140"/>
                      <a:pt x="364" y="140"/>
                      <a:pt x="364" y="139"/>
                    </a:cubicBezTo>
                    <a:cubicBezTo>
                      <a:pt x="364" y="138"/>
                      <a:pt x="364" y="137"/>
                      <a:pt x="364" y="137"/>
                    </a:cubicBezTo>
                    <a:cubicBezTo>
                      <a:pt x="363" y="137"/>
                      <a:pt x="363" y="136"/>
                      <a:pt x="363" y="136"/>
                    </a:cubicBezTo>
                    <a:cubicBezTo>
                      <a:pt x="363" y="136"/>
                      <a:pt x="363" y="135"/>
                      <a:pt x="363" y="134"/>
                    </a:cubicBezTo>
                    <a:lnTo>
                      <a:pt x="362" y="134"/>
                    </a:lnTo>
                    <a:cubicBezTo>
                      <a:pt x="362" y="133"/>
                      <a:pt x="362" y="133"/>
                      <a:pt x="362" y="133"/>
                    </a:cubicBezTo>
                    <a:cubicBezTo>
                      <a:pt x="303" y="52"/>
                      <a:pt x="238" y="8"/>
                      <a:pt x="169" y="5"/>
                    </a:cubicBezTo>
                    <a:cubicBezTo>
                      <a:pt x="74" y="0"/>
                      <a:pt x="7" y="74"/>
                      <a:pt x="4" y="77"/>
                    </a:cubicBezTo>
                    <a:cubicBezTo>
                      <a:pt x="4" y="77"/>
                      <a:pt x="4" y="77"/>
                      <a:pt x="3" y="77"/>
                    </a:cubicBezTo>
                    <a:cubicBezTo>
                      <a:pt x="3" y="77"/>
                      <a:pt x="3" y="77"/>
                      <a:pt x="3" y="78"/>
                    </a:cubicBezTo>
                    <a:cubicBezTo>
                      <a:pt x="3" y="79"/>
                      <a:pt x="1" y="80"/>
                      <a:pt x="1" y="81"/>
                    </a:cubicBezTo>
                    <a:cubicBezTo>
                      <a:pt x="0" y="83"/>
                      <a:pt x="0" y="85"/>
                      <a:pt x="0" y="86"/>
                    </a:cubicBezTo>
                    <a:lnTo>
                      <a:pt x="364" y="14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75" name="Freeform 476">
                <a:extLst>
                  <a:ext uri="{FF2B5EF4-FFF2-40B4-BE49-F238E27FC236}">
                    <a16:creationId xmlns="" xmlns:a16="http://schemas.microsoft.com/office/drawing/2014/main" id="{56D8618E-E2CB-B74D-9318-C5A142BBD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4738" y="2236788"/>
                <a:ext cx="131762" cy="53975"/>
              </a:xfrm>
              <a:custGeom>
                <a:avLst/>
                <a:gdLst>
                  <a:gd name="T0" fmla="*/ 0 w 366"/>
                  <a:gd name="T1" fmla="*/ 0 h 151"/>
                  <a:gd name="T2" fmla="*/ 0 w 366"/>
                  <a:gd name="T3" fmla="*/ 0 h 151"/>
                  <a:gd name="T4" fmla="*/ 0 w 366"/>
                  <a:gd name="T5" fmla="*/ 1430 h 151"/>
                  <a:gd name="T6" fmla="*/ 0 w 366"/>
                  <a:gd name="T7" fmla="*/ 1430 h 151"/>
                  <a:gd name="T8" fmla="*/ 0 w 366"/>
                  <a:gd name="T9" fmla="*/ 1787 h 151"/>
                  <a:gd name="T10" fmla="*/ 0 w 366"/>
                  <a:gd name="T11" fmla="*/ 1787 h 151"/>
                  <a:gd name="T12" fmla="*/ 360 w 366"/>
                  <a:gd name="T13" fmla="*/ 2860 h 151"/>
                  <a:gd name="T14" fmla="*/ 360 w 366"/>
                  <a:gd name="T15" fmla="*/ 2860 h 151"/>
                  <a:gd name="T16" fmla="*/ 360 w 366"/>
                  <a:gd name="T17" fmla="*/ 3217 h 151"/>
                  <a:gd name="T18" fmla="*/ 360 w 366"/>
                  <a:gd name="T19" fmla="*/ 3217 h 151"/>
                  <a:gd name="T20" fmla="*/ 360 w 366"/>
                  <a:gd name="T21" fmla="*/ 3217 h 151"/>
                  <a:gd name="T22" fmla="*/ 360 w 366"/>
                  <a:gd name="T23" fmla="*/ 3217 h 151"/>
                  <a:gd name="T24" fmla="*/ 360 w 366"/>
                  <a:gd name="T25" fmla="*/ 3575 h 151"/>
                  <a:gd name="T26" fmla="*/ 360 w 366"/>
                  <a:gd name="T27" fmla="*/ 3575 h 151"/>
                  <a:gd name="T28" fmla="*/ 48601 w 366"/>
                  <a:gd name="T29" fmla="*/ 46826 h 151"/>
                  <a:gd name="T30" fmla="*/ 48601 w 366"/>
                  <a:gd name="T31" fmla="*/ 46826 h 151"/>
                  <a:gd name="T32" fmla="*/ 128882 w 366"/>
                  <a:gd name="T33" fmla="*/ 25379 h 151"/>
                  <a:gd name="T34" fmla="*/ 128882 w 366"/>
                  <a:gd name="T35" fmla="*/ 25379 h 151"/>
                  <a:gd name="T36" fmla="*/ 128882 w 366"/>
                  <a:gd name="T37" fmla="*/ 25379 h 151"/>
                  <a:gd name="T38" fmla="*/ 128882 w 366"/>
                  <a:gd name="T39" fmla="*/ 25379 h 151"/>
                  <a:gd name="T40" fmla="*/ 129602 w 366"/>
                  <a:gd name="T41" fmla="*/ 25022 h 151"/>
                  <a:gd name="T42" fmla="*/ 129602 w 366"/>
                  <a:gd name="T43" fmla="*/ 25022 h 151"/>
                  <a:gd name="T44" fmla="*/ 129602 w 366"/>
                  <a:gd name="T45" fmla="*/ 24664 h 151"/>
                  <a:gd name="T46" fmla="*/ 129602 w 366"/>
                  <a:gd name="T47" fmla="*/ 24664 h 151"/>
                  <a:gd name="T48" fmla="*/ 129962 w 366"/>
                  <a:gd name="T49" fmla="*/ 24307 h 151"/>
                  <a:gd name="T50" fmla="*/ 129962 w 366"/>
                  <a:gd name="T51" fmla="*/ 24307 h 151"/>
                  <a:gd name="T52" fmla="*/ 130322 w 366"/>
                  <a:gd name="T53" fmla="*/ 23949 h 151"/>
                  <a:gd name="T54" fmla="*/ 130322 w 366"/>
                  <a:gd name="T55" fmla="*/ 23949 h 151"/>
                  <a:gd name="T56" fmla="*/ 130682 w 366"/>
                  <a:gd name="T57" fmla="*/ 23592 h 151"/>
                  <a:gd name="T58" fmla="*/ 130682 w 366"/>
                  <a:gd name="T59" fmla="*/ 23592 h 151"/>
                  <a:gd name="T60" fmla="*/ 130682 w 366"/>
                  <a:gd name="T61" fmla="*/ 23592 h 151"/>
                  <a:gd name="T62" fmla="*/ 130682 w 366"/>
                  <a:gd name="T63" fmla="*/ 23592 h 151"/>
                  <a:gd name="T64" fmla="*/ 130682 w 366"/>
                  <a:gd name="T65" fmla="*/ 23234 h 151"/>
                  <a:gd name="T66" fmla="*/ 130682 w 366"/>
                  <a:gd name="T67" fmla="*/ 23234 h 151"/>
                  <a:gd name="T68" fmla="*/ 131042 w 366"/>
                  <a:gd name="T69" fmla="*/ 22877 h 151"/>
                  <a:gd name="T70" fmla="*/ 131042 w 366"/>
                  <a:gd name="T71" fmla="*/ 22877 h 151"/>
                  <a:gd name="T72" fmla="*/ 131402 w 366"/>
                  <a:gd name="T73" fmla="*/ 22162 h 151"/>
                  <a:gd name="T74" fmla="*/ 131402 w 366"/>
                  <a:gd name="T75" fmla="*/ 22162 h 151"/>
                  <a:gd name="T76" fmla="*/ 131402 w 366"/>
                  <a:gd name="T77" fmla="*/ 21804 h 151"/>
                  <a:gd name="T78" fmla="*/ 131402 w 366"/>
                  <a:gd name="T79" fmla="*/ 21804 h 151"/>
                  <a:gd name="T80" fmla="*/ 131402 w 366"/>
                  <a:gd name="T81" fmla="*/ 21447 h 151"/>
                  <a:gd name="T82" fmla="*/ 131402 w 366"/>
                  <a:gd name="T83" fmla="*/ 21447 h 151"/>
                  <a:gd name="T84" fmla="*/ 131402 w 366"/>
                  <a:gd name="T85" fmla="*/ 21090 h 151"/>
                  <a:gd name="T86" fmla="*/ 131402 w 366"/>
                  <a:gd name="T87" fmla="*/ 21090 h 151"/>
                  <a:gd name="T88" fmla="*/ 131402 w 366"/>
                  <a:gd name="T89" fmla="*/ 20732 h 151"/>
                  <a:gd name="T90" fmla="*/ 0 w 366"/>
                  <a:gd name="T91" fmla="*/ 0 h 15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66" h="151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lnTo>
                      <a:pt x="1" y="10"/>
                    </a:lnTo>
                    <a:cubicBezTo>
                      <a:pt x="3" y="13"/>
                      <a:pt x="43" y="105"/>
                      <a:pt x="135" y="131"/>
                    </a:cubicBezTo>
                    <a:cubicBezTo>
                      <a:pt x="201" y="150"/>
                      <a:pt x="276" y="130"/>
                      <a:pt x="358" y="71"/>
                    </a:cubicBezTo>
                    <a:cubicBezTo>
                      <a:pt x="358" y="71"/>
                      <a:pt x="359" y="71"/>
                      <a:pt x="360" y="70"/>
                    </a:cubicBezTo>
                    <a:lnTo>
                      <a:pt x="360" y="69"/>
                    </a:lnTo>
                    <a:cubicBezTo>
                      <a:pt x="361" y="69"/>
                      <a:pt x="361" y="68"/>
                      <a:pt x="361" y="68"/>
                    </a:cubicBezTo>
                    <a:cubicBezTo>
                      <a:pt x="362" y="68"/>
                      <a:pt x="362" y="68"/>
                      <a:pt x="362" y="67"/>
                    </a:cubicBezTo>
                    <a:cubicBezTo>
                      <a:pt x="362" y="67"/>
                      <a:pt x="362" y="66"/>
                      <a:pt x="363" y="66"/>
                    </a:cubicBezTo>
                    <a:lnTo>
                      <a:pt x="363" y="65"/>
                    </a:lnTo>
                    <a:lnTo>
                      <a:pt x="364" y="64"/>
                    </a:lnTo>
                    <a:cubicBezTo>
                      <a:pt x="364" y="63"/>
                      <a:pt x="364" y="63"/>
                      <a:pt x="365" y="62"/>
                    </a:cubicBezTo>
                    <a:cubicBezTo>
                      <a:pt x="365" y="62"/>
                      <a:pt x="365" y="62"/>
                      <a:pt x="365" y="61"/>
                    </a:cubicBezTo>
                    <a:cubicBezTo>
                      <a:pt x="365" y="61"/>
                      <a:pt x="365" y="61"/>
                      <a:pt x="365" y="60"/>
                    </a:cubicBezTo>
                    <a:lnTo>
                      <a:pt x="365" y="59"/>
                    </a:lnTo>
                    <a:lnTo>
                      <a:pt x="365" y="5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76" name="Freeform 477">
                <a:extLst>
                  <a:ext uri="{FF2B5EF4-FFF2-40B4-BE49-F238E27FC236}">
                    <a16:creationId xmlns="" xmlns:a16="http://schemas.microsoft.com/office/drawing/2014/main" id="{43E5AD1C-D1D1-E248-AD8D-E8A583440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4738" y="2205038"/>
                <a:ext cx="131762" cy="52387"/>
              </a:xfrm>
              <a:custGeom>
                <a:avLst/>
                <a:gdLst>
                  <a:gd name="T0" fmla="*/ 131402 w 366"/>
                  <a:gd name="T1" fmla="*/ 52026 h 145"/>
                  <a:gd name="T2" fmla="*/ 131402 w 366"/>
                  <a:gd name="T3" fmla="*/ 52026 h 145"/>
                  <a:gd name="T4" fmla="*/ 131402 w 366"/>
                  <a:gd name="T5" fmla="*/ 51303 h 145"/>
                  <a:gd name="T6" fmla="*/ 131402 w 366"/>
                  <a:gd name="T7" fmla="*/ 51303 h 145"/>
                  <a:gd name="T8" fmla="*/ 131402 w 366"/>
                  <a:gd name="T9" fmla="*/ 50942 h 145"/>
                  <a:gd name="T10" fmla="*/ 131402 w 366"/>
                  <a:gd name="T11" fmla="*/ 50942 h 145"/>
                  <a:gd name="T12" fmla="*/ 131402 w 366"/>
                  <a:gd name="T13" fmla="*/ 50581 h 145"/>
                  <a:gd name="T14" fmla="*/ 131402 w 366"/>
                  <a:gd name="T15" fmla="*/ 50581 h 145"/>
                  <a:gd name="T16" fmla="*/ 131402 w 366"/>
                  <a:gd name="T17" fmla="*/ 50219 h 145"/>
                  <a:gd name="T18" fmla="*/ 131402 w 366"/>
                  <a:gd name="T19" fmla="*/ 50219 h 145"/>
                  <a:gd name="T20" fmla="*/ 131402 w 366"/>
                  <a:gd name="T21" fmla="*/ 50219 h 145"/>
                  <a:gd name="T22" fmla="*/ 131402 w 366"/>
                  <a:gd name="T23" fmla="*/ 50219 h 145"/>
                  <a:gd name="T24" fmla="*/ 131042 w 366"/>
                  <a:gd name="T25" fmla="*/ 49858 h 145"/>
                  <a:gd name="T26" fmla="*/ 131042 w 366"/>
                  <a:gd name="T27" fmla="*/ 49858 h 145"/>
                  <a:gd name="T28" fmla="*/ 130682 w 366"/>
                  <a:gd name="T29" fmla="*/ 49497 h 145"/>
                  <a:gd name="T30" fmla="*/ 130682 w 366"/>
                  <a:gd name="T31" fmla="*/ 49497 h 145"/>
                  <a:gd name="T32" fmla="*/ 130682 w 366"/>
                  <a:gd name="T33" fmla="*/ 48774 h 145"/>
                  <a:gd name="T34" fmla="*/ 130682 w 366"/>
                  <a:gd name="T35" fmla="*/ 48774 h 145"/>
                  <a:gd name="T36" fmla="*/ 130322 w 366"/>
                  <a:gd name="T37" fmla="*/ 48413 h 145"/>
                  <a:gd name="T38" fmla="*/ 130322 w 366"/>
                  <a:gd name="T39" fmla="*/ 48413 h 145"/>
                  <a:gd name="T40" fmla="*/ 130322 w 366"/>
                  <a:gd name="T41" fmla="*/ 48413 h 145"/>
                  <a:gd name="T42" fmla="*/ 130322 w 366"/>
                  <a:gd name="T43" fmla="*/ 48413 h 145"/>
                  <a:gd name="T44" fmla="*/ 61201 w 366"/>
                  <a:gd name="T45" fmla="*/ 1806 h 145"/>
                  <a:gd name="T46" fmla="*/ 61201 w 366"/>
                  <a:gd name="T47" fmla="*/ 1806 h 145"/>
                  <a:gd name="T48" fmla="*/ 1440 w 366"/>
                  <a:gd name="T49" fmla="*/ 28181 h 145"/>
                  <a:gd name="T50" fmla="*/ 1440 w 366"/>
                  <a:gd name="T51" fmla="*/ 28181 h 145"/>
                  <a:gd name="T52" fmla="*/ 1440 w 366"/>
                  <a:gd name="T53" fmla="*/ 28181 h 145"/>
                  <a:gd name="T54" fmla="*/ 1440 w 366"/>
                  <a:gd name="T55" fmla="*/ 28181 h 145"/>
                  <a:gd name="T56" fmla="*/ 1440 w 366"/>
                  <a:gd name="T57" fmla="*/ 28181 h 145"/>
                  <a:gd name="T58" fmla="*/ 1440 w 366"/>
                  <a:gd name="T59" fmla="*/ 28181 h 145"/>
                  <a:gd name="T60" fmla="*/ 1080 w 366"/>
                  <a:gd name="T61" fmla="*/ 28181 h 145"/>
                  <a:gd name="T62" fmla="*/ 1080 w 366"/>
                  <a:gd name="T63" fmla="*/ 28181 h 145"/>
                  <a:gd name="T64" fmla="*/ 360 w 366"/>
                  <a:gd name="T65" fmla="*/ 29626 h 145"/>
                  <a:gd name="T66" fmla="*/ 360 w 366"/>
                  <a:gd name="T67" fmla="*/ 29626 h 145"/>
                  <a:gd name="T68" fmla="*/ 360 w 366"/>
                  <a:gd name="T69" fmla="*/ 29987 h 145"/>
                  <a:gd name="T70" fmla="*/ 360 w 366"/>
                  <a:gd name="T71" fmla="*/ 29987 h 145"/>
                  <a:gd name="T72" fmla="*/ 0 w 366"/>
                  <a:gd name="T73" fmla="*/ 31071 h 145"/>
                  <a:gd name="T74" fmla="*/ 131402 w 366"/>
                  <a:gd name="T75" fmla="*/ 52026 h 14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66" h="145">
                    <a:moveTo>
                      <a:pt x="365" y="144"/>
                    </a:moveTo>
                    <a:lnTo>
                      <a:pt x="365" y="144"/>
                    </a:lnTo>
                    <a:cubicBezTo>
                      <a:pt x="365" y="144"/>
                      <a:pt x="365" y="143"/>
                      <a:pt x="365" y="142"/>
                    </a:cubicBezTo>
                    <a:cubicBezTo>
                      <a:pt x="365" y="142"/>
                      <a:pt x="365" y="142"/>
                      <a:pt x="365" y="141"/>
                    </a:cubicBezTo>
                    <a:lnTo>
                      <a:pt x="365" y="140"/>
                    </a:lnTo>
                    <a:cubicBezTo>
                      <a:pt x="365" y="139"/>
                      <a:pt x="365" y="139"/>
                      <a:pt x="365" y="139"/>
                    </a:cubicBezTo>
                    <a:cubicBezTo>
                      <a:pt x="365" y="138"/>
                      <a:pt x="365" y="138"/>
                      <a:pt x="364" y="138"/>
                    </a:cubicBezTo>
                    <a:cubicBezTo>
                      <a:pt x="364" y="137"/>
                      <a:pt x="364" y="137"/>
                      <a:pt x="363" y="137"/>
                    </a:cubicBezTo>
                    <a:cubicBezTo>
                      <a:pt x="363" y="136"/>
                      <a:pt x="363" y="135"/>
                      <a:pt x="363" y="135"/>
                    </a:cubicBezTo>
                    <a:cubicBezTo>
                      <a:pt x="363" y="135"/>
                      <a:pt x="363" y="134"/>
                      <a:pt x="362" y="134"/>
                    </a:cubicBezTo>
                    <a:cubicBezTo>
                      <a:pt x="303" y="52"/>
                      <a:pt x="239" y="8"/>
                      <a:pt x="170" y="5"/>
                    </a:cubicBezTo>
                    <a:cubicBezTo>
                      <a:pt x="74" y="0"/>
                      <a:pt x="7" y="74"/>
                      <a:pt x="4" y="78"/>
                    </a:cubicBezTo>
                    <a:cubicBezTo>
                      <a:pt x="4" y="78"/>
                      <a:pt x="4" y="78"/>
                      <a:pt x="3" y="78"/>
                    </a:cubicBezTo>
                    <a:cubicBezTo>
                      <a:pt x="3" y="79"/>
                      <a:pt x="2" y="81"/>
                      <a:pt x="1" y="82"/>
                    </a:cubicBezTo>
                    <a:cubicBezTo>
                      <a:pt x="1" y="82"/>
                      <a:pt x="1" y="82"/>
                      <a:pt x="1" y="83"/>
                    </a:cubicBezTo>
                    <a:cubicBezTo>
                      <a:pt x="1" y="84"/>
                      <a:pt x="0" y="85"/>
                      <a:pt x="0" y="86"/>
                    </a:cubicBezTo>
                    <a:lnTo>
                      <a:pt x="365" y="14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77" name="Freeform 478">
                <a:extLst>
                  <a:ext uri="{FF2B5EF4-FFF2-40B4-BE49-F238E27FC236}">
                    <a16:creationId xmlns="" xmlns:a16="http://schemas.microsoft.com/office/drawing/2014/main" id="{5148F642-F7F8-564F-BC04-CB6FFD065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7275" y="2355850"/>
                <a:ext cx="77788" cy="122238"/>
              </a:xfrm>
              <a:custGeom>
                <a:avLst/>
                <a:gdLst>
                  <a:gd name="T0" fmla="*/ 23408 w 216"/>
                  <a:gd name="T1" fmla="*/ 0 h 341"/>
                  <a:gd name="T2" fmla="*/ 23408 w 216"/>
                  <a:gd name="T3" fmla="*/ 0 h 341"/>
                  <a:gd name="T4" fmla="*/ 22328 w 216"/>
                  <a:gd name="T5" fmla="*/ 717 h 341"/>
                  <a:gd name="T6" fmla="*/ 22328 w 216"/>
                  <a:gd name="T7" fmla="*/ 717 h 341"/>
                  <a:gd name="T8" fmla="*/ 22328 w 216"/>
                  <a:gd name="T9" fmla="*/ 717 h 341"/>
                  <a:gd name="T10" fmla="*/ 22328 w 216"/>
                  <a:gd name="T11" fmla="*/ 717 h 341"/>
                  <a:gd name="T12" fmla="*/ 21248 w 216"/>
                  <a:gd name="T13" fmla="*/ 1792 h 341"/>
                  <a:gd name="T14" fmla="*/ 21248 w 216"/>
                  <a:gd name="T15" fmla="*/ 1792 h 341"/>
                  <a:gd name="T16" fmla="*/ 20888 w 216"/>
                  <a:gd name="T17" fmla="*/ 1792 h 341"/>
                  <a:gd name="T18" fmla="*/ 20888 w 216"/>
                  <a:gd name="T19" fmla="*/ 1792 h 341"/>
                  <a:gd name="T20" fmla="*/ 20888 w 216"/>
                  <a:gd name="T21" fmla="*/ 1792 h 341"/>
                  <a:gd name="T22" fmla="*/ 20888 w 216"/>
                  <a:gd name="T23" fmla="*/ 1792 h 341"/>
                  <a:gd name="T24" fmla="*/ 20888 w 216"/>
                  <a:gd name="T25" fmla="*/ 2151 h 341"/>
                  <a:gd name="T26" fmla="*/ 20888 w 216"/>
                  <a:gd name="T27" fmla="*/ 2151 h 341"/>
                  <a:gd name="T28" fmla="*/ 10084 w 216"/>
                  <a:gd name="T29" fmla="*/ 65958 h 341"/>
                  <a:gd name="T30" fmla="*/ 10084 w 216"/>
                  <a:gd name="T31" fmla="*/ 65958 h 341"/>
                  <a:gd name="T32" fmla="*/ 72026 w 216"/>
                  <a:gd name="T33" fmla="*/ 121521 h 341"/>
                  <a:gd name="T34" fmla="*/ 72026 w 216"/>
                  <a:gd name="T35" fmla="*/ 121521 h 341"/>
                  <a:gd name="T36" fmla="*/ 72026 w 216"/>
                  <a:gd name="T37" fmla="*/ 121521 h 341"/>
                  <a:gd name="T38" fmla="*/ 72026 w 216"/>
                  <a:gd name="T39" fmla="*/ 121521 h 341"/>
                  <a:gd name="T40" fmla="*/ 72746 w 216"/>
                  <a:gd name="T41" fmla="*/ 121521 h 341"/>
                  <a:gd name="T42" fmla="*/ 72746 w 216"/>
                  <a:gd name="T43" fmla="*/ 121521 h 341"/>
                  <a:gd name="T44" fmla="*/ 73106 w 216"/>
                  <a:gd name="T45" fmla="*/ 121521 h 341"/>
                  <a:gd name="T46" fmla="*/ 73106 w 216"/>
                  <a:gd name="T47" fmla="*/ 121521 h 341"/>
                  <a:gd name="T48" fmla="*/ 73827 w 216"/>
                  <a:gd name="T49" fmla="*/ 121880 h 341"/>
                  <a:gd name="T50" fmla="*/ 73827 w 216"/>
                  <a:gd name="T51" fmla="*/ 121880 h 341"/>
                  <a:gd name="T52" fmla="*/ 74187 w 216"/>
                  <a:gd name="T53" fmla="*/ 121880 h 341"/>
                  <a:gd name="T54" fmla="*/ 74187 w 216"/>
                  <a:gd name="T55" fmla="*/ 121880 h 341"/>
                  <a:gd name="T56" fmla="*/ 74187 w 216"/>
                  <a:gd name="T57" fmla="*/ 121880 h 341"/>
                  <a:gd name="T58" fmla="*/ 74187 w 216"/>
                  <a:gd name="T59" fmla="*/ 121880 h 341"/>
                  <a:gd name="T60" fmla="*/ 74547 w 216"/>
                  <a:gd name="T61" fmla="*/ 121880 h 341"/>
                  <a:gd name="T62" fmla="*/ 74547 w 216"/>
                  <a:gd name="T63" fmla="*/ 121880 h 341"/>
                  <a:gd name="T64" fmla="*/ 75267 w 216"/>
                  <a:gd name="T65" fmla="*/ 121880 h 341"/>
                  <a:gd name="T66" fmla="*/ 75267 w 216"/>
                  <a:gd name="T67" fmla="*/ 121880 h 341"/>
                  <a:gd name="T68" fmla="*/ 75267 w 216"/>
                  <a:gd name="T69" fmla="*/ 121521 h 341"/>
                  <a:gd name="T70" fmla="*/ 75267 w 216"/>
                  <a:gd name="T71" fmla="*/ 121521 h 341"/>
                  <a:gd name="T72" fmla="*/ 75987 w 216"/>
                  <a:gd name="T73" fmla="*/ 121521 h 341"/>
                  <a:gd name="T74" fmla="*/ 75987 w 216"/>
                  <a:gd name="T75" fmla="*/ 121521 h 341"/>
                  <a:gd name="T76" fmla="*/ 76347 w 216"/>
                  <a:gd name="T77" fmla="*/ 121521 h 341"/>
                  <a:gd name="T78" fmla="*/ 76347 w 216"/>
                  <a:gd name="T79" fmla="*/ 121521 h 341"/>
                  <a:gd name="T80" fmla="*/ 76708 w 216"/>
                  <a:gd name="T81" fmla="*/ 121521 h 341"/>
                  <a:gd name="T82" fmla="*/ 76708 w 216"/>
                  <a:gd name="T83" fmla="*/ 121521 h 341"/>
                  <a:gd name="T84" fmla="*/ 77068 w 216"/>
                  <a:gd name="T85" fmla="*/ 121163 h 341"/>
                  <a:gd name="T86" fmla="*/ 77068 w 216"/>
                  <a:gd name="T87" fmla="*/ 121163 h 341"/>
                  <a:gd name="T88" fmla="*/ 77428 w 216"/>
                  <a:gd name="T89" fmla="*/ 121163 h 341"/>
                  <a:gd name="T90" fmla="*/ 23408 w 216"/>
                  <a:gd name="T91" fmla="*/ 0 h 3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6" h="341">
                    <a:moveTo>
                      <a:pt x="65" y="0"/>
                    </a:moveTo>
                    <a:lnTo>
                      <a:pt x="65" y="0"/>
                    </a:lnTo>
                    <a:cubicBezTo>
                      <a:pt x="64" y="1"/>
                      <a:pt x="63" y="1"/>
                      <a:pt x="62" y="2"/>
                    </a:cubicBezTo>
                    <a:cubicBezTo>
                      <a:pt x="60" y="3"/>
                      <a:pt x="59" y="4"/>
                      <a:pt x="59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5" y="9"/>
                      <a:pt x="0" y="92"/>
                      <a:pt x="28" y="184"/>
                    </a:cubicBezTo>
                    <a:cubicBezTo>
                      <a:pt x="49" y="250"/>
                      <a:pt x="106" y="302"/>
                      <a:pt x="200" y="339"/>
                    </a:cubicBezTo>
                    <a:cubicBezTo>
                      <a:pt x="201" y="339"/>
                      <a:pt x="201" y="339"/>
                      <a:pt x="202" y="339"/>
                    </a:cubicBezTo>
                    <a:lnTo>
                      <a:pt x="203" y="339"/>
                    </a:lnTo>
                    <a:cubicBezTo>
                      <a:pt x="203" y="340"/>
                      <a:pt x="204" y="340"/>
                      <a:pt x="205" y="340"/>
                    </a:cubicBezTo>
                    <a:cubicBezTo>
                      <a:pt x="205" y="340"/>
                      <a:pt x="205" y="340"/>
                      <a:pt x="206" y="340"/>
                    </a:cubicBezTo>
                    <a:cubicBezTo>
                      <a:pt x="207" y="340"/>
                      <a:pt x="207" y="340"/>
                      <a:pt x="207" y="340"/>
                    </a:cubicBezTo>
                    <a:cubicBezTo>
                      <a:pt x="207" y="340"/>
                      <a:pt x="208" y="340"/>
                      <a:pt x="209" y="340"/>
                    </a:cubicBezTo>
                    <a:cubicBezTo>
                      <a:pt x="209" y="340"/>
                      <a:pt x="209" y="340"/>
                      <a:pt x="209" y="339"/>
                    </a:cubicBezTo>
                    <a:cubicBezTo>
                      <a:pt x="210" y="339"/>
                      <a:pt x="210" y="339"/>
                      <a:pt x="211" y="339"/>
                    </a:cubicBezTo>
                    <a:cubicBezTo>
                      <a:pt x="211" y="339"/>
                      <a:pt x="211" y="339"/>
                      <a:pt x="212" y="339"/>
                    </a:cubicBezTo>
                    <a:lnTo>
                      <a:pt x="213" y="339"/>
                    </a:lnTo>
                    <a:cubicBezTo>
                      <a:pt x="213" y="338"/>
                      <a:pt x="214" y="338"/>
                      <a:pt x="214" y="338"/>
                    </a:cubicBezTo>
                    <a:lnTo>
                      <a:pt x="215" y="338"/>
                    </a:lnTo>
                    <a:lnTo>
                      <a:pt x="65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78" name="Freeform 479">
                <a:extLst>
                  <a:ext uri="{FF2B5EF4-FFF2-40B4-BE49-F238E27FC236}">
                    <a16:creationId xmlns="" xmlns:a16="http://schemas.microsoft.com/office/drawing/2014/main" id="{5A38E9B5-5F67-CC40-85C7-D5645713C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1088" y="2355850"/>
                <a:ext cx="69850" cy="122238"/>
              </a:xfrm>
              <a:custGeom>
                <a:avLst/>
                <a:gdLst>
                  <a:gd name="T0" fmla="*/ 53457 w 196"/>
                  <a:gd name="T1" fmla="*/ 121880 h 341"/>
                  <a:gd name="T2" fmla="*/ 53457 w 196"/>
                  <a:gd name="T3" fmla="*/ 121880 h 341"/>
                  <a:gd name="T4" fmla="*/ 53813 w 196"/>
                  <a:gd name="T5" fmla="*/ 121163 h 341"/>
                  <a:gd name="T6" fmla="*/ 53813 w 196"/>
                  <a:gd name="T7" fmla="*/ 121163 h 341"/>
                  <a:gd name="T8" fmla="*/ 54169 w 196"/>
                  <a:gd name="T9" fmla="*/ 121163 h 341"/>
                  <a:gd name="T10" fmla="*/ 54169 w 196"/>
                  <a:gd name="T11" fmla="*/ 121163 h 341"/>
                  <a:gd name="T12" fmla="*/ 54526 w 196"/>
                  <a:gd name="T13" fmla="*/ 120804 h 341"/>
                  <a:gd name="T14" fmla="*/ 54526 w 196"/>
                  <a:gd name="T15" fmla="*/ 120804 h 341"/>
                  <a:gd name="T16" fmla="*/ 54882 w 196"/>
                  <a:gd name="T17" fmla="*/ 120804 h 341"/>
                  <a:gd name="T18" fmla="*/ 54882 w 196"/>
                  <a:gd name="T19" fmla="*/ 120804 h 341"/>
                  <a:gd name="T20" fmla="*/ 54882 w 196"/>
                  <a:gd name="T21" fmla="*/ 120446 h 341"/>
                  <a:gd name="T22" fmla="*/ 54882 w 196"/>
                  <a:gd name="T23" fmla="*/ 120446 h 341"/>
                  <a:gd name="T24" fmla="*/ 55239 w 196"/>
                  <a:gd name="T25" fmla="*/ 120087 h 341"/>
                  <a:gd name="T26" fmla="*/ 55239 w 196"/>
                  <a:gd name="T27" fmla="*/ 120087 h 341"/>
                  <a:gd name="T28" fmla="*/ 55239 w 196"/>
                  <a:gd name="T29" fmla="*/ 119729 h 341"/>
                  <a:gd name="T30" fmla="*/ 55239 w 196"/>
                  <a:gd name="T31" fmla="*/ 119729 h 341"/>
                  <a:gd name="T32" fmla="*/ 55595 w 196"/>
                  <a:gd name="T33" fmla="*/ 119370 h 341"/>
                  <a:gd name="T34" fmla="*/ 55595 w 196"/>
                  <a:gd name="T35" fmla="*/ 119370 h 341"/>
                  <a:gd name="T36" fmla="*/ 55595 w 196"/>
                  <a:gd name="T37" fmla="*/ 119012 h 341"/>
                  <a:gd name="T38" fmla="*/ 55595 w 196"/>
                  <a:gd name="T39" fmla="*/ 119012 h 341"/>
                  <a:gd name="T40" fmla="*/ 55951 w 196"/>
                  <a:gd name="T41" fmla="*/ 118653 h 341"/>
                  <a:gd name="T42" fmla="*/ 55951 w 196"/>
                  <a:gd name="T43" fmla="*/ 118653 h 341"/>
                  <a:gd name="T44" fmla="*/ 57377 w 196"/>
                  <a:gd name="T45" fmla="*/ 35847 h 341"/>
                  <a:gd name="T46" fmla="*/ 57377 w 196"/>
                  <a:gd name="T47" fmla="*/ 35847 h 341"/>
                  <a:gd name="T48" fmla="*/ 3564 w 196"/>
                  <a:gd name="T49" fmla="*/ 358 h 341"/>
                  <a:gd name="T50" fmla="*/ 3564 w 196"/>
                  <a:gd name="T51" fmla="*/ 358 h 341"/>
                  <a:gd name="T52" fmla="*/ 3207 w 196"/>
                  <a:gd name="T53" fmla="*/ 358 h 341"/>
                  <a:gd name="T54" fmla="*/ 3207 w 196"/>
                  <a:gd name="T55" fmla="*/ 358 h 341"/>
                  <a:gd name="T56" fmla="*/ 3207 w 196"/>
                  <a:gd name="T57" fmla="*/ 0 h 341"/>
                  <a:gd name="T58" fmla="*/ 3207 w 196"/>
                  <a:gd name="T59" fmla="*/ 0 h 341"/>
                  <a:gd name="T60" fmla="*/ 3207 w 196"/>
                  <a:gd name="T61" fmla="*/ 358 h 341"/>
                  <a:gd name="T62" fmla="*/ 3207 w 196"/>
                  <a:gd name="T63" fmla="*/ 358 h 341"/>
                  <a:gd name="T64" fmla="*/ 1426 w 196"/>
                  <a:gd name="T65" fmla="*/ 358 h 341"/>
                  <a:gd name="T66" fmla="*/ 1426 w 196"/>
                  <a:gd name="T67" fmla="*/ 358 h 341"/>
                  <a:gd name="T68" fmla="*/ 1426 w 196"/>
                  <a:gd name="T69" fmla="*/ 358 h 341"/>
                  <a:gd name="T70" fmla="*/ 1426 w 196"/>
                  <a:gd name="T71" fmla="*/ 358 h 341"/>
                  <a:gd name="T72" fmla="*/ 0 w 196"/>
                  <a:gd name="T73" fmla="*/ 717 h 341"/>
                  <a:gd name="T74" fmla="*/ 53457 w 196"/>
                  <a:gd name="T75" fmla="*/ 121880 h 3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6" h="341">
                    <a:moveTo>
                      <a:pt x="150" y="340"/>
                    </a:moveTo>
                    <a:lnTo>
                      <a:pt x="150" y="340"/>
                    </a:lnTo>
                    <a:cubicBezTo>
                      <a:pt x="151" y="339"/>
                      <a:pt x="151" y="339"/>
                      <a:pt x="151" y="338"/>
                    </a:cubicBezTo>
                    <a:cubicBezTo>
                      <a:pt x="152" y="338"/>
                      <a:pt x="152" y="338"/>
                      <a:pt x="152" y="338"/>
                    </a:cubicBezTo>
                    <a:lnTo>
                      <a:pt x="153" y="337"/>
                    </a:lnTo>
                    <a:cubicBezTo>
                      <a:pt x="154" y="337"/>
                      <a:pt x="154" y="337"/>
                      <a:pt x="154" y="337"/>
                    </a:cubicBezTo>
                    <a:lnTo>
                      <a:pt x="154" y="336"/>
                    </a:lnTo>
                    <a:cubicBezTo>
                      <a:pt x="154" y="336"/>
                      <a:pt x="155" y="336"/>
                      <a:pt x="155" y="335"/>
                    </a:cubicBezTo>
                    <a:lnTo>
                      <a:pt x="155" y="334"/>
                    </a:lnTo>
                    <a:cubicBezTo>
                      <a:pt x="156" y="334"/>
                      <a:pt x="156" y="333"/>
                      <a:pt x="156" y="333"/>
                    </a:cubicBezTo>
                    <a:cubicBezTo>
                      <a:pt x="156" y="332"/>
                      <a:pt x="156" y="332"/>
                      <a:pt x="156" y="332"/>
                    </a:cubicBezTo>
                    <a:cubicBezTo>
                      <a:pt x="157" y="331"/>
                      <a:pt x="157" y="331"/>
                      <a:pt x="157" y="331"/>
                    </a:cubicBezTo>
                    <a:cubicBezTo>
                      <a:pt x="194" y="237"/>
                      <a:pt x="195" y="160"/>
                      <a:pt x="161" y="100"/>
                    </a:cubicBezTo>
                    <a:cubicBezTo>
                      <a:pt x="112" y="17"/>
                      <a:pt x="14" y="1"/>
                      <a:pt x="10" y="1"/>
                    </a:cubicBezTo>
                    <a:lnTo>
                      <a:pt x="9" y="1"/>
                    </a:lnTo>
                    <a:lnTo>
                      <a:pt x="9" y="0"/>
                    </a:lnTo>
                    <a:cubicBezTo>
                      <a:pt x="9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1"/>
                      <a:pt x="1" y="1"/>
                      <a:pt x="0" y="2"/>
                    </a:cubicBezTo>
                    <a:lnTo>
                      <a:pt x="150" y="34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79" name="Freeform 480">
                <a:extLst>
                  <a:ext uri="{FF2B5EF4-FFF2-40B4-BE49-F238E27FC236}">
                    <a16:creationId xmlns="" xmlns:a16="http://schemas.microsoft.com/office/drawing/2014/main" id="{DDECEB7B-72D8-0B47-A9A9-F8C64BA21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063" y="2008188"/>
                <a:ext cx="133350" cy="47625"/>
              </a:xfrm>
              <a:custGeom>
                <a:avLst/>
                <a:gdLst>
                  <a:gd name="T0" fmla="*/ 0 w 369"/>
                  <a:gd name="T1" fmla="*/ 13349 h 132"/>
                  <a:gd name="T2" fmla="*/ 0 w 369"/>
                  <a:gd name="T3" fmla="*/ 13349 h 132"/>
                  <a:gd name="T4" fmla="*/ 361 w 369"/>
                  <a:gd name="T5" fmla="*/ 14432 h 132"/>
                  <a:gd name="T6" fmla="*/ 361 w 369"/>
                  <a:gd name="T7" fmla="*/ 14432 h 132"/>
                  <a:gd name="T8" fmla="*/ 361 w 369"/>
                  <a:gd name="T9" fmla="*/ 14793 h 132"/>
                  <a:gd name="T10" fmla="*/ 361 w 369"/>
                  <a:gd name="T11" fmla="*/ 14793 h 132"/>
                  <a:gd name="T12" fmla="*/ 723 w 369"/>
                  <a:gd name="T13" fmla="*/ 16236 h 132"/>
                  <a:gd name="T14" fmla="*/ 723 w 369"/>
                  <a:gd name="T15" fmla="*/ 16236 h 132"/>
                  <a:gd name="T16" fmla="*/ 1084 w 369"/>
                  <a:gd name="T17" fmla="*/ 16236 h 132"/>
                  <a:gd name="T18" fmla="*/ 1084 w 369"/>
                  <a:gd name="T19" fmla="*/ 16236 h 132"/>
                  <a:gd name="T20" fmla="*/ 1084 w 369"/>
                  <a:gd name="T21" fmla="*/ 16236 h 132"/>
                  <a:gd name="T22" fmla="*/ 1084 w 369"/>
                  <a:gd name="T23" fmla="*/ 16236 h 132"/>
                  <a:gd name="T24" fmla="*/ 1084 w 369"/>
                  <a:gd name="T25" fmla="*/ 16597 h 132"/>
                  <a:gd name="T26" fmla="*/ 1084 w 369"/>
                  <a:gd name="T27" fmla="*/ 16597 h 132"/>
                  <a:gd name="T28" fmla="*/ 58905 w 369"/>
                  <a:gd name="T29" fmla="*/ 46903 h 132"/>
                  <a:gd name="T30" fmla="*/ 58905 w 369"/>
                  <a:gd name="T31" fmla="*/ 46903 h 132"/>
                  <a:gd name="T32" fmla="*/ 131543 w 369"/>
                  <a:gd name="T33" fmla="*/ 5412 h 132"/>
                  <a:gd name="T34" fmla="*/ 131543 w 369"/>
                  <a:gd name="T35" fmla="*/ 5412 h 132"/>
                  <a:gd name="T36" fmla="*/ 131543 w 369"/>
                  <a:gd name="T37" fmla="*/ 5412 h 132"/>
                  <a:gd name="T38" fmla="*/ 131543 w 369"/>
                  <a:gd name="T39" fmla="*/ 5412 h 132"/>
                  <a:gd name="T40" fmla="*/ 131904 w 369"/>
                  <a:gd name="T41" fmla="*/ 4690 h 132"/>
                  <a:gd name="T42" fmla="*/ 131904 w 369"/>
                  <a:gd name="T43" fmla="*/ 4690 h 132"/>
                  <a:gd name="T44" fmla="*/ 132266 w 369"/>
                  <a:gd name="T45" fmla="*/ 4330 h 132"/>
                  <a:gd name="T46" fmla="*/ 132266 w 369"/>
                  <a:gd name="T47" fmla="*/ 4330 h 132"/>
                  <a:gd name="T48" fmla="*/ 132266 w 369"/>
                  <a:gd name="T49" fmla="*/ 3969 h 132"/>
                  <a:gd name="T50" fmla="*/ 132266 w 369"/>
                  <a:gd name="T51" fmla="*/ 3969 h 132"/>
                  <a:gd name="T52" fmla="*/ 132627 w 369"/>
                  <a:gd name="T53" fmla="*/ 3608 h 132"/>
                  <a:gd name="T54" fmla="*/ 132627 w 369"/>
                  <a:gd name="T55" fmla="*/ 3608 h 132"/>
                  <a:gd name="T56" fmla="*/ 132627 w 369"/>
                  <a:gd name="T57" fmla="*/ 3247 h 132"/>
                  <a:gd name="T58" fmla="*/ 132627 w 369"/>
                  <a:gd name="T59" fmla="*/ 3247 h 132"/>
                  <a:gd name="T60" fmla="*/ 132627 w 369"/>
                  <a:gd name="T61" fmla="*/ 3247 h 132"/>
                  <a:gd name="T62" fmla="*/ 132627 w 369"/>
                  <a:gd name="T63" fmla="*/ 3247 h 132"/>
                  <a:gd name="T64" fmla="*/ 132989 w 369"/>
                  <a:gd name="T65" fmla="*/ 2886 h 132"/>
                  <a:gd name="T66" fmla="*/ 132989 w 369"/>
                  <a:gd name="T67" fmla="*/ 2886 h 132"/>
                  <a:gd name="T68" fmla="*/ 132989 w 369"/>
                  <a:gd name="T69" fmla="*/ 2526 h 132"/>
                  <a:gd name="T70" fmla="*/ 132989 w 369"/>
                  <a:gd name="T71" fmla="*/ 2526 h 132"/>
                  <a:gd name="T72" fmla="*/ 132989 w 369"/>
                  <a:gd name="T73" fmla="*/ 1804 h 132"/>
                  <a:gd name="T74" fmla="*/ 132989 w 369"/>
                  <a:gd name="T75" fmla="*/ 1804 h 132"/>
                  <a:gd name="T76" fmla="*/ 132989 w 369"/>
                  <a:gd name="T77" fmla="*/ 1443 h 132"/>
                  <a:gd name="T78" fmla="*/ 132989 w 369"/>
                  <a:gd name="T79" fmla="*/ 1443 h 132"/>
                  <a:gd name="T80" fmla="*/ 132989 w 369"/>
                  <a:gd name="T81" fmla="*/ 722 h 132"/>
                  <a:gd name="T82" fmla="*/ 132989 w 369"/>
                  <a:gd name="T83" fmla="*/ 722 h 132"/>
                  <a:gd name="T84" fmla="*/ 132989 w 369"/>
                  <a:gd name="T85" fmla="*/ 361 h 132"/>
                  <a:gd name="T86" fmla="*/ 132989 w 369"/>
                  <a:gd name="T87" fmla="*/ 361 h 132"/>
                  <a:gd name="T88" fmla="*/ 132989 w 369"/>
                  <a:gd name="T89" fmla="*/ 0 h 132"/>
                  <a:gd name="T90" fmla="*/ 0 w 369"/>
                  <a:gd name="T91" fmla="*/ 13349 h 1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69" h="132">
                    <a:moveTo>
                      <a:pt x="0" y="37"/>
                    </a:moveTo>
                    <a:lnTo>
                      <a:pt x="0" y="37"/>
                    </a:lnTo>
                    <a:cubicBezTo>
                      <a:pt x="0" y="38"/>
                      <a:pt x="1" y="39"/>
                      <a:pt x="1" y="4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2"/>
                      <a:pt x="2" y="43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lnTo>
                      <a:pt x="3" y="46"/>
                    </a:lnTo>
                    <a:cubicBezTo>
                      <a:pt x="6" y="49"/>
                      <a:pt x="67" y="128"/>
                      <a:pt x="163" y="130"/>
                    </a:cubicBezTo>
                    <a:cubicBezTo>
                      <a:pt x="233" y="131"/>
                      <a:pt x="300" y="92"/>
                      <a:pt x="364" y="15"/>
                    </a:cubicBezTo>
                    <a:cubicBezTo>
                      <a:pt x="365" y="14"/>
                      <a:pt x="365" y="13"/>
                      <a:pt x="365" y="13"/>
                    </a:cubicBezTo>
                    <a:cubicBezTo>
                      <a:pt x="365" y="13"/>
                      <a:pt x="366" y="13"/>
                      <a:pt x="366" y="12"/>
                    </a:cubicBezTo>
                    <a:cubicBezTo>
                      <a:pt x="366" y="12"/>
                      <a:pt x="366" y="12"/>
                      <a:pt x="366" y="11"/>
                    </a:cubicBezTo>
                    <a:cubicBezTo>
                      <a:pt x="366" y="10"/>
                      <a:pt x="366" y="10"/>
                      <a:pt x="367" y="10"/>
                    </a:cubicBezTo>
                    <a:cubicBezTo>
                      <a:pt x="367" y="9"/>
                      <a:pt x="367" y="9"/>
                      <a:pt x="367" y="9"/>
                    </a:cubicBezTo>
                    <a:cubicBezTo>
                      <a:pt x="368" y="8"/>
                      <a:pt x="368" y="8"/>
                      <a:pt x="368" y="8"/>
                    </a:cubicBezTo>
                    <a:cubicBezTo>
                      <a:pt x="368" y="7"/>
                      <a:pt x="368" y="7"/>
                      <a:pt x="368" y="7"/>
                    </a:cubicBezTo>
                    <a:cubicBezTo>
                      <a:pt x="368" y="6"/>
                      <a:pt x="368" y="5"/>
                      <a:pt x="368" y="5"/>
                    </a:cubicBezTo>
                    <a:lnTo>
                      <a:pt x="368" y="4"/>
                    </a:lnTo>
                    <a:cubicBezTo>
                      <a:pt x="368" y="3"/>
                      <a:pt x="368" y="3"/>
                      <a:pt x="368" y="2"/>
                    </a:cubicBezTo>
                    <a:cubicBezTo>
                      <a:pt x="368" y="2"/>
                      <a:pt x="368" y="2"/>
                      <a:pt x="368" y="1"/>
                    </a:cubicBezTo>
                    <a:lnTo>
                      <a:pt x="368" y="0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80" name="Freeform 481">
                <a:extLst>
                  <a:ext uri="{FF2B5EF4-FFF2-40B4-BE49-F238E27FC236}">
                    <a16:creationId xmlns="" xmlns:a16="http://schemas.microsoft.com/office/drawing/2014/main" id="{ACC05B72-9096-9948-A52D-6C1A964E8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063" y="1971675"/>
                <a:ext cx="133350" cy="49213"/>
              </a:xfrm>
              <a:custGeom>
                <a:avLst/>
                <a:gdLst>
                  <a:gd name="T0" fmla="*/ 132989 w 369"/>
                  <a:gd name="T1" fmla="*/ 35563 h 137"/>
                  <a:gd name="T2" fmla="*/ 132989 w 369"/>
                  <a:gd name="T3" fmla="*/ 35563 h 137"/>
                  <a:gd name="T4" fmla="*/ 132627 w 369"/>
                  <a:gd name="T5" fmla="*/ 35203 h 137"/>
                  <a:gd name="T6" fmla="*/ 132627 w 369"/>
                  <a:gd name="T7" fmla="*/ 35203 h 137"/>
                  <a:gd name="T8" fmla="*/ 132266 w 369"/>
                  <a:gd name="T9" fmla="*/ 34844 h 137"/>
                  <a:gd name="T10" fmla="*/ 132266 w 369"/>
                  <a:gd name="T11" fmla="*/ 34844 h 137"/>
                  <a:gd name="T12" fmla="*/ 132266 w 369"/>
                  <a:gd name="T13" fmla="*/ 34485 h 137"/>
                  <a:gd name="T14" fmla="*/ 132266 w 369"/>
                  <a:gd name="T15" fmla="*/ 34485 h 137"/>
                  <a:gd name="T16" fmla="*/ 132266 w 369"/>
                  <a:gd name="T17" fmla="*/ 34126 h 137"/>
                  <a:gd name="T18" fmla="*/ 132266 w 369"/>
                  <a:gd name="T19" fmla="*/ 34126 h 137"/>
                  <a:gd name="T20" fmla="*/ 132266 w 369"/>
                  <a:gd name="T21" fmla="*/ 33767 h 137"/>
                  <a:gd name="T22" fmla="*/ 132266 w 369"/>
                  <a:gd name="T23" fmla="*/ 33767 h 137"/>
                  <a:gd name="T24" fmla="*/ 131904 w 369"/>
                  <a:gd name="T25" fmla="*/ 33407 h 137"/>
                  <a:gd name="T26" fmla="*/ 131904 w 369"/>
                  <a:gd name="T27" fmla="*/ 33407 h 137"/>
                  <a:gd name="T28" fmla="*/ 131543 w 369"/>
                  <a:gd name="T29" fmla="*/ 33048 h 137"/>
                  <a:gd name="T30" fmla="*/ 131543 w 369"/>
                  <a:gd name="T31" fmla="*/ 33048 h 137"/>
                  <a:gd name="T32" fmla="*/ 131182 w 369"/>
                  <a:gd name="T33" fmla="*/ 32689 h 137"/>
                  <a:gd name="T34" fmla="*/ 131182 w 369"/>
                  <a:gd name="T35" fmla="*/ 32689 h 137"/>
                  <a:gd name="T36" fmla="*/ 130820 w 369"/>
                  <a:gd name="T37" fmla="*/ 32689 h 137"/>
                  <a:gd name="T38" fmla="*/ 130820 w 369"/>
                  <a:gd name="T39" fmla="*/ 32689 h 137"/>
                  <a:gd name="T40" fmla="*/ 130820 w 369"/>
                  <a:gd name="T41" fmla="*/ 32330 h 137"/>
                  <a:gd name="T42" fmla="*/ 130820 w 369"/>
                  <a:gd name="T43" fmla="*/ 32330 h 137"/>
                  <a:gd name="T44" fmla="*/ 51678 w 369"/>
                  <a:gd name="T45" fmla="*/ 5029 h 137"/>
                  <a:gd name="T46" fmla="*/ 51678 w 369"/>
                  <a:gd name="T47" fmla="*/ 5029 h 137"/>
                  <a:gd name="T48" fmla="*/ 723 w 369"/>
                  <a:gd name="T49" fmla="*/ 45621 h 137"/>
                  <a:gd name="T50" fmla="*/ 723 w 369"/>
                  <a:gd name="T51" fmla="*/ 45621 h 137"/>
                  <a:gd name="T52" fmla="*/ 361 w 369"/>
                  <a:gd name="T53" fmla="*/ 45621 h 137"/>
                  <a:gd name="T54" fmla="*/ 361 w 369"/>
                  <a:gd name="T55" fmla="*/ 45621 h 137"/>
                  <a:gd name="T56" fmla="*/ 361 w 369"/>
                  <a:gd name="T57" fmla="*/ 45621 h 137"/>
                  <a:gd name="T58" fmla="*/ 361 w 369"/>
                  <a:gd name="T59" fmla="*/ 45621 h 137"/>
                  <a:gd name="T60" fmla="*/ 361 w 369"/>
                  <a:gd name="T61" fmla="*/ 45980 h 137"/>
                  <a:gd name="T62" fmla="*/ 361 w 369"/>
                  <a:gd name="T63" fmla="*/ 45980 h 137"/>
                  <a:gd name="T64" fmla="*/ 0 w 369"/>
                  <a:gd name="T65" fmla="*/ 47058 h 137"/>
                  <a:gd name="T66" fmla="*/ 0 w 369"/>
                  <a:gd name="T67" fmla="*/ 47058 h 137"/>
                  <a:gd name="T68" fmla="*/ 0 w 369"/>
                  <a:gd name="T69" fmla="*/ 47417 h 137"/>
                  <a:gd name="T70" fmla="*/ 0 w 369"/>
                  <a:gd name="T71" fmla="*/ 47417 h 137"/>
                  <a:gd name="T72" fmla="*/ 0 w 369"/>
                  <a:gd name="T73" fmla="*/ 48854 h 137"/>
                  <a:gd name="T74" fmla="*/ 132989 w 369"/>
                  <a:gd name="T75" fmla="*/ 35563 h 1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69" h="137">
                    <a:moveTo>
                      <a:pt x="368" y="99"/>
                    </a:moveTo>
                    <a:lnTo>
                      <a:pt x="368" y="99"/>
                    </a:lnTo>
                    <a:cubicBezTo>
                      <a:pt x="367" y="99"/>
                      <a:pt x="367" y="98"/>
                      <a:pt x="367" y="98"/>
                    </a:cubicBezTo>
                    <a:lnTo>
                      <a:pt x="366" y="97"/>
                    </a:lnTo>
                    <a:lnTo>
                      <a:pt x="366" y="96"/>
                    </a:lnTo>
                    <a:cubicBezTo>
                      <a:pt x="366" y="96"/>
                      <a:pt x="366" y="96"/>
                      <a:pt x="366" y="95"/>
                    </a:cubicBezTo>
                    <a:cubicBezTo>
                      <a:pt x="366" y="95"/>
                      <a:pt x="366" y="95"/>
                      <a:pt x="366" y="94"/>
                    </a:cubicBezTo>
                    <a:cubicBezTo>
                      <a:pt x="365" y="94"/>
                      <a:pt x="365" y="94"/>
                      <a:pt x="365" y="93"/>
                    </a:cubicBezTo>
                    <a:lnTo>
                      <a:pt x="364" y="92"/>
                    </a:lnTo>
                    <a:cubicBezTo>
                      <a:pt x="364" y="92"/>
                      <a:pt x="364" y="92"/>
                      <a:pt x="363" y="91"/>
                    </a:cubicBezTo>
                    <a:lnTo>
                      <a:pt x="362" y="91"/>
                    </a:lnTo>
                    <a:cubicBezTo>
                      <a:pt x="362" y="90"/>
                      <a:pt x="362" y="90"/>
                      <a:pt x="362" y="90"/>
                    </a:cubicBezTo>
                    <a:cubicBezTo>
                      <a:pt x="284" y="26"/>
                      <a:pt x="211" y="0"/>
                      <a:pt x="143" y="14"/>
                    </a:cubicBezTo>
                    <a:cubicBezTo>
                      <a:pt x="49" y="34"/>
                      <a:pt x="3" y="122"/>
                      <a:pt x="2" y="127"/>
                    </a:cubicBezTo>
                    <a:cubicBezTo>
                      <a:pt x="2" y="127"/>
                      <a:pt x="2" y="127"/>
                      <a:pt x="1" y="127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9"/>
                      <a:pt x="0" y="130"/>
                      <a:pt x="0" y="131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3"/>
                      <a:pt x="0" y="135"/>
                      <a:pt x="0" y="136"/>
                    </a:cubicBezTo>
                    <a:lnTo>
                      <a:pt x="368" y="9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81" name="Freeform 482">
                <a:extLst>
                  <a:ext uri="{FF2B5EF4-FFF2-40B4-BE49-F238E27FC236}">
                    <a16:creationId xmlns="" xmlns:a16="http://schemas.microsoft.com/office/drawing/2014/main" id="{D538E4DC-3716-224C-B334-002D395B0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188" y="1971675"/>
                <a:ext cx="430212" cy="327025"/>
              </a:xfrm>
              <a:custGeom>
                <a:avLst/>
                <a:gdLst>
                  <a:gd name="T0" fmla="*/ 0 w 1195"/>
                  <a:gd name="T1" fmla="*/ 0 h 907"/>
                  <a:gd name="T2" fmla="*/ 0 w 1195"/>
                  <a:gd name="T3" fmla="*/ 0 h 907"/>
                  <a:gd name="T4" fmla="*/ 429852 w 1195"/>
                  <a:gd name="T5" fmla="*/ 326664 h 9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95" h="907">
                    <a:moveTo>
                      <a:pt x="0" y="0"/>
                    </a:moveTo>
                    <a:lnTo>
                      <a:pt x="0" y="0"/>
                    </a:lnTo>
                    <a:cubicBezTo>
                      <a:pt x="311" y="46"/>
                      <a:pt x="831" y="200"/>
                      <a:pt x="1194" y="906"/>
                    </a:cubicBezTo>
                  </a:path>
                </a:pathLst>
              </a:custGeom>
              <a:noFill/>
              <a:ln w="1260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8" name="Group 12">
              <a:extLst>
                <a:ext uri="{FF2B5EF4-FFF2-40B4-BE49-F238E27FC236}">
                  <a16:creationId xmlns="" xmlns:a16="http://schemas.microsoft.com/office/drawing/2014/main" id="{FA5CA6A2-AC41-B845-99AB-D26A0D59AC0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944717" y="3169623"/>
              <a:ext cx="2530014" cy="4698598"/>
              <a:chOff x="5016500" y="3978275"/>
              <a:chExt cx="1644650" cy="3054350"/>
            </a:xfrm>
          </p:grpSpPr>
          <p:sp>
            <p:nvSpPr>
              <p:cNvPr id="121" name="Freeform 1">
                <a:extLst>
                  <a:ext uri="{FF2B5EF4-FFF2-40B4-BE49-F238E27FC236}">
                    <a16:creationId xmlns="" xmlns:a16="http://schemas.microsoft.com/office/drawing/2014/main" id="{E91E720A-27B0-5A43-BDBB-6E684779B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5575" y="6197600"/>
                <a:ext cx="155575" cy="73025"/>
              </a:xfrm>
              <a:custGeom>
                <a:avLst/>
                <a:gdLst>
                  <a:gd name="T0" fmla="*/ 0 w 431"/>
                  <a:gd name="T1" fmla="*/ 0 h 204"/>
                  <a:gd name="T2" fmla="*/ 0 w 431"/>
                  <a:gd name="T3" fmla="*/ 0 h 204"/>
                  <a:gd name="T4" fmla="*/ 0 w 431"/>
                  <a:gd name="T5" fmla="*/ 1790 h 204"/>
                  <a:gd name="T6" fmla="*/ 0 w 431"/>
                  <a:gd name="T7" fmla="*/ 1790 h 204"/>
                  <a:gd name="T8" fmla="*/ 0 w 431"/>
                  <a:gd name="T9" fmla="*/ 2148 h 204"/>
                  <a:gd name="T10" fmla="*/ 0 w 431"/>
                  <a:gd name="T11" fmla="*/ 2148 h 204"/>
                  <a:gd name="T12" fmla="*/ 0 w 431"/>
                  <a:gd name="T13" fmla="*/ 3580 h 204"/>
                  <a:gd name="T14" fmla="*/ 0 w 431"/>
                  <a:gd name="T15" fmla="*/ 3580 h 204"/>
                  <a:gd name="T16" fmla="*/ 0 w 431"/>
                  <a:gd name="T17" fmla="*/ 3580 h 204"/>
                  <a:gd name="T18" fmla="*/ 0 w 431"/>
                  <a:gd name="T19" fmla="*/ 3580 h 204"/>
                  <a:gd name="T20" fmla="*/ 0 w 431"/>
                  <a:gd name="T21" fmla="*/ 3938 h 204"/>
                  <a:gd name="T22" fmla="*/ 0 w 431"/>
                  <a:gd name="T23" fmla="*/ 3938 h 204"/>
                  <a:gd name="T24" fmla="*/ 0 w 431"/>
                  <a:gd name="T25" fmla="*/ 4296 h 204"/>
                  <a:gd name="T26" fmla="*/ 0 w 431"/>
                  <a:gd name="T27" fmla="*/ 4296 h 204"/>
                  <a:gd name="T28" fmla="*/ 52701 w 431"/>
                  <a:gd name="T29" fmla="*/ 61928 h 204"/>
                  <a:gd name="T30" fmla="*/ 52701 w 431"/>
                  <a:gd name="T31" fmla="*/ 61928 h 204"/>
                  <a:gd name="T32" fmla="*/ 151604 w 431"/>
                  <a:gd name="T33" fmla="*/ 45820 h 204"/>
                  <a:gd name="T34" fmla="*/ 151604 w 431"/>
                  <a:gd name="T35" fmla="*/ 45820 h 204"/>
                  <a:gd name="T36" fmla="*/ 151604 w 431"/>
                  <a:gd name="T37" fmla="*/ 45462 h 204"/>
                  <a:gd name="T38" fmla="*/ 151604 w 431"/>
                  <a:gd name="T39" fmla="*/ 45462 h 204"/>
                  <a:gd name="T40" fmla="*/ 152326 w 431"/>
                  <a:gd name="T41" fmla="*/ 45104 h 204"/>
                  <a:gd name="T42" fmla="*/ 152326 w 431"/>
                  <a:gd name="T43" fmla="*/ 45104 h 204"/>
                  <a:gd name="T44" fmla="*/ 152687 w 431"/>
                  <a:gd name="T45" fmla="*/ 44746 h 204"/>
                  <a:gd name="T46" fmla="*/ 152687 w 431"/>
                  <a:gd name="T47" fmla="*/ 44746 h 204"/>
                  <a:gd name="T48" fmla="*/ 153048 w 431"/>
                  <a:gd name="T49" fmla="*/ 44388 h 204"/>
                  <a:gd name="T50" fmla="*/ 153048 w 431"/>
                  <a:gd name="T51" fmla="*/ 44388 h 204"/>
                  <a:gd name="T52" fmla="*/ 153409 w 431"/>
                  <a:gd name="T53" fmla="*/ 44030 h 204"/>
                  <a:gd name="T54" fmla="*/ 153409 w 431"/>
                  <a:gd name="T55" fmla="*/ 44030 h 204"/>
                  <a:gd name="T56" fmla="*/ 153770 w 431"/>
                  <a:gd name="T57" fmla="*/ 43672 h 204"/>
                  <a:gd name="T58" fmla="*/ 153770 w 431"/>
                  <a:gd name="T59" fmla="*/ 43672 h 204"/>
                  <a:gd name="T60" fmla="*/ 153770 w 431"/>
                  <a:gd name="T61" fmla="*/ 43672 h 204"/>
                  <a:gd name="T62" fmla="*/ 153770 w 431"/>
                  <a:gd name="T63" fmla="*/ 43672 h 204"/>
                  <a:gd name="T64" fmla="*/ 154131 w 431"/>
                  <a:gd name="T65" fmla="*/ 42956 h 204"/>
                  <a:gd name="T66" fmla="*/ 154131 w 431"/>
                  <a:gd name="T67" fmla="*/ 42956 h 204"/>
                  <a:gd name="T68" fmla="*/ 154492 w 431"/>
                  <a:gd name="T69" fmla="*/ 42598 h 204"/>
                  <a:gd name="T70" fmla="*/ 154492 w 431"/>
                  <a:gd name="T71" fmla="*/ 42598 h 204"/>
                  <a:gd name="T72" fmla="*/ 154492 w 431"/>
                  <a:gd name="T73" fmla="*/ 42240 h 204"/>
                  <a:gd name="T74" fmla="*/ 154492 w 431"/>
                  <a:gd name="T75" fmla="*/ 42240 h 204"/>
                  <a:gd name="T76" fmla="*/ 154853 w 431"/>
                  <a:gd name="T77" fmla="*/ 41524 h 204"/>
                  <a:gd name="T78" fmla="*/ 154853 w 431"/>
                  <a:gd name="T79" fmla="*/ 41524 h 204"/>
                  <a:gd name="T80" fmla="*/ 154853 w 431"/>
                  <a:gd name="T81" fmla="*/ 41166 h 204"/>
                  <a:gd name="T82" fmla="*/ 154853 w 431"/>
                  <a:gd name="T83" fmla="*/ 41166 h 204"/>
                  <a:gd name="T84" fmla="*/ 155214 w 431"/>
                  <a:gd name="T85" fmla="*/ 40450 h 204"/>
                  <a:gd name="T86" fmla="*/ 155214 w 431"/>
                  <a:gd name="T87" fmla="*/ 40450 h 204"/>
                  <a:gd name="T88" fmla="*/ 155214 w 431"/>
                  <a:gd name="T89" fmla="*/ 40092 h 204"/>
                  <a:gd name="T90" fmla="*/ 0 w 431"/>
                  <a:gd name="T91" fmla="*/ 0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31" h="20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lnTo>
                      <a:pt x="0" y="12"/>
                    </a:lnTo>
                    <a:cubicBezTo>
                      <a:pt x="2" y="17"/>
                      <a:pt x="39" y="131"/>
                      <a:pt x="146" y="173"/>
                    </a:cubicBezTo>
                    <a:cubicBezTo>
                      <a:pt x="223" y="203"/>
                      <a:pt x="315" y="188"/>
                      <a:pt x="420" y="128"/>
                    </a:cubicBezTo>
                    <a:cubicBezTo>
                      <a:pt x="420" y="128"/>
                      <a:pt x="420" y="128"/>
                      <a:pt x="420" y="127"/>
                    </a:cubicBezTo>
                    <a:cubicBezTo>
                      <a:pt x="421" y="127"/>
                      <a:pt x="421" y="126"/>
                      <a:pt x="422" y="126"/>
                    </a:cubicBezTo>
                    <a:cubicBezTo>
                      <a:pt x="422" y="126"/>
                      <a:pt x="423" y="126"/>
                      <a:pt x="423" y="125"/>
                    </a:cubicBezTo>
                    <a:lnTo>
                      <a:pt x="424" y="124"/>
                    </a:lnTo>
                    <a:cubicBezTo>
                      <a:pt x="425" y="124"/>
                      <a:pt x="425" y="123"/>
                      <a:pt x="425" y="123"/>
                    </a:cubicBezTo>
                    <a:cubicBezTo>
                      <a:pt x="426" y="123"/>
                      <a:pt x="426" y="123"/>
                      <a:pt x="426" y="122"/>
                    </a:cubicBezTo>
                    <a:cubicBezTo>
                      <a:pt x="426" y="122"/>
                      <a:pt x="427" y="121"/>
                      <a:pt x="427" y="120"/>
                    </a:cubicBezTo>
                    <a:cubicBezTo>
                      <a:pt x="427" y="120"/>
                      <a:pt x="427" y="120"/>
                      <a:pt x="428" y="119"/>
                    </a:cubicBezTo>
                    <a:cubicBezTo>
                      <a:pt x="428" y="119"/>
                      <a:pt x="428" y="119"/>
                      <a:pt x="428" y="118"/>
                    </a:cubicBezTo>
                    <a:cubicBezTo>
                      <a:pt x="428" y="118"/>
                      <a:pt x="428" y="117"/>
                      <a:pt x="429" y="116"/>
                    </a:cubicBezTo>
                    <a:cubicBezTo>
                      <a:pt x="429" y="116"/>
                      <a:pt x="429" y="116"/>
                      <a:pt x="429" y="115"/>
                    </a:cubicBezTo>
                    <a:cubicBezTo>
                      <a:pt x="429" y="114"/>
                      <a:pt x="430" y="114"/>
                      <a:pt x="430" y="113"/>
                    </a:cubicBezTo>
                    <a:cubicBezTo>
                      <a:pt x="430" y="113"/>
                      <a:pt x="430" y="113"/>
                      <a:pt x="430" y="112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2" name="Freeform 2">
                <a:extLst>
                  <a:ext uri="{FF2B5EF4-FFF2-40B4-BE49-F238E27FC236}">
                    <a16:creationId xmlns="" xmlns:a16="http://schemas.microsoft.com/office/drawing/2014/main" id="{9416916C-F761-E348-9B61-41F6D16ED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5575" y="6162675"/>
                <a:ext cx="155575" cy="74613"/>
              </a:xfrm>
              <a:custGeom>
                <a:avLst/>
                <a:gdLst>
                  <a:gd name="T0" fmla="*/ 155214 w 431"/>
                  <a:gd name="T1" fmla="*/ 74253 h 207"/>
                  <a:gd name="T2" fmla="*/ 155214 w 431"/>
                  <a:gd name="T3" fmla="*/ 74253 h 207"/>
                  <a:gd name="T4" fmla="*/ 155214 w 431"/>
                  <a:gd name="T5" fmla="*/ 73532 h 207"/>
                  <a:gd name="T6" fmla="*/ 155214 w 431"/>
                  <a:gd name="T7" fmla="*/ 73532 h 207"/>
                  <a:gd name="T8" fmla="*/ 155214 w 431"/>
                  <a:gd name="T9" fmla="*/ 73171 h 207"/>
                  <a:gd name="T10" fmla="*/ 155214 w 431"/>
                  <a:gd name="T11" fmla="*/ 73171 h 207"/>
                  <a:gd name="T12" fmla="*/ 155214 w 431"/>
                  <a:gd name="T13" fmla="*/ 72811 h 207"/>
                  <a:gd name="T14" fmla="*/ 155214 w 431"/>
                  <a:gd name="T15" fmla="*/ 72811 h 207"/>
                  <a:gd name="T16" fmla="*/ 155214 w 431"/>
                  <a:gd name="T17" fmla="*/ 72450 h 207"/>
                  <a:gd name="T18" fmla="*/ 155214 w 431"/>
                  <a:gd name="T19" fmla="*/ 72450 h 207"/>
                  <a:gd name="T20" fmla="*/ 155214 w 431"/>
                  <a:gd name="T21" fmla="*/ 72090 h 207"/>
                  <a:gd name="T22" fmla="*/ 155214 w 431"/>
                  <a:gd name="T23" fmla="*/ 72090 h 207"/>
                  <a:gd name="T24" fmla="*/ 154853 w 431"/>
                  <a:gd name="T25" fmla="*/ 71369 h 207"/>
                  <a:gd name="T26" fmla="*/ 154853 w 431"/>
                  <a:gd name="T27" fmla="*/ 71369 h 207"/>
                  <a:gd name="T28" fmla="*/ 154853 w 431"/>
                  <a:gd name="T29" fmla="*/ 71009 h 207"/>
                  <a:gd name="T30" fmla="*/ 154853 w 431"/>
                  <a:gd name="T31" fmla="*/ 71009 h 207"/>
                  <a:gd name="T32" fmla="*/ 154492 w 431"/>
                  <a:gd name="T33" fmla="*/ 70648 h 207"/>
                  <a:gd name="T34" fmla="*/ 154492 w 431"/>
                  <a:gd name="T35" fmla="*/ 70648 h 207"/>
                  <a:gd name="T36" fmla="*/ 154131 w 431"/>
                  <a:gd name="T37" fmla="*/ 69927 h 207"/>
                  <a:gd name="T38" fmla="*/ 154131 w 431"/>
                  <a:gd name="T39" fmla="*/ 69927 h 207"/>
                  <a:gd name="T40" fmla="*/ 154131 w 431"/>
                  <a:gd name="T41" fmla="*/ 69567 h 207"/>
                  <a:gd name="T42" fmla="*/ 154131 w 431"/>
                  <a:gd name="T43" fmla="*/ 69567 h 207"/>
                  <a:gd name="T44" fmla="*/ 76885 w 431"/>
                  <a:gd name="T45" fmla="*/ 6488 h 207"/>
                  <a:gd name="T46" fmla="*/ 76885 w 431"/>
                  <a:gd name="T47" fmla="*/ 6488 h 207"/>
                  <a:gd name="T48" fmla="*/ 2166 w 431"/>
                  <a:gd name="T49" fmla="*/ 30278 h 207"/>
                  <a:gd name="T50" fmla="*/ 2166 w 431"/>
                  <a:gd name="T51" fmla="*/ 30278 h 207"/>
                  <a:gd name="T52" fmla="*/ 2166 w 431"/>
                  <a:gd name="T53" fmla="*/ 30638 h 207"/>
                  <a:gd name="T54" fmla="*/ 2166 w 431"/>
                  <a:gd name="T55" fmla="*/ 30638 h 207"/>
                  <a:gd name="T56" fmla="*/ 1805 w 431"/>
                  <a:gd name="T57" fmla="*/ 30638 h 207"/>
                  <a:gd name="T58" fmla="*/ 1805 w 431"/>
                  <a:gd name="T59" fmla="*/ 30638 h 207"/>
                  <a:gd name="T60" fmla="*/ 1805 w 431"/>
                  <a:gd name="T61" fmla="*/ 30999 h 207"/>
                  <a:gd name="T62" fmla="*/ 1805 w 431"/>
                  <a:gd name="T63" fmla="*/ 30999 h 207"/>
                  <a:gd name="T64" fmla="*/ 722 w 431"/>
                  <a:gd name="T65" fmla="*/ 32080 h 207"/>
                  <a:gd name="T66" fmla="*/ 722 w 431"/>
                  <a:gd name="T67" fmla="*/ 32080 h 207"/>
                  <a:gd name="T68" fmla="*/ 722 w 431"/>
                  <a:gd name="T69" fmla="*/ 32440 h 207"/>
                  <a:gd name="T70" fmla="*/ 722 w 431"/>
                  <a:gd name="T71" fmla="*/ 32440 h 207"/>
                  <a:gd name="T72" fmla="*/ 0 w 431"/>
                  <a:gd name="T73" fmla="*/ 33882 h 207"/>
                  <a:gd name="T74" fmla="*/ 155214 w 431"/>
                  <a:gd name="T75" fmla="*/ 74253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31" h="207">
                    <a:moveTo>
                      <a:pt x="430" y="206"/>
                    </a:moveTo>
                    <a:lnTo>
                      <a:pt x="430" y="206"/>
                    </a:lnTo>
                    <a:cubicBezTo>
                      <a:pt x="430" y="206"/>
                      <a:pt x="430" y="205"/>
                      <a:pt x="430" y="204"/>
                    </a:cubicBezTo>
                    <a:cubicBezTo>
                      <a:pt x="430" y="204"/>
                      <a:pt x="430" y="204"/>
                      <a:pt x="430" y="203"/>
                    </a:cubicBezTo>
                    <a:lnTo>
                      <a:pt x="430" y="202"/>
                    </a:lnTo>
                    <a:cubicBezTo>
                      <a:pt x="430" y="202"/>
                      <a:pt x="430" y="202"/>
                      <a:pt x="430" y="201"/>
                    </a:cubicBezTo>
                    <a:lnTo>
                      <a:pt x="430" y="200"/>
                    </a:lnTo>
                    <a:cubicBezTo>
                      <a:pt x="430" y="200"/>
                      <a:pt x="430" y="199"/>
                      <a:pt x="429" y="198"/>
                    </a:cubicBezTo>
                    <a:lnTo>
                      <a:pt x="429" y="197"/>
                    </a:lnTo>
                    <a:cubicBezTo>
                      <a:pt x="428" y="197"/>
                      <a:pt x="428" y="196"/>
                      <a:pt x="428" y="196"/>
                    </a:cubicBezTo>
                    <a:cubicBezTo>
                      <a:pt x="428" y="196"/>
                      <a:pt x="428" y="195"/>
                      <a:pt x="427" y="194"/>
                    </a:cubicBezTo>
                    <a:cubicBezTo>
                      <a:pt x="427" y="194"/>
                      <a:pt x="427" y="194"/>
                      <a:pt x="427" y="193"/>
                    </a:cubicBezTo>
                    <a:cubicBezTo>
                      <a:pt x="367" y="89"/>
                      <a:pt x="295" y="30"/>
                      <a:pt x="213" y="18"/>
                    </a:cubicBezTo>
                    <a:cubicBezTo>
                      <a:pt x="98" y="0"/>
                      <a:pt x="10" y="81"/>
                      <a:pt x="6" y="84"/>
                    </a:cubicBezTo>
                    <a:lnTo>
                      <a:pt x="6" y="85"/>
                    </a:lnTo>
                    <a:cubicBezTo>
                      <a:pt x="6" y="85"/>
                      <a:pt x="6" y="85"/>
                      <a:pt x="5" y="85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7"/>
                      <a:pt x="3" y="88"/>
                      <a:pt x="2" y="89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2" y="91"/>
                      <a:pt x="1" y="93"/>
                      <a:pt x="0" y="94"/>
                    </a:cubicBezTo>
                    <a:lnTo>
                      <a:pt x="430" y="20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3" name="Freeform 3">
                <a:extLst>
                  <a:ext uri="{FF2B5EF4-FFF2-40B4-BE49-F238E27FC236}">
                    <a16:creationId xmlns="" xmlns:a16="http://schemas.microsoft.com/office/drawing/2014/main" id="{F7B84A23-814E-9044-B63E-15E28142C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1588" y="6221413"/>
                <a:ext cx="125412" cy="114300"/>
              </a:xfrm>
              <a:custGeom>
                <a:avLst/>
                <a:gdLst>
                  <a:gd name="T0" fmla="*/ 10750 w 350"/>
                  <a:gd name="T1" fmla="*/ 0 h 319"/>
                  <a:gd name="T2" fmla="*/ 10750 w 350"/>
                  <a:gd name="T3" fmla="*/ 0 h 319"/>
                  <a:gd name="T4" fmla="*/ 9675 w 350"/>
                  <a:gd name="T5" fmla="*/ 1433 h 319"/>
                  <a:gd name="T6" fmla="*/ 9675 w 350"/>
                  <a:gd name="T7" fmla="*/ 1433 h 319"/>
                  <a:gd name="T8" fmla="*/ 9316 w 350"/>
                  <a:gd name="T9" fmla="*/ 1792 h 319"/>
                  <a:gd name="T10" fmla="*/ 9316 w 350"/>
                  <a:gd name="T11" fmla="*/ 1792 h 319"/>
                  <a:gd name="T12" fmla="*/ 8958 w 350"/>
                  <a:gd name="T13" fmla="*/ 3225 h 319"/>
                  <a:gd name="T14" fmla="*/ 8958 w 350"/>
                  <a:gd name="T15" fmla="*/ 3225 h 319"/>
                  <a:gd name="T16" fmla="*/ 8958 w 350"/>
                  <a:gd name="T17" fmla="*/ 3583 h 319"/>
                  <a:gd name="T18" fmla="*/ 8958 w 350"/>
                  <a:gd name="T19" fmla="*/ 3583 h 319"/>
                  <a:gd name="T20" fmla="*/ 8958 w 350"/>
                  <a:gd name="T21" fmla="*/ 3583 h 319"/>
                  <a:gd name="T22" fmla="*/ 8958 w 350"/>
                  <a:gd name="T23" fmla="*/ 3583 h 319"/>
                  <a:gd name="T24" fmla="*/ 8958 w 350"/>
                  <a:gd name="T25" fmla="*/ 3583 h 319"/>
                  <a:gd name="T26" fmla="*/ 8958 w 350"/>
                  <a:gd name="T27" fmla="*/ 3583 h 319"/>
                  <a:gd name="T28" fmla="*/ 25799 w 350"/>
                  <a:gd name="T29" fmla="*/ 79544 h 319"/>
                  <a:gd name="T30" fmla="*/ 25799 w 350"/>
                  <a:gd name="T31" fmla="*/ 79544 h 319"/>
                  <a:gd name="T32" fmla="*/ 119321 w 350"/>
                  <a:gd name="T33" fmla="*/ 113583 h 319"/>
                  <a:gd name="T34" fmla="*/ 119321 w 350"/>
                  <a:gd name="T35" fmla="*/ 113583 h 319"/>
                  <a:gd name="T36" fmla="*/ 119679 w 350"/>
                  <a:gd name="T37" fmla="*/ 113583 h 319"/>
                  <a:gd name="T38" fmla="*/ 119679 w 350"/>
                  <a:gd name="T39" fmla="*/ 113583 h 319"/>
                  <a:gd name="T40" fmla="*/ 120037 w 350"/>
                  <a:gd name="T41" fmla="*/ 113583 h 319"/>
                  <a:gd name="T42" fmla="*/ 120037 w 350"/>
                  <a:gd name="T43" fmla="*/ 113583 h 319"/>
                  <a:gd name="T44" fmla="*/ 120754 w 350"/>
                  <a:gd name="T45" fmla="*/ 113583 h 319"/>
                  <a:gd name="T46" fmla="*/ 120754 w 350"/>
                  <a:gd name="T47" fmla="*/ 113583 h 319"/>
                  <a:gd name="T48" fmla="*/ 121112 w 350"/>
                  <a:gd name="T49" fmla="*/ 113225 h 319"/>
                  <a:gd name="T50" fmla="*/ 121112 w 350"/>
                  <a:gd name="T51" fmla="*/ 113225 h 319"/>
                  <a:gd name="T52" fmla="*/ 121829 w 350"/>
                  <a:gd name="T53" fmla="*/ 113225 h 319"/>
                  <a:gd name="T54" fmla="*/ 121829 w 350"/>
                  <a:gd name="T55" fmla="*/ 113225 h 319"/>
                  <a:gd name="T56" fmla="*/ 122187 w 350"/>
                  <a:gd name="T57" fmla="*/ 113225 h 319"/>
                  <a:gd name="T58" fmla="*/ 122187 w 350"/>
                  <a:gd name="T59" fmla="*/ 113225 h 319"/>
                  <a:gd name="T60" fmla="*/ 122187 w 350"/>
                  <a:gd name="T61" fmla="*/ 112867 h 319"/>
                  <a:gd name="T62" fmla="*/ 122187 w 350"/>
                  <a:gd name="T63" fmla="*/ 112867 h 319"/>
                  <a:gd name="T64" fmla="*/ 122904 w 350"/>
                  <a:gd name="T65" fmla="*/ 112508 h 319"/>
                  <a:gd name="T66" fmla="*/ 122904 w 350"/>
                  <a:gd name="T67" fmla="*/ 112508 h 319"/>
                  <a:gd name="T68" fmla="*/ 123262 w 350"/>
                  <a:gd name="T69" fmla="*/ 112508 h 319"/>
                  <a:gd name="T70" fmla="*/ 123262 w 350"/>
                  <a:gd name="T71" fmla="*/ 112508 h 319"/>
                  <a:gd name="T72" fmla="*/ 123620 w 350"/>
                  <a:gd name="T73" fmla="*/ 112150 h 319"/>
                  <a:gd name="T74" fmla="*/ 123620 w 350"/>
                  <a:gd name="T75" fmla="*/ 112150 h 319"/>
                  <a:gd name="T76" fmla="*/ 124337 w 350"/>
                  <a:gd name="T77" fmla="*/ 111434 h 319"/>
                  <a:gd name="T78" fmla="*/ 124337 w 350"/>
                  <a:gd name="T79" fmla="*/ 111434 h 319"/>
                  <a:gd name="T80" fmla="*/ 124695 w 350"/>
                  <a:gd name="T81" fmla="*/ 111434 h 319"/>
                  <a:gd name="T82" fmla="*/ 124695 w 350"/>
                  <a:gd name="T83" fmla="*/ 111434 h 319"/>
                  <a:gd name="T84" fmla="*/ 124695 w 350"/>
                  <a:gd name="T85" fmla="*/ 111075 h 319"/>
                  <a:gd name="T86" fmla="*/ 124695 w 350"/>
                  <a:gd name="T87" fmla="*/ 111075 h 319"/>
                  <a:gd name="T88" fmla="*/ 125054 w 350"/>
                  <a:gd name="T89" fmla="*/ 110359 h 319"/>
                  <a:gd name="T90" fmla="*/ 10750 w 350"/>
                  <a:gd name="T91" fmla="*/ 0 h 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50" h="319">
                    <a:moveTo>
                      <a:pt x="30" y="0"/>
                    </a:moveTo>
                    <a:lnTo>
                      <a:pt x="30" y="0"/>
                    </a:lnTo>
                    <a:cubicBezTo>
                      <a:pt x="29" y="1"/>
                      <a:pt x="28" y="3"/>
                      <a:pt x="27" y="4"/>
                    </a:cubicBezTo>
                    <a:cubicBezTo>
                      <a:pt x="27" y="4"/>
                      <a:pt x="27" y="4"/>
                      <a:pt x="26" y="5"/>
                    </a:cubicBezTo>
                    <a:cubicBezTo>
                      <a:pt x="26" y="6"/>
                      <a:pt x="25" y="7"/>
                      <a:pt x="25" y="9"/>
                    </a:cubicBezTo>
                    <a:cubicBezTo>
                      <a:pt x="25" y="9"/>
                      <a:pt x="25" y="9"/>
                      <a:pt x="25" y="10"/>
                    </a:cubicBezTo>
                    <a:cubicBezTo>
                      <a:pt x="23" y="15"/>
                      <a:pt x="0" y="133"/>
                      <a:pt x="72" y="222"/>
                    </a:cubicBezTo>
                    <a:cubicBezTo>
                      <a:pt x="125" y="287"/>
                      <a:pt x="213" y="318"/>
                      <a:pt x="333" y="317"/>
                    </a:cubicBezTo>
                    <a:cubicBezTo>
                      <a:pt x="334" y="317"/>
                      <a:pt x="334" y="317"/>
                      <a:pt x="334" y="317"/>
                    </a:cubicBezTo>
                    <a:lnTo>
                      <a:pt x="335" y="317"/>
                    </a:lnTo>
                    <a:cubicBezTo>
                      <a:pt x="336" y="317"/>
                      <a:pt x="337" y="317"/>
                      <a:pt x="337" y="317"/>
                    </a:cubicBezTo>
                    <a:cubicBezTo>
                      <a:pt x="338" y="316"/>
                      <a:pt x="338" y="316"/>
                      <a:pt x="338" y="316"/>
                    </a:cubicBezTo>
                    <a:cubicBezTo>
                      <a:pt x="339" y="316"/>
                      <a:pt x="339" y="316"/>
                      <a:pt x="340" y="316"/>
                    </a:cubicBezTo>
                    <a:lnTo>
                      <a:pt x="341" y="316"/>
                    </a:lnTo>
                    <a:cubicBezTo>
                      <a:pt x="341" y="315"/>
                      <a:pt x="341" y="315"/>
                      <a:pt x="341" y="315"/>
                    </a:cubicBezTo>
                    <a:cubicBezTo>
                      <a:pt x="342" y="315"/>
                      <a:pt x="342" y="314"/>
                      <a:pt x="343" y="314"/>
                    </a:cubicBezTo>
                    <a:lnTo>
                      <a:pt x="344" y="314"/>
                    </a:lnTo>
                    <a:cubicBezTo>
                      <a:pt x="345" y="313"/>
                      <a:pt x="345" y="313"/>
                      <a:pt x="345" y="313"/>
                    </a:cubicBezTo>
                    <a:cubicBezTo>
                      <a:pt x="346" y="312"/>
                      <a:pt x="346" y="312"/>
                      <a:pt x="347" y="311"/>
                    </a:cubicBezTo>
                    <a:cubicBezTo>
                      <a:pt x="347" y="311"/>
                      <a:pt x="347" y="311"/>
                      <a:pt x="348" y="311"/>
                    </a:cubicBezTo>
                    <a:cubicBezTo>
                      <a:pt x="348" y="310"/>
                      <a:pt x="348" y="310"/>
                      <a:pt x="348" y="310"/>
                    </a:cubicBezTo>
                    <a:cubicBezTo>
                      <a:pt x="349" y="309"/>
                      <a:pt x="349" y="309"/>
                      <a:pt x="349" y="308"/>
                    </a:cubicBezTo>
                    <a:lnTo>
                      <a:pt x="3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4" name="Freeform 4">
                <a:extLst>
                  <a:ext uri="{FF2B5EF4-FFF2-40B4-BE49-F238E27FC236}">
                    <a16:creationId xmlns="" xmlns:a16="http://schemas.microsoft.com/office/drawing/2014/main" id="{7C5D392E-A3D0-5140-A23E-3B83D5F4A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2700" y="6210300"/>
                <a:ext cx="117475" cy="123825"/>
              </a:xfrm>
              <a:custGeom>
                <a:avLst/>
                <a:gdLst>
                  <a:gd name="T0" fmla="*/ 115306 w 325"/>
                  <a:gd name="T1" fmla="*/ 123463 h 342"/>
                  <a:gd name="T2" fmla="*/ 115306 w 325"/>
                  <a:gd name="T3" fmla="*/ 123463 h 342"/>
                  <a:gd name="T4" fmla="*/ 115668 w 325"/>
                  <a:gd name="T5" fmla="*/ 123101 h 342"/>
                  <a:gd name="T6" fmla="*/ 115668 w 325"/>
                  <a:gd name="T7" fmla="*/ 123101 h 342"/>
                  <a:gd name="T8" fmla="*/ 116029 w 325"/>
                  <a:gd name="T9" fmla="*/ 122739 h 342"/>
                  <a:gd name="T10" fmla="*/ 116029 w 325"/>
                  <a:gd name="T11" fmla="*/ 122739 h 342"/>
                  <a:gd name="T12" fmla="*/ 116391 w 325"/>
                  <a:gd name="T13" fmla="*/ 122015 h 342"/>
                  <a:gd name="T14" fmla="*/ 116391 w 325"/>
                  <a:gd name="T15" fmla="*/ 122015 h 342"/>
                  <a:gd name="T16" fmla="*/ 116391 w 325"/>
                  <a:gd name="T17" fmla="*/ 122015 h 342"/>
                  <a:gd name="T18" fmla="*/ 116391 w 325"/>
                  <a:gd name="T19" fmla="*/ 122015 h 342"/>
                  <a:gd name="T20" fmla="*/ 116391 w 325"/>
                  <a:gd name="T21" fmla="*/ 121653 h 342"/>
                  <a:gd name="T22" fmla="*/ 116391 w 325"/>
                  <a:gd name="T23" fmla="*/ 121653 h 342"/>
                  <a:gd name="T24" fmla="*/ 116752 w 325"/>
                  <a:gd name="T25" fmla="*/ 120929 h 342"/>
                  <a:gd name="T26" fmla="*/ 116752 w 325"/>
                  <a:gd name="T27" fmla="*/ 120929 h 342"/>
                  <a:gd name="T28" fmla="*/ 116752 w 325"/>
                  <a:gd name="T29" fmla="*/ 120566 h 342"/>
                  <a:gd name="T30" fmla="*/ 116752 w 325"/>
                  <a:gd name="T31" fmla="*/ 120566 h 342"/>
                  <a:gd name="T32" fmla="*/ 116752 w 325"/>
                  <a:gd name="T33" fmla="*/ 119842 h 342"/>
                  <a:gd name="T34" fmla="*/ 116752 w 325"/>
                  <a:gd name="T35" fmla="*/ 119842 h 342"/>
                  <a:gd name="T36" fmla="*/ 117114 w 325"/>
                  <a:gd name="T37" fmla="*/ 119480 h 342"/>
                  <a:gd name="T38" fmla="*/ 117114 w 325"/>
                  <a:gd name="T39" fmla="*/ 119480 h 342"/>
                  <a:gd name="T40" fmla="*/ 117114 w 325"/>
                  <a:gd name="T41" fmla="*/ 119118 h 342"/>
                  <a:gd name="T42" fmla="*/ 117114 w 325"/>
                  <a:gd name="T43" fmla="*/ 119118 h 342"/>
                  <a:gd name="T44" fmla="*/ 80606 w 325"/>
                  <a:gd name="T45" fmla="*/ 25706 h 342"/>
                  <a:gd name="T46" fmla="*/ 80606 w 325"/>
                  <a:gd name="T47" fmla="*/ 25706 h 342"/>
                  <a:gd name="T48" fmla="*/ 3615 w 325"/>
                  <a:gd name="T49" fmla="*/ 10138 h 342"/>
                  <a:gd name="T50" fmla="*/ 3615 w 325"/>
                  <a:gd name="T51" fmla="*/ 10138 h 342"/>
                  <a:gd name="T52" fmla="*/ 3253 w 325"/>
                  <a:gd name="T53" fmla="*/ 10138 h 342"/>
                  <a:gd name="T54" fmla="*/ 3253 w 325"/>
                  <a:gd name="T55" fmla="*/ 10138 h 342"/>
                  <a:gd name="T56" fmla="*/ 3253 w 325"/>
                  <a:gd name="T57" fmla="*/ 10138 h 342"/>
                  <a:gd name="T58" fmla="*/ 3253 w 325"/>
                  <a:gd name="T59" fmla="*/ 10138 h 342"/>
                  <a:gd name="T60" fmla="*/ 2892 w 325"/>
                  <a:gd name="T61" fmla="*/ 10138 h 342"/>
                  <a:gd name="T62" fmla="*/ 2892 w 325"/>
                  <a:gd name="T63" fmla="*/ 10138 h 342"/>
                  <a:gd name="T64" fmla="*/ 1446 w 325"/>
                  <a:gd name="T65" fmla="*/ 10862 h 342"/>
                  <a:gd name="T66" fmla="*/ 1446 w 325"/>
                  <a:gd name="T67" fmla="*/ 10862 h 342"/>
                  <a:gd name="T68" fmla="*/ 1084 w 325"/>
                  <a:gd name="T69" fmla="*/ 10862 h 342"/>
                  <a:gd name="T70" fmla="*/ 1084 w 325"/>
                  <a:gd name="T71" fmla="*/ 10862 h 342"/>
                  <a:gd name="T72" fmla="*/ 0 w 325"/>
                  <a:gd name="T73" fmla="*/ 11948 h 342"/>
                  <a:gd name="T74" fmla="*/ 115306 w 325"/>
                  <a:gd name="T75" fmla="*/ 123463 h 3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5" h="342">
                    <a:moveTo>
                      <a:pt x="319" y="341"/>
                    </a:moveTo>
                    <a:lnTo>
                      <a:pt x="319" y="341"/>
                    </a:lnTo>
                    <a:cubicBezTo>
                      <a:pt x="320" y="341"/>
                      <a:pt x="320" y="340"/>
                      <a:pt x="320" y="340"/>
                    </a:cubicBezTo>
                    <a:cubicBezTo>
                      <a:pt x="321" y="340"/>
                      <a:pt x="321" y="339"/>
                      <a:pt x="321" y="339"/>
                    </a:cubicBezTo>
                    <a:cubicBezTo>
                      <a:pt x="321" y="339"/>
                      <a:pt x="322" y="338"/>
                      <a:pt x="322" y="337"/>
                    </a:cubicBezTo>
                    <a:lnTo>
                      <a:pt x="322" y="336"/>
                    </a:lnTo>
                    <a:cubicBezTo>
                      <a:pt x="322" y="336"/>
                      <a:pt x="322" y="335"/>
                      <a:pt x="323" y="334"/>
                    </a:cubicBezTo>
                    <a:lnTo>
                      <a:pt x="323" y="333"/>
                    </a:lnTo>
                    <a:cubicBezTo>
                      <a:pt x="323" y="333"/>
                      <a:pt x="323" y="332"/>
                      <a:pt x="323" y="331"/>
                    </a:cubicBezTo>
                    <a:lnTo>
                      <a:pt x="324" y="330"/>
                    </a:lnTo>
                    <a:lnTo>
                      <a:pt x="324" y="329"/>
                    </a:lnTo>
                    <a:cubicBezTo>
                      <a:pt x="322" y="208"/>
                      <a:pt x="288" y="121"/>
                      <a:pt x="223" y="71"/>
                    </a:cubicBezTo>
                    <a:cubicBezTo>
                      <a:pt x="132" y="0"/>
                      <a:pt x="15" y="27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8" y="28"/>
                    </a:lnTo>
                    <a:cubicBezTo>
                      <a:pt x="7" y="28"/>
                      <a:pt x="5" y="29"/>
                      <a:pt x="4" y="30"/>
                    </a:cubicBezTo>
                    <a:lnTo>
                      <a:pt x="3" y="30"/>
                    </a:lnTo>
                    <a:cubicBezTo>
                      <a:pt x="2" y="31"/>
                      <a:pt x="1" y="32"/>
                      <a:pt x="0" y="33"/>
                    </a:cubicBezTo>
                    <a:lnTo>
                      <a:pt x="319" y="34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5" name="Freeform 5">
                <a:extLst>
                  <a:ext uri="{FF2B5EF4-FFF2-40B4-BE49-F238E27FC236}">
                    <a16:creationId xmlns="" xmlns:a16="http://schemas.microsoft.com/office/drawing/2014/main" id="{00067066-59D8-1D44-A07D-664568489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9213" y="6022975"/>
                <a:ext cx="128587" cy="115888"/>
              </a:xfrm>
              <a:custGeom>
                <a:avLst/>
                <a:gdLst>
                  <a:gd name="T0" fmla="*/ 0 w 357"/>
                  <a:gd name="T1" fmla="*/ 97590 h 323"/>
                  <a:gd name="T2" fmla="*/ 0 w 357"/>
                  <a:gd name="T3" fmla="*/ 97590 h 323"/>
                  <a:gd name="T4" fmla="*/ 1081 w 357"/>
                  <a:gd name="T5" fmla="*/ 99025 h 323"/>
                  <a:gd name="T6" fmla="*/ 1081 w 357"/>
                  <a:gd name="T7" fmla="*/ 99025 h 323"/>
                  <a:gd name="T8" fmla="*/ 1081 w 357"/>
                  <a:gd name="T9" fmla="*/ 99025 h 323"/>
                  <a:gd name="T10" fmla="*/ 1081 w 357"/>
                  <a:gd name="T11" fmla="*/ 99025 h 323"/>
                  <a:gd name="T12" fmla="*/ 2521 w 357"/>
                  <a:gd name="T13" fmla="*/ 100101 h 323"/>
                  <a:gd name="T14" fmla="*/ 2521 w 357"/>
                  <a:gd name="T15" fmla="*/ 100101 h 323"/>
                  <a:gd name="T16" fmla="*/ 2882 w 357"/>
                  <a:gd name="T17" fmla="*/ 100101 h 323"/>
                  <a:gd name="T18" fmla="*/ 2882 w 357"/>
                  <a:gd name="T19" fmla="*/ 100101 h 323"/>
                  <a:gd name="T20" fmla="*/ 2882 w 357"/>
                  <a:gd name="T21" fmla="*/ 100101 h 323"/>
                  <a:gd name="T22" fmla="*/ 2882 w 357"/>
                  <a:gd name="T23" fmla="*/ 100101 h 323"/>
                  <a:gd name="T24" fmla="*/ 3242 w 357"/>
                  <a:gd name="T25" fmla="*/ 100460 h 323"/>
                  <a:gd name="T26" fmla="*/ 3242 w 357"/>
                  <a:gd name="T27" fmla="*/ 100460 h 323"/>
                  <a:gd name="T28" fmla="*/ 81042 w 357"/>
                  <a:gd name="T29" fmla="*/ 94002 h 323"/>
                  <a:gd name="T30" fmla="*/ 81042 w 357"/>
                  <a:gd name="T31" fmla="*/ 94002 h 323"/>
                  <a:gd name="T32" fmla="*/ 128227 w 357"/>
                  <a:gd name="T33" fmla="*/ 6099 h 323"/>
                  <a:gd name="T34" fmla="*/ 128227 w 357"/>
                  <a:gd name="T35" fmla="*/ 6099 h 323"/>
                  <a:gd name="T36" fmla="*/ 128227 w 357"/>
                  <a:gd name="T37" fmla="*/ 5741 h 323"/>
                  <a:gd name="T38" fmla="*/ 128227 w 357"/>
                  <a:gd name="T39" fmla="*/ 5741 h 323"/>
                  <a:gd name="T40" fmla="*/ 128227 w 357"/>
                  <a:gd name="T41" fmla="*/ 5382 h 323"/>
                  <a:gd name="T42" fmla="*/ 128227 w 357"/>
                  <a:gd name="T43" fmla="*/ 5382 h 323"/>
                  <a:gd name="T44" fmla="*/ 128227 w 357"/>
                  <a:gd name="T45" fmla="*/ 4664 h 323"/>
                  <a:gd name="T46" fmla="*/ 128227 w 357"/>
                  <a:gd name="T47" fmla="*/ 4664 h 323"/>
                  <a:gd name="T48" fmla="*/ 128227 w 357"/>
                  <a:gd name="T49" fmla="*/ 4305 h 323"/>
                  <a:gd name="T50" fmla="*/ 128227 w 357"/>
                  <a:gd name="T51" fmla="*/ 4305 h 323"/>
                  <a:gd name="T52" fmla="*/ 128227 w 357"/>
                  <a:gd name="T53" fmla="*/ 3588 h 323"/>
                  <a:gd name="T54" fmla="*/ 128227 w 357"/>
                  <a:gd name="T55" fmla="*/ 3588 h 323"/>
                  <a:gd name="T56" fmla="*/ 128227 w 357"/>
                  <a:gd name="T57" fmla="*/ 3229 h 323"/>
                  <a:gd name="T58" fmla="*/ 128227 w 357"/>
                  <a:gd name="T59" fmla="*/ 3229 h 323"/>
                  <a:gd name="T60" fmla="*/ 128227 w 357"/>
                  <a:gd name="T61" fmla="*/ 3229 h 323"/>
                  <a:gd name="T62" fmla="*/ 128227 w 357"/>
                  <a:gd name="T63" fmla="*/ 3229 h 323"/>
                  <a:gd name="T64" fmla="*/ 127867 w 357"/>
                  <a:gd name="T65" fmla="*/ 2870 h 323"/>
                  <a:gd name="T66" fmla="*/ 127867 w 357"/>
                  <a:gd name="T67" fmla="*/ 2870 h 323"/>
                  <a:gd name="T68" fmla="*/ 127867 w 357"/>
                  <a:gd name="T69" fmla="*/ 2153 h 323"/>
                  <a:gd name="T70" fmla="*/ 127867 w 357"/>
                  <a:gd name="T71" fmla="*/ 2153 h 323"/>
                  <a:gd name="T72" fmla="*/ 127146 w 357"/>
                  <a:gd name="T73" fmla="*/ 1794 h 323"/>
                  <a:gd name="T74" fmla="*/ 127146 w 357"/>
                  <a:gd name="T75" fmla="*/ 1794 h 323"/>
                  <a:gd name="T76" fmla="*/ 127146 w 357"/>
                  <a:gd name="T77" fmla="*/ 1076 h 323"/>
                  <a:gd name="T78" fmla="*/ 127146 w 357"/>
                  <a:gd name="T79" fmla="*/ 1076 h 323"/>
                  <a:gd name="T80" fmla="*/ 126786 w 357"/>
                  <a:gd name="T81" fmla="*/ 718 h 323"/>
                  <a:gd name="T82" fmla="*/ 126786 w 357"/>
                  <a:gd name="T83" fmla="*/ 718 h 323"/>
                  <a:gd name="T84" fmla="*/ 126426 w 357"/>
                  <a:gd name="T85" fmla="*/ 359 h 323"/>
                  <a:gd name="T86" fmla="*/ 126426 w 357"/>
                  <a:gd name="T87" fmla="*/ 359 h 323"/>
                  <a:gd name="T88" fmla="*/ 126066 w 357"/>
                  <a:gd name="T89" fmla="*/ 0 h 323"/>
                  <a:gd name="T90" fmla="*/ 0 w 357"/>
                  <a:gd name="T91" fmla="*/ 97590 h 32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57" h="323">
                    <a:moveTo>
                      <a:pt x="0" y="272"/>
                    </a:moveTo>
                    <a:lnTo>
                      <a:pt x="0" y="272"/>
                    </a:lnTo>
                    <a:cubicBezTo>
                      <a:pt x="0" y="274"/>
                      <a:pt x="2" y="275"/>
                      <a:pt x="3" y="276"/>
                    </a:cubicBezTo>
                    <a:cubicBezTo>
                      <a:pt x="5" y="277"/>
                      <a:pt x="6" y="278"/>
                      <a:pt x="7" y="279"/>
                    </a:cubicBezTo>
                    <a:lnTo>
                      <a:pt x="8" y="279"/>
                    </a:lnTo>
                    <a:cubicBezTo>
                      <a:pt x="9" y="280"/>
                      <a:pt x="9" y="280"/>
                      <a:pt x="9" y="280"/>
                    </a:cubicBezTo>
                    <a:cubicBezTo>
                      <a:pt x="14" y="281"/>
                      <a:pt x="127" y="322"/>
                      <a:pt x="225" y="262"/>
                    </a:cubicBezTo>
                    <a:cubicBezTo>
                      <a:pt x="296" y="220"/>
                      <a:pt x="340" y="137"/>
                      <a:pt x="356" y="17"/>
                    </a:cubicBezTo>
                    <a:cubicBezTo>
                      <a:pt x="356" y="17"/>
                      <a:pt x="356" y="17"/>
                      <a:pt x="356" y="16"/>
                    </a:cubicBezTo>
                    <a:cubicBezTo>
                      <a:pt x="356" y="16"/>
                      <a:pt x="356" y="16"/>
                      <a:pt x="356" y="15"/>
                    </a:cubicBezTo>
                    <a:cubicBezTo>
                      <a:pt x="356" y="15"/>
                      <a:pt x="356" y="14"/>
                      <a:pt x="356" y="13"/>
                    </a:cubicBezTo>
                    <a:lnTo>
                      <a:pt x="356" y="12"/>
                    </a:lnTo>
                    <a:cubicBezTo>
                      <a:pt x="356" y="12"/>
                      <a:pt x="356" y="11"/>
                      <a:pt x="356" y="10"/>
                    </a:cubicBezTo>
                    <a:cubicBezTo>
                      <a:pt x="356" y="10"/>
                      <a:pt x="356" y="10"/>
                      <a:pt x="356" y="9"/>
                    </a:cubicBezTo>
                    <a:cubicBezTo>
                      <a:pt x="355" y="8"/>
                      <a:pt x="355" y="8"/>
                      <a:pt x="355" y="8"/>
                    </a:cubicBezTo>
                    <a:cubicBezTo>
                      <a:pt x="355" y="7"/>
                      <a:pt x="355" y="6"/>
                      <a:pt x="355" y="6"/>
                    </a:cubicBezTo>
                    <a:cubicBezTo>
                      <a:pt x="354" y="6"/>
                      <a:pt x="354" y="5"/>
                      <a:pt x="353" y="5"/>
                    </a:cubicBezTo>
                    <a:cubicBezTo>
                      <a:pt x="353" y="4"/>
                      <a:pt x="353" y="4"/>
                      <a:pt x="353" y="3"/>
                    </a:cubicBezTo>
                    <a:cubicBezTo>
                      <a:pt x="353" y="3"/>
                      <a:pt x="352" y="3"/>
                      <a:pt x="352" y="2"/>
                    </a:cubicBezTo>
                    <a:cubicBezTo>
                      <a:pt x="351" y="2"/>
                      <a:pt x="351" y="2"/>
                      <a:pt x="351" y="1"/>
                    </a:cubicBezTo>
                    <a:cubicBezTo>
                      <a:pt x="351" y="0"/>
                      <a:pt x="350" y="0"/>
                      <a:pt x="350" y="0"/>
                    </a:cubicBezTo>
                    <a:lnTo>
                      <a:pt x="0" y="27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6" name="Freeform 6">
                <a:extLst>
                  <a:ext uri="{FF2B5EF4-FFF2-40B4-BE49-F238E27FC236}">
                    <a16:creationId xmlns="" xmlns:a16="http://schemas.microsoft.com/office/drawing/2014/main" id="{2C3559F8-53F4-374D-8353-BF79CBFC4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2863" y="6015038"/>
                <a:ext cx="131762" cy="106362"/>
              </a:xfrm>
              <a:custGeom>
                <a:avLst/>
                <a:gdLst>
                  <a:gd name="T0" fmla="*/ 131402 w 366"/>
                  <a:gd name="T1" fmla="*/ 7597 h 294"/>
                  <a:gd name="T2" fmla="*/ 131402 w 366"/>
                  <a:gd name="T3" fmla="*/ 7597 h 294"/>
                  <a:gd name="T4" fmla="*/ 131042 w 366"/>
                  <a:gd name="T5" fmla="*/ 7236 h 294"/>
                  <a:gd name="T6" fmla="*/ 131042 w 366"/>
                  <a:gd name="T7" fmla="*/ 7236 h 294"/>
                  <a:gd name="T8" fmla="*/ 130682 w 366"/>
                  <a:gd name="T9" fmla="*/ 6874 h 294"/>
                  <a:gd name="T10" fmla="*/ 130682 w 366"/>
                  <a:gd name="T11" fmla="*/ 6874 h 294"/>
                  <a:gd name="T12" fmla="*/ 129962 w 366"/>
                  <a:gd name="T13" fmla="*/ 6512 h 294"/>
                  <a:gd name="T14" fmla="*/ 129962 w 366"/>
                  <a:gd name="T15" fmla="*/ 6512 h 294"/>
                  <a:gd name="T16" fmla="*/ 129962 w 366"/>
                  <a:gd name="T17" fmla="*/ 6512 h 294"/>
                  <a:gd name="T18" fmla="*/ 129962 w 366"/>
                  <a:gd name="T19" fmla="*/ 6512 h 294"/>
                  <a:gd name="T20" fmla="*/ 129602 w 366"/>
                  <a:gd name="T21" fmla="*/ 6150 h 294"/>
                  <a:gd name="T22" fmla="*/ 129602 w 366"/>
                  <a:gd name="T23" fmla="*/ 6150 h 294"/>
                  <a:gd name="T24" fmla="*/ 129242 w 366"/>
                  <a:gd name="T25" fmla="*/ 6150 h 294"/>
                  <a:gd name="T26" fmla="*/ 129242 w 366"/>
                  <a:gd name="T27" fmla="*/ 6150 h 294"/>
                  <a:gd name="T28" fmla="*/ 128522 w 366"/>
                  <a:gd name="T29" fmla="*/ 5788 h 294"/>
                  <a:gd name="T30" fmla="*/ 128522 w 366"/>
                  <a:gd name="T31" fmla="*/ 5788 h 294"/>
                  <a:gd name="T32" fmla="*/ 128162 w 366"/>
                  <a:gd name="T33" fmla="*/ 5788 h 294"/>
                  <a:gd name="T34" fmla="*/ 128162 w 366"/>
                  <a:gd name="T35" fmla="*/ 5788 h 294"/>
                  <a:gd name="T36" fmla="*/ 127442 w 366"/>
                  <a:gd name="T37" fmla="*/ 5788 h 294"/>
                  <a:gd name="T38" fmla="*/ 127442 w 366"/>
                  <a:gd name="T39" fmla="*/ 5788 h 294"/>
                  <a:gd name="T40" fmla="*/ 127442 w 366"/>
                  <a:gd name="T41" fmla="*/ 5788 h 294"/>
                  <a:gd name="T42" fmla="*/ 127442 w 366"/>
                  <a:gd name="T43" fmla="*/ 5788 h 294"/>
                  <a:gd name="T44" fmla="*/ 29880 w 366"/>
                  <a:gd name="T45" fmla="*/ 28218 h 294"/>
                  <a:gd name="T46" fmla="*/ 29880 w 366"/>
                  <a:gd name="T47" fmla="*/ 28218 h 294"/>
                  <a:gd name="T48" fmla="*/ 3960 w 366"/>
                  <a:gd name="T49" fmla="*/ 102382 h 294"/>
                  <a:gd name="T50" fmla="*/ 3960 w 366"/>
                  <a:gd name="T51" fmla="*/ 102382 h 294"/>
                  <a:gd name="T52" fmla="*/ 3960 w 366"/>
                  <a:gd name="T53" fmla="*/ 102744 h 294"/>
                  <a:gd name="T54" fmla="*/ 3960 w 366"/>
                  <a:gd name="T55" fmla="*/ 102744 h 294"/>
                  <a:gd name="T56" fmla="*/ 3960 w 366"/>
                  <a:gd name="T57" fmla="*/ 102744 h 294"/>
                  <a:gd name="T58" fmla="*/ 3960 w 366"/>
                  <a:gd name="T59" fmla="*/ 102744 h 294"/>
                  <a:gd name="T60" fmla="*/ 3960 w 366"/>
                  <a:gd name="T61" fmla="*/ 102744 h 294"/>
                  <a:gd name="T62" fmla="*/ 3960 w 366"/>
                  <a:gd name="T63" fmla="*/ 102744 h 294"/>
                  <a:gd name="T64" fmla="*/ 4320 w 366"/>
                  <a:gd name="T65" fmla="*/ 104553 h 294"/>
                  <a:gd name="T66" fmla="*/ 4320 w 366"/>
                  <a:gd name="T67" fmla="*/ 104553 h 294"/>
                  <a:gd name="T68" fmla="*/ 4320 w 366"/>
                  <a:gd name="T69" fmla="*/ 104915 h 294"/>
                  <a:gd name="T70" fmla="*/ 4320 w 366"/>
                  <a:gd name="T71" fmla="*/ 104915 h 294"/>
                  <a:gd name="T72" fmla="*/ 5400 w 366"/>
                  <a:gd name="T73" fmla="*/ 106000 h 294"/>
                  <a:gd name="T74" fmla="*/ 131402 w 366"/>
                  <a:gd name="T75" fmla="*/ 7597 h 2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66" h="294">
                    <a:moveTo>
                      <a:pt x="365" y="21"/>
                    </a:moveTo>
                    <a:lnTo>
                      <a:pt x="365" y="21"/>
                    </a:lnTo>
                    <a:lnTo>
                      <a:pt x="364" y="20"/>
                    </a:lnTo>
                    <a:cubicBezTo>
                      <a:pt x="364" y="20"/>
                      <a:pt x="363" y="20"/>
                      <a:pt x="363" y="19"/>
                    </a:cubicBezTo>
                    <a:cubicBezTo>
                      <a:pt x="363" y="19"/>
                      <a:pt x="362" y="19"/>
                      <a:pt x="361" y="18"/>
                    </a:cubicBezTo>
                    <a:cubicBezTo>
                      <a:pt x="361" y="18"/>
                      <a:pt x="361" y="17"/>
                      <a:pt x="360" y="17"/>
                    </a:cubicBezTo>
                    <a:lnTo>
                      <a:pt x="359" y="17"/>
                    </a:lnTo>
                    <a:cubicBezTo>
                      <a:pt x="358" y="17"/>
                      <a:pt x="358" y="16"/>
                      <a:pt x="357" y="16"/>
                    </a:cubicBezTo>
                    <a:cubicBezTo>
                      <a:pt x="356" y="16"/>
                      <a:pt x="356" y="16"/>
                      <a:pt x="356" y="16"/>
                    </a:cubicBezTo>
                    <a:cubicBezTo>
                      <a:pt x="355" y="16"/>
                      <a:pt x="355" y="16"/>
                      <a:pt x="354" y="16"/>
                    </a:cubicBezTo>
                    <a:cubicBezTo>
                      <a:pt x="234" y="0"/>
                      <a:pt x="143" y="21"/>
                      <a:pt x="83" y="78"/>
                    </a:cubicBezTo>
                    <a:cubicBezTo>
                      <a:pt x="0" y="158"/>
                      <a:pt x="10" y="278"/>
                      <a:pt x="11" y="283"/>
                    </a:cubicBezTo>
                    <a:cubicBezTo>
                      <a:pt x="11" y="283"/>
                      <a:pt x="11" y="283"/>
                      <a:pt x="11" y="284"/>
                    </a:cubicBezTo>
                    <a:cubicBezTo>
                      <a:pt x="11" y="286"/>
                      <a:pt x="11" y="288"/>
                      <a:pt x="12" y="289"/>
                    </a:cubicBezTo>
                    <a:cubicBezTo>
                      <a:pt x="12" y="289"/>
                      <a:pt x="12" y="289"/>
                      <a:pt x="12" y="290"/>
                    </a:cubicBezTo>
                    <a:cubicBezTo>
                      <a:pt x="13" y="291"/>
                      <a:pt x="14" y="292"/>
                      <a:pt x="15" y="293"/>
                    </a:cubicBezTo>
                    <a:lnTo>
                      <a:pt x="365" y="2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7" name="Freeform 92">
                <a:extLst>
                  <a:ext uri="{FF2B5EF4-FFF2-40B4-BE49-F238E27FC236}">
                    <a16:creationId xmlns="" xmlns:a16="http://schemas.microsoft.com/office/drawing/2014/main" id="{41FED1AD-6AF8-D949-B5EC-F56F437D4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9875" y="4208463"/>
                <a:ext cx="469900" cy="2824162"/>
              </a:xfrm>
              <a:custGeom>
                <a:avLst/>
                <a:gdLst>
                  <a:gd name="T0" fmla="*/ 78917 w 1304"/>
                  <a:gd name="T1" fmla="*/ 0 h 7847"/>
                  <a:gd name="T2" fmla="*/ 78917 w 1304"/>
                  <a:gd name="T3" fmla="*/ 0 h 7847"/>
                  <a:gd name="T4" fmla="*/ 243238 w 1304"/>
                  <a:gd name="T5" fmla="*/ 405971 h 7847"/>
                  <a:gd name="T6" fmla="*/ 243238 w 1304"/>
                  <a:gd name="T7" fmla="*/ 405971 h 7847"/>
                  <a:gd name="T8" fmla="*/ 196032 w 1304"/>
                  <a:gd name="T9" fmla="*/ 1179044 h 7847"/>
                  <a:gd name="T10" fmla="*/ 196032 w 1304"/>
                  <a:gd name="T11" fmla="*/ 1179044 h 7847"/>
                  <a:gd name="T12" fmla="*/ 20900 w 1304"/>
                  <a:gd name="T13" fmla="*/ 1957515 h 7847"/>
                  <a:gd name="T14" fmla="*/ 20900 w 1304"/>
                  <a:gd name="T15" fmla="*/ 1957515 h 7847"/>
                  <a:gd name="T16" fmla="*/ 291165 w 1304"/>
                  <a:gd name="T17" fmla="*/ 2823802 h 78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04" h="7847">
                    <a:moveTo>
                      <a:pt x="219" y="0"/>
                    </a:moveTo>
                    <a:lnTo>
                      <a:pt x="219" y="0"/>
                    </a:lnTo>
                    <a:cubicBezTo>
                      <a:pt x="171" y="468"/>
                      <a:pt x="675" y="1128"/>
                      <a:pt x="675" y="1128"/>
                    </a:cubicBezTo>
                    <a:cubicBezTo>
                      <a:pt x="675" y="1128"/>
                      <a:pt x="1303" y="1827"/>
                      <a:pt x="544" y="3276"/>
                    </a:cubicBezTo>
                    <a:cubicBezTo>
                      <a:pt x="199" y="3933"/>
                      <a:pt x="0" y="4693"/>
                      <a:pt x="58" y="5439"/>
                    </a:cubicBezTo>
                    <a:cubicBezTo>
                      <a:pt x="124" y="6291"/>
                      <a:pt x="636" y="7019"/>
                      <a:pt x="808" y="7846"/>
                    </a:cubicBezTo>
                  </a:path>
                </a:pathLst>
              </a:custGeom>
              <a:noFill/>
              <a:ln w="1224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28" name="Freeform 93">
                <a:extLst>
                  <a:ext uri="{FF2B5EF4-FFF2-40B4-BE49-F238E27FC236}">
                    <a16:creationId xmlns="" xmlns:a16="http://schemas.microsoft.com/office/drawing/2014/main" id="{6978FF5D-C65B-E445-AF00-9B4FD1DD3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2900" y="6081713"/>
                <a:ext cx="228600" cy="152400"/>
              </a:xfrm>
              <a:custGeom>
                <a:avLst/>
                <a:gdLst>
                  <a:gd name="T0" fmla="*/ 1442 w 634"/>
                  <a:gd name="T1" fmla="*/ 152039 h 422"/>
                  <a:gd name="T2" fmla="*/ 1442 w 634"/>
                  <a:gd name="T3" fmla="*/ 152039 h 422"/>
                  <a:gd name="T4" fmla="*/ 361 w 634"/>
                  <a:gd name="T5" fmla="*/ 149511 h 422"/>
                  <a:gd name="T6" fmla="*/ 361 w 634"/>
                  <a:gd name="T7" fmla="*/ 149511 h 422"/>
                  <a:gd name="T8" fmla="*/ 361 w 634"/>
                  <a:gd name="T9" fmla="*/ 149150 h 422"/>
                  <a:gd name="T10" fmla="*/ 361 w 634"/>
                  <a:gd name="T11" fmla="*/ 149150 h 422"/>
                  <a:gd name="T12" fmla="*/ 0 w 634"/>
                  <a:gd name="T13" fmla="*/ 146622 h 422"/>
                  <a:gd name="T14" fmla="*/ 0 w 634"/>
                  <a:gd name="T15" fmla="*/ 146622 h 422"/>
                  <a:gd name="T16" fmla="*/ 0 w 634"/>
                  <a:gd name="T17" fmla="*/ 146261 h 422"/>
                  <a:gd name="T18" fmla="*/ 0 w 634"/>
                  <a:gd name="T19" fmla="*/ 146261 h 422"/>
                  <a:gd name="T20" fmla="*/ 0 w 634"/>
                  <a:gd name="T21" fmla="*/ 146261 h 422"/>
                  <a:gd name="T22" fmla="*/ 0 w 634"/>
                  <a:gd name="T23" fmla="*/ 146261 h 422"/>
                  <a:gd name="T24" fmla="*/ 0 w 634"/>
                  <a:gd name="T25" fmla="*/ 145538 h 422"/>
                  <a:gd name="T26" fmla="*/ 0 w 634"/>
                  <a:gd name="T27" fmla="*/ 145538 h 422"/>
                  <a:gd name="T28" fmla="*/ 59133 w 634"/>
                  <a:gd name="T29" fmla="*/ 33225 h 422"/>
                  <a:gd name="T30" fmla="*/ 59133 w 634"/>
                  <a:gd name="T31" fmla="*/ 33225 h 422"/>
                  <a:gd name="T32" fmla="*/ 220307 w 634"/>
                  <a:gd name="T33" fmla="*/ 19140 h 422"/>
                  <a:gd name="T34" fmla="*/ 220307 w 634"/>
                  <a:gd name="T35" fmla="*/ 19140 h 422"/>
                  <a:gd name="T36" fmla="*/ 221028 w 634"/>
                  <a:gd name="T37" fmla="*/ 19140 h 422"/>
                  <a:gd name="T38" fmla="*/ 221028 w 634"/>
                  <a:gd name="T39" fmla="*/ 19140 h 422"/>
                  <a:gd name="T40" fmla="*/ 221749 w 634"/>
                  <a:gd name="T41" fmla="*/ 19501 h 422"/>
                  <a:gd name="T42" fmla="*/ 221749 w 634"/>
                  <a:gd name="T43" fmla="*/ 19501 h 422"/>
                  <a:gd name="T44" fmla="*/ 222831 w 634"/>
                  <a:gd name="T45" fmla="*/ 19863 h 422"/>
                  <a:gd name="T46" fmla="*/ 222831 w 634"/>
                  <a:gd name="T47" fmla="*/ 19863 h 422"/>
                  <a:gd name="T48" fmla="*/ 223191 w 634"/>
                  <a:gd name="T49" fmla="*/ 20224 h 422"/>
                  <a:gd name="T50" fmla="*/ 223191 w 634"/>
                  <a:gd name="T51" fmla="*/ 20224 h 422"/>
                  <a:gd name="T52" fmla="*/ 224273 w 634"/>
                  <a:gd name="T53" fmla="*/ 20585 h 422"/>
                  <a:gd name="T54" fmla="*/ 224273 w 634"/>
                  <a:gd name="T55" fmla="*/ 20585 h 422"/>
                  <a:gd name="T56" fmla="*/ 224634 w 634"/>
                  <a:gd name="T57" fmla="*/ 20946 h 422"/>
                  <a:gd name="T58" fmla="*/ 224634 w 634"/>
                  <a:gd name="T59" fmla="*/ 20946 h 422"/>
                  <a:gd name="T60" fmla="*/ 224634 w 634"/>
                  <a:gd name="T61" fmla="*/ 21307 h 422"/>
                  <a:gd name="T62" fmla="*/ 224634 w 634"/>
                  <a:gd name="T63" fmla="*/ 21307 h 422"/>
                  <a:gd name="T64" fmla="*/ 225715 w 634"/>
                  <a:gd name="T65" fmla="*/ 22029 h 422"/>
                  <a:gd name="T66" fmla="*/ 225715 w 634"/>
                  <a:gd name="T67" fmla="*/ 22029 h 422"/>
                  <a:gd name="T68" fmla="*/ 226076 w 634"/>
                  <a:gd name="T69" fmla="*/ 22391 h 422"/>
                  <a:gd name="T70" fmla="*/ 226076 w 634"/>
                  <a:gd name="T71" fmla="*/ 22391 h 422"/>
                  <a:gd name="T72" fmla="*/ 226797 w 634"/>
                  <a:gd name="T73" fmla="*/ 23474 h 422"/>
                  <a:gd name="T74" fmla="*/ 226797 w 634"/>
                  <a:gd name="T75" fmla="*/ 23474 h 422"/>
                  <a:gd name="T76" fmla="*/ 227158 w 634"/>
                  <a:gd name="T77" fmla="*/ 23835 h 422"/>
                  <a:gd name="T78" fmla="*/ 227158 w 634"/>
                  <a:gd name="T79" fmla="*/ 23835 h 422"/>
                  <a:gd name="T80" fmla="*/ 227879 w 634"/>
                  <a:gd name="T81" fmla="*/ 24557 h 422"/>
                  <a:gd name="T82" fmla="*/ 227879 w 634"/>
                  <a:gd name="T83" fmla="*/ 24557 h 422"/>
                  <a:gd name="T84" fmla="*/ 227879 w 634"/>
                  <a:gd name="T85" fmla="*/ 25641 h 422"/>
                  <a:gd name="T86" fmla="*/ 227879 w 634"/>
                  <a:gd name="T87" fmla="*/ 25641 h 422"/>
                  <a:gd name="T88" fmla="*/ 228239 w 634"/>
                  <a:gd name="T89" fmla="*/ 26363 h 422"/>
                  <a:gd name="T90" fmla="*/ 1442 w 634"/>
                  <a:gd name="T91" fmla="*/ 152039 h 4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34" h="422">
                    <a:moveTo>
                      <a:pt x="4" y="421"/>
                    </a:moveTo>
                    <a:lnTo>
                      <a:pt x="4" y="421"/>
                    </a:lnTo>
                    <a:cubicBezTo>
                      <a:pt x="3" y="419"/>
                      <a:pt x="3" y="417"/>
                      <a:pt x="1" y="414"/>
                    </a:cubicBezTo>
                    <a:cubicBezTo>
                      <a:pt x="1" y="414"/>
                      <a:pt x="1" y="414"/>
                      <a:pt x="1" y="413"/>
                    </a:cubicBezTo>
                    <a:cubicBezTo>
                      <a:pt x="1" y="411"/>
                      <a:pt x="0" y="408"/>
                      <a:pt x="0" y="406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0" y="404"/>
                      <a:pt x="0" y="404"/>
                      <a:pt x="0" y="403"/>
                    </a:cubicBezTo>
                    <a:cubicBezTo>
                      <a:pt x="1" y="395"/>
                      <a:pt x="12" y="201"/>
                      <a:pt x="164" y="92"/>
                    </a:cubicBezTo>
                    <a:cubicBezTo>
                      <a:pt x="273" y="13"/>
                      <a:pt x="423" y="0"/>
                      <a:pt x="611" y="53"/>
                    </a:cubicBezTo>
                    <a:cubicBezTo>
                      <a:pt x="612" y="53"/>
                      <a:pt x="612" y="53"/>
                      <a:pt x="613" y="53"/>
                    </a:cubicBezTo>
                    <a:cubicBezTo>
                      <a:pt x="613" y="54"/>
                      <a:pt x="614" y="54"/>
                      <a:pt x="615" y="54"/>
                    </a:cubicBezTo>
                    <a:cubicBezTo>
                      <a:pt x="616" y="54"/>
                      <a:pt x="617" y="55"/>
                      <a:pt x="618" y="55"/>
                    </a:cubicBezTo>
                    <a:lnTo>
                      <a:pt x="619" y="56"/>
                    </a:lnTo>
                    <a:cubicBezTo>
                      <a:pt x="620" y="56"/>
                      <a:pt x="621" y="57"/>
                      <a:pt x="622" y="57"/>
                    </a:cubicBezTo>
                    <a:cubicBezTo>
                      <a:pt x="622" y="58"/>
                      <a:pt x="623" y="58"/>
                      <a:pt x="623" y="58"/>
                    </a:cubicBezTo>
                    <a:cubicBezTo>
                      <a:pt x="623" y="59"/>
                      <a:pt x="623" y="59"/>
                      <a:pt x="623" y="59"/>
                    </a:cubicBezTo>
                    <a:cubicBezTo>
                      <a:pt x="624" y="59"/>
                      <a:pt x="624" y="60"/>
                      <a:pt x="626" y="61"/>
                    </a:cubicBezTo>
                    <a:cubicBezTo>
                      <a:pt x="626" y="62"/>
                      <a:pt x="626" y="62"/>
                      <a:pt x="627" y="62"/>
                    </a:cubicBezTo>
                    <a:cubicBezTo>
                      <a:pt x="628" y="63"/>
                      <a:pt x="628" y="64"/>
                      <a:pt x="629" y="65"/>
                    </a:cubicBezTo>
                    <a:lnTo>
                      <a:pt x="630" y="66"/>
                    </a:lnTo>
                    <a:cubicBezTo>
                      <a:pt x="630" y="67"/>
                      <a:pt x="631" y="67"/>
                      <a:pt x="632" y="68"/>
                    </a:cubicBezTo>
                    <a:cubicBezTo>
                      <a:pt x="632" y="69"/>
                      <a:pt x="632" y="70"/>
                      <a:pt x="632" y="71"/>
                    </a:cubicBezTo>
                    <a:cubicBezTo>
                      <a:pt x="633" y="71"/>
                      <a:pt x="633" y="72"/>
                      <a:pt x="633" y="73"/>
                    </a:cubicBezTo>
                    <a:lnTo>
                      <a:pt x="4" y="42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9" name="Freeform 94">
                <a:extLst>
                  <a:ext uri="{FF2B5EF4-FFF2-40B4-BE49-F238E27FC236}">
                    <a16:creationId xmlns="" xmlns:a16="http://schemas.microsoft.com/office/drawing/2014/main" id="{F8496094-4B2E-934D-8EE2-52665BE2A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4488" y="6108700"/>
                <a:ext cx="228600" cy="165100"/>
              </a:xfrm>
              <a:custGeom>
                <a:avLst/>
                <a:gdLst>
                  <a:gd name="T0" fmla="*/ 227155 w 633"/>
                  <a:gd name="T1" fmla="*/ 0 h 457"/>
                  <a:gd name="T2" fmla="*/ 227155 w 633"/>
                  <a:gd name="T3" fmla="*/ 0 h 457"/>
                  <a:gd name="T4" fmla="*/ 227517 w 633"/>
                  <a:gd name="T5" fmla="*/ 723 h 457"/>
                  <a:gd name="T6" fmla="*/ 227517 w 633"/>
                  <a:gd name="T7" fmla="*/ 723 h 457"/>
                  <a:gd name="T8" fmla="*/ 227517 w 633"/>
                  <a:gd name="T9" fmla="*/ 1445 h 457"/>
                  <a:gd name="T10" fmla="*/ 227517 w 633"/>
                  <a:gd name="T11" fmla="*/ 1445 h 457"/>
                  <a:gd name="T12" fmla="*/ 227878 w 633"/>
                  <a:gd name="T13" fmla="*/ 2529 h 457"/>
                  <a:gd name="T14" fmla="*/ 227878 w 633"/>
                  <a:gd name="T15" fmla="*/ 2529 h 457"/>
                  <a:gd name="T16" fmla="*/ 228239 w 633"/>
                  <a:gd name="T17" fmla="*/ 2890 h 457"/>
                  <a:gd name="T18" fmla="*/ 228239 w 633"/>
                  <a:gd name="T19" fmla="*/ 2890 h 457"/>
                  <a:gd name="T20" fmla="*/ 228239 w 633"/>
                  <a:gd name="T21" fmla="*/ 3251 h 457"/>
                  <a:gd name="T22" fmla="*/ 228239 w 633"/>
                  <a:gd name="T23" fmla="*/ 3251 h 457"/>
                  <a:gd name="T24" fmla="*/ 228239 w 633"/>
                  <a:gd name="T25" fmla="*/ 4335 h 457"/>
                  <a:gd name="T26" fmla="*/ 228239 w 633"/>
                  <a:gd name="T27" fmla="*/ 4335 h 457"/>
                  <a:gd name="T28" fmla="*/ 228239 w 633"/>
                  <a:gd name="T29" fmla="*/ 5058 h 457"/>
                  <a:gd name="T30" fmla="*/ 228239 w 633"/>
                  <a:gd name="T31" fmla="*/ 5058 h 457"/>
                  <a:gd name="T32" fmla="*/ 227878 w 633"/>
                  <a:gd name="T33" fmla="*/ 6142 h 457"/>
                  <a:gd name="T34" fmla="*/ 227878 w 633"/>
                  <a:gd name="T35" fmla="*/ 6142 h 457"/>
                  <a:gd name="T36" fmla="*/ 227517 w 633"/>
                  <a:gd name="T37" fmla="*/ 6864 h 457"/>
                  <a:gd name="T38" fmla="*/ 227517 w 633"/>
                  <a:gd name="T39" fmla="*/ 6864 h 457"/>
                  <a:gd name="T40" fmla="*/ 227517 w 633"/>
                  <a:gd name="T41" fmla="*/ 7587 h 457"/>
                  <a:gd name="T42" fmla="*/ 227517 w 633"/>
                  <a:gd name="T43" fmla="*/ 7587 h 457"/>
                  <a:gd name="T44" fmla="*/ 131815 w 633"/>
                  <a:gd name="T45" fmla="*/ 138727 h 457"/>
                  <a:gd name="T46" fmla="*/ 131815 w 633"/>
                  <a:gd name="T47" fmla="*/ 138727 h 457"/>
                  <a:gd name="T48" fmla="*/ 5056 w 633"/>
                  <a:gd name="T49" fmla="*/ 130418 h 457"/>
                  <a:gd name="T50" fmla="*/ 5056 w 633"/>
                  <a:gd name="T51" fmla="*/ 130418 h 457"/>
                  <a:gd name="T52" fmla="*/ 4334 w 633"/>
                  <a:gd name="T53" fmla="*/ 130057 h 457"/>
                  <a:gd name="T54" fmla="*/ 4334 w 633"/>
                  <a:gd name="T55" fmla="*/ 130057 h 457"/>
                  <a:gd name="T56" fmla="*/ 4334 w 633"/>
                  <a:gd name="T57" fmla="*/ 130057 h 457"/>
                  <a:gd name="T58" fmla="*/ 4334 w 633"/>
                  <a:gd name="T59" fmla="*/ 130057 h 457"/>
                  <a:gd name="T60" fmla="*/ 3973 w 633"/>
                  <a:gd name="T61" fmla="*/ 130057 h 457"/>
                  <a:gd name="T62" fmla="*/ 3973 w 633"/>
                  <a:gd name="T63" fmla="*/ 130057 h 457"/>
                  <a:gd name="T64" fmla="*/ 2167 w 633"/>
                  <a:gd name="T65" fmla="*/ 128251 h 457"/>
                  <a:gd name="T66" fmla="*/ 2167 w 633"/>
                  <a:gd name="T67" fmla="*/ 128251 h 457"/>
                  <a:gd name="T68" fmla="*/ 1806 w 633"/>
                  <a:gd name="T69" fmla="*/ 127889 h 457"/>
                  <a:gd name="T70" fmla="*/ 1806 w 633"/>
                  <a:gd name="T71" fmla="*/ 127889 h 457"/>
                  <a:gd name="T72" fmla="*/ 0 w 633"/>
                  <a:gd name="T73" fmla="*/ 125722 h 457"/>
                  <a:gd name="T74" fmla="*/ 227155 w 633"/>
                  <a:gd name="T75" fmla="*/ 0 h 4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33" h="457">
                    <a:moveTo>
                      <a:pt x="629" y="0"/>
                    </a:moveTo>
                    <a:lnTo>
                      <a:pt x="629" y="0"/>
                    </a:lnTo>
                    <a:cubicBezTo>
                      <a:pt x="630" y="1"/>
                      <a:pt x="630" y="1"/>
                      <a:pt x="630" y="2"/>
                    </a:cubicBezTo>
                    <a:cubicBezTo>
                      <a:pt x="630" y="3"/>
                      <a:pt x="630" y="3"/>
                      <a:pt x="630" y="4"/>
                    </a:cubicBezTo>
                    <a:cubicBezTo>
                      <a:pt x="631" y="5"/>
                      <a:pt x="631" y="6"/>
                      <a:pt x="631" y="7"/>
                    </a:cubicBezTo>
                    <a:cubicBezTo>
                      <a:pt x="631" y="8"/>
                      <a:pt x="631" y="8"/>
                      <a:pt x="632" y="8"/>
                    </a:cubicBezTo>
                    <a:lnTo>
                      <a:pt x="632" y="9"/>
                    </a:lnTo>
                    <a:cubicBezTo>
                      <a:pt x="632" y="10"/>
                      <a:pt x="632" y="11"/>
                      <a:pt x="632" y="12"/>
                    </a:cubicBezTo>
                    <a:cubicBezTo>
                      <a:pt x="632" y="13"/>
                      <a:pt x="632" y="13"/>
                      <a:pt x="632" y="14"/>
                    </a:cubicBezTo>
                    <a:cubicBezTo>
                      <a:pt x="632" y="15"/>
                      <a:pt x="631" y="16"/>
                      <a:pt x="631" y="17"/>
                    </a:cubicBezTo>
                    <a:cubicBezTo>
                      <a:pt x="631" y="18"/>
                      <a:pt x="631" y="19"/>
                      <a:pt x="630" y="19"/>
                    </a:cubicBezTo>
                    <a:cubicBezTo>
                      <a:pt x="630" y="20"/>
                      <a:pt x="630" y="21"/>
                      <a:pt x="630" y="21"/>
                    </a:cubicBezTo>
                    <a:cubicBezTo>
                      <a:pt x="578" y="209"/>
                      <a:pt x="488" y="331"/>
                      <a:pt x="365" y="384"/>
                    </a:cubicBezTo>
                    <a:cubicBezTo>
                      <a:pt x="192" y="456"/>
                      <a:pt x="21" y="365"/>
                      <a:pt x="14" y="361"/>
                    </a:cubicBezTo>
                    <a:cubicBezTo>
                      <a:pt x="13" y="361"/>
                      <a:pt x="12" y="360"/>
                      <a:pt x="12" y="360"/>
                    </a:cubicBezTo>
                    <a:lnTo>
                      <a:pt x="11" y="360"/>
                    </a:lnTo>
                    <a:cubicBezTo>
                      <a:pt x="9" y="358"/>
                      <a:pt x="7" y="357"/>
                      <a:pt x="6" y="355"/>
                    </a:cubicBezTo>
                    <a:cubicBezTo>
                      <a:pt x="6" y="355"/>
                      <a:pt x="5" y="355"/>
                      <a:pt x="5" y="354"/>
                    </a:cubicBezTo>
                    <a:cubicBezTo>
                      <a:pt x="3" y="352"/>
                      <a:pt x="1" y="350"/>
                      <a:pt x="0" y="348"/>
                    </a:cubicBezTo>
                    <a:lnTo>
                      <a:pt x="629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0" name="Freeform 95">
                <a:extLst>
                  <a:ext uri="{FF2B5EF4-FFF2-40B4-BE49-F238E27FC236}">
                    <a16:creationId xmlns="" xmlns:a16="http://schemas.microsoft.com/office/drawing/2014/main" id="{CC100048-178D-2548-8E23-50565592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0163" y="6084888"/>
                <a:ext cx="220662" cy="176212"/>
              </a:xfrm>
              <a:custGeom>
                <a:avLst/>
                <a:gdLst>
                  <a:gd name="T0" fmla="*/ 220301 w 611"/>
                  <a:gd name="T1" fmla="*/ 141041 h 491"/>
                  <a:gd name="T2" fmla="*/ 220301 w 611"/>
                  <a:gd name="T3" fmla="*/ 141041 h 491"/>
                  <a:gd name="T4" fmla="*/ 218856 w 611"/>
                  <a:gd name="T5" fmla="*/ 143195 h 491"/>
                  <a:gd name="T6" fmla="*/ 218856 w 611"/>
                  <a:gd name="T7" fmla="*/ 143195 h 491"/>
                  <a:gd name="T8" fmla="*/ 218134 w 611"/>
                  <a:gd name="T9" fmla="*/ 143554 h 491"/>
                  <a:gd name="T10" fmla="*/ 218134 w 611"/>
                  <a:gd name="T11" fmla="*/ 143554 h 491"/>
                  <a:gd name="T12" fmla="*/ 215967 w 611"/>
                  <a:gd name="T13" fmla="*/ 144989 h 491"/>
                  <a:gd name="T14" fmla="*/ 215967 w 611"/>
                  <a:gd name="T15" fmla="*/ 144989 h 491"/>
                  <a:gd name="T16" fmla="*/ 215967 w 611"/>
                  <a:gd name="T17" fmla="*/ 144989 h 491"/>
                  <a:gd name="T18" fmla="*/ 215967 w 611"/>
                  <a:gd name="T19" fmla="*/ 144989 h 491"/>
                  <a:gd name="T20" fmla="*/ 215606 w 611"/>
                  <a:gd name="T21" fmla="*/ 144989 h 491"/>
                  <a:gd name="T22" fmla="*/ 215606 w 611"/>
                  <a:gd name="T23" fmla="*/ 144989 h 491"/>
                  <a:gd name="T24" fmla="*/ 215245 w 611"/>
                  <a:gd name="T25" fmla="*/ 145348 h 491"/>
                  <a:gd name="T26" fmla="*/ 215245 w 611"/>
                  <a:gd name="T27" fmla="*/ 145348 h 491"/>
                  <a:gd name="T28" fmla="*/ 88120 w 611"/>
                  <a:gd name="T29" fmla="*/ 145707 h 491"/>
                  <a:gd name="T30" fmla="*/ 88120 w 611"/>
                  <a:gd name="T31" fmla="*/ 145707 h 491"/>
                  <a:gd name="T32" fmla="*/ 361 w 611"/>
                  <a:gd name="T33" fmla="*/ 10049 h 491"/>
                  <a:gd name="T34" fmla="*/ 361 w 611"/>
                  <a:gd name="T35" fmla="*/ 10049 h 491"/>
                  <a:gd name="T36" fmla="*/ 361 w 611"/>
                  <a:gd name="T37" fmla="*/ 9690 h 491"/>
                  <a:gd name="T38" fmla="*/ 361 w 611"/>
                  <a:gd name="T39" fmla="*/ 9690 h 491"/>
                  <a:gd name="T40" fmla="*/ 0 w 611"/>
                  <a:gd name="T41" fmla="*/ 8972 h 491"/>
                  <a:gd name="T42" fmla="*/ 0 w 611"/>
                  <a:gd name="T43" fmla="*/ 8972 h 491"/>
                  <a:gd name="T44" fmla="*/ 0 w 611"/>
                  <a:gd name="T45" fmla="*/ 7895 h 491"/>
                  <a:gd name="T46" fmla="*/ 0 w 611"/>
                  <a:gd name="T47" fmla="*/ 7895 h 491"/>
                  <a:gd name="T48" fmla="*/ 0 w 611"/>
                  <a:gd name="T49" fmla="*/ 7178 h 491"/>
                  <a:gd name="T50" fmla="*/ 0 w 611"/>
                  <a:gd name="T51" fmla="*/ 7178 h 491"/>
                  <a:gd name="T52" fmla="*/ 361 w 611"/>
                  <a:gd name="T53" fmla="*/ 6101 h 491"/>
                  <a:gd name="T54" fmla="*/ 361 w 611"/>
                  <a:gd name="T55" fmla="*/ 6101 h 491"/>
                  <a:gd name="T56" fmla="*/ 361 w 611"/>
                  <a:gd name="T57" fmla="*/ 5742 h 491"/>
                  <a:gd name="T58" fmla="*/ 361 w 611"/>
                  <a:gd name="T59" fmla="*/ 5742 h 491"/>
                  <a:gd name="T60" fmla="*/ 361 w 611"/>
                  <a:gd name="T61" fmla="*/ 5383 h 491"/>
                  <a:gd name="T62" fmla="*/ 361 w 611"/>
                  <a:gd name="T63" fmla="*/ 5383 h 491"/>
                  <a:gd name="T64" fmla="*/ 722 w 611"/>
                  <a:gd name="T65" fmla="*/ 4307 h 491"/>
                  <a:gd name="T66" fmla="*/ 722 w 611"/>
                  <a:gd name="T67" fmla="*/ 4307 h 491"/>
                  <a:gd name="T68" fmla="*/ 722 w 611"/>
                  <a:gd name="T69" fmla="*/ 3589 h 491"/>
                  <a:gd name="T70" fmla="*/ 722 w 611"/>
                  <a:gd name="T71" fmla="*/ 3589 h 491"/>
                  <a:gd name="T72" fmla="*/ 1083 w 611"/>
                  <a:gd name="T73" fmla="*/ 2871 h 491"/>
                  <a:gd name="T74" fmla="*/ 1083 w 611"/>
                  <a:gd name="T75" fmla="*/ 2871 h 491"/>
                  <a:gd name="T76" fmla="*/ 1445 w 611"/>
                  <a:gd name="T77" fmla="*/ 2153 h 491"/>
                  <a:gd name="T78" fmla="*/ 1445 w 611"/>
                  <a:gd name="T79" fmla="*/ 2153 h 491"/>
                  <a:gd name="T80" fmla="*/ 1806 w 611"/>
                  <a:gd name="T81" fmla="*/ 1436 h 491"/>
                  <a:gd name="T82" fmla="*/ 1806 w 611"/>
                  <a:gd name="T83" fmla="*/ 1436 h 491"/>
                  <a:gd name="T84" fmla="*/ 2528 w 611"/>
                  <a:gd name="T85" fmla="*/ 359 h 491"/>
                  <a:gd name="T86" fmla="*/ 2528 w 611"/>
                  <a:gd name="T87" fmla="*/ 359 h 491"/>
                  <a:gd name="T88" fmla="*/ 2889 w 611"/>
                  <a:gd name="T89" fmla="*/ 0 h 491"/>
                  <a:gd name="T90" fmla="*/ 220301 w 611"/>
                  <a:gd name="T91" fmla="*/ 141041 h 49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1" h="491">
                    <a:moveTo>
                      <a:pt x="610" y="393"/>
                    </a:moveTo>
                    <a:lnTo>
                      <a:pt x="610" y="393"/>
                    </a:lnTo>
                    <a:cubicBezTo>
                      <a:pt x="609" y="395"/>
                      <a:pt x="607" y="397"/>
                      <a:pt x="606" y="399"/>
                    </a:cubicBezTo>
                    <a:cubicBezTo>
                      <a:pt x="605" y="399"/>
                      <a:pt x="605" y="399"/>
                      <a:pt x="604" y="400"/>
                    </a:cubicBezTo>
                    <a:cubicBezTo>
                      <a:pt x="602" y="401"/>
                      <a:pt x="601" y="403"/>
                      <a:pt x="598" y="404"/>
                    </a:cubicBezTo>
                    <a:cubicBezTo>
                      <a:pt x="598" y="404"/>
                      <a:pt x="598" y="404"/>
                      <a:pt x="597" y="404"/>
                    </a:cubicBezTo>
                    <a:cubicBezTo>
                      <a:pt x="597" y="404"/>
                      <a:pt x="597" y="405"/>
                      <a:pt x="596" y="405"/>
                    </a:cubicBezTo>
                    <a:cubicBezTo>
                      <a:pt x="589" y="409"/>
                      <a:pt x="412" y="490"/>
                      <a:pt x="244" y="406"/>
                    </a:cubicBezTo>
                    <a:cubicBezTo>
                      <a:pt x="124" y="347"/>
                      <a:pt x="42" y="220"/>
                      <a:pt x="1" y="28"/>
                    </a:cubicBezTo>
                    <a:cubicBezTo>
                      <a:pt x="1" y="28"/>
                      <a:pt x="1" y="28"/>
                      <a:pt x="1" y="27"/>
                    </a:cubicBezTo>
                    <a:cubicBezTo>
                      <a:pt x="1" y="27"/>
                      <a:pt x="1" y="26"/>
                      <a:pt x="0" y="25"/>
                    </a:cubicBezTo>
                    <a:cubicBezTo>
                      <a:pt x="0" y="24"/>
                      <a:pt x="0" y="23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lnTo>
                      <a:pt x="1" y="16"/>
                    </a:lnTo>
                    <a:cubicBezTo>
                      <a:pt x="1" y="16"/>
                      <a:pt x="1" y="16"/>
                      <a:pt x="1" y="15"/>
                    </a:cubicBezTo>
                    <a:cubicBezTo>
                      <a:pt x="1" y="14"/>
                      <a:pt x="1" y="13"/>
                      <a:pt x="2" y="12"/>
                    </a:cubicBezTo>
                    <a:cubicBezTo>
                      <a:pt x="2" y="11"/>
                      <a:pt x="2" y="11"/>
                      <a:pt x="2" y="10"/>
                    </a:cubicBezTo>
                    <a:lnTo>
                      <a:pt x="3" y="8"/>
                    </a:lnTo>
                    <a:cubicBezTo>
                      <a:pt x="3" y="7"/>
                      <a:pt x="3" y="6"/>
                      <a:pt x="4" y="6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6" y="3"/>
                      <a:pt x="6" y="2"/>
                      <a:pt x="7" y="1"/>
                    </a:cubicBezTo>
                    <a:lnTo>
                      <a:pt x="8" y="0"/>
                    </a:lnTo>
                    <a:lnTo>
                      <a:pt x="610" y="39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1" name="Freeform 96">
                <a:extLst>
                  <a:ext uri="{FF2B5EF4-FFF2-40B4-BE49-F238E27FC236}">
                    <a16:creationId xmlns="" xmlns:a16="http://schemas.microsoft.com/office/drawing/2014/main" id="{B3EB49D4-9383-7B44-A708-B176DC8AD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338" y="6065838"/>
                <a:ext cx="219075" cy="160337"/>
              </a:xfrm>
              <a:custGeom>
                <a:avLst/>
                <a:gdLst>
                  <a:gd name="T0" fmla="*/ 0 w 609"/>
                  <a:gd name="T1" fmla="*/ 18694 h 446"/>
                  <a:gd name="T2" fmla="*/ 0 w 609"/>
                  <a:gd name="T3" fmla="*/ 18694 h 446"/>
                  <a:gd name="T4" fmla="*/ 719 w 609"/>
                  <a:gd name="T5" fmla="*/ 17975 h 446"/>
                  <a:gd name="T6" fmla="*/ 719 w 609"/>
                  <a:gd name="T7" fmla="*/ 17975 h 446"/>
                  <a:gd name="T8" fmla="*/ 1439 w 609"/>
                  <a:gd name="T9" fmla="*/ 17616 h 446"/>
                  <a:gd name="T10" fmla="*/ 1439 w 609"/>
                  <a:gd name="T11" fmla="*/ 17616 h 446"/>
                  <a:gd name="T12" fmla="*/ 2158 w 609"/>
                  <a:gd name="T13" fmla="*/ 16897 h 446"/>
                  <a:gd name="T14" fmla="*/ 2158 w 609"/>
                  <a:gd name="T15" fmla="*/ 16897 h 446"/>
                  <a:gd name="T16" fmla="*/ 2518 w 609"/>
                  <a:gd name="T17" fmla="*/ 16537 h 446"/>
                  <a:gd name="T18" fmla="*/ 2518 w 609"/>
                  <a:gd name="T19" fmla="*/ 16537 h 446"/>
                  <a:gd name="T20" fmla="*/ 2878 w 609"/>
                  <a:gd name="T21" fmla="*/ 16537 h 446"/>
                  <a:gd name="T22" fmla="*/ 2878 w 609"/>
                  <a:gd name="T23" fmla="*/ 16537 h 446"/>
                  <a:gd name="T24" fmla="*/ 3597 w 609"/>
                  <a:gd name="T25" fmla="*/ 15818 h 446"/>
                  <a:gd name="T26" fmla="*/ 3597 w 609"/>
                  <a:gd name="T27" fmla="*/ 15818 h 446"/>
                  <a:gd name="T28" fmla="*/ 4317 w 609"/>
                  <a:gd name="T29" fmla="*/ 15459 h 446"/>
                  <a:gd name="T30" fmla="*/ 4317 w 609"/>
                  <a:gd name="T31" fmla="*/ 15459 h 446"/>
                  <a:gd name="T32" fmla="*/ 5036 w 609"/>
                  <a:gd name="T33" fmla="*/ 15099 h 446"/>
                  <a:gd name="T34" fmla="*/ 5036 w 609"/>
                  <a:gd name="T35" fmla="*/ 15099 h 446"/>
                  <a:gd name="T36" fmla="*/ 6115 w 609"/>
                  <a:gd name="T37" fmla="*/ 15099 h 446"/>
                  <a:gd name="T38" fmla="*/ 6115 w 609"/>
                  <a:gd name="T39" fmla="*/ 15099 h 446"/>
                  <a:gd name="T40" fmla="*/ 6475 w 609"/>
                  <a:gd name="T41" fmla="*/ 14740 h 446"/>
                  <a:gd name="T42" fmla="*/ 6475 w 609"/>
                  <a:gd name="T43" fmla="*/ 14740 h 446"/>
                  <a:gd name="T44" fmla="*/ 166555 w 609"/>
                  <a:gd name="T45" fmla="*/ 38107 h 446"/>
                  <a:gd name="T46" fmla="*/ 166555 w 609"/>
                  <a:gd name="T47" fmla="*/ 38107 h 446"/>
                  <a:gd name="T48" fmla="*/ 218715 w 609"/>
                  <a:gd name="T49" fmla="*/ 153507 h 446"/>
                  <a:gd name="T50" fmla="*/ 218715 w 609"/>
                  <a:gd name="T51" fmla="*/ 153507 h 446"/>
                  <a:gd name="T52" fmla="*/ 218715 w 609"/>
                  <a:gd name="T53" fmla="*/ 154226 h 446"/>
                  <a:gd name="T54" fmla="*/ 218715 w 609"/>
                  <a:gd name="T55" fmla="*/ 154226 h 446"/>
                  <a:gd name="T56" fmla="*/ 218715 w 609"/>
                  <a:gd name="T57" fmla="*/ 154226 h 446"/>
                  <a:gd name="T58" fmla="*/ 218715 w 609"/>
                  <a:gd name="T59" fmla="*/ 154226 h 446"/>
                  <a:gd name="T60" fmla="*/ 218715 w 609"/>
                  <a:gd name="T61" fmla="*/ 154585 h 446"/>
                  <a:gd name="T62" fmla="*/ 218715 w 609"/>
                  <a:gd name="T63" fmla="*/ 154585 h 446"/>
                  <a:gd name="T64" fmla="*/ 217996 w 609"/>
                  <a:gd name="T65" fmla="*/ 157102 h 446"/>
                  <a:gd name="T66" fmla="*/ 217996 w 609"/>
                  <a:gd name="T67" fmla="*/ 157102 h 446"/>
                  <a:gd name="T68" fmla="*/ 217996 w 609"/>
                  <a:gd name="T69" fmla="*/ 157461 h 446"/>
                  <a:gd name="T70" fmla="*/ 217996 w 609"/>
                  <a:gd name="T71" fmla="*/ 157461 h 446"/>
                  <a:gd name="T72" fmla="*/ 216557 w 609"/>
                  <a:gd name="T73" fmla="*/ 159978 h 446"/>
                  <a:gd name="T74" fmla="*/ 0 w 609"/>
                  <a:gd name="T75" fmla="*/ 18694 h 4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09" h="446">
                    <a:moveTo>
                      <a:pt x="0" y="52"/>
                    </a:moveTo>
                    <a:lnTo>
                      <a:pt x="0" y="52"/>
                    </a:lnTo>
                    <a:cubicBezTo>
                      <a:pt x="1" y="51"/>
                      <a:pt x="1" y="50"/>
                      <a:pt x="2" y="50"/>
                    </a:cubicBezTo>
                    <a:cubicBezTo>
                      <a:pt x="3" y="49"/>
                      <a:pt x="3" y="49"/>
                      <a:pt x="4" y="49"/>
                    </a:cubicBezTo>
                    <a:cubicBezTo>
                      <a:pt x="4" y="48"/>
                      <a:pt x="5" y="48"/>
                      <a:pt x="6" y="47"/>
                    </a:cubicBezTo>
                    <a:cubicBezTo>
                      <a:pt x="6" y="46"/>
                      <a:pt x="6" y="46"/>
                      <a:pt x="7" y="46"/>
                    </a:cubicBezTo>
                    <a:cubicBezTo>
                      <a:pt x="7" y="46"/>
                      <a:pt x="7" y="46"/>
                      <a:pt x="8" y="46"/>
                    </a:cubicBezTo>
                    <a:cubicBezTo>
                      <a:pt x="8" y="45"/>
                      <a:pt x="9" y="45"/>
                      <a:pt x="10" y="44"/>
                    </a:cubicBezTo>
                    <a:cubicBezTo>
                      <a:pt x="11" y="44"/>
                      <a:pt x="11" y="44"/>
                      <a:pt x="12" y="43"/>
                    </a:cubicBezTo>
                    <a:cubicBezTo>
                      <a:pt x="13" y="43"/>
                      <a:pt x="14" y="42"/>
                      <a:pt x="14" y="42"/>
                    </a:cubicBezTo>
                    <a:cubicBezTo>
                      <a:pt x="15" y="42"/>
                      <a:pt x="16" y="42"/>
                      <a:pt x="17" y="42"/>
                    </a:cubicBezTo>
                    <a:cubicBezTo>
                      <a:pt x="17" y="41"/>
                      <a:pt x="18" y="41"/>
                      <a:pt x="18" y="41"/>
                    </a:cubicBezTo>
                    <a:cubicBezTo>
                      <a:pt x="209" y="0"/>
                      <a:pt x="359" y="22"/>
                      <a:pt x="463" y="106"/>
                    </a:cubicBezTo>
                    <a:cubicBezTo>
                      <a:pt x="608" y="224"/>
                      <a:pt x="608" y="419"/>
                      <a:pt x="608" y="427"/>
                    </a:cubicBezTo>
                    <a:cubicBezTo>
                      <a:pt x="608" y="428"/>
                      <a:pt x="608" y="428"/>
                      <a:pt x="608" y="429"/>
                    </a:cubicBezTo>
                    <a:cubicBezTo>
                      <a:pt x="608" y="429"/>
                      <a:pt x="608" y="429"/>
                      <a:pt x="608" y="430"/>
                    </a:cubicBezTo>
                    <a:cubicBezTo>
                      <a:pt x="607" y="432"/>
                      <a:pt x="606" y="435"/>
                      <a:pt x="606" y="437"/>
                    </a:cubicBezTo>
                    <a:cubicBezTo>
                      <a:pt x="606" y="438"/>
                      <a:pt x="606" y="438"/>
                      <a:pt x="606" y="438"/>
                    </a:cubicBezTo>
                    <a:cubicBezTo>
                      <a:pt x="604" y="441"/>
                      <a:pt x="603" y="443"/>
                      <a:pt x="602" y="445"/>
                    </a:cubicBezTo>
                    <a:lnTo>
                      <a:pt x="0" y="5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2" name="Freeform 97">
                <a:extLst>
                  <a:ext uri="{FF2B5EF4-FFF2-40B4-BE49-F238E27FC236}">
                    <a16:creationId xmlns="" xmlns:a16="http://schemas.microsoft.com/office/drawing/2014/main" id="{F3E01F1E-087D-2646-8EB5-FFBB4B448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8138" y="5868988"/>
                <a:ext cx="239712" cy="136525"/>
              </a:xfrm>
              <a:custGeom>
                <a:avLst/>
                <a:gdLst>
                  <a:gd name="T0" fmla="*/ 1081 w 665"/>
                  <a:gd name="T1" fmla="*/ 136167 h 381"/>
                  <a:gd name="T2" fmla="*/ 1081 w 665"/>
                  <a:gd name="T3" fmla="*/ 136167 h 381"/>
                  <a:gd name="T4" fmla="*/ 360 w 665"/>
                  <a:gd name="T5" fmla="*/ 133300 h 381"/>
                  <a:gd name="T6" fmla="*/ 360 w 665"/>
                  <a:gd name="T7" fmla="*/ 133300 h 381"/>
                  <a:gd name="T8" fmla="*/ 360 w 665"/>
                  <a:gd name="T9" fmla="*/ 133300 h 381"/>
                  <a:gd name="T10" fmla="*/ 360 w 665"/>
                  <a:gd name="T11" fmla="*/ 133300 h 381"/>
                  <a:gd name="T12" fmla="*/ 360 w 665"/>
                  <a:gd name="T13" fmla="*/ 130433 h 381"/>
                  <a:gd name="T14" fmla="*/ 360 w 665"/>
                  <a:gd name="T15" fmla="*/ 130433 h 381"/>
                  <a:gd name="T16" fmla="*/ 360 w 665"/>
                  <a:gd name="T17" fmla="*/ 130075 h 381"/>
                  <a:gd name="T18" fmla="*/ 360 w 665"/>
                  <a:gd name="T19" fmla="*/ 130075 h 381"/>
                  <a:gd name="T20" fmla="*/ 360 w 665"/>
                  <a:gd name="T21" fmla="*/ 130075 h 381"/>
                  <a:gd name="T22" fmla="*/ 360 w 665"/>
                  <a:gd name="T23" fmla="*/ 130075 h 381"/>
                  <a:gd name="T24" fmla="*/ 360 w 665"/>
                  <a:gd name="T25" fmla="*/ 129717 h 381"/>
                  <a:gd name="T26" fmla="*/ 360 w 665"/>
                  <a:gd name="T27" fmla="*/ 129717 h 381"/>
                  <a:gd name="T28" fmla="*/ 69931 w 665"/>
                  <a:gd name="T29" fmla="*/ 24367 h 381"/>
                  <a:gd name="T30" fmla="*/ 69931 w 665"/>
                  <a:gd name="T31" fmla="*/ 24367 h 381"/>
                  <a:gd name="T32" fmla="*/ 232142 w 665"/>
                  <a:gd name="T33" fmla="*/ 26517 h 381"/>
                  <a:gd name="T34" fmla="*/ 232142 w 665"/>
                  <a:gd name="T35" fmla="*/ 26517 h 381"/>
                  <a:gd name="T36" fmla="*/ 232503 w 665"/>
                  <a:gd name="T37" fmla="*/ 26517 h 381"/>
                  <a:gd name="T38" fmla="*/ 232503 w 665"/>
                  <a:gd name="T39" fmla="*/ 26517 h 381"/>
                  <a:gd name="T40" fmla="*/ 233224 w 665"/>
                  <a:gd name="T41" fmla="*/ 26875 h 381"/>
                  <a:gd name="T42" fmla="*/ 233224 w 665"/>
                  <a:gd name="T43" fmla="*/ 26875 h 381"/>
                  <a:gd name="T44" fmla="*/ 234305 w 665"/>
                  <a:gd name="T45" fmla="*/ 27592 h 381"/>
                  <a:gd name="T46" fmla="*/ 234305 w 665"/>
                  <a:gd name="T47" fmla="*/ 27592 h 381"/>
                  <a:gd name="T48" fmla="*/ 234665 w 665"/>
                  <a:gd name="T49" fmla="*/ 27950 h 381"/>
                  <a:gd name="T50" fmla="*/ 234665 w 665"/>
                  <a:gd name="T51" fmla="*/ 27950 h 381"/>
                  <a:gd name="T52" fmla="*/ 235747 w 665"/>
                  <a:gd name="T53" fmla="*/ 28667 h 381"/>
                  <a:gd name="T54" fmla="*/ 235747 w 665"/>
                  <a:gd name="T55" fmla="*/ 28667 h 381"/>
                  <a:gd name="T56" fmla="*/ 236107 w 665"/>
                  <a:gd name="T57" fmla="*/ 29025 h 381"/>
                  <a:gd name="T58" fmla="*/ 236107 w 665"/>
                  <a:gd name="T59" fmla="*/ 29025 h 381"/>
                  <a:gd name="T60" fmla="*/ 236107 w 665"/>
                  <a:gd name="T61" fmla="*/ 29025 h 381"/>
                  <a:gd name="T62" fmla="*/ 236107 w 665"/>
                  <a:gd name="T63" fmla="*/ 29025 h 381"/>
                  <a:gd name="T64" fmla="*/ 236828 w 665"/>
                  <a:gd name="T65" fmla="*/ 29742 h 381"/>
                  <a:gd name="T66" fmla="*/ 236828 w 665"/>
                  <a:gd name="T67" fmla="*/ 29742 h 381"/>
                  <a:gd name="T68" fmla="*/ 237189 w 665"/>
                  <a:gd name="T69" fmla="*/ 30458 h 381"/>
                  <a:gd name="T70" fmla="*/ 237189 w 665"/>
                  <a:gd name="T71" fmla="*/ 30458 h 381"/>
                  <a:gd name="T72" fmla="*/ 237910 w 665"/>
                  <a:gd name="T73" fmla="*/ 31175 h 381"/>
                  <a:gd name="T74" fmla="*/ 237910 w 665"/>
                  <a:gd name="T75" fmla="*/ 31175 h 381"/>
                  <a:gd name="T76" fmla="*/ 238270 w 665"/>
                  <a:gd name="T77" fmla="*/ 31892 h 381"/>
                  <a:gd name="T78" fmla="*/ 238270 w 665"/>
                  <a:gd name="T79" fmla="*/ 31892 h 381"/>
                  <a:gd name="T80" fmla="*/ 238631 w 665"/>
                  <a:gd name="T81" fmla="*/ 32608 h 381"/>
                  <a:gd name="T82" fmla="*/ 238631 w 665"/>
                  <a:gd name="T83" fmla="*/ 32608 h 381"/>
                  <a:gd name="T84" fmla="*/ 238991 w 665"/>
                  <a:gd name="T85" fmla="*/ 33683 h 381"/>
                  <a:gd name="T86" fmla="*/ 238991 w 665"/>
                  <a:gd name="T87" fmla="*/ 33683 h 381"/>
                  <a:gd name="T88" fmla="*/ 239352 w 665"/>
                  <a:gd name="T89" fmla="*/ 34400 h 381"/>
                  <a:gd name="T90" fmla="*/ 1081 w 665"/>
                  <a:gd name="T91" fmla="*/ 136167 h 3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65" h="381">
                    <a:moveTo>
                      <a:pt x="3" y="380"/>
                    </a:moveTo>
                    <a:lnTo>
                      <a:pt x="3" y="380"/>
                    </a:lnTo>
                    <a:cubicBezTo>
                      <a:pt x="2" y="377"/>
                      <a:pt x="1" y="375"/>
                      <a:pt x="1" y="372"/>
                    </a:cubicBezTo>
                    <a:cubicBezTo>
                      <a:pt x="1" y="369"/>
                      <a:pt x="0" y="366"/>
                      <a:pt x="1" y="364"/>
                    </a:cubicBezTo>
                    <a:lnTo>
                      <a:pt x="1" y="363"/>
                    </a:lnTo>
                    <a:cubicBezTo>
                      <a:pt x="1" y="362"/>
                      <a:pt x="1" y="362"/>
                      <a:pt x="1" y="362"/>
                    </a:cubicBezTo>
                    <a:cubicBezTo>
                      <a:pt x="2" y="353"/>
                      <a:pt x="32" y="161"/>
                      <a:pt x="194" y="68"/>
                    </a:cubicBezTo>
                    <a:cubicBezTo>
                      <a:pt x="311" y="0"/>
                      <a:pt x="462" y="3"/>
                      <a:pt x="644" y="74"/>
                    </a:cubicBezTo>
                    <a:cubicBezTo>
                      <a:pt x="644" y="74"/>
                      <a:pt x="644" y="74"/>
                      <a:pt x="645" y="74"/>
                    </a:cubicBezTo>
                    <a:cubicBezTo>
                      <a:pt x="646" y="75"/>
                      <a:pt x="647" y="75"/>
                      <a:pt x="647" y="75"/>
                    </a:cubicBezTo>
                    <a:cubicBezTo>
                      <a:pt x="648" y="76"/>
                      <a:pt x="649" y="76"/>
                      <a:pt x="650" y="77"/>
                    </a:cubicBezTo>
                    <a:lnTo>
                      <a:pt x="651" y="78"/>
                    </a:lnTo>
                    <a:cubicBezTo>
                      <a:pt x="652" y="79"/>
                      <a:pt x="653" y="79"/>
                      <a:pt x="654" y="80"/>
                    </a:cubicBezTo>
                    <a:cubicBezTo>
                      <a:pt x="654" y="80"/>
                      <a:pt x="654" y="80"/>
                      <a:pt x="655" y="81"/>
                    </a:cubicBezTo>
                    <a:cubicBezTo>
                      <a:pt x="656" y="82"/>
                      <a:pt x="657" y="82"/>
                      <a:pt x="657" y="83"/>
                    </a:cubicBezTo>
                    <a:cubicBezTo>
                      <a:pt x="657" y="84"/>
                      <a:pt x="658" y="84"/>
                      <a:pt x="658" y="85"/>
                    </a:cubicBezTo>
                    <a:cubicBezTo>
                      <a:pt x="659" y="85"/>
                      <a:pt x="660" y="87"/>
                      <a:pt x="660" y="87"/>
                    </a:cubicBezTo>
                    <a:cubicBezTo>
                      <a:pt x="660" y="88"/>
                      <a:pt x="661" y="88"/>
                      <a:pt x="661" y="89"/>
                    </a:cubicBezTo>
                    <a:cubicBezTo>
                      <a:pt x="661" y="90"/>
                      <a:pt x="662" y="91"/>
                      <a:pt x="662" y="91"/>
                    </a:cubicBezTo>
                    <a:cubicBezTo>
                      <a:pt x="663" y="92"/>
                      <a:pt x="663" y="93"/>
                      <a:pt x="663" y="94"/>
                    </a:cubicBezTo>
                    <a:cubicBezTo>
                      <a:pt x="663" y="94"/>
                      <a:pt x="663" y="95"/>
                      <a:pt x="664" y="96"/>
                    </a:cubicBezTo>
                    <a:lnTo>
                      <a:pt x="3" y="38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3" name="Freeform 98">
                <a:extLst>
                  <a:ext uri="{FF2B5EF4-FFF2-40B4-BE49-F238E27FC236}">
                    <a16:creationId xmlns="" xmlns:a16="http://schemas.microsoft.com/office/drawing/2014/main" id="{E8D3E2F8-3BA4-864C-98BA-36D85C9E1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8138" y="5902325"/>
                <a:ext cx="238125" cy="147638"/>
              </a:xfrm>
              <a:custGeom>
                <a:avLst/>
                <a:gdLst>
                  <a:gd name="T0" fmla="*/ 237407 w 663"/>
                  <a:gd name="T1" fmla="*/ 0 h 412"/>
                  <a:gd name="T2" fmla="*/ 237407 w 663"/>
                  <a:gd name="T3" fmla="*/ 0 h 412"/>
                  <a:gd name="T4" fmla="*/ 237407 w 663"/>
                  <a:gd name="T5" fmla="*/ 717 h 412"/>
                  <a:gd name="T6" fmla="*/ 237407 w 663"/>
                  <a:gd name="T7" fmla="*/ 717 h 412"/>
                  <a:gd name="T8" fmla="*/ 237407 w 663"/>
                  <a:gd name="T9" fmla="*/ 1792 h 412"/>
                  <a:gd name="T10" fmla="*/ 237407 w 663"/>
                  <a:gd name="T11" fmla="*/ 1792 h 412"/>
                  <a:gd name="T12" fmla="*/ 237766 w 663"/>
                  <a:gd name="T13" fmla="*/ 2508 h 412"/>
                  <a:gd name="T14" fmla="*/ 237766 w 663"/>
                  <a:gd name="T15" fmla="*/ 2508 h 412"/>
                  <a:gd name="T16" fmla="*/ 237766 w 663"/>
                  <a:gd name="T17" fmla="*/ 2867 h 412"/>
                  <a:gd name="T18" fmla="*/ 237766 w 663"/>
                  <a:gd name="T19" fmla="*/ 2867 h 412"/>
                  <a:gd name="T20" fmla="*/ 237766 w 663"/>
                  <a:gd name="T21" fmla="*/ 3225 h 412"/>
                  <a:gd name="T22" fmla="*/ 237766 w 663"/>
                  <a:gd name="T23" fmla="*/ 3225 h 412"/>
                  <a:gd name="T24" fmla="*/ 237766 w 663"/>
                  <a:gd name="T25" fmla="*/ 4300 h 412"/>
                  <a:gd name="T26" fmla="*/ 237766 w 663"/>
                  <a:gd name="T27" fmla="*/ 4300 h 412"/>
                  <a:gd name="T28" fmla="*/ 237407 w 663"/>
                  <a:gd name="T29" fmla="*/ 5375 h 412"/>
                  <a:gd name="T30" fmla="*/ 237407 w 663"/>
                  <a:gd name="T31" fmla="*/ 5375 h 412"/>
                  <a:gd name="T32" fmla="*/ 237407 w 663"/>
                  <a:gd name="T33" fmla="*/ 6092 h 412"/>
                  <a:gd name="T34" fmla="*/ 237407 w 663"/>
                  <a:gd name="T35" fmla="*/ 6092 h 412"/>
                  <a:gd name="T36" fmla="*/ 237048 w 663"/>
                  <a:gd name="T37" fmla="*/ 6809 h 412"/>
                  <a:gd name="T38" fmla="*/ 237048 w 663"/>
                  <a:gd name="T39" fmla="*/ 6809 h 412"/>
                  <a:gd name="T40" fmla="*/ 237048 w 663"/>
                  <a:gd name="T41" fmla="*/ 7525 h 412"/>
                  <a:gd name="T42" fmla="*/ 237048 w 663"/>
                  <a:gd name="T43" fmla="*/ 7525 h 412"/>
                  <a:gd name="T44" fmla="*/ 128939 w 663"/>
                  <a:gd name="T45" fmla="*/ 127212 h 412"/>
                  <a:gd name="T46" fmla="*/ 128939 w 663"/>
                  <a:gd name="T47" fmla="*/ 127212 h 412"/>
                  <a:gd name="T48" fmla="*/ 4310 w 663"/>
                  <a:gd name="T49" fmla="*/ 106787 h 412"/>
                  <a:gd name="T50" fmla="*/ 4310 w 663"/>
                  <a:gd name="T51" fmla="*/ 106787 h 412"/>
                  <a:gd name="T52" fmla="*/ 3951 w 663"/>
                  <a:gd name="T53" fmla="*/ 106428 h 412"/>
                  <a:gd name="T54" fmla="*/ 3951 w 663"/>
                  <a:gd name="T55" fmla="*/ 106428 h 412"/>
                  <a:gd name="T56" fmla="*/ 3951 w 663"/>
                  <a:gd name="T57" fmla="*/ 106428 h 412"/>
                  <a:gd name="T58" fmla="*/ 3951 w 663"/>
                  <a:gd name="T59" fmla="*/ 106428 h 412"/>
                  <a:gd name="T60" fmla="*/ 3592 w 663"/>
                  <a:gd name="T61" fmla="*/ 106428 h 412"/>
                  <a:gd name="T62" fmla="*/ 3592 w 663"/>
                  <a:gd name="T63" fmla="*/ 106428 h 412"/>
                  <a:gd name="T64" fmla="*/ 1796 w 663"/>
                  <a:gd name="T65" fmla="*/ 104278 h 412"/>
                  <a:gd name="T66" fmla="*/ 1796 w 663"/>
                  <a:gd name="T67" fmla="*/ 104278 h 412"/>
                  <a:gd name="T68" fmla="*/ 1437 w 663"/>
                  <a:gd name="T69" fmla="*/ 103920 h 412"/>
                  <a:gd name="T70" fmla="*/ 1437 w 663"/>
                  <a:gd name="T71" fmla="*/ 103920 h 412"/>
                  <a:gd name="T72" fmla="*/ 0 w 663"/>
                  <a:gd name="T73" fmla="*/ 101770 h 412"/>
                  <a:gd name="T74" fmla="*/ 237407 w 663"/>
                  <a:gd name="T75" fmla="*/ 0 h 41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3" h="412">
                    <a:moveTo>
                      <a:pt x="661" y="0"/>
                    </a:moveTo>
                    <a:lnTo>
                      <a:pt x="661" y="0"/>
                    </a:lnTo>
                    <a:cubicBezTo>
                      <a:pt x="661" y="1"/>
                      <a:pt x="661" y="2"/>
                      <a:pt x="661" y="2"/>
                    </a:cubicBezTo>
                    <a:cubicBezTo>
                      <a:pt x="661" y="3"/>
                      <a:pt x="661" y="4"/>
                      <a:pt x="661" y="5"/>
                    </a:cubicBezTo>
                    <a:cubicBezTo>
                      <a:pt x="662" y="5"/>
                      <a:pt x="662" y="6"/>
                      <a:pt x="662" y="7"/>
                    </a:cubicBezTo>
                    <a:cubicBezTo>
                      <a:pt x="662" y="8"/>
                      <a:pt x="662" y="8"/>
                      <a:pt x="662" y="8"/>
                    </a:cubicBezTo>
                    <a:lnTo>
                      <a:pt x="662" y="9"/>
                    </a:lnTo>
                    <a:cubicBezTo>
                      <a:pt x="662" y="11"/>
                      <a:pt x="662" y="11"/>
                      <a:pt x="662" y="12"/>
                    </a:cubicBezTo>
                    <a:cubicBezTo>
                      <a:pt x="661" y="13"/>
                      <a:pt x="661" y="14"/>
                      <a:pt x="661" y="15"/>
                    </a:cubicBezTo>
                    <a:cubicBezTo>
                      <a:pt x="661" y="15"/>
                      <a:pt x="661" y="16"/>
                      <a:pt x="661" y="17"/>
                    </a:cubicBezTo>
                    <a:cubicBezTo>
                      <a:pt x="661" y="18"/>
                      <a:pt x="660" y="19"/>
                      <a:pt x="660" y="19"/>
                    </a:cubicBezTo>
                    <a:cubicBezTo>
                      <a:pt x="660" y="20"/>
                      <a:pt x="660" y="21"/>
                      <a:pt x="660" y="21"/>
                    </a:cubicBezTo>
                    <a:cubicBezTo>
                      <a:pt x="589" y="203"/>
                      <a:pt x="488" y="315"/>
                      <a:pt x="359" y="355"/>
                    </a:cubicBezTo>
                    <a:cubicBezTo>
                      <a:pt x="180" y="411"/>
                      <a:pt x="19" y="302"/>
                      <a:pt x="12" y="298"/>
                    </a:cubicBezTo>
                    <a:lnTo>
                      <a:pt x="11" y="297"/>
                    </a:lnTo>
                    <a:cubicBezTo>
                      <a:pt x="10" y="297"/>
                      <a:pt x="10" y="297"/>
                      <a:pt x="10" y="297"/>
                    </a:cubicBezTo>
                    <a:cubicBezTo>
                      <a:pt x="8" y="295"/>
                      <a:pt x="6" y="293"/>
                      <a:pt x="5" y="291"/>
                    </a:cubicBezTo>
                    <a:cubicBezTo>
                      <a:pt x="5" y="291"/>
                      <a:pt x="4" y="291"/>
                      <a:pt x="4" y="290"/>
                    </a:cubicBezTo>
                    <a:cubicBezTo>
                      <a:pt x="2" y="288"/>
                      <a:pt x="1" y="286"/>
                      <a:pt x="0" y="284"/>
                    </a:cubicBezTo>
                    <a:lnTo>
                      <a:pt x="661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4" name="Freeform 99">
                <a:extLst>
                  <a:ext uri="{FF2B5EF4-FFF2-40B4-BE49-F238E27FC236}">
                    <a16:creationId xmlns="" xmlns:a16="http://schemas.microsoft.com/office/drawing/2014/main" id="{AC5E41EE-071C-D644-B496-A3728441D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9688" y="5826125"/>
                <a:ext cx="204787" cy="190500"/>
              </a:xfrm>
              <a:custGeom>
                <a:avLst/>
                <a:gdLst>
                  <a:gd name="T0" fmla="*/ 204428 w 571"/>
                  <a:gd name="T1" fmla="*/ 162411 h 529"/>
                  <a:gd name="T2" fmla="*/ 204428 w 571"/>
                  <a:gd name="T3" fmla="*/ 162411 h 529"/>
                  <a:gd name="T4" fmla="*/ 202276 w 571"/>
                  <a:gd name="T5" fmla="*/ 164572 h 529"/>
                  <a:gd name="T6" fmla="*/ 202276 w 571"/>
                  <a:gd name="T7" fmla="*/ 164572 h 529"/>
                  <a:gd name="T8" fmla="*/ 202276 w 571"/>
                  <a:gd name="T9" fmla="*/ 164572 h 529"/>
                  <a:gd name="T10" fmla="*/ 202276 w 571"/>
                  <a:gd name="T11" fmla="*/ 164572 h 529"/>
                  <a:gd name="T12" fmla="*/ 200125 w 571"/>
                  <a:gd name="T13" fmla="*/ 166012 h 529"/>
                  <a:gd name="T14" fmla="*/ 200125 w 571"/>
                  <a:gd name="T15" fmla="*/ 166012 h 529"/>
                  <a:gd name="T16" fmla="*/ 199766 w 571"/>
                  <a:gd name="T17" fmla="*/ 166012 h 529"/>
                  <a:gd name="T18" fmla="*/ 199766 w 571"/>
                  <a:gd name="T19" fmla="*/ 166012 h 529"/>
                  <a:gd name="T20" fmla="*/ 199407 w 571"/>
                  <a:gd name="T21" fmla="*/ 166012 h 529"/>
                  <a:gd name="T22" fmla="*/ 199407 w 571"/>
                  <a:gd name="T23" fmla="*/ 166012 h 529"/>
                  <a:gd name="T24" fmla="*/ 199049 w 571"/>
                  <a:gd name="T25" fmla="*/ 166372 h 529"/>
                  <a:gd name="T26" fmla="*/ 199049 w 571"/>
                  <a:gd name="T27" fmla="*/ 166372 h 529"/>
                  <a:gd name="T28" fmla="*/ 73522 w 571"/>
                  <a:gd name="T29" fmla="*/ 154129 h 529"/>
                  <a:gd name="T30" fmla="*/ 73522 w 571"/>
                  <a:gd name="T31" fmla="*/ 154129 h 529"/>
                  <a:gd name="T32" fmla="*/ 0 w 571"/>
                  <a:gd name="T33" fmla="*/ 10083 h 529"/>
                  <a:gd name="T34" fmla="*/ 0 w 571"/>
                  <a:gd name="T35" fmla="*/ 10083 h 529"/>
                  <a:gd name="T36" fmla="*/ 0 w 571"/>
                  <a:gd name="T37" fmla="*/ 9723 h 529"/>
                  <a:gd name="T38" fmla="*/ 0 w 571"/>
                  <a:gd name="T39" fmla="*/ 9723 h 529"/>
                  <a:gd name="T40" fmla="*/ 0 w 571"/>
                  <a:gd name="T41" fmla="*/ 8643 h 529"/>
                  <a:gd name="T42" fmla="*/ 0 w 571"/>
                  <a:gd name="T43" fmla="*/ 8643 h 529"/>
                  <a:gd name="T44" fmla="*/ 0 w 571"/>
                  <a:gd name="T45" fmla="*/ 7562 h 529"/>
                  <a:gd name="T46" fmla="*/ 0 w 571"/>
                  <a:gd name="T47" fmla="*/ 7562 h 529"/>
                  <a:gd name="T48" fmla="*/ 359 w 571"/>
                  <a:gd name="T49" fmla="*/ 6842 h 529"/>
                  <a:gd name="T50" fmla="*/ 359 w 571"/>
                  <a:gd name="T51" fmla="*/ 6842 h 529"/>
                  <a:gd name="T52" fmla="*/ 359 w 571"/>
                  <a:gd name="T53" fmla="*/ 6122 h 529"/>
                  <a:gd name="T54" fmla="*/ 359 w 571"/>
                  <a:gd name="T55" fmla="*/ 6122 h 529"/>
                  <a:gd name="T56" fmla="*/ 359 w 571"/>
                  <a:gd name="T57" fmla="*/ 5402 h 529"/>
                  <a:gd name="T58" fmla="*/ 359 w 571"/>
                  <a:gd name="T59" fmla="*/ 5402 h 529"/>
                  <a:gd name="T60" fmla="*/ 359 w 571"/>
                  <a:gd name="T61" fmla="*/ 5042 h 529"/>
                  <a:gd name="T62" fmla="*/ 359 w 571"/>
                  <a:gd name="T63" fmla="*/ 5042 h 529"/>
                  <a:gd name="T64" fmla="*/ 1076 w 571"/>
                  <a:gd name="T65" fmla="*/ 4321 h 529"/>
                  <a:gd name="T66" fmla="*/ 1076 w 571"/>
                  <a:gd name="T67" fmla="*/ 4321 h 529"/>
                  <a:gd name="T68" fmla="*/ 1435 w 571"/>
                  <a:gd name="T69" fmla="*/ 3241 h 529"/>
                  <a:gd name="T70" fmla="*/ 1435 w 571"/>
                  <a:gd name="T71" fmla="*/ 3241 h 529"/>
                  <a:gd name="T72" fmla="*/ 1793 w 571"/>
                  <a:gd name="T73" fmla="*/ 2521 h 529"/>
                  <a:gd name="T74" fmla="*/ 1793 w 571"/>
                  <a:gd name="T75" fmla="*/ 2521 h 529"/>
                  <a:gd name="T76" fmla="*/ 2152 w 571"/>
                  <a:gd name="T77" fmla="*/ 2161 h 529"/>
                  <a:gd name="T78" fmla="*/ 2152 w 571"/>
                  <a:gd name="T79" fmla="*/ 2161 h 529"/>
                  <a:gd name="T80" fmla="*/ 2511 w 571"/>
                  <a:gd name="T81" fmla="*/ 1440 h 529"/>
                  <a:gd name="T82" fmla="*/ 2511 w 571"/>
                  <a:gd name="T83" fmla="*/ 1440 h 529"/>
                  <a:gd name="T84" fmla="*/ 3228 w 571"/>
                  <a:gd name="T85" fmla="*/ 360 h 529"/>
                  <a:gd name="T86" fmla="*/ 3228 w 571"/>
                  <a:gd name="T87" fmla="*/ 360 h 529"/>
                  <a:gd name="T88" fmla="*/ 3945 w 571"/>
                  <a:gd name="T89" fmla="*/ 0 h 529"/>
                  <a:gd name="T90" fmla="*/ 204428 w 571"/>
                  <a:gd name="T91" fmla="*/ 162411 h 5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71" h="529">
                    <a:moveTo>
                      <a:pt x="570" y="451"/>
                    </a:moveTo>
                    <a:lnTo>
                      <a:pt x="570" y="451"/>
                    </a:lnTo>
                    <a:cubicBezTo>
                      <a:pt x="569" y="453"/>
                      <a:pt x="567" y="455"/>
                      <a:pt x="564" y="457"/>
                    </a:cubicBezTo>
                    <a:cubicBezTo>
                      <a:pt x="562" y="459"/>
                      <a:pt x="560" y="460"/>
                      <a:pt x="558" y="461"/>
                    </a:cubicBezTo>
                    <a:lnTo>
                      <a:pt x="557" y="461"/>
                    </a:lnTo>
                    <a:lnTo>
                      <a:pt x="556" y="461"/>
                    </a:lnTo>
                    <a:cubicBezTo>
                      <a:pt x="556" y="462"/>
                      <a:pt x="556" y="462"/>
                      <a:pt x="555" y="462"/>
                    </a:cubicBezTo>
                    <a:cubicBezTo>
                      <a:pt x="548" y="465"/>
                      <a:pt x="363" y="528"/>
                      <a:pt x="205" y="428"/>
                    </a:cubicBezTo>
                    <a:cubicBezTo>
                      <a:pt x="91" y="357"/>
                      <a:pt x="23" y="222"/>
                      <a:pt x="0" y="28"/>
                    </a:cubicBezTo>
                    <a:lnTo>
                      <a:pt x="0" y="27"/>
                    </a:ln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3"/>
                      <a:pt x="0" y="21"/>
                    </a:cubicBezTo>
                    <a:cubicBezTo>
                      <a:pt x="0" y="21"/>
                      <a:pt x="0" y="20"/>
                      <a:pt x="1" y="19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5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2" y="14"/>
                      <a:pt x="2" y="13"/>
                      <a:pt x="3" y="12"/>
                    </a:cubicBezTo>
                    <a:cubicBezTo>
                      <a:pt x="3" y="11"/>
                      <a:pt x="3" y="10"/>
                      <a:pt x="4" y="9"/>
                    </a:cubicBezTo>
                    <a:cubicBezTo>
                      <a:pt x="4" y="9"/>
                      <a:pt x="4" y="8"/>
                      <a:pt x="5" y="7"/>
                    </a:cubicBezTo>
                    <a:cubicBezTo>
                      <a:pt x="5" y="7"/>
                      <a:pt x="5" y="6"/>
                      <a:pt x="6" y="6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8" y="3"/>
                      <a:pt x="8" y="3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lnTo>
                      <a:pt x="570" y="45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5" name="Freeform 100">
                <a:extLst>
                  <a:ext uri="{FF2B5EF4-FFF2-40B4-BE49-F238E27FC236}">
                    <a16:creationId xmlns="" xmlns:a16="http://schemas.microsoft.com/office/drawing/2014/main" id="{5A6DCD49-C821-944B-84F2-2D8F66B46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450" y="5815013"/>
                <a:ext cx="211138" cy="174625"/>
              </a:xfrm>
              <a:custGeom>
                <a:avLst/>
                <a:gdLst>
                  <a:gd name="T0" fmla="*/ 0 w 588"/>
                  <a:gd name="T1" fmla="*/ 11208 h 483"/>
                  <a:gd name="T2" fmla="*/ 0 w 588"/>
                  <a:gd name="T3" fmla="*/ 11208 h 483"/>
                  <a:gd name="T4" fmla="*/ 718 w 588"/>
                  <a:gd name="T5" fmla="*/ 10485 h 483"/>
                  <a:gd name="T6" fmla="*/ 718 w 588"/>
                  <a:gd name="T7" fmla="*/ 10485 h 483"/>
                  <a:gd name="T8" fmla="*/ 1077 w 588"/>
                  <a:gd name="T9" fmla="*/ 10123 h 483"/>
                  <a:gd name="T10" fmla="*/ 1077 w 588"/>
                  <a:gd name="T11" fmla="*/ 10123 h 483"/>
                  <a:gd name="T12" fmla="*/ 1795 w 588"/>
                  <a:gd name="T13" fmla="*/ 9762 h 483"/>
                  <a:gd name="T14" fmla="*/ 1795 w 588"/>
                  <a:gd name="T15" fmla="*/ 9762 h 483"/>
                  <a:gd name="T16" fmla="*/ 2154 w 588"/>
                  <a:gd name="T17" fmla="*/ 9400 h 483"/>
                  <a:gd name="T18" fmla="*/ 2154 w 588"/>
                  <a:gd name="T19" fmla="*/ 9400 h 483"/>
                  <a:gd name="T20" fmla="*/ 2514 w 588"/>
                  <a:gd name="T21" fmla="*/ 9039 h 483"/>
                  <a:gd name="T22" fmla="*/ 2514 w 588"/>
                  <a:gd name="T23" fmla="*/ 9039 h 483"/>
                  <a:gd name="T24" fmla="*/ 3591 w 588"/>
                  <a:gd name="T25" fmla="*/ 8677 h 483"/>
                  <a:gd name="T26" fmla="*/ 3591 w 588"/>
                  <a:gd name="T27" fmla="*/ 8677 h 483"/>
                  <a:gd name="T28" fmla="*/ 4309 w 588"/>
                  <a:gd name="T29" fmla="*/ 8677 h 483"/>
                  <a:gd name="T30" fmla="*/ 4309 w 588"/>
                  <a:gd name="T31" fmla="*/ 8677 h 483"/>
                  <a:gd name="T32" fmla="*/ 5027 w 588"/>
                  <a:gd name="T33" fmla="*/ 8315 h 483"/>
                  <a:gd name="T34" fmla="*/ 5027 w 588"/>
                  <a:gd name="T35" fmla="*/ 8315 h 483"/>
                  <a:gd name="T36" fmla="*/ 6104 w 588"/>
                  <a:gd name="T37" fmla="*/ 7954 h 483"/>
                  <a:gd name="T38" fmla="*/ 6104 w 588"/>
                  <a:gd name="T39" fmla="*/ 7954 h 483"/>
                  <a:gd name="T40" fmla="*/ 6463 w 588"/>
                  <a:gd name="T41" fmla="*/ 7954 h 483"/>
                  <a:gd name="T42" fmla="*/ 6463 w 588"/>
                  <a:gd name="T43" fmla="*/ 7954 h 483"/>
                  <a:gd name="T44" fmla="*/ 163022 w 588"/>
                  <a:gd name="T45" fmla="*/ 47724 h 483"/>
                  <a:gd name="T46" fmla="*/ 163022 w 588"/>
                  <a:gd name="T47" fmla="*/ 47724 h 483"/>
                  <a:gd name="T48" fmla="*/ 203597 w 588"/>
                  <a:gd name="T49" fmla="*/ 168117 h 483"/>
                  <a:gd name="T50" fmla="*/ 203597 w 588"/>
                  <a:gd name="T51" fmla="*/ 168117 h 483"/>
                  <a:gd name="T52" fmla="*/ 203238 w 588"/>
                  <a:gd name="T53" fmla="*/ 168479 h 483"/>
                  <a:gd name="T54" fmla="*/ 203238 w 588"/>
                  <a:gd name="T55" fmla="*/ 168479 h 483"/>
                  <a:gd name="T56" fmla="*/ 203238 w 588"/>
                  <a:gd name="T57" fmla="*/ 168840 h 483"/>
                  <a:gd name="T58" fmla="*/ 203238 w 588"/>
                  <a:gd name="T59" fmla="*/ 168840 h 483"/>
                  <a:gd name="T60" fmla="*/ 203238 w 588"/>
                  <a:gd name="T61" fmla="*/ 169202 h 483"/>
                  <a:gd name="T62" fmla="*/ 203238 w 588"/>
                  <a:gd name="T63" fmla="*/ 169202 h 483"/>
                  <a:gd name="T64" fmla="*/ 202161 w 588"/>
                  <a:gd name="T65" fmla="*/ 171733 h 483"/>
                  <a:gd name="T66" fmla="*/ 202161 w 588"/>
                  <a:gd name="T67" fmla="*/ 171733 h 483"/>
                  <a:gd name="T68" fmla="*/ 202161 w 588"/>
                  <a:gd name="T69" fmla="*/ 172094 h 483"/>
                  <a:gd name="T70" fmla="*/ 202161 w 588"/>
                  <a:gd name="T71" fmla="*/ 172094 h 483"/>
                  <a:gd name="T72" fmla="*/ 200725 w 588"/>
                  <a:gd name="T73" fmla="*/ 174263 h 483"/>
                  <a:gd name="T74" fmla="*/ 0 w 588"/>
                  <a:gd name="T75" fmla="*/ 11208 h 48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88" h="483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0"/>
                      <a:pt x="1" y="30"/>
                      <a:pt x="2" y="29"/>
                    </a:cubicBezTo>
                    <a:lnTo>
                      <a:pt x="3" y="28"/>
                    </a:lnTo>
                    <a:cubicBezTo>
                      <a:pt x="4" y="28"/>
                      <a:pt x="5" y="27"/>
                      <a:pt x="5" y="27"/>
                    </a:cubicBezTo>
                    <a:lnTo>
                      <a:pt x="6" y="26"/>
                    </a:lnTo>
                    <a:cubicBezTo>
                      <a:pt x="7" y="26"/>
                      <a:pt x="7" y="26"/>
                      <a:pt x="7" y="25"/>
                    </a:cubicBezTo>
                    <a:cubicBezTo>
                      <a:pt x="9" y="25"/>
                      <a:pt x="9" y="25"/>
                      <a:pt x="10" y="24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3" y="24"/>
                      <a:pt x="14" y="23"/>
                      <a:pt x="14" y="23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13" y="0"/>
                      <a:pt x="359" y="37"/>
                      <a:pt x="454" y="132"/>
                    </a:cubicBezTo>
                    <a:cubicBezTo>
                      <a:pt x="587" y="264"/>
                      <a:pt x="567" y="457"/>
                      <a:pt x="567" y="465"/>
                    </a:cubicBezTo>
                    <a:cubicBezTo>
                      <a:pt x="566" y="466"/>
                      <a:pt x="566" y="466"/>
                      <a:pt x="566" y="466"/>
                    </a:cubicBezTo>
                    <a:lnTo>
                      <a:pt x="566" y="467"/>
                    </a:lnTo>
                    <a:lnTo>
                      <a:pt x="566" y="468"/>
                    </a:lnTo>
                    <a:cubicBezTo>
                      <a:pt x="565" y="470"/>
                      <a:pt x="565" y="473"/>
                      <a:pt x="563" y="475"/>
                    </a:cubicBezTo>
                    <a:cubicBezTo>
                      <a:pt x="563" y="475"/>
                      <a:pt x="563" y="475"/>
                      <a:pt x="563" y="476"/>
                    </a:cubicBezTo>
                    <a:cubicBezTo>
                      <a:pt x="562" y="478"/>
                      <a:pt x="561" y="481"/>
                      <a:pt x="559" y="482"/>
                    </a:cubicBezTo>
                    <a:lnTo>
                      <a:pt x="0" y="3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6" name="Freeform 101">
                <a:extLst>
                  <a:ext uri="{FF2B5EF4-FFF2-40B4-BE49-F238E27FC236}">
                    <a16:creationId xmlns="" xmlns:a16="http://schemas.microsoft.com/office/drawing/2014/main" id="{F398D561-74D0-D54D-99CC-E4BE85B8B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1475" y="5651500"/>
                <a:ext cx="279400" cy="125413"/>
              </a:xfrm>
              <a:custGeom>
                <a:avLst/>
                <a:gdLst>
                  <a:gd name="T0" fmla="*/ 360 w 777"/>
                  <a:gd name="T1" fmla="*/ 125052 h 347"/>
                  <a:gd name="T2" fmla="*/ 360 w 777"/>
                  <a:gd name="T3" fmla="*/ 125052 h 347"/>
                  <a:gd name="T4" fmla="*/ 0 w 777"/>
                  <a:gd name="T5" fmla="*/ 122160 h 347"/>
                  <a:gd name="T6" fmla="*/ 0 w 777"/>
                  <a:gd name="T7" fmla="*/ 122160 h 347"/>
                  <a:gd name="T8" fmla="*/ 0 w 777"/>
                  <a:gd name="T9" fmla="*/ 121799 h 347"/>
                  <a:gd name="T10" fmla="*/ 0 w 777"/>
                  <a:gd name="T11" fmla="*/ 121799 h 347"/>
                  <a:gd name="T12" fmla="*/ 719 w 777"/>
                  <a:gd name="T13" fmla="*/ 118907 h 347"/>
                  <a:gd name="T14" fmla="*/ 719 w 777"/>
                  <a:gd name="T15" fmla="*/ 118907 h 347"/>
                  <a:gd name="T16" fmla="*/ 719 w 777"/>
                  <a:gd name="T17" fmla="*/ 118546 h 347"/>
                  <a:gd name="T18" fmla="*/ 719 w 777"/>
                  <a:gd name="T19" fmla="*/ 118546 h 347"/>
                  <a:gd name="T20" fmla="*/ 719 w 777"/>
                  <a:gd name="T21" fmla="*/ 118546 h 347"/>
                  <a:gd name="T22" fmla="*/ 719 w 777"/>
                  <a:gd name="T23" fmla="*/ 118546 h 347"/>
                  <a:gd name="T24" fmla="*/ 719 w 777"/>
                  <a:gd name="T25" fmla="*/ 117823 h 347"/>
                  <a:gd name="T26" fmla="*/ 719 w 777"/>
                  <a:gd name="T27" fmla="*/ 117823 h 347"/>
                  <a:gd name="T28" fmla="*/ 98527 w 777"/>
                  <a:gd name="T29" fmla="*/ 17710 h 347"/>
                  <a:gd name="T30" fmla="*/ 98527 w 777"/>
                  <a:gd name="T31" fmla="*/ 17710 h 347"/>
                  <a:gd name="T32" fmla="*/ 272927 w 777"/>
                  <a:gd name="T33" fmla="*/ 54213 h 347"/>
                  <a:gd name="T34" fmla="*/ 272927 w 777"/>
                  <a:gd name="T35" fmla="*/ 54213 h 347"/>
                  <a:gd name="T36" fmla="*/ 273287 w 777"/>
                  <a:gd name="T37" fmla="*/ 54575 h 347"/>
                  <a:gd name="T38" fmla="*/ 273287 w 777"/>
                  <a:gd name="T39" fmla="*/ 54575 h 347"/>
                  <a:gd name="T40" fmla="*/ 274366 w 777"/>
                  <a:gd name="T41" fmla="*/ 55297 h 347"/>
                  <a:gd name="T42" fmla="*/ 274366 w 777"/>
                  <a:gd name="T43" fmla="*/ 55297 h 347"/>
                  <a:gd name="T44" fmla="*/ 275085 w 777"/>
                  <a:gd name="T45" fmla="*/ 55659 h 347"/>
                  <a:gd name="T46" fmla="*/ 275085 w 777"/>
                  <a:gd name="T47" fmla="*/ 55659 h 347"/>
                  <a:gd name="T48" fmla="*/ 275804 w 777"/>
                  <a:gd name="T49" fmla="*/ 56382 h 347"/>
                  <a:gd name="T50" fmla="*/ 275804 w 777"/>
                  <a:gd name="T51" fmla="*/ 56382 h 347"/>
                  <a:gd name="T52" fmla="*/ 276523 w 777"/>
                  <a:gd name="T53" fmla="*/ 57104 h 347"/>
                  <a:gd name="T54" fmla="*/ 276523 w 777"/>
                  <a:gd name="T55" fmla="*/ 57104 h 347"/>
                  <a:gd name="T56" fmla="*/ 276883 w 777"/>
                  <a:gd name="T57" fmla="*/ 57827 h 347"/>
                  <a:gd name="T58" fmla="*/ 276883 w 777"/>
                  <a:gd name="T59" fmla="*/ 57827 h 347"/>
                  <a:gd name="T60" fmla="*/ 276883 w 777"/>
                  <a:gd name="T61" fmla="*/ 57827 h 347"/>
                  <a:gd name="T62" fmla="*/ 276883 w 777"/>
                  <a:gd name="T63" fmla="*/ 57827 h 347"/>
                  <a:gd name="T64" fmla="*/ 277602 w 777"/>
                  <a:gd name="T65" fmla="*/ 58912 h 347"/>
                  <a:gd name="T66" fmla="*/ 277602 w 777"/>
                  <a:gd name="T67" fmla="*/ 58912 h 347"/>
                  <a:gd name="T68" fmla="*/ 277962 w 777"/>
                  <a:gd name="T69" fmla="*/ 59634 h 347"/>
                  <a:gd name="T70" fmla="*/ 277962 w 777"/>
                  <a:gd name="T71" fmla="*/ 59634 h 347"/>
                  <a:gd name="T72" fmla="*/ 278321 w 777"/>
                  <a:gd name="T73" fmla="*/ 60719 h 347"/>
                  <a:gd name="T74" fmla="*/ 278321 w 777"/>
                  <a:gd name="T75" fmla="*/ 60719 h 347"/>
                  <a:gd name="T76" fmla="*/ 278681 w 777"/>
                  <a:gd name="T77" fmla="*/ 61442 h 347"/>
                  <a:gd name="T78" fmla="*/ 278681 w 777"/>
                  <a:gd name="T79" fmla="*/ 61442 h 347"/>
                  <a:gd name="T80" fmla="*/ 278681 w 777"/>
                  <a:gd name="T81" fmla="*/ 62164 h 347"/>
                  <a:gd name="T82" fmla="*/ 278681 w 777"/>
                  <a:gd name="T83" fmla="*/ 62164 h 347"/>
                  <a:gd name="T84" fmla="*/ 279040 w 777"/>
                  <a:gd name="T85" fmla="*/ 63610 h 347"/>
                  <a:gd name="T86" fmla="*/ 279040 w 777"/>
                  <a:gd name="T87" fmla="*/ 63610 h 347"/>
                  <a:gd name="T88" fmla="*/ 279040 w 777"/>
                  <a:gd name="T89" fmla="*/ 64333 h 347"/>
                  <a:gd name="T90" fmla="*/ 360 w 777"/>
                  <a:gd name="T91" fmla="*/ 125052 h 3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77" h="347">
                    <a:moveTo>
                      <a:pt x="1" y="346"/>
                    </a:moveTo>
                    <a:lnTo>
                      <a:pt x="1" y="346"/>
                    </a:lnTo>
                    <a:cubicBezTo>
                      <a:pt x="0" y="344"/>
                      <a:pt x="0" y="341"/>
                      <a:pt x="0" y="338"/>
                    </a:cubicBezTo>
                    <a:cubicBezTo>
                      <a:pt x="0" y="338"/>
                      <a:pt x="0" y="338"/>
                      <a:pt x="0" y="337"/>
                    </a:cubicBezTo>
                    <a:cubicBezTo>
                      <a:pt x="0" y="335"/>
                      <a:pt x="1" y="332"/>
                      <a:pt x="2" y="329"/>
                    </a:cubicBezTo>
                    <a:cubicBezTo>
                      <a:pt x="2" y="329"/>
                      <a:pt x="2" y="329"/>
                      <a:pt x="2" y="328"/>
                    </a:cubicBezTo>
                    <a:cubicBezTo>
                      <a:pt x="2" y="327"/>
                      <a:pt x="2" y="326"/>
                      <a:pt x="2" y="326"/>
                    </a:cubicBezTo>
                    <a:cubicBezTo>
                      <a:pt x="6" y="318"/>
                      <a:pt x="79" y="116"/>
                      <a:pt x="274" y="49"/>
                    </a:cubicBezTo>
                    <a:cubicBezTo>
                      <a:pt x="414" y="0"/>
                      <a:pt x="577" y="35"/>
                      <a:pt x="759" y="150"/>
                    </a:cubicBezTo>
                    <a:cubicBezTo>
                      <a:pt x="760" y="150"/>
                      <a:pt x="760" y="150"/>
                      <a:pt x="760" y="151"/>
                    </a:cubicBezTo>
                    <a:cubicBezTo>
                      <a:pt x="761" y="151"/>
                      <a:pt x="762" y="152"/>
                      <a:pt x="763" y="153"/>
                    </a:cubicBezTo>
                    <a:cubicBezTo>
                      <a:pt x="763" y="153"/>
                      <a:pt x="764" y="154"/>
                      <a:pt x="765" y="154"/>
                    </a:cubicBezTo>
                    <a:cubicBezTo>
                      <a:pt x="766" y="155"/>
                      <a:pt x="766" y="156"/>
                      <a:pt x="767" y="156"/>
                    </a:cubicBezTo>
                    <a:cubicBezTo>
                      <a:pt x="767" y="157"/>
                      <a:pt x="768" y="158"/>
                      <a:pt x="769" y="158"/>
                    </a:cubicBezTo>
                    <a:cubicBezTo>
                      <a:pt x="769" y="159"/>
                      <a:pt x="769" y="159"/>
                      <a:pt x="770" y="160"/>
                    </a:cubicBezTo>
                    <a:cubicBezTo>
                      <a:pt x="770" y="161"/>
                      <a:pt x="771" y="162"/>
                      <a:pt x="772" y="163"/>
                    </a:cubicBezTo>
                    <a:cubicBezTo>
                      <a:pt x="772" y="164"/>
                      <a:pt x="772" y="164"/>
                      <a:pt x="773" y="165"/>
                    </a:cubicBezTo>
                    <a:cubicBezTo>
                      <a:pt x="773" y="166"/>
                      <a:pt x="773" y="167"/>
                      <a:pt x="774" y="168"/>
                    </a:cubicBezTo>
                    <a:cubicBezTo>
                      <a:pt x="774" y="168"/>
                      <a:pt x="775" y="169"/>
                      <a:pt x="775" y="170"/>
                    </a:cubicBezTo>
                    <a:cubicBezTo>
                      <a:pt x="775" y="171"/>
                      <a:pt x="775" y="172"/>
                      <a:pt x="775" y="172"/>
                    </a:cubicBezTo>
                    <a:cubicBezTo>
                      <a:pt x="776" y="174"/>
                      <a:pt x="776" y="174"/>
                      <a:pt x="776" y="176"/>
                    </a:cubicBezTo>
                    <a:cubicBezTo>
                      <a:pt x="776" y="176"/>
                      <a:pt x="776" y="177"/>
                      <a:pt x="776" y="178"/>
                    </a:cubicBezTo>
                    <a:lnTo>
                      <a:pt x="1" y="34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7" name="Freeform 102">
                <a:extLst>
                  <a:ext uri="{FF2B5EF4-FFF2-40B4-BE49-F238E27FC236}">
                    <a16:creationId xmlns="" xmlns:a16="http://schemas.microsoft.com/office/drawing/2014/main" id="{2B07D7EA-B2C7-4A4B-AF19-BAC14B02A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1475" y="5715000"/>
                <a:ext cx="279400" cy="123825"/>
              </a:xfrm>
              <a:custGeom>
                <a:avLst/>
                <a:gdLst>
                  <a:gd name="T0" fmla="*/ 279040 w 776"/>
                  <a:gd name="T1" fmla="*/ 0 h 345"/>
                  <a:gd name="T2" fmla="*/ 279040 w 776"/>
                  <a:gd name="T3" fmla="*/ 0 h 345"/>
                  <a:gd name="T4" fmla="*/ 279040 w 776"/>
                  <a:gd name="T5" fmla="*/ 1077 h 345"/>
                  <a:gd name="T6" fmla="*/ 279040 w 776"/>
                  <a:gd name="T7" fmla="*/ 1077 h 345"/>
                  <a:gd name="T8" fmla="*/ 279040 w 776"/>
                  <a:gd name="T9" fmla="*/ 1795 h 345"/>
                  <a:gd name="T10" fmla="*/ 279040 w 776"/>
                  <a:gd name="T11" fmla="*/ 1795 h 345"/>
                  <a:gd name="T12" fmla="*/ 279040 w 776"/>
                  <a:gd name="T13" fmla="*/ 2871 h 345"/>
                  <a:gd name="T14" fmla="*/ 279040 w 776"/>
                  <a:gd name="T15" fmla="*/ 2871 h 345"/>
                  <a:gd name="T16" fmla="*/ 279040 w 776"/>
                  <a:gd name="T17" fmla="*/ 3230 h 345"/>
                  <a:gd name="T18" fmla="*/ 279040 w 776"/>
                  <a:gd name="T19" fmla="*/ 3230 h 345"/>
                  <a:gd name="T20" fmla="*/ 278680 w 776"/>
                  <a:gd name="T21" fmla="*/ 3589 h 345"/>
                  <a:gd name="T22" fmla="*/ 278680 w 776"/>
                  <a:gd name="T23" fmla="*/ 3589 h 345"/>
                  <a:gd name="T24" fmla="*/ 278680 w 776"/>
                  <a:gd name="T25" fmla="*/ 4666 h 345"/>
                  <a:gd name="T26" fmla="*/ 278680 w 776"/>
                  <a:gd name="T27" fmla="*/ 4666 h 345"/>
                  <a:gd name="T28" fmla="*/ 278320 w 776"/>
                  <a:gd name="T29" fmla="*/ 5743 h 345"/>
                  <a:gd name="T30" fmla="*/ 278320 w 776"/>
                  <a:gd name="T31" fmla="*/ 5743 h 345"/>
                  <a:gd name="T32" fmla="*/ 277960 w 776"/>
                  <a:gd name="T33" fmla="*/ 6819 h 345"/>
                  <a:gd name="T34" fmla="*/ 277960 w 776"/>
                  <a:gd name="T35" fmla="*/ 6819 h 345"/>
                  <a:gd name="T36" fmla="*/ 277240 w 776"/>
                  <a:gd name="T37" fmla="*/ 7537 h 345"/>
                  <a:gd name="T38" fmla="*/ 277240 w 776"/>
                  <a:gd name="T39" fmla="*/ 7537 h 345"/>
                  <a:gd name="T40" fmla="*/ 276880 w 776"/>
                  <a:gd name="T41" fmla="*/ 7896 h 345"/>
                  <a:gd name="T42" fmla="*/ 276880 w 776"/>
                  <a:gd name="T43" fmla="*/ 7896 h 345"/>
                  <a:gd name="T44" fmla="*/ 134659 w 776"/>
                  <a:gd name="T45" fmla="*/ 115211 h 345"/>
                  <a:gd name="T46" fmla="*/ 134659 w 776"/>
                  <a:gd name="T47" fmla="*/ 115211 h 345"/>
                  <a:gd name="T48" fmla="*/ 3601 w 776"/>
                  <a:gd name="T49" fmla="*/ 67117 h 345"/>
                  <a:gd name="T50" fmla="*/ 3601 w 776"/>
                  <a:gd name="T51" fmla="*/ 67117 h 345"/>
                  <a:gd name="T52" fmla="*/ 3240 w 776"/>
                  <a:gd name="T53" fmla="*/ 66399 h 345"/>
                  <a:gd name="T54" fmla="*/ 3240 w 776"/>
                  <a:gd name="T55" fmla="*/ 66399 h 345"/>
                  <a:gd name="T56" fmla="*/ 3240 w 776"/>
                  <a:gd name="T57" fmla="*/ 66399 h 345"/>
                  <a:gd name="T58" fmla="*/ 3240 w 776"/>
                  <a:gd name="T59" fmla="*/ 66399 h 345"/>
                  <a:gd name="T60" fmla="*/ 2880 w 776"/>
                  <a:gd name="T61" fmla="*/ 66040 h 345"/>
                  <a:gd name="T62" fmla="*/ 2880 w 776"/>
                  <a:gd name="T63" fmla="*/ 66040 h 345"/>
                  <a:gd name="T64" fmla="*/ 1440 w 776"/>
                  <a:gd name="T65" fmla="*/ 63887 h 345"/>
                  <a:gd name="T66" fmla="*/ 1440 w 776"/>
                  <a:gd name="T67" fmla="*/ 63887 h 345"/>
                  <a:gd name="T68" fmla="*/ 1080 w 776"/>
                  <a:gd name="T69" fmla="*/ 63528 h 345"/>
                  <a:gd name="T70" fmla="*/ 1080 w 776"/>
                  <a:gd name="T71" fmla="*/ 63528 h 345"/>
                  <a:gd name="T72" fmla="*/ 0 w 776"/>
                  <a:gd name="T73" fmla="*/ 60297 h 345"/>
                  <a:gd name="T74" fmla="*/ 279040 w 776"/>
                  <a:gd name="T75" fmla="*/ 0 h 34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76" h="345">
                    <a:moveTo>
                      <a:pt x="775" y="0"/>
                    </a:moveTo>
                    <a:lnTo>
                      <a:pt x="775" y="0"/>
                    </a:lnTo>
                    <a:cubicBezTo>
                      <a:pt x="775" y="1"/>
                      <a:pt x="775" y="2"/>
                      <a:pt x="775" y="3"/>
                    </a:cubicBezTo>
                    <a:cubicBezTo>
                      <a:pt x="775" y="3"/>
                      <a:pt x="775" y="4"/>
                      <a:pt x="775" y="5"/>
                    </a:cubicBezTo>
                    <a:cubicBezTo>
                      <a:pt x="775" y="6"/>
                      <a:pt x="775" y="8"/>
                      <a:pt x="775" y="8"/>
                    </a:cubicBezTo>
                    <a:cubicBezTo>
                      <a:pt x="775" y="9"/>
                      <a:pt x="775" y="9"/>
                      <a:pt x="775" y="9"/>
                    </a:cubicBezTo>
                    <a:cubicBezTo>
                      <a:pt x="775" y="10"/>
                      <a:pt x="775" y="10"/>
                      <a:pt x="774" y="10"/>
                    </a:cubicBezTo>
                    <a:cubicBezTo>
                      <a:pt x="774" y="12"/>
                      <a:pt x="774" y="13"/>
                      <a:pt x="774" y="13"/>
                    </a:cubicBezTo>
                    <a:cubicBezTo>
                      <a:pt x="774" y="14"/>
                      <a:pt x="773" y="15"/>
                      <a:pt x="773" y="16"/>
                    </a:cubicBezTo>
                    <a:cubicBezTo>
                      <a:pt x="772" y="17"/>
                      <a:pt x="772" y="18"/>
                      <a:pt x="772" y="19"/>
                    </a:cubicBezTo>
                    <a:cubicBezTo>
                      <a:pt x="771" y="19"/>
                      <a:pt x="771" y="20"/>
                      <a:pt x="770" y="21"/>
                    </a:cubicBezTo>
                    <a:cubicBezTo>
                      <a:pt x="770" y="22"/>
                      <a:pt x="770" y="22"/>
                      <a:pt x="769" y="22"/>
                    </a:cubicBezTo>
                    <a:cubicBezTo>
                      <a:pt x="654" y="204"/>
                      <a:pt x="521" y="305"/>
                      <a:pt x="374" y="321"/>
                    </a:cubicBezTo>
                    <a:cubicBezTo>
                      <a:pt x="169" y="344"/>
                      <a:pt x="16" y="193"/>
                      <a:pt x="10" y="187"/>
                    </a:cubicBezTo>
                    <a:cubicBezTo>
                      <a:pt x="10" y="186"/>
                      <a:pt x="9" y="185"/>
                      <a:pt x="9" y="185"/>
                    </a:cubicBezTo>
                    <a:cubicBezTo>
                      <a:pt x="8" y="185"/>
                      <a:pt x="8" y="184"/>
                      <a:pt x="8" y="184"/>
                    </a:cubicBezTo>
                    <a:cubicBezTo>
                      <a:pt x="6" y="182"/>
                      <a:pt x="5" y="180"/>
                      <a:pt x="4" y="178"/>
                    </a:cubicBezTo>
                    <a:cubicBezTo>
                      <a:pt x="4" y="177"/>
                      <a:pt x="4" y="177"/>
                      <a:pt x="3" y="177"/>
                    </a:cubicBezTo>
                    <a:cubicBezTo>
                      <a:pt x="2" y="174"/>
                      <a:pt x="1" y="171"/>
                      <a:pt x="0" y="168"/>
                    </a:cubicBezTo>
                    <a:lnTo>
                      <a:pt x="775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8" name="Freeform 103">
                <a:extLst>
                  <a:ext uri="{FF2B5EF4-FFF2-40B4-BE49-F238E27FC236}">
                    <a16:creationId xmlns="" xmlns:a16="http://schemas.microsoft.com/office/drawing/2014/main" id="{6DF60FC0-7B85-7C4A-9B0E-CF2FE1477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4775" y="5543550"/>
                <a:ext cx="177800" cy="211138"/>
              </a:xfrm>
              <a:custGeom>
                <a:avLst/>
                <a:gdLst>
                  <a:gd name="T0" fmla="*/ 177442 w 496"/>
                  <a:gd name="T1" fmla="*/ 198167 h 586"/>
                  <a:gd name="T2" fmla="*/ 177442 w 496"/>
                  <a:gd name="T3" fmla="*/ 198167 h 586"/>
                  <a:gd name="T4" fmla="*/ 175291 w 496"/>
                  <a:gd name="T5" fmla="*/ 199608 h 586"/>
                  <a:gd name="T6" fmla="*/ 175291 w 496"/>
                  <a:gd name="T7" fmla="*/ 199608 h 586"/>
                  <a:gd name="T8" fmla="*/ 174932 w 496"/>
                  <a:gd name="T9" fmla="*/ 199969 h 586"/>
                  <a:gd name="T10" fmla="*/ 174932 w 496"/>
                  <a:gd name="T11" fmla="*/ 199969 h 586"/>
                  <a:gd name="T12" fmla="*/ 172065 w 496"/>
                  <a:gd name="T13" fmla="*/ 200689 h 586"/>
                  <a:gd name="T14" fmla="*/ 172065 w 496"/>
                  <a:gd name="T15" fmla="*/ 200689 h 586"/>
                  <a:gd name="T16" fmla="*/ 172065 w 496"/>
                  <a:gd name="T17" fmla="*/ 200689 h 586"/>
                  <a:gd name="T18" fmla="*/ 172065 w 496"/>
                  <a:gd name="T19" fmla="*/ 200689 h 586"/>
                  <a:gd name="T20" fmla="*/ 172065 w 496"/>
                  <a:gd name="T21" fmla="*/ 200689 h 586"/>
                  <a:gd name="T22" fmla="*/ 172065 w 496"/>
                  <a:gd name="T23" fmla="*/ 200689 h 586"/>
                  <a:gd name="T24" fmla="*/ 171348 w 496"/>
                  <a:gd name="T25" fmla="*/ 201049 h 586"/>
                  <a:gd name="T26" fmla="*/ 171348 w 496"/>
                  <a:gd name="T27" fmla="*/ 201049 h 586"/>
                  <a:gd name="T28" fmla="*/ 50544 w 496"/>
                  <a:gd name="T29" fmla="*/ 164659 h 586"/>
                  <a:gd name="T30" fmla="*/ 50544 w 496"/>
                  <a:gd name="T31" fmla="*/ 164659 h 586"/>
                  <a:gd name="T32" fmla="*/ 5735 w 496"/>
                  <a:gd name="T33" fmla="*/ 9008 h 586"/>
                  <a:gd name="T34" fmla="*/ 5735 w 496"/>
                  <a:gd name="T35" fmla="*/ 9008 h 586"/>
                  <a:gd name="T36" fmla="*/ 5735 w 496"/>
                  <a:gd name="T37" fmla="*/ 8647 h 586"/>
                  <a:gd name="T38" fmla="*/ 5735 w 496"/>
                  <a:gd name="T39" fmla="*/ 8647 h 586"/>
                  <a:gd name="T40" fmla="*/ 5735 w 496"/>
                  <a:gd name="T41" fmla="*/ 7927 h 586"/>
                  <a:gd name="T42" fmla="*/ 5735 w 496"/>
                  <a:gd name="T43" fmla="*/ 7927 h 586"/>
                  <a:gd name="T44" fmla="*/ 6094 w 496"/>
                  <a:gd name="T45" fmla="*/ 7206 h 586"/>
                  <a:gd name="T46" fmla="*/ 6094 w 496"/>
                  <a:gd name="T47" fmla="*/ 7206 h 586"/>
                  <a:gd name="T48" fmla="*/ 6452 w 496"/>
                  <a:gd name="T49" fmla="*/ 6125 h 586"/>
                  <a:gd name="T50" fmla="*/ 6452 w 496"/>
                  <a:gd name="T51" fmla="*/ 6125 h 586"/>
                  <a:gd name="T52" fmla="*/ 6811 w 496"/>
                  <a:gd name="T53" fmla="*/ 5044 h 586"/>
                  <a:gd name="T54" fmla="*/ 6811 w 496"/>
                  <a:gd name="T55" fmla="*/ 5044 h 586"/>
                  <a:gd name="T56" fmla="*/ 6811 w 496"/>
                  <a:gd name="T57" fmla="*/ 4684 h 586"/>
                  <a:gd name="T58" fmla="*/ 6811 w 496"/>
                  <a:gd name="T59" fmla="*/ 4684 h 586"/>
                  <a:gd name="T60" fmla="*/ 7169 w 496"/>
                  <a:gd name="T61" fmla="*/ 4324 h 586"/>
                  <a:gd name="T62" fmla="*/ 7169 w 496"/>
                  <a:gd name="T63" fmla="*/ 4324 h 586"/>
                  <a:gd name="T64" fmla="*/ 7528 w 496"/>
                  <a:gd name="T65" fmla="*/ 3603 h 586"/>
                  <a:gd name="T66" fmla="*/ 7528 w 496"/>
                  <a:gd name="T67" fmla="*/ 3603 h 586"/>
                  <a:gd name="T68" fmla="*/ 8245 w 496"/>
                  <a:gd name="T69" fmla="*/ 2882 h 586"/>
                  <a:gd name="T70" fmla="*/ 8245 w 496"/>
                  <a:gd name="T71" fmla="*/ 2882 h 586"/>
                  <a:gd name="T72" fmla="*/ 8603 w 496"/>
                  <a:gd name="T73" fmla="*/ 2162 h 586"/>
                  <a:gd name="T74" fmla="*/ 8603 w 496"/>
                  <a:gd name="T75" fmla="*/ 2162 h 586"/>
                  <a:gd name="T76" fmla="*/ 9320 w 496"/>
                  <a:gd name="T77" fmla="*/ 1802 h 586"/>
                  <a:gd name="T78" fmla="*/ 9320 w 496"/>
                  <a:gd name="T79" fmla="*/ 1802 h 586"/>
                  <a:gd name="T80" fmla="*/ 9679 w 496"/>
                  <a:gd name="T81" fmla="*/ 1081 h 586"/>
                  <a:gd name="T82" fmla="*/ 9679 w 496"/>
                  <a:gd name="T83" fmla="*/ 1081 h 586"/>
                  <a:gd name="T84" fmla="*/ 10396 w 496"/>
                  <a:gd name="T85" fmla="*/ 360 h 586"/>
                  <a:gd name="T86" fmla="*/ 10396 w 496"/>
                  <a:gd name="T87" fmla="*/ 360 h 586"/>
                  <a:gd name="T88" fmla="*/ 11471 w 496"/>
                  <a:gd name="T89" fmla="*/ 0 h 586"/>
                  <a:gd name="T90" fmla="*/ 177442 w 496"/>
                  <a:gd name="T91" fmla="*/ 198167 h 5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96" h="586">
                    <a:moveTo>
                      <a:pt x="495" y="550"/>
                    </a:moveTo>
                    <a:lnTo>
                      <a:pt x="495" y="550"/>
                    </a:lnTo>
                    <a:cubicBezTo>
                      <a:pt x="493" y="551"/>
                      <a:pt x="491" y="553"/>
                      <a:pt x="489" y="554"/>
                    </a:cubicBezTo>
                    <a:cubicBezTo>
                      <a:pt x="488" y="554"/>
                      <a:pt x="488" y="554"/>
                      <a:pt x="488" y="555"/>
                    </a:cubicBezTo>
                    <a:cubicBezTo>
                      <a:pt x="485" y="555"/>
                      <a:pt x="483" y="556"/>
                      <a:pt x="480" y="557"/>
                    </a:cubicBezTo>
                    <a:cubicBezTo>
                      <a:pt x="479" y="557"/>
                      <a:pt x="479" y="557"/>
                      <a:pt x="478" y="558"/>
                    </a:cubicBezTo>
                    <a:cubicBezTo>
                      <a:pt x="470" y="559"/>
                      <a:pt x="277" y="585"/>
                      <a:pt x="141" y="457"/>
                    </a:cubicBezTo>
                    <a:cubicBezTo>
                      <a:pt x="43" y="365"/>
                      <a:pt x="0" y="220"/>
                      <a:pt x="16" y="25"/>
                    </a:cubicBezTo>
                    <a:cubicBezTo>
                      <a:pt x="16" y="25"/>
                      <a:pt x="16" y="25"/>
                      <a:pt x="16" y="24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18"/>
                      <a:pt x="17" y="18"/>
                      <a:pt x="18" y="17"/>
                    </a:cubicBezTo>
                    <a:cubicBezTo>
                      <a:pt x="18" y="16"/>
                      <a:pt x="19" y="15"/>
                      <a:pt x="19" y="14"/>
                    </a:cubicBezTo>
                    <a:lnTo>
                      <a:pt x="19" y="13"/>
                    </a:lnTo>
                    <a:cubicBezTo>
                      <a:pt x="20" y="13"/>
                      <a:pt x="20" y="12"/>
                      <a:pt x="20" y="12"/>
                    </a:cubicBezTo>
                    <a:cubicBezTo>
                      <a:pt x="20" y="12"/>
                      <a:pt x="21" y="11"/>
                      <a:pt x="21" y="10"/>
                    </a:cubicBezTo>
                    <a:cubicBezTo>
                      <a:pt x="22" y="10"/>
                      <a:pt x="22" y="9"/>
                      <a:pt x="23" y="8"/>
                    </a:cubicBezTo>
                    <a:cubicBezTo>
                      <a:pt x="23" y="8"/>
                      <a:pt x="23" y="7"/>
                      <a:pt x="24" y="6"/>
                    </a:cubicBezTo>
                    <a:cubicBezTo>
                      <a:pt x="25" y="6"/>
                      <a:pt x="25" y="5"/>
                      <a:pt x="26" y="5"/>
                    </a:cubicBezTo>
                    <a:cubicBezTo>
                      <a:pt x="26" y="4"/>
                      <a:pt x="27" y="4"/>
                      <a:pt x="27" y="3"/>
                    </a:cubicBezTo>
                    <a:cubicBezTo>
                      <a:pt x="28" y="2"/>
                      <a:pt x="29" y="2"/>
                      <a:pt x="29" y="1"/>
                    </a:cubicBezTo>
                    <a:cubicBezTo>
                      <a:pt x="30" y="1"/>
                      <a:pt x="31" y="1"/>
                      <a:pt x="32" y="0"/>
                    </a:cubicBezTo>
                    <a:lnTo>
                      <a:pt x="495" y="5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9" name="Freeform 104">
                <a:extLst>
                  <a:ext uri="{FF2B5EF4-FFF2-40B4-BE49-F238E27FC236}">
                    <a16:creationId xmlns="" xmlns:a16="http://schemas.microsoft.com/office/drawing/2014/main" id="{DE622738-9085-FE4D-92F9-1E032A9B5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888" y="5541963"/>
                <a:ext cx="192087" cy="200025"/>
              </a:xfrm>
              <a:custGeom>
                <a:avLst/>
                <a:gdLst>
                  <a:gd name="T0" fmla="*/ 0 w 533"/>
                  <a:gd name="T1" fmla="*/ 1799 h 556"/>
                  <a:gd name="T2" fmla="*/ 0 w 533"/>
                  <a:gd name="T3" fmla="*/ 1799 h 556"/>
                  <a:gd name="T4" fmla="*/ 360 w 533"/>
                  <a:gd name="T5" fmla="*/ 1439 h 556"/>
                  <a:gd name="T6" fmla="*/ 360 w 533"/>
                  <a:gd name="T7" fmla="*/ 1439 h 556"/>
                  <a:gd name="T8" fmla="*/ 1442 w 533"/>
                  <a:gd name="T9" fmla="*/ 1079 h 556"/>
                  <a:gd name="T10" fmla="*/ 1442 w 533"/>
                  <a:gd name="T11" fmla="*/ 1079 h 556"/>
                  <a:gd name="T12" fmla="*/ 2162 w 533"/>
                  <a:gd name="T13" fmla="*/ 720 h 556"/>
                  <a:gd name="T14" fmla="*/ 2162 w 533"/>
                  <a:gd name="T15" fmla="*/ 720 h 556"/>
                  <a:gd name="T16" fmla="*/ 2523 w 533"/>
                  <a:gd name="T17" fmla="*/ 720 h 556"/>
                  <a:gd name="T18" fmla="*/ 2523 w 533"/>
                  <a:gd name="T19" fmla="*/ 720 h 556"/>
                  <a:gd name="T20" fmla="*/ 2883 w 533"/>
                  <a:gd name="T21" fmla="*/ 360 h 556"/>
                  <a:gd name="T22" fmla="*/ 2883 w 533"/>
                  <a:gd name="T23" fmla="*/ 360 h 556"/>
                  <a:gd name="T24" fmla="*/ 3964 w 533"/>
                  <a:gd name="T25" fmla="*/ 0 h 556"/>
                  <a:gd name="T26" fmla="*/ 3964 w 533"/>
                  <a:gd name="T27" fmla="*/ 0 h 556"/>
                  <a:gd name="T28" fmla="*/ 4685 w 533"/>
                  <a:gd name="T29" fmla="*/ 0 h 556"/>
                  <a:gd name="T30" fmla="*/ 4685 w 533"/>
                  <a:gd name="T31" fmla="*/ 0 h 556"/>
                  <a:gd name="T32" fmla="*/ 5406 w 533"/>
                  <a:gd name="T33" fmla="*/ 0 h 556"/>
                  <a:gd name="T34" fmla="*/ 5406 w 533"/>
                  <a:gd name="T35" fmla="*/ 0 h 556"/>
                  <a:gd name="T36" fmla="*/ 6487 w 533"/>
                  <a:gd name="T37" fmla="*/ 0 h 556"/>
                  <a:gd name="T38" fmla="*/ 6487 w 533"/>
                  <a:gd name="T39" fmla="*/ 0 h 556"/>
                  <a:gd name="T40" fmla="*/ 7208 w 533"/>
                  <a:gd name="T41" fmla="*/ 0 h 556"/>
                  <a:gd name="T42" fmla="*/ 7208 w 533"/>
                  <a:gd name="T43" fmla="*/ 0 h 556"/>
                  <a:gd name="T44" fmla="*/ 153886 w 533"/>
                  <a:gd name="T45" fmla="*/ 68714 h 556"/>
                  <a:gd name="T46" fmla="*/ 153886 w 533"/>
                  <a:gd name="T47" fmla="*/ 68714 h 556"/>
                  <a:gd name="T48" fmla="*/ 170464 w 533"/>
                  <a:gd name="T49" fmla="*/ 193909 h 556"/>
                  <a:gd name="T50" fmla="*/ 170464 w 533"/>
                  <a:gd name="T51" fmla="*/ 193909 h 556"/>
                  <a:gd name="T52" fmla="*/ 170103 w 533"/>
                  <a:gd name="T53" fmla="*/ 194629 h 556"/>
                  <a:gd name="T54" fmla="*/ 170103 w 533"/>
                  <a:gd name="T55" fmla="*/ 194629 h 556"/>
                  <a:gd name="T56" fmla="*/ 170103 w 533"/>
                  <a:gd name="T57" fmla="*/ 194629 h 556"/>
                  <a:gd name="T58" fmla="*/ 170103 w 533"/>
                  <a:gd name="T59" fmla="*/ 194629 h 556"/>
                  <a:gd name="T60" fmla="*/ 170103 w 533"/>
                  <a:gd name="T61" fmla="*/ 194629 h 556"/>
                  <a:gd name="T62" fmla="*/ 170103 w 533"/>
                  <a:gd name="T63" fmla="*/ 194629 h 556"/>
                  <a:gd name="T64" fmla="*/ 169022 w 533"/>
                  <a:gd name="T65" fmla="*/ 197147 h 556"/>
                  <a:gd name="T66" fmla="*/ 169022 w 533"/>
                  <a:gd name="T67" fmla="*/ 197147 h 556"/>
                  <a:gd name="T68" fmla="*/ 168662 w 533"/>
                  <a:gd name="T69" fmla="*/ 197507 h 556"/>
                  <a:gd name="T70" fmla="*/ 168662 w 533"/>
                  <a:gd name="T71" fmla="*/ 197507 h 556"/>
                  <a:gd name="T72" fmla="*/ 166860 w 533"/>
                  <a:gd name="T73" fmla="*/ 199665 h 556"/>
                  <a:gd name="T74" fmla="*/ 0 w 533"/>
                  <a:gd name="T75" fmla="*/ 1799 h 5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33" h="556">
                    <a:moveTo>
                      <a:pt x="0" y="5"/>
                    </a:moveTo>
                    <a:lnTo>
                      <a:pt x="0" y="5"/>
                    </a:lnTo>
                    <a:lnTo>
                      <a:pt x="1" y="4"/>
                    </a:lnTo>
                    <a:cubicBezTo>
                      <a:pt x="3" y="3"/>
                      <a:pt x="3" y="3"/>
                      <a:pt x="4" y="3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1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15" y="15"/>
                      <a:pt x="351" y="79"/>
                      <a:pt x="427" y="191"/>
                    </a:cubicBezTo>
                    <a:cubicBezTo>
                      <a:pt x="532" y="345"/>
                      <a:pt x="475" y="531"/>
                      <a:pt x="473" y="539"/>
                    </a:cubicBezTo>
                    <a:cubicBezTo>
                      <a:pt x="473" y="540"/>
                      <a:pt x="473" y="540"/>
                      <a:pt x="472" y="541"/>
                    </a:cubicBezTo>
                    <a:cubicBezTo>
                      <a:pt x="471" y="544"/>
                      <a:pt x="470" y="546"/>
                      <a:pt x="469" y="548"/>
                    </a:cubicBezTo>
                    <a:cubicBezTo>
                      <a:pt x="468" y="548"/>
                      <a:pt x="468" y="548"/>
                      <a:pt x="468" y="549"/>
                    </a:cubicBezTo>
                    <a:cubicBezTo>
                      <a:pt x="467" y="551"/>
                      <a:pt x="465" y="553"/>
                      <a:pt x="463" y="555"/>
                    </a:cubicBezTo>
                    <a:lnTo>
                      <a:pt x="0" y="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0" name="Freeform 105">
                <a:extLst>
                  <a:ext uri="{FF2B5EF4-FFF2-40B4-BE49-F238E27FC236}">
                    <a16:creationId xmlns="" xmlns:a16="http://schemas.microsoft.com/office/drawing/2014/main" id="{35CEF20F-CC3C-CF46-AB11-9D5C6AF6E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2913" y="5426075"/>
                <a:ext cx="284162" cy="127000"/>
              </a:xfrm>
              <a:custGeom>
                <a:avLst/>
                <a:gdLst>
                  <a:gd name="T0" fmla="*/ 361 w 788"/>
                  <a:gd name="T1" fmla="*/ 126639 h 352"/>
                  <a:gd name="T2" fmla="*/ 361 w 788"/>
                  <a:gd name="T3" fmla="*/ 126639 h 352"/>
                  <a:gd name="T4" fmla="*/ 0 w 788"/>
                  <a:gd name="T5" fmla="*/ 123392 h 352"/>
                  <a:gd name="T6" fmla="*/ 0 w 788"/>
                  <a:gd name="T7" fmla="*/ 123392 h 352"/>
                  <a:gd name="T8" fmla="*/ 0 w 788"/>
                  <a:gd name="T9" fmla="*/ 123392 h 352"/>
                  <a:gd name="T10" fmla="*/ 0 w 788"/>
                  <a:gd name="T11" fmla="*/ 123392 h 352"/>
                  <a:gd name="T12" fmla="*/ 361 w 788"/>
                  <a:gd name="T13" fmla="*/ 120145 h 352"/>
                  <a:gd name="T14" fmla="*/ 361 w 788"/>
                  <a:gd name="T15" fmla="*/ 120145 h 352"/>
                  <a:gd name="T16" fmla="*/ 361 w 788"/>
                  <a:gd name="T17" fmla="*/ 119784 h 352"/>
                  <a:gd name="T18" fmla="*/ 361 w 788"/>
                  <a:gd name="T19" fmla="*/ 119784 h 352"/>
                  <a:gd name="T20" fmla="*/ 721 w 788"/>
                  <a:gd name="T21" fmla="*/ 119784 h 352"/>
                  <a:gd name="T22" fmla="*/ 721 w 788"/>
                  <a:gd name="T23" fmla="*/ 119784 h 352"/>
                  <a:gd name="T24" fmla="*/ 721 w 788"/>
                  <a:gd name="T25" fmla="*/ 119063 h 352"/>
                  <a:gd name="T26" fmla="*/ 721 w 788"/>
                  <a:gd name="T27" fmla="*/ 119063 h 352"/>
                  <a:gd name="T28" fmla="*/ 99889 w 788"/>
                  <a:gd name="T29" fmla="*/ 17679 h 352"/>
                  <a:gd name="T30" fmla="*/ 99889 w 788"/>
                  <a:gd name="T31" fmla="*/ 17679 h 352"/>
                  <a:gd name="T32" fmla="*/ 277671 w 788"/>
                  <a:gd name="T33" fmla="*/ 54480 h 352"/>
                  <a:gd name="T34" fmla="*/ 277671 w 788"/>
                  <a:gd name="T35" fmla="*/ 54480 h 352"/>
                  <a:gd name="T36" fmla="*/ 278032 w 788"/>
                  <a:gd name="T37" fmla="*/ 55202 h 352"/>
                  <a:gd name="T38" fmla="*/ 278032 w 788"/>
                  <a:gd name="T39" fmla="*/ 55202 h 352"/>
                  <a:gd name="T40" fmla="*/ 279113 w 788"/>
                  <a:gd name="T41" fmla="*/ 55563 h 352"/>
                  <a:gd name="T42" fmla="*/ 279113 w 788"/>
                  <a:gd name="T43" fmla="*/ 55563 h 352"/>
                  <a:gd name="T44" fmla="*/ 279835 w 788"/>
                  <a:gd name="T45" fmla="*/ 56284 h 352"/>
                  <a:gd name="T46" fmla="*/ 279835 w 788"/>
                  <a:gd name="T47" fmla="*/ 56284 h 352"/>
                  <a:gd name="T48" fmla="*/ 280556 w 788"/>
                  <a:gd name="T49" fmla="*/ 57006 h 352"/>
                  <a:gd name="T50" fmla="*/ 280556 w 788"/>
                  <a:gd name="T51" fmla="*/ 57006 h 352"/>
                  <a:gd name="T52" fmla="*/ 280916 w 788"/>
                  <a:gd name="T53" fmla="*/ 57727 h 352"/>
                  <a:gd name="T54" fmla="*/ 280916 w 788"/>
                  <a:gd name="T55" fmla="*/ 57727 h 352"/>
                  <a:gd name="T56" fmla="*/ 281638 w 788"/>
                  <a:gd name="T57" fmla="*/ 58088 h 352"/>
                  <a:gd name="T58" fmla="*/ 281638 w 788"/>
                  <a:gd name="T59" fmla="*/ 58088 h 352"/>
                  <a:gd name="T60" fmla="*/ 281638 w 788"/>
                  <a:gd name="T61" fmla="*/ 58449 h 352"/>
                  <a:gd name="T62" fmla="*/ 281638 w 788"/>
                  <a:gd name="T63" fmla="*/ 58449 h 352"/>
                  <a:gd name="T64" fmla="*/ 281998 w 788"/>
                  <a:gd name="T65" fmla="*/ 59531 h 352"/>
                  <a:gd name="T66" fmla="*/ 281998 w 788"/>
                  <a:gd name="T67" fmla="*/ 59531 h 352"/>
                  <a:gd name="T68" fmla="*/ 282720 w 788"/>
                  <a:gd name="T69" fmla="*/ 60253 h 352"/>
                  <a:gd name="T70" fmla="*/ 282720 w 788"/>
                  <a:gd name="T71" fmla="*/ 60253 h 352"/>
                  <a:gd name="T72" fmla="*/ 283080 w 788"/>
                  <a:gd name="T73" fmla="*/ 61335 h 352"/>
                  <a:gd name="T74" fmla="*/ 283080 w 788"/>
                  <a:gd name="T75" fmla="*/ 61335 h 352"/>
                  <a:gd name="T76" fmla="*/ 283441 w 788"/>
                  <a:gd name="T77" fmla="*/ 62057 h 352"/>
                  <a:gd name="T78" fmla="*/ 283441 w 788"/>
                  <a:gd name="T79" fmla="*/ 62057 h 352"/>
                  <a:gd name="T80" fmla="*/ 283441 w 788"/>
                  <a:gd name="T81" fmla="*/ 63139 h 352"/>
                  <a:gd name="T82" fmla="*/ 283441 w 788"/>
                  <a:gd name="T83" fmla="*/ 63139 h 352"/>
                  <a:gd name="T84" fmla="*/ 283801 w 788"/>
                  <a:gd name="T85" fmla="*/ 63861 h 352"/>
                  <a:gd name="T86" fmla="*/ 283801 w 788"/>
                  <a:gd name="T87" fmla="*/ 63861 h 352"/>
                  <a:gd name="T88" fmla="*/ 283801 w 788"/>
                  <a:gd name="T89" fmla="*/ 64943 h 352"/>
                  <a:gd name="T90" fmla="*/ 361 w 788"/>
                  <a:gd name="T91" fmla="*/ 126639 h 3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88" h="352">
                    <a:moveTo>
                      <a:pt x="1" y="351"/>
                    </a:moveTo>
                    <a:lnTo>
                      <a:pt x="1" y="351"/>
                    </a:lnTo>
                    <a:cubicBezTo>
                      <a:pt x="0" y="348"/>
                      <a:pt x="0" y="345"/>
                      <a:pt x="0" y="342"/>
                    </a:cubicBezTo>
                    <a:cubicBezTo>
                      <a:pt x="0" y="338"/>
                      <a:pt x="1" y="336"/>
                      <a:pt x="1" y="333"/>
                    </a:cubicBezTo>
                    <a:cubicBezTo>
                      <a:pt x="1" y="333"/>
                      <a:pt x="1" y="333"/>
                      <a:pt x="1" y="332"/>
                    </a:cubicBezTo>
                    <a:cubicBezTo>
                      <a:pt x="2" y="332"/>
                      <a:pt x="2" y="332"/>
                      <a:pt x="2" y="332"/>
                    </a:cubicBezTo>
                    <a:cubicBezTo>
                      <a:pt x="2" y="332"/>
                      <a:pt x="2" y="331"/>
                      <a:pt x="2" y="330"/>
                    </a:cubicBezTo>
                    <a:cubicBezTo>
                      <a:pt x="6" y="322"/>
                      <a:pt x="80" y="117"/>
                      <a:pt x="277" y="49"/>
                    </a:cubicBezTo>
                    <a:cubicBezTo>
                      <a:pt x="420" y="0"/>
                      <a:pt x="585" y="34"/>
                      <a:pt x="770" y="151"/>
                    </a:cubicBezTo>
                    <a:cubicBezTo>
                      <a:pt x="770" y="151"/>
                      <a:pt x="771" y="152"/>
                      <a:pt x="771" y="153"/>
                    </a:cubicBezTo>
                    <a:cubicBezTo>
                      <a:pt x="772" y="153"/>
                      <a:pt x="773" y="154"/>
                      <a:pt x="774" y="154"/>
                    </a:cubicBezTo>
                    <a:cubicBezTo>
                      <a:pt x="774" y="155"/>
                      <a:pt x="775" y="155"/>
                      <a:pt x="776" y="156"/>
                    </a:cubicBezTo>
                    <a:cubicBezTo>
                      <a:pt x="776" y="156"/>
                      <a:pt x="777" y="157"/>
                      <a:pt x="778" y="158"/>
                    </a:cubicBezTo>
                    <a:lnTo>
                      <a:pt x="779" y="160"/>
                    </a:lnTo>
                    <a:cubicBezTo>
                      <a:pt x="779" y="161"/>
                      <a:pt x="780" y="161"/>
                      <a:pt x="781" y="161"/>
                    </a:cubicBezTo>
                    <a:lnTo>
                      <a:pt x="781" y="162"/>
                    </a:lnTo>
                    <a:cubicBezTo>
                      <a:pt x="781" y="163"/>
                      <a:pt x="782" y="164"/>
                      <a:pt x="782" y="165"/>
                    </a:cubicBezTo>
                    <a:cubicBezTo>
                      <a:pt x="783" y="165"/>
                      <a:pt x="783" y="166"/>
                      <a:pt x="784" y="167"/>
                    </a:cubicBezTo>
                    <a:cubicBezTo>
                      <a:pt x="784" y="168"/>
                      <a:pt x="784" y="169"/>
                      <a:pt x="785" y="170"/>
                    </a:cubicBezTo>
                    <a:cubicBezTo>
                      <a:pt x="785" y="170"/>
                      <a:pt x="786" y="171"/>
                      <a:pt x="786" y="172"/>
                    </a:cubicBezTo>
                    <a:cubicBezTo>
                      <a:pt x="786" y="173"/>
                      <a:pt x="786" y="174"/>
                      <a:pt x="786" y="175"/>
                    </a:cubicBezTo>
                    <a:cubicBezTo>
                      <a:pt x="787" y="175"/>
                      <a:pt x="787" y="176"/>
                      <a:pt x="787" y="177"/>
                    </a:cubicBezTo>
                    <a:cubicBezTo>
                      <a:pt x="787" y="178"/>
                      <a:pt x="787" y="179"/>
                      <a:pt x="787" y="180"/>
                    </a:cubicBezTo>
                    <a:lnTo>
                      <a:pt x="1" y="35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1" name="Freeform 106">
                <a:extLst>
                  <a:ext uri="{FF2B5EF4-FFF2-40B4-BE49-F238E27FC236}">
                    <a16:creationId xmlns="" xmlns:a16="http://schemas.microsoft.com/office/drawing/2014/main" id="{1255D66E-974E-A44A-B2E0-72197E79E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2913" y="5491163"/>
                <a:ext cx="282575" cy="125412"/>
              </a:xfrm>
              <a:custGeom>
                <a:avLst/>
                <a:gdLst>
                  <a:gd name="T0" fmla="*/ 282216 w 787"/>
                  <a:gd name="T1" fmla="*/ 0 h 349"/>
                  <a:gd name="T2" fmla="*/ 282216 w 787"/>
                  <a:gd name="T3" fmla="*/ 0 h 349"/>
                  <a:gd name="T4" fmla="*/ 282216 w 787"/>
                  <a:gd name="T5" fmla="*/ 1078 h 349"/>
                  <a:gd name="T6" fmla="*/ 282216 w 787"/>
                  <a:gd name="T7" fmla="*/ 1078 h 349"/>
                  <a:gd name="T8" fmla="*/ 282216 w 787"/>
                  <a:gd name="T9" fmla="*/ 1797 h 349"/>
                  <a:gd name="T10" fmla="*/ 282216 w 787"/>
                  <a:gd name="T11" fmla="*/ 1797 h 349"/>
                  <a:gd name="T12" fmla="*/ 282216 w 787"/>
                  <a:gd name="T13" fmla="*/ 2875 h 349"/>
                  <a:gd name="T14" fmla="*/ 282216 w 787"/>
                  <a:gd name="T15" fmla="*/ 2875 h 349"/>
                  <a:gd name="T16" fmla="*/ 282216 w 787"/>
                  <a:gd name="T17" fmla="*/ 3234 h 349"/>
                  <a:gd name="T18" fmla="*/ 282216 w 787"/>
                  <a:gd name="T19" fmla="*/ 3234 h 349"/>
                  <a:gd name="T20" fmla="*/ 282216 w 787"/>
                  <a:gd name="T21" fmla="*/ 3953 h 349"/>
                  <a:gd name="T22" fmla="*/ 282216 w 787"/>
                  <a:gd name="T23" fmla="*/ 3953 h 349"/>
                  <a:gd name="T24" fmla="*/ 281857 w 787"/>
                  <a:gd name="T25" fmla="*/ 5031 h 349"/>
                  <a:gd name="T26" fmla="*/ 281857 w 787"/>
                  <a:gd name="T27" fmla="*/ 5031 h 349"/>
                  <a:gd name="T28" fmla="*/ 281498 w 787"/>
                  <a:gd name="T29" fmla="*/ 5750 h 349"/>
                  <a:gd name="T30" fmla="*/ 281498 w 787"/>
                  <a:gd name="T31" fmla="*/ 5750 h 349"/>
                  <a:gd name="T32" fmla="*/ 281139 w 787"/>
                  <a:gd name="T33" fmla="*/ 6828 h 349"/>
                  <a:gd name="T34" fmla="*/ 281139 w 787"/>
                  <a:gd name="T35" fmla="*/ 6828 h 349"/>
                  <a:gd name="T36" fmla="*/ 280421 w 787"/>
                  <a:gd name="T37" fmla="*/ 7546 h 349"/>
                  <a:gd name="T38" fmla="*/ 280421 w 787"/>
                  <a:gd name="T39" fmla="*/ 7546 h 349"/>
                  <a:gd name="T40" fmla="*/ 280062 w 787"/>
                  <a:gd name="T41" fmla="*/ 8265 h 349"/>
                  <a:gd name="T42" fmla="*/ 280062 w 787"/>
                  <a:gd name="T43" fmla="*/ 8265 h 349"/>
                  <a:gd name="T44" fmla="*/ 136081 w 787"/>
                  <a:gd name="T45" fmla="*/ 117147 h 349"/>
                  <a:gd name="T46" fmla="*/ 136081 w 787"/>
                  <a:gd name="T47" fmla="*/ 117147 h 349"/>
                  <a:gd name="T48" fmla="*/ 3591 w 787"/>
                  <a:gd name="T49" fmla="*/ 67917 h 349"/>
                  <a:gd name="T50" fmla="*/ 3591 w 787"/>
                  <a:gd name="T51" fmla="*/ 67917 h 349"/>
                  <a:gd name="T52" fmla="*/ 3231 w 787"/>
                  <a:gd name="T53" fmla="*/ 67557 h 349"/>
                  <a:gd name="T54" fmla="*/ 3231 w 787"/>
                  <a:gd name="T55" fmla="*/ 67557 h 349"/>
                  <a:gd name="T56" fmla="*/ 2872 w 787"/>
                  <a:gd name="T57" fmla="*/ 67198 h 349"/>
                  <a:gd name="T58" fmla="*/ 2872 w 787"/>
                  <a:gd name="T59" fmla="*/ 67198 h 349"/>
                  <a:gd name="T60" fmla="*/ 2872 w 787"/>
                  <a:gd name="T61" fmla="*/ 67198 h 349"/>
                  <a:gd name="T62" fmla="*/ 2872 w 787"/>
                  <a:gd name="T63" fmla="*/ 67198 h 349"/>
                  <a:gd name="T64" fmla="*/ 1077 w 787"/>
                  <a:gd name="T65" fmla="*/ 64682 h 349"/>
                  <a:gd name="T66" fmla="*/ 1077 w 787"/>
                  <a:gd name="T67" fmla="*/ 64682 h 349"/>
                  <a:gd name="T68" fmla="*/ 1077 w 787"/>
                  <a:gd name="T69" fmla="*/ 64323 h 349"/>
                  <a:gd name="T70" fmla="*/ 1077 w 787"/>
                  <a:gd name="T71" fmla="*/ 64323 h 349"/>
                  <a:gd name="T72" fmla="*/ 0 w 787"/>
                  <a:gd name="T73" fmla="*/ 61448 h 349"/>
                  <a:gd name="T74" fmla="*/ 282216 w 787"/>
                  <a:gd name="T75" fmla="*/ 0 h 3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87" h="349">
                    <a:moveTo>
                      <a:pt x="786" y="0"/>
                    </a:moveTo>
                    <a:lnTo>
                      <a:pt x="786" y="0"/>
                    </a:lnTo>
                    <a:cubicBezTo>
                      <a:pt x="786" y="1"/>
                      <a:pt x="786" y="2"/>
                      <a:pt x="786" y="3"/>
                    </a:cubicBezTo>
                    <a:cubicBezTo>
                      <a:pt x="786" y="4"/>
                      <a:pt x="786" y="4"/>
                      <a:pt x="786" y="5"/>
                    </a:cubicBezTo>
                    <a:cubicBezTo>
                      <a:pt x="786" y="6"/>
                      <a:pt x="786" y="7"/>
                      <a:pt x="786" y="8"/>
                    </a:cubicBezTo>
                    <a:cubicBezTo>
                      <a:pt x="786" y="9"/>
                      <a:pt x="786" y="9"/>
                      <a:pt x="786" y="9"/>
                    </a:cubicBezTo>
                    <a:cubicBezTo>
                      <a:pt x="786" y="9"/>
                      <a:pt x="786" y="10"/>
                      <a:pt x="786" y="11"/>
                    </a:cubicBezTo>
                    <a:cubicBezTo>
                      <a:pt x="785" y="12"/>
                      <a:pt x="785" y="12"/>
                      <a:pt x="785" y="14"/>
                    </a:cubicBezTo>
                    <a:cubicBezTo>
                      <a:pt x="785" y="15"/>
                      <a:pt x="784" y="15"/>
                      <a:pt x="784" y="16"/>
                    </a:cubicBezTo>
                    <a:cubicBezTo>
                      <a:pt x="783" y="17"/>
                      <a:pt x="783" y="18"/>
                      <a:pt x="783" y="19"/>
                    </a:cubicBezTo>
                    <a:cubicBezTo>
                      <a:pt x="782" y="19"/>
                      <a:pt x="781" y="21"/>
                      <a:pt x="781" y="21"/>
                    </a:cubicBezTo>
                    <a:cubicBezTo>
                      <a:pt x="781" y="22"/>
                      <a:pt x="781" y="22"/>
                      <a:pt x="780" y="23"/>
                    </a:cubicBezTo>
                    <a:cubicBezTo>
                      <a:pt x="663" y="207"/>
                      <a:pt x="528" y="309"/>
                      <a:pt x="379" y="326"/>
                    </a:cubicBezTo>
                    <a:cubicBezTo>
                      <a:pt x="171" y="348"/>
                      <a:pt x="16" y="196"/>
                      <a:pt x="10" y="189"/>
                    </a:cubicBezTo>
                    <a:cubicBezTo>
                      <a:pt x="10" y="188"/>
                      <a:pt x="9" y="188"/>
                      <a:pt x="9" y="188"/>
                    </a:cubicBezTo>
                    <a:cubicBezTo>
                      <a:pt x="8" y="188"/>
                      <a:pt x="8" y="188"/>
                      <a:pt x="8" y="187"/>
                    </a:cubicBezTo>
                    <a:cubicBezTo>
                      <a:pt x="6" y="185"/>
                      <a:pt x="5" y="183"/>
                      <a:pt x="3" y="180"/>
                    </a:cubicBezTo>
                    <a:lnTo>
                      <a:pt x="3" y="179"/>
                    </a:lnTo>
                    <a:cubicBezTo>
                      <a:pt x="1" y="176"/>
                      <a:pt x="0" y="174"/>
                      <a:pt x="0" y="171"/>
                    </a:cubicBezTo>
                    <a:lnTo>
                      <a:pt x="786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2" name="Freeform 107">
                <a:extLst>
                  <a:ext uri="{FF2B5EF4-FFF2-40B4-BE49-F238E27FC236}">
                    <a16:creationId xmlns="" xmlns:a16="http://schemas.microsoft.com/office/drawing/2014/main" id="{639692A6-3E3D-4843-804F-A9FCF6FF9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688" y="5308600"/>
                <a:ext cx="188912" cy="223838"/>
              </a:xfrm>
              <a:custGeom>
                <a:avLst/>
                <a:gdLst>
                  <a:gd name="T0" fmla="*/ 188553 w 526"/>
                  <a:gd name="T1" fmla="*/ 209826 h 623"/>
                  <a:gd name="T2" fmla="*/ 188553 w 526"/>
                  <a:gd name="T3" fmla="*/ 209826 h 623"/>
                  <a:gd name="T4" fmla="*/ 185680 w 526"/>
                  <a:gd name="T5" fmla="*/ 211622 h 623"/>
                  <a:gd name="T6" fmla="*/ 185680 w 526"/>
                  <a:gd name="T7" fmla="*/ 211622 h 623"/>
                  <a:gd name="T8" fmla="*/ 185680 w 526"/>
                  <a:gd name="T9" fmla="*/ 211622 h 623"/>
                  <a:gd name="T10" fmla="*/ 185680 w 526"/>
                  <a:gd name="T11" fmla="*/ 211622 h 623"/>
                  <a:gd name="T12" fmla="*/ 182806 w 526"/>
                  <a:gd name="T13" fmla="*/ 212700 h 623"/>
                  <a:gd name="T14" fmla="*/ 182806 w 526"/>
                  <a:gd name="T15" fmla="*/ 212700 h 623"/>
                  <a:gd name="T16" fmla="*/ 182806 w 526"/>
                  <a:gd name="T17" fmla="*/ 212700 h 623"/>
                  <a:gd name="T18" fmla="*/ 182806 w 526"/>
                  <a:gd name="T19" fmla="*/ 212700 h 623"/>
                  <a:gd name="T20" fmla="*/ 182447 w 526"/>
                  <a:gd name="T21" fmla="*/ 212700 h 623"/>
                  <a:gd name="T22" fmla="*/ 182447 w 526"/>
                  <a:gd name="T23" fmla="*/ 212700 h 623"/>
                  <a:gd name="T24" fmla="*/ 181729 w 526"/>
                  <a:gd name="T25" fmla="*/ 212700 h 623"/>
                  <a:gd name="T26" fmla="*/ 181729 w 526"/>
                  <a:gd name="T27" fmla="*/ 212700 h 623"/>
                  <a:gd name="T28" fmla="*/ 53154 w 526"/>
                  <a:gd name="T29" fmla="*/ 174615 h 623"/>
                  <a:gd name="T30" fmla="*/ 53154 w 526"/>
                  <a:gd name="T31" fmla="*/ 174615 h 623"/>
                  <a:gd name="T32" fmla="*/ 5746 w 526"/>
                  <a:gd name="T33" fmla="*/ 10060 h 623"/>
                  <a:gd name="T34" fmla="*/ 5746 w 526"/>
                  <a:gd name="T35" fmla="*/ 10060 h 623"/>
                  <a:gd name="T36" fmla="*/ 5746 w 526"/>
                  <a:gd name="T37" fmla="*/ 9342 h 623"/>
                  <a:gd name="T38" fmla="*/ 5746 w 526"/>
                  <a:gd name="T39" fmla="*/ 9342 h 623"/>
                  <a:gd name="T40" fmla="*/ 6106 w 526"/>
                  <a:gd name="T41" fmla="*/ 8264 h 623"/>
                  <a:gd name="T42" fmla="*/ 6106 w 526"/>
                  <a:gd name="T43" fmla="*/ 8264 h 623"/>
                  <a:gd name="T44" fmla="*/ 6106 w 526"/>
                  <a:gd name="T45" fmla="*/ 7545 h 623"/>
                  <a:gd name="T46" fmla="*/ 6106 w 526"/>
                  <a:gd name="T47" fmla="*/ 7545 h 623"/>
                  <a:gd name="T48" fmla="*/ 6465 w 526"/>
                  <a:gd name="T49" fmla="*/ 6467 h 623"/>
                  <a:gd name="T50" fmla="*/ 6465 w 526"/>
                  <a:gd name="T51" fmla="*/ 6467 h 623"/>
                  <a:gd name="T52" fmla="*/ 6824 w 526"/>
                  <a:gd name="T53" fmla="*/ 5389 h 623"/>
                  <a:gd name="T54" fmla="*/ 6824 w 526"/>
                  <a:gd name="T55" fmla="*/ 5389 h 623"/>
                  <a:gd name="T56" fmla="*/ 7183 w 526"/>
                  <a:gd name="T57" fmla="*/ 5030 h 623"/>
                  <a:gd name="T58" fmla="*/ 7183 w 526"/>
                  <a:gd name="T59" fmla="*/ 5030 h 623"/>
                  <a:gd name="T60" fmla="*/ 7183 w 526"/>
                  <a:gd name="T61" fmla="*/ 5030 h 623"/>
                  <a:gd name="T62" fmla="*/ 7183 w 526"/>
                  <a:gd name="T63" fmla="*/ 5030 h 623"/>
                  <a:gd name="T64" fmla="*/ 7542 w 526"/>
                  <a:gd name="T65" fmla="*/ 3952 h 623"/>
                  <a:gd name="T66" fmla="*/ 7542 w 526"/>
                  <a:gd name="T67" fmla="*/ 3952 h 623"/>
                  <a:gd name="T68" fmla="*/ 7901 w 526"/>
                  <a:gd name="T69" fmla="*/ 3234 h 623"/>
                  <a:gd name="T70" fmla="*/ 7901 w 526"/>
                  <a:gd name="T71" fmla="*/ 3234 h 623"/>
                  <a:gd name="T72" fmla="*/ 8620 w 526"/>
                  <a:gd name="T73" fmla="*/ 2515 h 623"/>
                  <a:gd name="T74" fmla="*/ 8620 w 526"/>
                  <a:gd name="T75" fmla="*/ 2515 h 623"/>
                  <a:gd name="T76" fmla="*/ 9338 w 526"/>
                  <a:gd name="T77" fmla="*/ 1796 h 623"/>
                  <a:gd name="T78" fmla="*/ 9338 w 526"/>
                  <a:gd name="T79" fmla="*/ 1796 h 623"/>
                  <a:gd name="T80" fmla="*/ 10056 w 526"/>
                  <a:gd name="T81" fmla="*/ 1437 h 623"/>
                  <a:gd name="T82" fmla="*/ 10056 w 526"/>
                  <a:gd name="T83" fmla="*/ 1437 h 623"/>
                  <a:gd name="T84" fmla="*/ 10774 w 526"/>
                  <a:gd name="T85" fmla="*/ 719 h 623"/>
                  <a:gd name="T86" fmla="*/ 10774 w 526"/>
                  <a:gd name="T87" fmla="*/ 719 h 623"/>
                  <a:gd name="T88" fmla="*/ 11493 w 526"/>
                  <a:gd name="T89" fmla="*/ 0 h 623"/>
                  <a:gd name="T90" fmla="*/ 188553 w 526"/>
                  <a:gd name="T91" fmla="*/ 209826 h 62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26" h="623">
                    <a:moveTo>
                      <a:pt x="525" y="584"/>
                    </a:moveTo>
                    <a:lnTo>
                      <a:pt x="525" y="584"/>
                    </a:lnTo>
                    <a:cubicBezTo>
                      <a:pt x="522" y="585"/>
                      <a:pt x="520" y="587"/>
                      <a:pt x="517" y="589"/>
                    </a:cubicBezTo>
                    <a:cubicBezTo>
                      <a:pt x="515" y="590"/>
                      <a:pt x="512" y="591"/>
                      <a:pt x="509" y="592"/>
                    </a:cubicBezTo>
                    <a:lnTo>
                      <a:pt x="508" y="592"/>
                    </a:lnTo>
                    <a:cubicBezTo>
                      <a:pt x="507" y="592"/>
                      <a:pt x="507" y="592"/>
                      <a:pt x="506" y="592"/>
                    </a:cubicBezTo>
                    <a:cubicBezTo>
                      <a:pt x="498" y="593"/>
                      <a:pt x="293" y="622"/>
                      <a:pt x="148" y="486"/>
                    </a:cubicBezTo>
                    <a:cubicBezTo>
                      <a:pt x="44" y="389"/>
                      <a:pt x="0" y="234"/>
                      <a:pt x="16" y="28"/>
                    </a:cubicBezTo>
                    <a:cubicBezTo>
                      <a:pt x="16" y="27"/>
                      <a:pt x="16" y="26"/>
                      <a:pt x="16" y="26"/>
                    </a:cubicBezTo>
                    <a:cubicBezTo>
                      <a:pt x="16" y="25"/>
                      <a:pt x="16" y="24"/>
                      <a:pt x="17" y="23"/>
                    </a:cubicBezTo>
                    <a:cubicBezTo>
                      <a:pt x="17" y="22"/>
                      <a:pt x="17" y="21"/>
                      <a:pt x="17" y="21"/>
                    </a:cubicBezTo>
                    <a:cubicBezTo>
                      <a:pt x="17" y="20"/>
                      <a:pt x="17" y="19"/>
                      <a:pt x="18" y="18"/>
                    </a:cubicBezTo>
                    <a:cubicBezTo>
                      <a:pt x="18" y="17"/>
                      <a:pt x="18" y="16"/>
                      <a:pt x="19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0" y="12"/>
                      <a:pt x="21" y="12"/>
                      <a:pt x="21" y="11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3" y="8"/>
                      <a:pt x="24" y="8"/>
                      <a:pt x="24" y="7"/>
                    </a:cubicBezTo>
                    <a:cubicBezTo>
                      <a:pt x="25" y="6"/>
                      <a:pt x="26" y="6"/>
                      <a:pt x="26" y="5"/>
                    </a:cubicBezTo>
                    <a:cubicBezTo>
                      <a:pt x="27" y="5"/>
                      <a:pt x="27" y="4"/>
                      <a:pt x="28" y="4"/>
                    </a:cubicBezTo>
                    <a:cubicBezTo>
                      <a:pt x="29" y="3"/>
                      <a:pt x="30" y="2"/>
                      <a:pt x="30" y="2"/>
                    </a:cubicBezTo>
                    <a:cubicBezTo>
                      <a:pt x="31" y="1"/>
                      <a:pt x="31" y="1"/>
                      <a:pt x="32" y="0"/>
                    </a:cubicBezTo>
                    <a:lnTo>
                      <a:pt x="525" y="58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3" name="Freeform 108">
                <a:extLst>
                  <a:ext uri="{FF2B5EF4-FFF2-40B4-BE49-F238E27FC236}">
                    <a16:creationId xmlns="" xmlns:a16="http://schemas.microsoft.com/office/drawing/2014/main" id="{1354B853-8AE1-6C49-8873-45FFC8A5F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5307013"/>
                <a:ext cx="203200" cy="212725"/>
              </a:xfrm>
              <a:custGeom>
                <a:avLst/>
                <a:gdLst>
                  <a:gd name="T0" fmla="*/ 0 w 566"/>
                  <a:gd name="T1" fmla="*/ 1803 h 590"/>
                  <a:gd name="T2" fmla="*/ 0 w 566"/>
                  <a:gd name="T3" fmla="*/ 1803 h 590"/>
                  <a:gd name="T4" fmla="*/ 1077 w 566"/>
                  <a:gd name="T5" fmla="*/ 1442 h 590"/>
                  <a:gd name="T6" fmla="*/ 1077 w 566"/>
                  <a:gd name="T7" fmla="*/ 1442 h 590"/>
                  <a:gd name="T8" fmla="*/ 1795 w 566"/>
                  <a:gd name="T9" fmla="*/ 1082 h 590"/>
                  <a:gd name="T10" fmla="*/ 1795 w 566"/>
                  <a:gd name="T11" fmla="*/ 1082 h 590"/>
                  <a:gd name="T12" fmla="*/ 2872 w 566"/>
                  <a:gd name="T13" fmla="*/ 361 h 590"/>
                  <a:gd name="T14" fmla="*/ 2872 w 566"/>
                  <a:gd name="T15" fmla="*/ 361 h 590"/>
                  <a:gd name="T16" fmla="*/ 2872 w 566"/>
                  <a:gd name="T17" fmla="*/ 361 h 590"/>
                  <a:gd name="T18" fmla="*/ 2872 w 566"/>
                  <a:gd name="T19" fmla="*/ 361 h 590"/>
                  <a:gd name="T20" fmla="*/ 3231 w 566"/>
                  <a:gd name="T21" fmla="*/ 361 h 590"/>
                  <a:gd name="T22" fmla="*/ 3231 w 566"/>
                  <a:gd name="T23" fmla="*/ 361 h 590"/>
                  <a:gd name="T24" fmla="*/ 4308 w 566"/>
                  <a:gd name="T25" fmla="*/ 0 h 590"/>
                  <a:gd name="T26" fmla="*/ 4308 w 566"/>
                  <a:gd name="T27" fmla="*/ 0 h 590"/>
                  <a:gd name="T28" fmla="*/ 5385 w 566"/>
                  <a:gd name="T29" fmla="*/ 0 h 590"/>
                  <a:gd name="T30" fmla="*/ 5385 w 566"/>
                  <a:gd name="T31" fmla="*/ 0 h 590"/>
                  <a:gd name="T32" fmla="*/ 6462 w 566"/>
                  <a:gd name="T33" fmla="*/ 0 h 590"/>
                  <a:gd name="T34" fmla="*/ 6462 w 566"/>
                  <a:gd name="T35" fmla="*/ 0 h 590"/>
                  <a:gd name="T36" fmla="*/ 7180 w 566"/>
                  <a:gd name="T37" fmla="*/ 0 h 590"/>
                  <a:gd name="T38" fmla="*/ 7180 w 566"/>
                  <a:gd name="T39" fmla="*/ 0 h 590"/>
                  <a:gd name="T40" fmla="*/ 7898 w 566"/>
                  <a:gd name="T41" fmla="*/ 0 h 590"/>
                  <a:gd name="T42" fmla="*/ 7898 w 566"/>
                  <a:gd name="T43" fmla="*/ 0 h 590"/>
                  <a:gd name="T44" fmla="*/ 162991 w 566"/>
                  <a:gd name="T45" fmla="*/ 72831 h 590"/>
                  <a:gd name="T46" fmla="*/ 162991 w 566"/>
                  <a:gd name="T47" fmla="*/ 72831 h 590"/>
                  <a:gd name="T48" fmla="*/ 180582 w 566"/>
                  <a:gd name="T49" fmla="*/ 206235 h 590"/>
                  <a:gd name="T50" fmla="*/ 180582 w 566"/>
                  <a:gd name="T51" fmla="*/ 206235 h 590"/>
                  <a:gd name="T52" fmla="*/ 180582 w 566"/>
                  <a:gd name="T53" fmla="*/ 206956 h 590"/>
                  <a:gd name="T54" fmla="*/ 180582 w 566"/>
                  <a:gd name="T55" fmla="*/ 206956 h 590"/>
                  <a:gd name="T56" fmla="*/ 180582 w 566"/>
                  <a:gd name="T57" fmla="*/ 207317 h 590"/>
                  <a:gd name="T58" fmla="*/ 180582 w 566"/>
                  <a:gd name="T59" fmla="*/ 207317 h 590"/>
                  <a:gd name="T60" fmla="*/ 180582 w 566"/>
                  <a:gd name="T61" fmla="*/ 207317 h 590"/>
                  <a:gd name="T62" fmla="*/ 180582 w 566"/>
                  <a:gd name="T63" fmla="*/ 207317 h 590"/>
                  <a:gd name="T64" fmla="*/ 179146 w 566"/>
                  <a:gd name="T65" fmla="*/ 209841 h 590"/>
                  <a:gd name="T66" fmla="*/ 179146 w 566"/>
                  <a:gd name="T67" fmla="*/ 209841 h 590"/>
                  <a:gd name="T68" fmla="*/ 178787 w 566"/>
                  <a:gd name="T69" fmla="*/ 210201 h 590"/>
                  <a:gd name="T70" fmla="*/ 178787 w 566"/>
                  <a:gd name="T71" fmla="*/ 210201 h 590"/>
                  <a:gd name="T72" fmla="*/ 176992 w 566"/>
                  <a:gd name="T73" fmla="*/ 212364 h 590"/>
                  <a:gd name="T74" fmla="*/ 0 w 566"/>
                  <a:gd name="T75" fmla="*/ 1803 h 5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66" h="590">
                    <a:moveTo>
                      <a:pt x="0" y="5"/>
                    </a:moveTo>
                    <a:lnTo>
                      <a:pt x="0" y="5"/>
                    </a:lnTo>
                    <a:cubicBezTo>
                      <a:pt x="1" y="5"/>
                      <a:pt x="2" y="4"/>
                      <a:pt x="3" y="4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6" y="3"/>
                      <a:pt x="6" y="2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2" y="1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6" y="0"/>
                      <a:pt x="18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9" y="16"/>
                      <a:pt x="374" y="84"/>
                      <a:pt x="454" y="202"/>
                    </a:cubicBezTo>
                    <a:cubicBezTo>
                      <a:pt x="565" y="367"/>
                      <a:pt x="506" y="564"/>
                      <a:pt x="503" y="572"/>
                    </a:cubicBezTo>
                    <a:cubicBezTo>
                      <a:pt x="503" y="573"/>
                      <a:pt x="503" y="574"/>
                      <a:pt x="503" y="574"/>
                    </a:cubicBezTo>
                    <a:cubicBezTo>
                      <a:pt x="503" y="574"/>
                      <a:pt x="503" y="574"/>
                      <a:pt x="503" y="575"/>
                    </a:cubicBezTo>
                    <a:cubicBezTo>
                      <a:pt x="502" y="578"/>
                      <a:pt x="500" y="580"/>
                      <a:pt x="499" y="582"/>
                    </a:cubicBezTo>
                    <a:cubicBezTo>
                      <a:pt x="499" y="582"/>
                      <a:pt x="499" y="583"/>
                      <a:pt x="498" y="583"/>
                    </a:cubicBezTo>
                    <a:cubicBezTo>
                      <a:pt x="496" y="585"/>
                      <a:pt x="494" y="587"/>
                      <a:pt x="493" y="589"/>
                    </a:cubicBezTo>
                    <a:lnTo>
                      <a:pt x="0" y="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4" name="Freeform 109">
                <a:extLst>
                  <a:ext uri="{FF2B5EF4-FFF2-40B4-BE49-F238E27FC236}">
                    <a16:creationId xmlns="" xmlns:a16="http://schemas.microsoft.com/office/drawing/2014/main" id="{84BC7058-8635-7042-AD7D-DFD071CD4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9913" y="5195888"/>
                <a:ext cx="227012" cy="112712"/>
              </a:xfrm>
              <a:custGeom>
                <a:avLst/>
                <a:gdLst>
                  <a:gd name="T0" fmla="*/ 721 w 630"/>
                  <a:gd name="T1" fmla="*/ 112350 h 311"/>
                  <a:gd name="T2" fmla="*/ 721 w 630"/>
                  <a:gd name="T3" fmla="*/ 112350 h 311"/>
                  <a:gd name="T4" fmla="*/ 360 w 630"/>
                  <a:gd name="T5" fmla="*/ 109813 h 311"/>
                  <a:gd name="T6" fmla="*/ 360 w 630"/>
                  <a:gd name="T7" fmla="*/ 109813 h 311"/>
                  <a:gd name="T8" fmla="*/ 360 w 630"/>
                  <a:gd name="T9" fmla="*/ 109450 h 311"/>
                  <a:gd name="T10" fmla="*/ 360 w 630"/>
                  <a:gd name="T11" fmla="*/ 109450 h 311"/>
                  <a:gd name="T12" fmla="*/ 360 w 630"/>
                  <a:gd name="T13" fmla="*/ 107276 h 311"/>
                  <a:gd name="T14" fmla="*/ 360 w 630"/>
                  <a:gd name="T15" fmla="*/ 107276 h 311"/>
                  <a:gd name="T16" fmla="*/ 360 w 630"/>
                  <a:gd name="T17" fmla="*/ 106913 h 311"/>
                  <a:gd name="T18" fmla="*/ 360 w 630"/>
                  <a:gd name="T19" fmla="*/ 106913 h 311"/>
                  <a:gd name="T20" fmla="*/ 360 w 630"/>
                  <a:gd name="T21" fmla="*/ 106551 h 311"/>
                  <a:gd name="T22" fmla="*/ 360 w 630"/>
                  <a:gd name="T23" fmla="*/ 106551 h 311"/>
                  <a:gd name="T24" fmla="*/ 360 w 630"/>
                  <a:gd name="T25" fmla="*/ 106188 h 311"/>
                  <a:gd name="T26" fmla="*/ 360 w 630"/>
                  <a:gd name="T27" fmla="*/ 106188 h 311"/>
                  <a:gd name="T28" fmla="*/ 74950 w 630"/>
                  <a:gd name="T29" fmla="*/ 17396 h 311"/>
                  <a:gd name="T30" fmla="*/ 74950 w 630"/>
                  <a:gd name="T31" fmla="*/ 17396 h 311"/>
                  <a:gd name="T32" fmla="*/ 221247 w 630"/>
                  <a:gd name="T33" fmla="*/ 36967 h 311"/>
                  <a:gd name="T34" fmla="*/ 221247 w 630"/>
                  <a:gd name="T35" fmla="*/ 36967 h 311"/>
                  <a:gd name="T36" fmla="*/ 221607 w 630"/>
                  <a:gd name="T37" fmla="*/ 37329 h 311"/>
                  <a:gd name="T38" fmla="*/ 221607 w 630"/>
                  <a:gd name="T39" fmla="*/ 37329 h 311"/>
                  <a:gd name="T40" fmla="*/ 221967 w 630"/>
                  <a:gd name="T41" fmla="*/ 37691 h 311"/>
                  <a:gd name="T42" fmla="*/ 221967 w 630"/>
                  <a:gd name="T43" fmla="*/ 37691 h 311"/>
                  <a:gd name="T44" fmla="*/ 222688 w 630"/>
                  <a:gd name="T45" fmla="*/ 38054 h 311"/>
                  <a:gd name="T46" fmla="*/ 222688 w 630"/>
                  <a:gd name="T47" fmla="*/ 38054 h 311"/>
                  <a:gd name="T48" fmla="*/ 223409 w 630"/>
                  <a:gd name="T49" fmla="*/ 38779 h 311"/>
                  <a:gd name="T50" fmla="*/ 223409 w 630"/>
                  <a:gd name="T51" fmla="*/ 38779 h 311"/>
                  <a:gd name="T52" fmla="*/ 224129 w 630"/>
                  <a:gd name="T53" fmla="*/ 39504 h 311"/>
                  <a:gd name="T54" fmla="*/ 224129 w 630"/>
                  <a:gd name="T55" fmla="*/ 39504 h 311"/>
                  <a:gd name="T56" fmla="*/ 224129 w 630"/>
                  <a:gd name="T57" fmla="*/ 39504 h 311"/>
                  <a:gd name="T58" fmla="*/ 224129 w 630"/>
                  <a:gd name="T59" fmla="*/ 39504 h 311"/>
                  <a:gd name="T60" fmla="*/ 224490 w 630"/>
                  <a:gd name="T61" fmla="*/ 39866 h 311"/>
                  <a:gd name="T62" fmla="*/ 224490 w 630"/>
                  <a:gd name="T63" fmla="*/ 39866 h 311"/>
                  <a:gd name="T64" fmla="*/ 224850 w 630"/>
                  <a:gd name="T65" fmla="*/ 40591 h 311"/>
                  <a:gd name="T66" fmla="*/ 224850 w 630"/>
                  <a:gd name="T67" fmla="*/ 40591 h 311"/>
                  <a:gd name="T68" fmla="*/ 225210 w 630"/>
                  <a:gd name="T69" fmla="*/ 41316 h 311"/>
                  <a:gd name="T70" fmla="*/ 225210 w 630"/>
                  <a:gd name="T71" fmla="*/ 41316 h 311"/>
                  <a:gd name="T72" fmla="*/ 225571 w 630"/>
                  <a:gd name="T73" fmla="*/ 42040 h 311"/>
                  <a:gd name="T74" fmla="*/ 225571 w 630"/>
                  <a:gd name="T75" fmla="*/ 42040 h 311"/>
                  <a:gd name="T76" fmla="*/ 225931 w 630"/>
                  <a:gd name="T77" fmla="*/ 42765 h 311"/>
                  <a:gd name="T78" fmla="*/ 225931 w 630"/>
                  <a:gd name="T79" fmla="*/ 42765 h 311"/>
                  <a:gd name="T80" fmla="*/ 226291 w 630"/>
                  <a:gd name="T81" fmla="*/ 43490 h 311"/>
                  <a:gd name="T82" fmla="*/ 226291 w 630"/>
                  <a:gd name="T83" fmla="*/ 43490 h 311"/>
                  <a:gd name="T84" fmla="*/ 226652 w 630"/>
                  <a:gd name="T85" fmla="*/ 44215 h 311"/>
                  <a:gd name="T86" fmla="*/ 226652 w 630"/>
                  <a:gd name="T87" fmla="*/ 44215 h 311"/>
                  <a:gd name="T88" fmla="*/ 226652 w 630"/>
                  <a:gd name="T89" fmla="*/ 44940 h 311"/>
                  <a:gd name="T90" fmla="*/ 721 w 630"/>
                  <a:gd name="T91" fmla="*/ 112350 h 3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30" h="311">
                    <a:moveTo>
                      <a:pt x="2" y="310"/>
                    </a:moveTo>
                    <a:lnTo>
                      <a:pt x="2" y="310"/>
                    </a:lnTo>
                    <a:cubicBezTo>
                      <a:pt x="1" y="308"/>
                      <a:pt x="1" y="306"/>
                      <a:pt x="1" y="303"/>
                    </a:cubicBezTo>
                    <a:cubicBezTo>
                      <a:pt x="1" y="303"/>
                      <a:pt x="1" y="303"/>
                      <a:pt x="1" y="302"/>
                    </a:cubicBezTo>
                    <a:cubicBezTo>
                      <a:pt x="0" y="300"/>
                      <a:pt x="1" y="298"/>
                      <a:pt x="1" y="296"/>
                    </a:cubicBezTo>
                    <a:cubicBezTo>
                      <a:pt x="1" y="295"/>
                      <a:pt x="1" y="295"/>
                      <a:pt x="1" y="295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3"/>
                    </a:cubicBezTo>
                    <a:cubicBezTo>
                      <a:pt x="4" y="286"/>
                      <a:pt x="52" y="116"/>
                      <a:pt x="208" y="48"/>
                    </a:cubicBezTo>
                    <a:cubicBezTo>
                      <a:pt x="320" y="0"/>
                      <a:pt x="457" y="18"/>
                      <a:pt x="614" y="102"/>
                    </a:cubicBezTo>
                    <a:cubicBezTo>
                      <a:pt x="614" y="102"/>
                      <a:pt x="614" y="102"/>
                      <a:pt x="615" y="103"/>
                    </a:cubicBezTo>
                    <a:lnTo>
                      <a:pt x="616" y="104"/>
                    </a:lnTo>
                    <a:cubicBezTo>
                      <a:pt x="617" y="105"/>
                      <a:pt x="617" y="105"/>
                      <a:pt x="618" y="105"/>
                    </a:cubicBezTo>
                    <a:cubicBezTo>
                      <a:pt x="619" y="106"/>
                      <a:pt x="619" y="107"/>
                      <a:pt x="620" y="107"/>
                    </a:cubicBezTo>
                    <a:cubicBezTo>
                      <a:pt x="620" y="108"/>
                      <a:pt x="621" y="108"/>
                      <a:pt x="622" y="109"/>
                    </a:cubicBezTo>
                    <a:cubicBezTo>
                      <a:pt x="623" y="110"/>
                      <a:pt x="623" y="110"/>
                      <a:pt x="623" y="110"/>
                    </a:cubicBezTo>
                    <a:cubicBezTo>
                      <a:pt x="624" y="110"/>
                      <a:pt x="624" y="112"/>
                      <a:pt x="624" y="112"/>
                    </a:cubicBezTo>
                    <a:cubicBezTo>
                      <a:pt x="625" y="113"/>
                      <a:pt x="625" y="114"/>
                      <a:pt x="625" y="114"/>
                    </a:cubicBezTo>
                    <a:cubicBezTo>
                      <a:pt x="626" y="115"/>
                      <a:pt x="626" y="115"/>
                      <a:pt x="626" y="116"/>
                    </a:cubicBezTo>
                    <a:cubicBezTo>
                      <a:pt x="627" y="117"/>
                      <a:pt x="627" y="117"/>
                      <a:pt x="627" y="118"/>
                    </a:cubicBezTo>
                    <a:cubicBezTo>
                      <a:pt x="627" y="119"/>
                      <a:pt x="627" y="119"/>
                      <a:pt x="628" y="120"/>
                    </a:cubicBezTo>
                    <a:cubicBezTo>
                      <a:pt x="628" y="120"/>
                      <a:pt x="628" y="122"/>
                      <a:pt x="629" y="122"/>
                    </a:cubicBezTo>
                    <a:cubicBezTo>
                      <a:pt x="629" y="123"/>
                      <a:pt x="629" y="124"/>
                      <a:pt x="629" y="124"/>
                    </a:cubicBezTo>
                    <a:lnTo>
                      <a:pt x="2" y="31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5" name="Freeform 110">
                <a:extLst>
                  <a:ext uri="{FF2B5EF4-FFF2-40B4-BE49-F238E27FC236}">
                    <a16:creationId xmlns="" xmlns:a16="http://schemas.microsoft.com/office/drawing/2014/main" id="{EF29B5D7-A2E2-E249-8F04-21CEE55ED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500" y="5240338"/>
                <a:ext cx="225425" cy="115887"/>
              </a:xfrm>
              <a:custGeom>
                <a:avLst/>
                <a:gdLst>
                  <a:gd name="T0" fmla="*/ 225066 w 628"/>
                  <a:gd name="T1" fmla="*/ 0 h 321"/>
                  <a:gd name="T2" fmla="*/ 225066 w 628"/>
                  <a:gd name="T3" fmla="*/ 0 h 321"/>
                  <a:gd name="T4" fmla="*/ 225066 w 628"/>
                  <a:gd name="T5" fmla="*/ 1083 h 321"/>
                  <a:gd name="T6" fmla="*/ 225066 w 628"/>
                  <a:gd name="T7" fmla="*/ 1083 h 321"/>
                  <a:gd name="T8" fmla="*/ 225066 w 628"/>
                  <a:gd name="T9" fmla="*/ 1805 h 321"/>
                  <a:gd name="T10" fmla="*/ 225066 w 628"/>
                  <a:gd name="T11" fmla="*/ 1805 h 321"/>
                  <a:gd name="T12" fmla="*/ 225066 w 628"/>
                  <a:gd name="T13" fmla="*/ 2527 h 321"/>
                  <a:gd name="T14" fmla="*/ 225066 w 628"/>
                  <a:gd name="T15" fmla="*/ 2527 h 321"/>
                  <a:gd name="T16" fmla="*/ 225066 w 628"/>
                  <a:gd name="T17" fmla="*/ 2888 h 321"/>
                  <a:gd name="T18" fmla="*/ 225066 w 628"/>
                  <a:gd name="T19" fmla="*/ 2888 h 321"/>
                  <a:gd name="T20" fmla="*/ 225066 w 628"/>
                  <a:gd name="T21" fmla="*/ 3249 h 321"/>
                  <a:gd name="T22" fmla="*/ 225066 w 628"/>
                  <a:gd name="T23" fmla="*/ 3249 h 321"/>
                  <a:gd name="T24" fmla="*/ 225066 w 628"/>
                  <a:gd name="T25" fmla="*/ 4332 h 321"/>
                  <a:gd name="T26" fmla="*/ 225066 w 628"/>
                  <a:gd name="T27" fmla="*/ 4332 h 321"/>
                  <a:gd name="T28" fmla="*/ 224707 w 628"/>
                  <a:gd name="T29" fmla="*/ 5054 h 321"/>
                  <a:gd name="T30" fmla="*/ 224707 w 628"/>
                  <a:gd name="T31" fmla="*/ 5054 h 321"/>
                  <a:gd name="T32" fmla="*/ 224348 w 628"/>
                  <a:gd name="T33" fmla="*/ 5776 h 321"/>
                  <a:gd name="T34" fmla="*/ 224348 w 628"/>
                  <a:gd name="T35" fmla="*/ 5776 h 321"/>
                  <a:gd name="T36" fmla="*/ 223989 w 628"/>
                  <a:gd name="T37" fmla="*/ 6498 h 321"/>
                  <a:gd name="T38" fmla="*/ 223989 w 628"/>
                  <a:gd name="T39" fmla="*/ 6498 h 321"/>
                  <a:gd name="T40" fmla="*/ 223989 w 628"/>
                  <a:gd name="T41" fmla="*/ 7220 h 321"/>
                  <a:gd name="T42" fmla="*/ 223989 w 628"/>
                  <a:gd name="T43" fmla="*/ 7220 h 321"/>
                  <a:gd name="T44" fmla="*/ 113789 w 628"/>
                  <a:gd name="T45" fmla="*/ 104334 h 321"/>
                  <a:gd name="T46" fmla="*/ 113789 w 628"/>
                  <a:gd name="T47" fmla="*/ 104334 h 321"/>
                  <a:gd name="T48" fmla="*/ 3231 w 628"/>
                  <a:gd name="T49" fmla="*/ 72204 h 321"/>
                  <a:gd name="T50" fmla="*/ 3231 w 628"/>
                  <a:gd name="T51" fmla="*/ 72204 h 321"/>
                  <a:gd name="T52" fmla="*/ 2872 w 628"/>
                  <a:gd name="T53" fmla="*/ 71843 h 321"/>
                  <a:gd name="T54" fmla="*/ 2872 w 628"/>
                  <a:gd name="T55" fmla="*/ 71843 h 321"/>
                  <a:gd name="T56" fmla="*/ 2872 w 628"/>
                  <a:gd name="T57" fmla="*/ 71843 h 321"/>
                  <a:gd name="T58" fmla="*/ 2872 w 628"/>
                  <a:gd name="T59" fmla="*/ 71843 h 321"/>
                  <a:gd name="T60" fmla="*/ 2513 w 628"/>
                  <a:gd name="T61" fmla="*/ 71843 h 321"/>
                  <a:gd name="T62" fmla="*/ 2513 w 628"/>
                  <a:gd name="T63" fmla="*/ 71843 h 321"/>
                  <a:gd name="T64" fmla="*/ 1077 w 628"/>
                  <a:gd name="T65" fmla="*/ 69677 h 321"/>
                  <a:gd name="T66" fmla="*/ 1077 w 628"/>
                  <a:gd name="T67" fmla="*/ 69677 h 321"/>
                  <a:gd name="T68" fmla="*/ 1077 w 628"/>
                  <a:gd name="T69" fmla="*/ 69316 h 321"/>
                  <a:gd name="T70" fmla="*/ 1077 w 628"/>
                  <a:gd name="T71" fmla="*/ 69316 h 321"/>
                  <a:gd name="T72" fmla="*/ 0 w 628"/>
                  <a:gd name="T73" fmla="*/ 67149 h 321"/>
                  <a:gd name="T74" fmla="*/ 225066 w 628"/>
                  <a:gd name="T75" fmla="*/ 0 h 3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28" h="321">
                    <a:moveTo>
                      <a:pt x="627" y="0"/>
                    </a:moveTo>
                    <a:lnTo>
                      <a:pt x="627" y="0"/>
                    </a:lnTo>
                    <a:cubicBezTo>
                      <a:pt x="627" y="1"/>
                      <a:pt x="627" y="2"/>
                      <a:pt x="627" y="3"/>
                    </a:cubicBezTo>
                    <a:cubicBezTo>
                      <a:pt x="627" y="4"/>
                      <a:pt x="627" y="4"/>
                      <a:pt x="627" y="5"/>
                    </a:cubicBezTo>
                    <a:cubicBezTo>
                      <a:pt x="627" y="5"/>
                      <a:pt x="627" y="6"/>
                      <a:pt x="627" y="7"/>
                    </a:cubicBezTo>
                    <a:lnTo>
                      <a:pt x="627" y="8"/>
                    </a:lnTo>
                    <a:lnTo>
                      <a:pt x="627" y="9"/>
                    </a:lnTo>
                    <a:cubicBezTo>
                      <a:pt x="627" y="10"/>
                      <a:pt x="627" y="11"/>
                      <a:pt x="627" y="12"/>
                    </a:cubicBezTo>
                    <a:cubicBezTo>
                      <a:pt x="626" y="13"/>
                      <a:pt x="626" y="13"/>
                      <a:pt x="626" y="14"/>
                    </a:cubicBezTo>
                    <a:cubicBezTo>
                      <a:pt x="625" y="14"/>
                      <a:pt x="625" y="15"/>
                      <a:pt x="625" y="16"/>
                    </a:cubicBezTo>
                    <a:cubicBezTo>
                      <a:pt x="625" y="16"/>
                      <a:pt x="624" y="17"/>
                      <a:pt x="624" y="18"/>
                    </a:cubicBezTo>
                    <a:cubicBezTo>
                      <a:pt x="624" y="18"/>
                      <a:pt x="624" y="19"/>
                      <a:pt x="624" y="20"/>
                    </a:cubicBezTo>
                    <a:cubicBezTo>
                      <a:pt x="540" y="176"/>
                      <a:pt x="436" y="267"/>
                      <a:pt x="317" y="289"/>
                    </a:cubicBezTo>
                    <a:cubicBezTo>
                      <a:pt x="149" y="320"/>
                      <a:pt x="15" y="205"/>
                      <a:pt x="9" y="200"/>
                    </a:cubicBezTo>
                    <a:cubicBezTo>
                      <a:pt x="9" y="200"/>
                      <a:pt x="8" y="200"/>
                      <a:pt x="8" y="199"/>
                    </a:cubicBezTo>
                    <a:cubicBezTo>
                      <a:pt x="8" y="199"/>
                      <a:pt x="8" y="199"/>
                      <a:pt x="7" y="199"/>
                    </a:cubicBezTo>
                    <a:cubicBezTo>
                      <a:pt x="6" y="197"/>
                      <a:pt x="4" y="195"/>
                      <a:pt x="3" y="193"/>
                    </a:cubicBezTo>
                    <a:cubicBezTo>
                      <a:pt x="3" y="193"/>
                      <a:pt x="3" y="193"/>
                      <a:pt x="3" y="192"/>
                    </a:cubicBezTo>
                    <a:cubicBezTo>
                      <a:pt x="2" y="190"/>
                      <a:pt x="1" y="188"/>
                      <a:pt x="0" y="186"/>
                    </a:cubicBezTo>
                    <a:lnTo>
                      <a:pt x="627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6" name="Freeform 111">
                <a:extLst>
                  <a:ext uri="{FF2B5EF4-FFF2-40B4-BE49-F238E27FC236}">
                    <a16:creationId xmlns="" xmlns:a16="http://schemas.microsoft.com/office/drawing/2014/main" id="{DCD29A9E-4C9D-5C45-82C5-27E784A1F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988" y="5133975"/>
                <a:ext cx="169862" cy="185738"/>
              </a:xfrm>
              <a:custGeom>
                <a:avLst/>
                <a:gdLst>
                  <a:gd name="T0" fmla="*/ 169501 w 471"/>
                  <a:gd name="T1" fmla="*/ 168426 h 515"/>
                  <a:gd name="T2" fmla="*/ 169501 w 471"/>
                  <a:gd name="T3" fmla="*/ 168426 h 515"/>
                  <a:gd name="T4" fmla="*/ 167698 w 471"/>
                  <a:gd name="T5" fmla="*/ 169869 h 515"/>
                  <a:gd name="T6" fmla="*/ 167698 w 471"/>
                  <a:gd name="T7" fmla="*/ 169869 h 515"/>
                  <a:gd name="T8" fmla="*/ 167338 w 471"/>
                  <a:gd name="T9" fmla="*/ 170230 h 515"/>
                  <a:gd name="T10" fmla="*/ 167338 w 471"/>
                  <a:gd name="T11" fmla="*/ 170230 h 515"/>
                  <a:gd name="T12" fmla="*/ 165174 w 471"/>
                  <a:gd name="T13" fmla="*/ 170951 h 515"/>
                  <a:gd name="T14" fmla="*/ 165174 w 471"/>
                  <a:gd name="T15" fmla="*/ 170951 h 515"/>
                  <a:gd name="T16" fmla="*/ 164813 w 471"/>
                  <a:gd name="T17" fmla="*/ 171312 h 515"/>
                  <a:gd name="T18" fmla="*/ 164813 w 471"/>
                  <a:gd name="T19" fmla="*/ 171312 h 515"/>
                  <a:gd name="T20" fmla="*/ 164813 w 471"/>
                  <a:gd name="T21" fmla="*/ 171312 h 515"/>
                  <a:gd name="T22" fmla="*/ 164813 w 471"/>
                  <a:gd name="T23" fmla="*/ 171312 h 515"/>
                  <a:gd name="T24" fmla="*/ 164092 w 471"/>
                  <a:gd name="T25" fmla="*/ 171312 h 515"/>
                  <a:gd name="T26" fmla="*/ 164092 w 471"/>
                  <a:gd name="T27" fmla="*/ 171312 h 515"/>
                  <a:gd name="T28" fmla="*/ 51572 w 471"/>
                  <a:gd name="T29" fmla="*/ 146787 h 515"/>
                  <a:gd name="T30" fmla="*/ 51572 w 471"/>
                  <a:gd name="T31" fmla="*/ 146787 h 515"/>
                  <a:gd name="T32" fmla="*/ 361 w 471"/>
                  <a:gd name="T33" fmla="*/ 8656 h 515"/>
                  <a:gd name="T34" fmla="*/ 361 w 471"/>
                  <a:gd name="T35" fmla="*/ 8656 h 515"/>
                  <a:gd name="T36" fmla="*/ 361 w 471"/>
                  <a:gd name="T37" fmla="*/ 8295 h 515"/>
                  <a:gd name="T38" fmla="*/ 361 w 471"/>
                  <a:gd name="T39" fmla="*/ 8295 h 515"/>
                  <a:gd name="T40" fmla="*/ 361 w 471"/>
                  <a:gd name="T41" fmla="*/ 7213 h 515"/>
                  <a:gd name="T42" fmla="*/ 361 w 471"/>
                  <a:gd name="T43" fmla="*/ 7213 h 515"/>
                  <a:gd name="T44" fmla="*/ 361 w 471"/>
                  <a:gd name="T45" fmla="*/ 6492 h 515"/>
                  <a:gd name="T46" fmla="*/ 361 w 471"/>
                  <a:gd name="T47" fmla="*/ 6492 h 515"/>
                  <a:gd name="T48" fmla="*/ 721 w 471"/>
                  <a:gd name="T49" fmla="*/ 5410 h 515"/>
                  <a:gd name="T50" fmla="*/ 721 w 471"/>
                  <a:gd name="T51" fmla="*/ 5410 h 515"/>
                  <a:gd name="T52" fmla="*/ 1082 w 471"/>
                  <a:gd name="T53" fmla="*/ 4689 h 515"/>
                  <a:gd name="T54" fmla="*/ 1082 w 471"/>
                  <a:gd name="T55" fmla="*/ 4689 h 515"/>
                  <a:gd name="T56" fmla="*/ 1082 w 471"/>
                  <a:gd name="T57" fmla="*/ 4328 h 515"/>
                  <a:gd name="T58" fmla="*/ 1082 w 471"/>
                  <a:gd name="T59" fmla="*/ 4328 h 515"/>
                  <a:gd name="T60" fmla="*/ 1443 w 471"/>
                  <a:gd name="T61" fmla="*/ 3967 h 515"/>
                  <a:gd name="T62" fmla="*/ 1443 w 471"/>
                  <a:gd name="T63" fmla="*/ 3967 h 515"/>
                  <a:gd name="T64" fmla="*/ 1803 w 471"/>
                  <a:gd name="T65" fmla="*/ 3246 h 515"/>
                  <a:gd name="T66" fmla="*/ 1803 w 471"/>
                  <a:gd name="T67" fmla="*/ 3246 h 515"/>
                  <a:gd name="T68" fmla="*/ 1803 w 471"/>
                  <a:gd name="T69" fmla="*/ 2525 h 515"/>
                  <a:gd name="T70" fmla="*/ 1803 w 471"/>
                  <a:gd name="T71" fmla="*/ 2525 h 515"/>
                  <a:gd name="T72" fmla="*/ 2524 w 471"/>
                  <a:gd name="T73" fmla="*/ 1803 h 515"/>
                  <a:gd name="T74" fmla="*/ 2524 w 471"/>
                  <a:gd name="T75" fmla="*/ 1803 h 515"/>
                  <a:gd name="T76" fmla="*/ 2885 w 471"/>
                  <a:gd name="T77" fmla="*/ 1443 h 515"/>
                  <a:gd name="T78" fmla="*/ 2885 w 471"/>
                  <a:gd name="T79" fmla="*/ 1443 h 515"/>
                  <a:gd name="T80" fmla="*/ 3606 w 471"/>
                  <a:gd name="T81" fmla="*/ 721 h 515"/>
                  <a:gd name="T82" fmla="*/ 3606 w 471"/>
                  <a:gd name="T83" fmla="*/ 721 h 515"/>
                  <a:gd name="T84" fmla="*/ 3967 w 471"/>
                  <a:gd name="T85" fmla="*/ 361 h 515"/>
                  <a:gd name="T86" fmla="*/ 3967 w 471"/>
                  <a:gd name="T87" fmla="*/ 361 h 515"/>
                  <a:gd name="T88" fmla="*/ 4688 w 471"/>
                  <a:gd name="T89" fmla="*/ 0 h 515"/>
                  <a:gd name="T90" fmla="*/ 169501 w 471"/>
                  <a:gd name="T91" fmla="*/ 168426 h 5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71" h="515">
                    <a:moveTo>
                      <a:pt x="470" y="467"/>
                    </a:moveTo>
                    <a:lnTo>
                      <a:pt x="470" y="467"/>
                    </a:lnTo>
                    <a:cubicBezTo>
                      <a:pt x="469" y="468"/>
                      <a:pt x="467" y="470"/>
                      <a:pt x="465" y="471"/>
                    </a:cubicBezTo>
                    <a:cubicBezTo>
                      <a:pt x="465" y="471"/>
                      <a:pt x="464" y="471"/>
                      <a:pt x="464" y="472"/>
                    </a:cubicBezTo>
                    <a:cubicBezTo>
                      <a:pt x="462" y="473"/>
                      <a:pt x="460" y="474"/>
                      <a:pt x="458" y="474"/>
                    </a:cubicBezTo>
                    <a:cubicBezTo>
                      <a:pt x="458" y="474"/>
                      <a:pt x="458" y="475"/>
                      <a:pt x="457" y="475"/>
                    </a:cubicBezTo>
                    <a:cubicBezTo>
                      <a:pt x="457" y="475"/>
                      <a:pt x="456" y="475"/>
                      <a:pt x="455" y="475"/>
                    </a:cubicBezTo>
                    <a:cubicBezTo>
                      <a:pt x="448" y="477"/>
                      <a:pt x="276" y="514"/>
                      <a:pt x="143" y="407"/>
                    </a:cubicBezTo>
                    <a:cubicBezTo>
                      <a:pt x="48" y="330"/>
                      <a:pt x="0" y="201"/>
                      <a:pt x="1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1"/>
                      <a:pt x="1" y="21"/>
                      <a:pt x="1" y="20"/>
                    </a:cubicBezTo>
                    <a:cubicBezTo>
                      <a:pt x="1" y="19"/>
                      <a:pt x="1" y="18"/>
                      <a:pt x="1" y="18"/>
                    </a:cubicBezTo>
                    <a:cubicBezTo>
                      <a:pt x="1" y="17"/>
                      <a:pt x="2" y="16"/>
                      <a:pt x="2" y="15"/>
                    </a:cubicBezTo>
                    <a:cubicBezTo>
                      <a:pt x="2" y="15"/>
                      <a:pt x="3" y="14"/>
                      <a:pt x="3" y="13"/>
                    </a:cubicBezTo>
                    <a:cubicBezTo>
                      <a:pt x="3" y="13"/>
                      <a:pt x="3" y="13"/>
                      <a:pt x="3" y="12"/>
                    </a:cubicBezTo>
                    <a:cubicBezTo>
                      <a:pt x="3" y="12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6" y="7"/>
                      <a:pt x="6" y="6"/>
                      <a:pt x="7" y="5"/>
                    </a:cubicBezTo>
                    <a:lnTo>
                      <a:pt x="8" y="4"/>
                    </a:lnTo>
                    <a:cubicBezTo>
                      <a:pt x="9" y="3"/>
                      <a:pt x="10" y="3"/>
                      <a:pt x="10" y="2"/>
                    </a:cubicBezTo>
                    <a:lnTo>
                      <a:pt x="11" y="1"/>
                    </a:lnTo>
                    <a:cubicBezTo>
                      <a:pt x="12" y="0"/>
                      <a:pt x="12" y="0"/>
                      <a:pt x="13" y="0"/>
                    </a:cubicBezTo>
                    <a:lnTo>
                      <a:pt x="470" y="46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7" name="Freeform 112">
                <a:extLst>
                  <a:ext uri="{FF2B5EF4-FFF2-40B4-BE49-F238E27FC236}">
                    <a16:creationId xmlns="" xmlns:a16="http://schemas.microsoft.com/office/drawing/2014/main" id="{925C8CED-0C98-524F-AFAD-D26878035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5750" y="5132388"/>
                <a:ext cx="182563" cy="171450"/>
              </a:xfrm>
              <a:custGeom>
                <a:avLst/>
                <a:gdLst>
                  <a:gd name="T0" fmla="*/ 0 w 507"/>
                  <a:gd name="T1" fmla="*/ 2527 h 475"/>
                  <a:gd name="T2" fmla="*/ 0 w 507"/>
                  <a:gd name="T3" fmla="*/ 2527 h 475"/>
                  <a:gd name="T4" fmla="*/ 720 w 507"/>
                  <a:gd name="T5" fmla="*/ 1805 h 475"/>
                  <a:gd name="T6" fmla="*/ 720 w 507"/>
                  <a:gd name="T7" fmla="*/ 1805 h 475"/>
                  <a:gd name="T8" fmla="*/ 1080 w 507"/>
                  <a:gd name="T9" fmla="*/ 1444 h 475"/>
                  <a:gd name="T10" fmla="*/ 1080 w 507"/>
                  <a:gd name="T11" fmla="*/ 1444 h 475"/>
                  <a:gd name="T12" fmla="*/ 2161 w 507"/>
                  <a:gd name="T13" fmla="*/ 1083 h 475"/>
                  <a:gd name="T14" fmla="*/ 2161 w 507"/>
                  <a:gd name="T15" fmla="*/ 1083 h 475"/>
                  <a:gd name="T16" fmla="*/ 2521 w 507"/>
                  <a:gd name="T17" fmla="*/ 722 h 475"/>
                  <a:gd name="T18" fmla="*/ 2521 w 507"/>
                  <a:gd name="T19" fmla="*/ 722 h 475"/>
                  <a:gd name="T20" fmla="*/ 2881 w 507"/>
                  <a:gd name="T21" fmla="*/ 722 h 475"/>
                  <a:gd name="T22" fmla="*/ 2881 w 507"/>
                  <a:gd name="T23" fmla="*/ 722 h 475"/>
                  <a:gd name="T24" fmla="*/ 3601 w 507"/>
                  <a:gd name="T25" fmla="*/ 361 h 475"/>
                  <a:gd name="T26" fmla="*/ 3601 w 507"/>
                  <a:gd name="T27" fmla="*/ 361 h 475"/>
                  <a:gd name="T28" fmla="*/ 4321 w 507"/>
                  <a:gd name="T29" fmla="*/ 361 h 475"/>
                  <a:gd name="T30" fmla="*/ 4321 w 507"/>
                  <a:gd name="T31" fmla="*/ 361 h 475"/>
                  <a:gd name="T32" fmla="*/ 5401 w 507"/>
                  <a:gd name="T33" fmla="*/ 361 h 475"/>
                  <a:gd name="T34" fmla="*/ 5401 w 507"/>
                  <a:gd name="T35" fmla="*/ 361 h 475"/>
                  <a:gd name="T36" fmla="*/ 6121 w 507"/>
                  <a:gd name="T37" fmla="*/ 361 h 475"/>
                  <a:gd name="T38" fmla="*/ 6121 w 507"/>
                  <a:gd name="T39" fmla="*/ 361 h 475"/>
                  <a:gd name="T40" fmla="*/ 6482 w 507"/>
                  <a:gd name="T41" fmla="*/ 0 h 475"/>
                  <a:gd name="T42" fmla="*/ 6482 w 507"/>
                  <a:gd name="T43" fmla="*/ 0 h 475"/>
                  <a:gd name="T44" fmla="*/ 144034 w 507"/>
                  <a:gd name="T45" fmla="*/ 52698 h 475"/>
                  <a:gd name="T46" fmla="*/ 144034 w 507"/>
                  <a:gd name="T47" fmla="*/ 52698 h 475"/>
                  <a:gd name="T48" fmla="*/ 167800 w 507"/>
                  <a:gd name="T49" fmla="*/ 165675 h 475"/>
                  <a:gd name="T50" fmla="*/ 167800 w 507"/>
                  <a:gd name="T51" fmla="*/ 165675 h 475"/>
                  <a:gd name="T52" fmla="*/ 167439 w 507"/>
                  <a:gd name="T53" fmla="*/ 166397 h 475"/>
                  <a:gd name="T54" fmla="*/ 167439 w 507"/>
                  <a:gd name="T55" fmla="*/ 166397 h 475"/>
                  <a:gd name="T56" fmla="*/ 167439 w 507"/>
                  <a:gd name="T57" fmla="*/ 166397 h 475"/>
                  <a:gd name="T58" fmla="*/ 167439 w 507"/>
                  <a:gd name="T59" fmla="*/ 166397 h 475"/>
                  <a:gd name="T60" fmla="*/ 167439 w 507"/>
                  <a:gd name="T61" fmla="*/ 166397 h 475"/>
                  <a:gd name="T62" fmla="*/ 167439 w 507"/>
                  <a:gd name="T63" fmla="*/ 166397 h 475"/>
                  <a:gd name="T64" fmla="*/ 166359 w 507"/>
                  <a:gd name="T65" fmla="*/ 168923 h 475"/>
                  <a:gd name="T66" fmla="*/ 166359 w 507"/>
                  <a:gd name="T67" fmla="*/ 168923 h 475"/>
                  <a:gd name="T68" fmla="*/ 166359 w 507"/>
                  <a:gd name="T69" fmla="*/ 168923 h 475"/>
                  <a:gd name="T70" fmla="*/ 166359 w 507"/>
                  <a:gd name="T71" fmla="*/ 168923 h 475"/>
                  <a:gd name="T72" fmla="*/ 164559 w 507"/>
                  <a:gd name="T73" fmla="*/ 171089 h 475"/>
                  <a:gd name="T74" fmla="*/ 0 w 507"/>
                  <a:gd name="T75" fmla="*/ 2527 h 4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7" h="475">
                    <a:moveTo>
                      <a:pt x="0" y="7"/>
                    </a:moveTo>
                    <a:lnTo>
                      <a:pt x="0" y="7"/>
                    </a:lnTo>
                    <a:cubicBezTo>
                      <a:pt x="1" y="6"/>
                      <a:pt x="1" y="6"/>
                      <a:pt x="2" y="5"/>
                    </a:cubicBezTo>
                    <a:lnTo>
                      <a:pt x="3" y="4"/>
                    </a:lnTo>
                    <a:cubicBezTo>
                      <a:pt x="5" y="4"/>
                      <a:pt x="5" y="3"/>
                      <a:pt x="6" y="3"/>
                    </a:cubicBezTo>
                    <a:lnTo>
                      <a:pt x="7" y="2"/>
                    </a:lnTo>
                    <a:lnTo>
                      <a:pt x="8" y="2"/>
                    </a:lnTo>
                    <a:cubicBezTo>
                      <a:pt x="9" y="2"/>
                      <a:pt x="9" y="2"/>
                      <a:pt x="10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5" y="1"/>
                    </a:cubicBezTo>
                    <a:cubicBezTo>
                      <a:pt x="15" y="1"/>
                      <a:pt x="16" y="1"/>
                      <a:pt x="17" y="1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96" y="1"/>
                      <a:pt x="324" y="50"/>
                      <a:pt x="400" y="146"/>
                    </a:cubicBezTo>
                    <a:cubicBezTo>
                      <a:pt x="506" y="279"/>
                      <a:pt x="467" y="452"/>
                      <a:pt x="466" y="459"/>
                    </a:cubicBezTo>
                    <a:cubicBezTo>
                      <a:pt x="465" y="459"/>
                      <a:pt x="465" y="460"/>
                      <a:pt x="465" y="461"/>
                    </a:cubicBezTo>
                    <a:cubicBezTo>
                      <a:pt x="464" y="464"/>
                      <a:pt x="464" y="466"/>
                      <a:pt x="462" y="468"/>
                    </a:cubicBezTo>
                    <a:cubicBezTo>
                      <a:pt x="460" y="471"/>
                      <a:pt x="459" y="473"/>
                      <a:pt x="457" y="474"/>
                    </a:cubicBezTo>
                    <a:lnTo>
                      <a:pt x="0" y="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8" name="Freeform 113">
                <a:extLst>
                  <a:ext uri="{FF2B5EF4-FFF2-40B4-BE49-F238E27FC236}">
                    <a16:creationId xmlns="" xmlns:a16="http://schemas.microsoft.com/office/drawing/2014/main" id="{78CFAE92-A0A8-484A-9B0C-ED956A460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0363" y="4951413"/>
                <a:ext cx="169862" cy="185737"/>
              </a:xfrm>
              <a:custGeom>
                <a:avLst/>
                <a:gdLst>
                  <a:gd name="T0" fmla="*/ 169502 w 472"/>
                  <a:gd name="T1" fmla="*/ 168786 h 515"/>
                  <a:gd name="T2" fmla="*/ 169502 w 472"/>
                  <a:gd name="T3" fmla="*/ 168786 h 515"/>
                  <a:gd name="T4" fmla="*/ 167343 w 472"/>
                  <a:gd name="T5" fmla="*/ 170229 h 515"/>
                  <a:gd name="T6" fmla="*/ 167343 w 472"/>
                  <a:gd name="T7" fmla="*/ 170229 h 515"/>
                  <a:gd name="T8" fmla="*/ 167343 w 472"/>
                  <a:gd name="T9" fmla="*/ 170229 h 515"/>
                  <a:gd name="T10" fmla="*/ 167343 w 472"/>
                  <a:gd name="T11" fmla="*/ 170229 h 515"/>
                  <a:gd name="T12" fmla="*/ 165184 w 472"/>
                  <a:gd name="T13" fmla="*/ 170950 h 515"/>
                  <a:gd name="T14" fmla="*/ 165184 w 472"/>
                  <a:gd name="T15" fmla="*/ 170950 h 515"/>
                  <a:gd name="T16" fmla="*/ 164824 w 472"/>
                  <a:gd name="T17" fmla="*/ 171311 h 515"/>
                  <a:gd name="T18" fmla="*/ 164824 w 472"/>
                  <a:gd name="T19" fmla="*/ 171311 h 515"/>
                  <a:gd name="T20" fmla="*/ 164464 w 472"/>
                  <a:gd name="T21" fmla="*/ 171311 h 515"/>
                  <a:gd name="T22" fmla="*/ 164464 w 472"/>
                  <a:gd name="T23" fmla="*/ 171311 h 515"/>
                  <a:gd name="T24" fmla="*/ 164104 w 472"/>
                  <a:gd name="T25" fmla="*/ 171311 h 515"/>
                  <a:gd name="T26" fmla="*/ 164104 w 472"/>
                  <a:gd name="T27" fmla="*/ 171311 h 515"/>
                  <a:gd name="T28" fmla="*/ 51822 w 472"/>
                  <a:gd name="T29" fmla="*/ 146786 h 515"/>
                  <a:gd name="T30" fmla="*/ 51822 w 472"/>
                  <a:gd name="T31" fmla="*/ 146786 h 515"/>
                  <a:gd name="T32" fmla="*/ 720 w 472"/>
                  <a:gd name="T33" fmla="*/ 8656 h 515"/>
                  <a:gd name="T34" fmla="*/ 720 w 472"/>
                  <a:gd name="T35" fmla="*/ 8656 h 515"/>
                  <a:gd name="T36" fmla="*/ 720 w 472"/>
                  <a:gd name="T37" fmla="*/ 8295 h 515"/>
                  <a:gd name="T38" fmla="*/ 720 w 472"/>
                  <a:gd name="T39" fmla="*/ 8295 h 515"/>
                  <a:gd name="T40" fmla="*/ 720 w 472"/>
                  <a:gd name="T41" fmla="*/ 7213 h 515"/>
                  <a:gd name="T42" fmla="*/ 720 w 472"/>
                  <a:gd name="T43" fmla="*/ 7213 h 515"/>
                  <a:gd name="T44" fmla="*/ 720 w 472"/>
                  <a:gd name="T45" fmla="*/ 6492 h 515"/>
                  <a:gd name="T46" fmla="*/ 720 w 472"/>
                  <a:gd name="T47" fmla="*/ 6492 h 515"/>
                  <a:gd name="T48" fmla="*/ 1080 w 472"/>
                  <a:gd name="T49" fmla="*/ 5770 h 515"/>
                  <a:gd name="T50" fmla="*/ 1080 w 472"/>
                  <a:gd name="T51" fmla="*/ 5770 h 515"/>
                  <a:gd name="T52" fmla="*/ 1080 w 472"/>
                  <a:gd name="T53" fmla="*/ 5049 h 515"/>
                  <a:gd name="T54" fmla="*/ 1080 w 472"/>
                  <a:gd name="T55" fmla="*/ 5049 h 515"/>
                  <a:gd name="T56" fmla="*/ 1440 w 472"/>
                  <a:gd name="T57" fmla="*/ 4328 h 515"/>
                  <a:gd name="T58" fmla="*/ 1440 w 472"/>
                  <a:gd name="T59" fmla="*/ 4328 h 515"/>
                  <a:gd name="T60" fmla="*/ 1440 w 472"/>
                  <a:gd name="T61" fmla="*/ 4328 h 515"/>
                  <a:gd name="T62" fmla="*/ 1440 w 472"/>
                  <a:gd name="T63" fmla="*/ 4328 h 515"/>
                  <a:gd name="T64" fmla="*/ 1799 w 472"/>
                  <a:gd name="T65" fmla="*/ 3246 h 515"/>
                  <a:gd name="T66" fmla="*/ 1799 w 472"/>
                  <a:gd name="T67" fmla="*/ 3246 h 515"/>
                  <a:gd name="T68" fmla="*/ 2159 w 472"/>
                  <a:gd name="T69" fmla="*/ 2885 h 515"/>
                  <a:gd name="T70" fmla="*/ 2159 w 472"/>
                  <a:gd name="T71" fmla="*/ 2885 h 515"/>
                  <a:gd name="T72" fmla="*/ 2519 w 472"/>
                  <a:gd name="T73" fmla="*/ 2164 h 515"/>
                  <a:gd name="T74" fmla="*/ 2519 w 472"/>
                  <a:gd name="T75" fmla="*/ 2164 h 515"/>
                  <a:gd name="T76" fmla="*/ 2879 w 472"/>
                  <a:gd name="T77" fmla="*/ 1443 h 515"/>
                  <a:gd name="T78" fmla="*/ 2879 w 472"/>
                  <a:gd name="T79" fmla="*/ 1443 h 515"/>
                  <a:gd name="T80" fmla="*/ 3599 w 472"/>
                  <a:gd name="T81" fmla="*/ 721 h 515"/>
                  <a:gd name="T82" fmla="*/ 3599 w 472"/>
                  <a:gd name="T83" fmla="*/ 721 h 515"/>
                  <a:gd name="T84" fmla="*/ 4319 w 472"/>
                  <a:gd name="T85" fmla="*/ 361 h 515"/>
                  <a:gd name="T86" fmla="*/ 4319 w 472"/>
                  <a:gd name="T87" fmla="*/ 361 h 515"/>
                  <a:gd name="T88" fmla="*/ 5038 w 472"/>
                  <a:gd name="T89" fmla="*/ 0 h 515"/>
                  <a:gd name="T90" fmla="*/ 169502 w 472"/>
                  <a:gd name="T91" fmla="*/ 168786 h 5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72" h="515">
                    <a:moveTo>
                      <a:pt x="471" y="468"/>
                    </a:moveTo>
                    <a:lnTo>
                      <a:pt x="471" y="468"/>
                    </a:lnTo>
                    <a:cubicBezTo>
                      <a:pt x="469" y="469"/>
                      <a:pt x="467" y="470"/>
                      <a:pt x="465" y="472"/>
                    </a:cubicBezTo>
                    <a:cubicBezTo>
                      <a:pt x="463" y="473"/>
                      <a:pt x="461" y="474"/>
                      <a:pt x="459" y="474"/>
                    </a:cubicBezTo>
                    <a:lnTo>
                      <a:pt x="458" y="475"/>
                    </a:lnTo>
                    <a:lnTo>
                      <a:pt x="457" y="475"/>
                    </a:lnTo>
                    <a:cubicBezTo>
                      <a:pt x="457" y="475"/>
                      <a:pt x="457" y="475"/>
                      <a:pt x="456" y="475"/>
                    </a:cubicBezTo>
                    <a:cubicBezTo>
                      <a:pt x="449" y="477"/>
                      <a:pt x="276" y="514"/>
                      <a:pt x="144" y="407"/>
                    </a:cubicBezTo>
                    <a:cubicBezTo>
                      <a:pt x="48" y="331"/>
                      <a:pt x="0" y="201"/>
                      <a:pt x="2" y="24"/>
                    </a:cubicBezTo>
                    <a:lnTo>
                      <a:pt x="2" y="23"/>
                    </a:lnTo>
                    <a:cubicBezTo>
                      <a:pt x="2" y="22"/>
                      <a:pt x="2" y="21"/>
                      <a:pt x="2" y="20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7"/>
                      <a:pt x="2" y="16"/>
                      <a:pt x="3" y="16"/>
                    </a:cubicBezTo>
                    <a:cubicBezTo>
                      <a:pt x="3" y="15"/>
                      <a:pt x="3" y="15"/>
                      <a:pt x="3" y="14"/>
                    </a:cubicBezTo>
                    <a:cubicBezTo>
                      <a:pt x="3" y="13"/>
                      <a:pt x="3" y="13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8" y="5"/>
                      <a:pt x="8" y="5"/>
                      <a:pt x="8" y="4"/>
                    </a:cubicBezTo>
                    <a:cubicBezTo>
                      <a:pt x="9" y="4"/>
                      <a:pt x="10" y="3"/>
                      <a:pt x="10" y="2"/>
                    </a:cubicBezTo>
                    <a:cubicBezTo>
                      <a:pt x="11" y="2"/>
                      <a:pt x="12" y="2"/>
                      <a:pt x="12" y="1"/>
                    </a:cubicBezTo>
                    <a:cubicBezTo>
                      <a:pt x="13" y="1"/>
                      <a:pt x="13" y="0"/>
                      <a:pt x="14" y="0"/>
                    </a:cubicBezTo>
                    <a:lnTo>
                      <a:pt x="471" y="46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9" name="Freeform 114">
                <a:extLst>
                  <a:ext uri="{FF2B5EF4-FFF2-40B4-BE49-F238E27FC236}">
                    <a16:creationId xmlns="" xmlns:a16="http://schemas.microsoft.com/office/drawing/2014/main" id="{008A53A1-026A-A54B-B0A2-B9B276275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5125" y="4949825"/>
                <a:ext cx="182563" cy="171450"/>
              </a:xfrm>
              <a:custGeom>
                <a:avLst/>
                <a:gdLst>
                  <a:gd name="T0" fmla="*/ 0 w 507"/>
                  <a:gd name="T1" fmla="*/ 2166 h 475"/>
                  <a:gd name="T2" fmla="*/ 0 w 507"/>
                  <a:gd name="T3" fmla="*/ 2166 h 475"/>
                  <a:gd name="T4" fmla="*/ 720 w 507"/>
                  <a:gd name="T5" fmla="*/ 1444 h 475"/>
                  <a:gd name="T6" fmla="*/ 720 w 507"/>
                  <a:gd name="T7" fmla="*/ 1444 h 475"/>
                  <a:gd name="T8" fmla="*/ 1080 w 507"/>
                  <a:gd name="T9" fmla="*/ 1444 h 475"/>
                  <a:gd name="T10" fmla="*/ 1080 w 507"/>
                  <a:gd name="T11" fmla="*/ 1444 h 475"/>
                  <a:gd name="T12" fmla="*/ 2161 w 507"/>
                  <a:gd name="T13" fmla="*/ 722 h 475"/>
                  <a:gd name="T14" fmla="*/ 2161 w 507"/>
                  <a:gd name="T15" fmla="*/ 722 h 475"/>
                  <a:gd name="T16" fmla="*/ 2161 w 507"/>
                  <a:gd name="T17" fmla="*/ 722 h 475"/>
                  <a:gd name="T18" fmla="*/ 2161 w 507"/>
                  <a:gd name="T19" fmla="*/ 722 h 475"/>
                  <a:gd name="T20" fmla="*/ 2521 w 507"/>
                  <a:gd name="T21" fmla="*/ 722 h 475"/>
                  <a:gd name="T22" fmla="*/ 2521 w 507"/>
                  <a:gd name="T23" fmla="*/ 722 h 475"/>
                  <a:gd name="T24" fmla="*/ 3601 w 507"/>
                  <a:gd name="T25" fmla="*/ 361 h 475"/>
                  <a:gd name="T26" fmla="*/ 3601 w 507"/>
                  <a:gd name="T27" fmla="*/ 361 h 475"/>
                  <a:gd name="T28" fmla="*/ 4321 w 507"/>
                  <a:gd name="T29" fmla="*/ 0 h 475"/>
                  <a:gd name="T30" fmla="*/ 4321 w 507"/>
                  <a:gd name="T31" fmla="*/ 0 h 475"/>
                  <a:gd name="T32" fmla="*/ 5041 w 507"/>
                  <a:gd name="T33" fmla="*/ 0 h 475"/>
                  <a:gd name="T34" fmla="*/ 5041 w 507"/>
                  <a:gd name="T35" fmla="*/ 0 h 475"/>
                  <a:gd name="T36" fmla="*/ 5761 w 507"/>
                  <a:gd name="T37" fmla="*/ 0 h 475"/>
                  <a:gd name="T38" fmla="*/ 5761 w 507"/>
                  <a:gd name="T39" fmla="*/ 0 h 475"/>
                  <a:gd name="T40" fmla="*/ 6482 w 507"/>
                  <a:gd name="T41" fmla="*/ 0 h 475"/>
                  <a:gd name="T42" fmla="*/ 6482 w 507"/>
                  <a:gd name="T43" fmla="*/ 0 h 475"/>
                  <a:gd name="T44" fmla="*/ 144034 w 507"/>
                  <a:gd name="T45" fmla="*/ 52337 h 475"/>
                  <a:gd name="T46" fmla="*/ 144034 w 507"/>
                  <a:gd name="T47" fmla="*/ 52337 h 475"/>
                  <a:gd name="T48" fmla="*/ 167439 w 507"/>
                  <a:gd name="T49" fmla="*/ 165675 h 475"/>
                  <a:gd name="T50" fmla="*/ 167439 w 507"/>
                  <a:gd name="T51" fmla="*/ 165675 h 475"/>
                  <a:gd name="T52" fmla="*/ 167439 w 507"/>
                  <a:gd name="T53" fmla="*/ 166036 h 475"/>
                  <a:gd name="T54" fmla="*/ 167439 w 507"/>
                  <a:gd name="T55" fmla="*/ 166036 h 475"/>
                  <a:gd name="T56" fmla="*/ 167439 w 507"/>
                  <a:gd name="T57" fmla="*/ 166397 h 475"/>
                  <a:gd name="T58" fmla="*/ 167439 w 507"/>
                  <a:gd name="T59" fmla="*/ 166397 h 475"/>
                  <a:gd name="T60" fmla="*/ 167439 w 507"/>
                  <a:gd name="T61" fmla="*/ 166397 h 475"/>
                  <a:gd name="T62" fmla="*/ 167439 w 507"/>
                  <a:gd name="T63" fmla="*/ 166397 h 475"/>
                  <a:gd name="T64" fmla="*/ 165999 w 507"/>
                  <a:gd name="T65" fmla="*/ 168562 h 475"/>
                  <a:gd name="T66" fmla="*/ 165999 w 507"/>
                  <a:gd name="T67" fmla="*/ 168562 h 475"/>
                  <a:gd name="T68" fmla="*/ 165999 w 507"/>
                  <a:gd name="T69" fmla="*/ 168923 h 475"/>
                  <a:gd name="T70" fmla="*/ 165999 w 507"/>
                  <a:gd name="T71" fmla="*/ 168923 h 475"/>
                  <a:gd name="T72" fmla="*/ 164559 w 507"/>
                  <a:gd name="T73" fmla="*/ 171089 h 475"/>
                  <a:gd name="T74" fmla="*/ 0 w 507"/>
                  <a:gd name="T75" fmla="*/ 2166 h 4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7" h="475">
                    <a:moveTo>
                      <a:pt x="0" y="6"/>
                    </a:moveTo>
                    <a:lnTo>
                      <a:pt x="0" y="6"/>
                    </a:lnTo>
                    <a:cubicBezTo>
                      <a:pt x="1" y="5"/>
                      <a:pt x="1" y="5"/>
                      <a:pt x="2" y="4"/>
                    </a:cubicBezTo>
                    <a:lnTo>
                      <a:pt x="3" y="4"/>
                    </a:lnTo>
                    <a:cubicBezTo>
                      <a:pt x="4" y="3"/>
                      <a:pt x="4" y="2"/>
                      <a:pt x="6" y="2"/>
                    </a:cubicBezTo>
                    <a:lnTo>
                      <a:pt x="7" y="2"/>
                    </a:lnTo>
                    <a:cubicBezTo>
                      <a:pt x="8" y="1"/>
                      <a:pt x="9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95" y="1"/>
                      <a:pt x="324" y="50"/>
                      <a:pt x="400" y="145"/>
                    </a:cubicBezTo>
                    <a:cubicBezTo>
                      <a:pt x="506" y="278"/>
                      <a:pt x="467" y="451"/>
                      <a:pt x="465" y="459"/>
                    </a:cubicBezTo>
                    <a:cubicBezTo>
                      <a:pt x="465" y="459"/>
                      <a:pt x="465" y="459"/>
                      <a:pt x="465" y="460"/>
                    </a:cubicBezTo>
                    <a:cubicBezTo>
                      <a:pt x="465" y="460"/>
                      <a:pt x="465" y="460"/>
                      <a:pt x="465" y="461"/>
                    </a:cubicBezTo>
                    <a:cubicBezTo>
                      <a:pt x="464" y="463"/>
                      <a:pt x="463" y="465"/>
                      <a:pt x="461" y="467"/>
                    </a:cubicBezTo>
                    <a:cubicBezTo>
                      <a:pt x="461" y="468"/>
                      <a:pt x="461" y="468"/>
                      <a:pt x="461" y="468"/>
                    </a:cubicBezTo>
                    <a:cubicBezTo>
                      <a:pt x="460" y="470"/>
                      <a:pt x="459" y="472"/>
                      <a:pt x="457" y="474"/>
                    </a:cubicBezTo>
                    <a:lnTo>
                      <a:pt x="0" y="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0" name="Freeform 115">
                <a:extLst>
                  <a:ext uri="{FF2B5EF4-FFF2-40B4-BE49-F238E27FC236}">
                    <a16:creationId xmlns="" xmlns:a16="http://schemas.microsoft.com/office/drawing/2014/main" id="{C51D143B-579C-7B40-9AEB-B9D806F46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3538" y="4786313"/>
                <a:ext cx="190500" cy="122237"/>
              </a:xfrm>
              <a:custGeom>
                <a:avLst/>
                <a:gdLst>
                  <a:gd name="T0" fmla="*/ 190141 w 531"/>
                  <a:gd name="T1" fmla="*/ 86032 h 341"/>
                  <a:gd name="T2" fmla="*/ 190141 w 531"/>
                  <a:gd name="T3" fmla="*/ 86032 h 341"/>
                  <a:gd name="T4" fmla="*/ 189065 w 531"/>
                  <a:gd name="T5" fmla="*/ 87824 h 341"/>
                  <a:gd name="T6" fmla="*/ 189065 w 531"/>
                  <a:gd name="T7" fmla="*/ 87824 h 341"/>
                  <a:gd name="T8" fmla="*/ 188706 w 531"/>
                  <a:gd name="T9" fmla="*/ 87824 h 341"/>
                  <a:gd name="T10" fmla="*/ 188706 w 531"/>
                  <a:gd name="T11" fmla="*/ 87824 h 341"/>
                  <a:gd name="T12" fmla="*/ 187271 w 531"/>
                  <a:gd name="T13" fmla="*/ 89617 h 341"/>
                  <a:gd name="T14" fmla="*/ 187271 w 531"/>
                  <a:gd name="T15" fmla="*/ 89617 h 341"/>
                  <a:gd name="T16" fmla="*/ 187271 w 531"/>
                  <a:gd name="T17" fmla="*/ 89617 h 341"/>
                  <a:gd name="T18" fmla="*/ 187271 w 531"/>
                  <a:gd name="T19" fmla="*/ 89617 h 341"/>
                  <a:gd name="T20" fmla="*/ 186912 w 531"/>
                  <a:gd name="T21" fmla="*/ 89617 h 341"/>
                  <a:gd name="T22" fmla="*/ 186912 w 531"/>
                  <a:gd name="T23" fmla="*/ 89617 h 341"/>
                  <a:gd name="T24" fmla="*/ 186554 w 531"/>
                  <a:gd name="T25" fmla="*/ 89975 h 341"/>
                  <a:gd name="T26" fmla="*/ 186554 w 531"/>
                  <a:gd name="T27" fmla="*/ 89975 h 341"/>
                  <a:gd name="T28" fmla="*/ 86460 w 531"/>
                  <a:gd name="T29" fmla="*/ 105748 h 341"/>
                  <a:gd name="T30" fmla="*/ 86460 w 531"/>
                  <a:gd name="T31" fmla="*/ 105748 h 341"/>
                  <a:gd name="T32" fmla="*/ 718 w 531"/>
                  <a:gd name="T33" fmla="*/ 8962 h 341"/>
                  <a:gd name="T34" fmla="*/ 718 w 531"/>
                  <a:gd name="T35" fmla="*/ 8962 h 341"/>
                  <a:gd name="T36" fmla="*/ 718 w 531"/>
                  <a:gd name="T37" fmla="*/ 8245 h 341"/>
                  <a:gd name="T38" fmla="*/ 718 w 531"/>
                  <a:gd name="T39" fmla="*/ 8245 h 341"/>
                  <a:gd name="T40" fmla="*/ 359 w 531"/>
                  <a:gd name="T41" fmla="*/ 7528 h 341"/>
                  <a:gd name="T42" fmla="*/ 359 w 531"/>
                  <a:gd name="T43" fmla="*/ 7528 h 341"/>
                  <a:gd name="T44" fmla="*/ 359 w 531"/>
                  <a:gd name="T45" fmla="*/ 6811 h 341"/>
                  <a:gd name="T46" fmla="*/ 359 w 531"/>
                  <a:gd name="T47" fmla="*/ 6811 h 341"/>
                  <a:gd name="T48" fmla="*/ 0 w 531"/>
                  <a:gd name="T49" fmla="*/ 6094 h 341"/>
                  <a:gd name="T50" fmla="*/ 0 w 531"/>
                  <a:gd name="T51" fmla="*/ 6094 h 341"/>
                  <a:gd name="T52" fmla="*/ 0 w 531"/>
                  <a:gd name="T53" fmla="*/ 5377 h 341"/>
                  <a:gd name="T54" fmla="*/ 0 w 531"/>
                  <a:gd name="T55" fmla="*/ 5377 h 341"/>
                  <a:gd name="T56" fmla="*/ 0 w 531"/>
                  <a:gd name="T57" fmla="*/ 5019 h 341"/>
                  <a:gd name="T58" fmla="*/ 0 w 531"/>
                  <a:gd name="T59" fmla="*/ 5019 h 341"/>
                  <a:gd name="T60" fmla="*/ 0 w 531"/>
                  <a:gd name="T61" fmla="*/ 4660 h 341"/>
                  <a:gd name="T62" fmla="*/ 0 w 531"/>
                  <a:gd name="T63" fmla="*/ 4660 h 341"/>
                  <a:gd name="T64" fmla="*/ 0 w 531"/>
                  <a:gd name="T65" fmla="*/ 4302 h 341"/>
                  <a:gd name="T66" fmla="*/ 0 w 531"/>
                  <a:gd name="T67" fmla="*/ 4302 h 341"/>
                  <a:gd name="T68" fmla="*/ 359 w 531"/>
                  <a:gd name="T69" fmla="*/ 3585 h 341"/>
                  <a:gd name="T70" fmla="*/ 359 w 531"/>
                  <a:gd name="T71" fmla="*/ 3585 h 341"/>
                  <a:gd name="T72" fmla="*/ 718 w 531"/>
                  <a:gd name="T73" fmla="*/ 2509 h 341"/>
                  <a:gd name="T74" fmla="*/ 718 w 531"/>
                  <a:gd name="T75" fmla="*/ 2509 h 341"/>
                  <a:gd name="T76" fmla="*/ 718 w 531"/>
                  <a:gd name="T77" fmla="*/ 2151 h 341"/>
                  <a:gd name="T78" fmla="*/ 718 w 531"/>
                  <a:gd name="T79" fmla="*/ 2151 h 341"/>
                  <a:gd name="T80" fmla="*/ 1076 w 531"/>
                  <a:gd name="T81" fmla="*/ 1434 h 341"/>
                  <a:gd name="T82" fmla="*/ 1076 w 531"/>
                  <a:gd name="T83" fmla="*/ 1434 h 341"/>
                  <a:gd name="T84" fmla="*/ 1435 w 531"/>
                  <a:gd name="T85" fmla="*/ 717 h 341"/>
                  <a:gd name="T86" fmla="*/ 1435 w 531"/>
                  <a:gd name="T87" fmla="*/ 717 h 341"/>
                  <a:gd name="T88" fmla="*/ 1794 w 531"/>
                  <a:gd name="T89" fmla="*/ 0 h 341"/>
                  <a:gd name="T90" fmla="*/ 190141 w 531"/>
                  <a:gd name="T91" fmla="*/ 86032 h 3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31" h="341">
                    <a:moveTo>
                      <a:pt x="530" y="240"/>
                    </a:moveTo>
                    <a:lnTo>
                      <a:pt x="530" y="240"/>
                    </a:lnTo>
                    <a:cubicBezTo>
                      <a:pt x="529" y="241"/>
                      <a:pt x="528" y="244"/>
                      <a:pt x="527" y="245"/>
                    </a:cubicBezTo>
                    <a:cubicBezTo>
                      <a:pt x="526" y="245"/>
                      <a:pt x="526" y="245"/>
                      <a:pt x="526" y="245"/>
                    </a:cubicBezTo>
                    <a:cubicBezTo>
                      <a:pt x="525" y="247"/>
                      <a:pt x="523" y="248"/>
                      <a:pt x="522" y="250"/>
                    </a:cubicBezTo>
                    <a:cubicBezTo>
                      <a:pt x="522" y="250"/>
                      <a:pt x="522" y="250"/>
                      <a:pt x="521" y="250"/>
                    </a:cubicBezTo>
                    <a:cubicBezTo>
                      <a:pt x="521" y="251"/>
                      <a:pt x="520" y="251"/>
                      <a:pt x="520" y="251"/>
                    </a:cubicBezTo>
                    <a:cubicBezTo>
                      <a:pt x="514" y="255"/>
                      <a:pt x="384" y="340"/>
                      <a:pt x="241" y="295"/>
                    </a:cubicBezTo>
                    <a:cubicBezTo>
                      <a:pt x="139" y="262"/>
                      <a:pt x="58" y="171"/>
                      <a:pt x="2" y="25"/>
                    </a:cubicBezTo>
                    <a:cubicBezTo>
                      <a:pt x="2" y="24"/>
                      <a:pt x="2" y="24"/>
                      <a:pt x="2" y="23"/>
                    </a:cubicBezTo>
                    <a:cubicBezTo>
                      <a:pt x="2" y="23"/>
                      <a:pt x="2" y="22"/>
                      <a:pt x="1" y="21"/>
                    </a:cubicBezTo>
                    <a:cubicBezTo>
                      <a:pt x="1" y="20"/>
                      <a:pt x="1" y="20"/>
                      <a:pt x="1" y="19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lnTo>
                      <a:pt x="0" y="12"/>
                    </a:lnTo>
                    <a:cubicBezTo>
                      <a:pt x="0" y="10"/>
                      <a:pt x="1" y="10"/>
                      <a:pt x="1" y="10"/>
                    </a:cubicBezTo>
                    <a:cubicBezTo>
                      <a:pt x="1" y="9"/>
                      <a:pt x="1" y="8"/>
                      <a:pt x="2" y="7"/>
                    </a:cubicBezTo>
                    <a:lnTo>
                      <a:pt x="2" y="6"/>
                    </a:lnTo>
                    <a:cubicBezTo>
                      <a:pt x="2" y="5"/>
                      <a:pt x="2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2"/>
                      <a:pt x="4" y="1"/>
                      <a:pt x="5" y="0"/>
                    </a:cubicBezTo>
                    <a:lnTo>
                      <a:pt x="530" y="24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1" name="Freeform 116">
                <a:extLst>
                  <a:ext uri="{FF2B5EF4-FFF2-40B4-BE49-F238E27FC236}">
                    <a16:creationId xmlns="" xmlns:a16="http://schemas.microsoft.com/office/drawing/2014/main" id="{3257D73D-A695-B648-943A-D67235A82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5125" y="4762500"/>
                <a:ext cx="190500" cy="111125"/>
              </a:xfrm>
              <a:custGeom>
                <a:avLst/>
                <a:gdLst>
                  <a:gd name="T0" fmla="*/ 0 w 528"/>
                  <a:gd name="T1" fmla="*/ 23890 h 307"/>
                  <a:gd name="T2" fmla="*/ 0 w 528"/>
                  <a:gd name="T3" fmla="*/ 23890 h 307"/>
                  <a:gd name="T4" fmla="*/ 361 w 528"/>
                  <a:gd name="T5" fmla="*/ 23528 h 307"/>
                  <a:gd name="T6" fmla="*/ 361 w 528"/>
                  <a:gd name="T7" fmla="*/ 23528 h 307"/>
                  <a:gd name="T8" fmla="*/ 722 w 528"/>
                  <a:gd name="T9" fmla="*/ 23166 h 307"/>
                  <a:gd name="T10" fmla="*/ 722 w 528"/>
                  <a:gd name="T11" fmla="*/ 23166 h 307"/>
                  <a:gd name="T12" fmla="*/ 1082 w 528"/>
                  <a:gd name="T13" fmla="*/ 22442 h 307"/>
                  <a:gd name="T14" fmla="*/ 1082 w 528"/>
                  <a:gd name="T15" fmla="*/ 22442 h 307"/>
                  <a:gd name="T16" fmla="*/ 1443 w 528"/>
                  <a:gd name="T17" fmla="*/ 22080 h 307"/>
                  <a:gd name="T18" fmla="*/ 1443 w 528"/>
                  <a:gd name="T19" fmla="*/ 22080 h 307"/>
                  <a:gd name="T20" fmla="*/ 1804 w 528"/>
                  <a:gd name="T21" fmla="*/ 22080 h 307"/>
                  <a:gd name="T22" fmla="*/ 1804 w 528"/>
                  <a:gd name="T23" fmla="*/ 22080 h 307"/>
                  <a:gd name="T24" fmla="*/ 2165 w 528"/>
                  <a:gd name="T25" fmla="*/ 21718 h 307"/>
                  <a:gd name="T26" fmla="*/ 2165 w 528"/>
                  <a:gd name="T27" fmla="*/ 21718 h 307"/>
                  <a:gd name="T28" fmla="*/ 2886 w 528"/>
                  <a:gd name="T29" fmla="*/ 20994 h 307"/>
                  <a:gd name="T30" fmla="*/ 2886 w 528"/>
                  <a:gd name="T31" fmla="*/ 20994 h 307"/>
                  <a:gd name="T32" fmla="*/ 3608 w 528"/>
                  <a:gd name="T33" fmla="*/ 20632 h 307"/>
                  <a:gd name="T34" fmla="*/ 3608 w 528"/>
                  <a:gd name="T35" fmla="*/ 20632 h 307"/>
                  <a:gd name="T36" fmla="*/ 4330 w 528"/>
                  <a:gd name="T37" fmla="*/ 20270 h 307"/>
                  <a:gd name="T38" fmla="*/ 4330 w 528"/>
                  <a:gd name="T39" fmla="*/ 20270 h 307"/>
                  <a:gd name="T40" fmla="*/ 4690 w 528"/>
                  <a:gd name="T41" fmla="*/ 20270 h 307"/>
                  <a:gd name="T42" fmla="*/ 4690 w 528"/>
                  <a:gd name="T43" fmla="*/ 20270 h 307"/>
                  <a:gd name="T44" fmla="*/ 134577 w 528"/>
                  <a:gd name="T45" fmla="*/ 19546 h 307"/>
                  <a:gd name="T46" fmla="*/ 134577 w 528"/>
                  <a:gd name="T47" fmla="*/ 19546 h 307"/>
                  <a:gd name="T48" fmla="*/ 190139 w 528"/>
                  <a:gd name="T49" fmla="*/ 105333 h 307"/>
                  <a:gd name="T50" fmla="*/ 190139 w 528"/>
                  <a:gd name="T51" fmla="*/ 105333 h 307"/>
                  <a:gd name="T52" fmla="*/ 190139 w 528"/>
                  <a:gd name="T53" fmla="*/ 105695 h 307"/>
                  <a:gd name="T54" fmla="*/ 190139 w 528"/>
                  <a:gd name="T55" fmla="*/ 105695 h 307"/>
                  <a:gd name="T56" fmla="*/ 190139 w 528"/>
                  <a:gd name="T57" fmla="*/ 106057 h 307"/>
                  <a:gd name="T58" fmla="*/ 190139 w 528"/>
                  <a:gd name="T59" fmla="*/ 106057 h 307"/>
                  <a:gd name="T60" fmla="*/ 190139 w 528"/>
                  <a:gd name="T61" fmla="*/ 106057 h 307"/>
                  <a:gd name="T62" fmla="*/ 190139 w 528"/>
                  <a:gd name="T63" fmla="*/ 106057 h 307"/>
                  <a:gd name="T64" fmla="*/ 190139 w 528"/>
                  <a:gd name="T65" fmla="*/ 108229 h 307"/>
                  <a:gd name="T66" fmla="*/ 190139 w 528"/>
                  <a:gd name="T67" fmla="*/ 108229 h 307"/>
                  <a:gd name="T68" fmla="*/ 190139 w 528"/>
                  <a:gd name="T69" fmla="*/ 108591 h 307"/>
                  <a:gd name="T70" fmla="*/ 190139 w 528"/>
                  <a:gd name="T71" fmla="*/ 108591 h 307"/>
                  <a:gd name="T72" fmla="*/ 189418 w 528"/>
                  <a:gd name="T73" fmla="*/ 110763 h 307"/>
                  <a:gd name="T74" fmla="*/ 0 w 528"/>
                  <a:gd name="T75" fmla="*/ 23890 h 3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28" h="307">
                    <a:moveTo>
                      <a:pt x="0" y="66"/>
                    </a:moveTo>
                    <a:lnTo>
                      <a:pt x="0" y="66"/>
                    </a:lnTo>
                    <a:cubicBezTo>
                      <a:pt x="0" y="66"/>
                      <a:pt x="0" y="65"/>
                      <a:pt x="1" y="65"/>
                    </a:cubicBezTo>
                    <a:cubicBezTo>
                      <a:pt x="2" y="65"/>
                      <a:pt x="2" y="64"/>
                      <a:pt x="2" y="64"/>
                    </a:cubicBezTo>
                    <a:cubicBezTo>
                      <a:pt x="3" y="63"/>
                      <a:pt x="3" y="62"/>
                      <a:pt x="3" y="62"/>
                    </a:cubicBezTo>
                    <a:cubicBezTo>
                      <a:pt x="4" y="62"/>
                      <a:pt x="4" y="62"/>
                      <a:pt x="4" y="61"/>
                    </a:cubicBezTo>
                    <a:cubicBezTo>
                      <a:pt x="4" y="61"/>
                      <a:pt x="4" y="61"/>
                      <a:pt x="5" y="61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7" y="59"/>
                      <a:pt x="7" y="59"/>
                      <a:pt x="8" y="58"/>
                    </a:cubicBezTo>
                    <a:cubicBezTo>
                      <a:pt x="8" y="58"/>
                      <a:pt x="9" y="58"/>
                      <a:pt x="10" y="57"/>
                    </a:cubicBezTo>
                    <a:cubicBezTo>
                      <a:pt x="10" y="57"/>
                      <a:pt x="11" y="56"/>
                      <a:pt x="12" y="56"/>
                    </a:cubicBezTo>
                    <a:lnTo>
                      <a:pt x="13" y="56"/>
                    </a:lnTo>
                    <a:cubicBezTo>
                      <a:pt x="159" y="0"/>
                      <a:pt x="280" y="0"/>
                      <a:pt x="373" y="54"/>
                    </a:cubicBezTo>
                    <a:cubicBezTo>
                      <a:pt x="502" y="130"/>
                      <a:pt x="526" y="284"/>
                      <a:pt x="527" y="291"/>
                    </a:cubicBezTo>
                    <a:lnTo>
                      <a:pt x="527" y="292"/>
                    </a:lnTo>
                    <a:lnTo>
                      <a:pt x="527" y="293"/>
                    </a:lnTo>
                    <a:cubicBezTo>
                      <a:pt x="527" y="295"/>
                      <a:pt x="527" y="297"/>
                      <a:pt x="527" y="299"/>
                    </a:cubicBezTo>
                    <a:lnTo>
                      <a:pt x="527" y="300"/>
                    </a:lnTo>
                    <a:cubicBezTo>
                      <a:pt x="527" y="302"/>
                      <a:pt x="526" y="304"/>
                      <a:pt x="525" y="306"/>
                    </a:cubicBezTo>
                    <a:lnTo>
                      <a:pt x="0" y="6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2" name="Freeform 117">
                <a:extLst>
                  <a:ext uri="{FF2B5EF4-FFF2-40B4-BE49-F238E27FC236}">
                    <a16:creationId xmlns="" xmlns:a16="http://schemas.microsoft.com/office/drawing/2014/main" id="{55B7FDFD-209B-914C-90A0-F8C9DF936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675" y="4643438"/>
                <a:ext cx="165100" cy="68262"/>
              </a:xfrm>
              <a:custGeom>
                <a:avLst/>
                <a:gdLst>
                  <a:gd name="T0" fmla="*/ 164739 w 457"/>
                  <a:gd name="T1" fmla="*/ 30021 h 191"/>
                  <a:gd name="T2" fmla="*/ 164739 w 457"/>
                  <a:gd name="T3" fmla="*/ 30021 h 191"/>
                  <a:gd name="T4" fmla="*/ 164016 w 457"/>
                  <a:gd name="T5" fmla="*/ 31808 h 191"/>
                  <a:gd name="T6" fmla="*/ 164016 w 457"/>
                  <a:gd name="T7" fmla="*/ 31808 h 191"/>
                  <a:gd name="T8" fmla="*/ 164016 w 457"/>
                  <a:gd name="T9" fmla="*/ 32165 h 191"/>
                  <a:gd name="T10" fmla="*/ 164016 w 457"/>
                  <a:gd name="T11" fmla="*/ 32165 h 191"/>
                  <a:gd name="T12" fmla="*/ 162932 w 457"/>
                  <a:gd name="T13" fmla="*/ 33595 h 191"/>
                  <a:gd name="T14" fmla="*/ 162932 w 457"/>
                  <a:gd name="T15" fmla="*/ 33595 h 191"/>
                  <a:gd name="T16" fmla="*/ 162932 w 457"/>
                  <a:gd name="T17" fmla="*/ 33595 h 191"/>
                  <a:gd name="T18" fmla="*/ 162932 w 457"/>
                  <a:gd name="T19" fmla="*/ 33595 h 191"/>
                  <a:gd name="T20" fmla="*/ 162932 w 457"/>
                  <a:gd name="T21" fmla="*/ 33595 h 191"/>
                  <a:gd name="T22" fmla="*/ 162932 w 457"/>
                  <a:gd name="T23" fmla="*/ 33595 h 191"/>
                  <a:gd name="T24" fmla="*/ 162571 w 457"/>
                  <a:gd name="T25" fmla="*/ 33952 h 191"/>
                  <a:gd name="T26" fmla="*/ 162571 w 457"/>
                  <a:gd name="T27" fmla="*/ 33952 h 191"/>
                  <a:gd name="T28" fmla="*/ 87427 w 457"/>
                  <a:gd name="T29" fmla="*/ 65045 h 191"/>
                  <a:gd name="T30" fmla="*/ 87427 w 457"/>
                  <a:gd name="T31" fmla="*/ 65045 h 191"/>
                  <a:gd name="T32" fmla="*/ 1445 w 457"/>
                  <a:gd name="T33" fmla="*/ 6790 h 191"/>
                  <a:gd name="T34" fmla="*/ 1445 w 457"/>
                  <a:gd name="T35" fmla="*/ 6790 h 191"/>
                  <a:gd name="T36" fmla="*/ 1445 w 457"/>
                  <a:gd name="T37" fmla="*/ 6433 h 191"/>
                  <a:gd name="T38" fmla="*/ 1445 w 457"/>
                  <a:gd name="T39" fmla="*/ 6433 h 191"/>
                  <a:gd name="T40" fmla="*/ 1084 w 457"/>
                  <a:gd name="T41" fmla="*/ 6076 h 191"/>
                  <a:gd name="T42" fmla="*/ 1084 w 457"/>
                  <a:gd name="T43" fmla="*/ 6076 h 191"/>
                  <a:gd name="T44" fmla="*/ 723 w 457"/>
                  <a:gd name="T45" fmla="*/ 5361 h 191"/>
                  <a:gd name="T46" fmla="*/ 723 w 457"/>
                  <a:gd name="T47" fmla="*/ 5361 h 191"/>
                  <a:gd name="T48" fmla="*/ 723 w 457"/>
                  <a:gd name="T49" fmla="*/ 5003 h 191"/>
                  <a:gd name="T50" fmla="*/ 723 w 457"/>
                  <a:gd name="T51" fmla="*/ 5003 h 191"/>
                  <a:gd name="T52" fmla="*/ 723 w 457"/>
                  <a:gd name="T53" fmla="*/ 4289 h 191"/>
                  <a:gd name="T54" fmla="*/ 723 w 457"/>
                  <a:gd name="T55" fmla="*/ 4289 h 191"/>
                  <a:gd name="T56" fmla="*/ 361 w 457"/>
                  <a:gd name="T57" fmla="*/ 3931 h 191"/>
                  <a:gd name="T58" fmla="*/ 361 w 457"/>
                  <a:gd name="T59" fmla="*/ 3931 h 191"/>
                  <a:gd name="T60" fmla="*/ 361 w 457"/>
                  <a:gd name="T61" fmla="*/ 3931 h 191"/>
                  <a:gd name="T62" fmla="*/ 361 w 457"/>
                  <a:gd name="T63" fmla="*/ 3931 h 191"/>
                  <a:gd name="T64" fmla="*/ 361 w 457"/>
                  <a:gd name="T65" fmla="*/ 3217 h 191"/>
                  <a:gd name="T66" fmla="*/ 361 w 457"/>
                  <a:gd name="T67" fmla="*/ 3217 h 191"/>
                  <a:gd name="T68" fmla="*/ 0 w 457"/>
                  <a:gd name="T69" fmla="*/ 2502 h 191"/>
                  <a:gd name="T70" fmla="*/ 0 w 457"/>
                  <a:gd name="T71" fmla="*/ 2502 h 191"/>
                  <a:gd name="T72" fmla="*/ 0 w 457"/>
                  <a:gd name="T73" fmla="*/ 2144 h 191"/>
                  <a:gd name="T74" fmla="*/ 0 w 457"/>
                  <a:gd name="T75" fmla="*/ 2144 h 191"/>
                  <a:gd name="T76" fmla="*/ 361 w 457"/>
                  <a:gd name="T77" fmla="*/ 1430 h 191"/>
                  <a:gd name="T78" fmla="*/ 361 w 457"/>
                  <a:gd name="T79" fmla="*/ 1430 h 191"/>
                  <a:gd name="T80" fmla="*/ 361 w 457"/>
                  <a:gd name="T81" fmla="*/ 715 h 191"/>
                  <a:gd name="T82" fmla="*/ 361 w 457"/>
                  <a:gd name="T83" fmla="*/ 715 h 191"/>
                  <a:gd name="T84" fmla="*/ 361 w 457"/>
                  <a:gd name="T85" fmla="*/ 357 h 191"/>
                  <a:gd name="T86" fmla="*/ 361 w 457"/>
                  <a:gd name="T87" fmla="*/ 357 h 191"/>
                  <a:gd name="T88" fmla="*/ 723 w 457"/>
                  <a:gd name="T89" fmla="*/ 0 h 191"/>
                  <a:gd name="T90" fmla="*/ 164739 w 457"/>
                  <a:gd name="T91" fmla="*/ 30021 h 19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57" h="191">
                    <a:moveTo>
                      <a:pt x="456" y="84"/>
                    </a:moveTo>
                    <a:lnTo>
                      <a:pt x="456" y="84"/>
                    </a:lnTo>
                    <a:cubicBezTo>
                      <a:pt x="455" y="86"/>
                      <a:pt x="454" y="87"/>
                      <a:pt x="454" y="89"/>
                    </a:cubicBezTo>
                    <a:lnTo>
                      <a:pt x="454" y="90"/>
                    </a:lnTo>
                    <a:cubicBezTo>
                      <a:pt x="453" y="91"/>
                      <a:pt x="452" y="92"/>
                      <a:pt x="451" y="94"/>
                    </a:cubicBezTo>
                    <a:cubicBezTo>
                      <a:pt x="450" y="94"/>
                      <a:pt x="450" y="95"/>
                      <a:pt x="450" y="95"/>
                    </a:cubicBezTo>
                    <a:cubicBezTo>
                      <a:pt x="447" y="99"/>
                      <a:pt x="361" y="190"/>
                      <a:pt x="242" y="182"/>
                    </a:cubicBezTo>
                    <a:cubicBezTo>
                      <a:pt x="156" y="177"/>
                      <a:pt x="76" y="122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6"/>
                      <a:pt x="2" y="15"/>
                    </a:cubicBezTo>
                    <a:lnTo>
                      <a:pt x="2" y="14"/>
                    </a:lnTo>
                    <a:cubicBezTo>
                      <a:pt x="2" y="13"/>
                      <a:pt x="2" y="12"/>
                      <a:pt x="2" y="12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456" y="8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3" name="Freeform 118">
                <a:extLst>
                  <a:ext uri="{FF2B5EF4-FFF2-40B4-BE49-F238E27FC236}">
                    <a16:creationId xmlns="" xmlns:a16="http://schemas.microsoft.com/office/drawing/2014/main" id="{F4E26C2D-0945-994D-95D6-933AC0C11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2263" y="4605338"/>
                <a:ext cx="163512" cy="69850"/>
              </a:xfrm>
              <a:custGeom>
                <a:avLst/>
                <a:gdLst>
                  <a:gd name="T0" fmla="*/ 0 w 455"/>
                  <a:gd name="T1" fmla="*/ 38927 h 192"/>
                  <a:gd name="T2" fmla="*/ 0 w 455"/>
                  <a:gd name="T3" fmla="*/ 38927 h 192"/>
                  <a:gd name="T4" fmla="*/ 0 w 455"/>
                  <a:gd name="T5" fmla="*/ 38563 h 192"/>
                  <a:gd name="T6" fmla="*/ 0 w 455"/>
                  <a:gd name="T7" fmla="*/ 38563 h 192"/>
                  <a:gd name="T8" fmla="*/ 359 w 455"/>
                  <a:gd name="T9" fmla="*/ 37835 h 192"/>
                  <a:gd name="T10" fmla="*/ 359 w 455"/>
                  <a:gd name="T11" fmla="*/ 37835 h 192"/>
                  <a:gd name="T12" fmla="*/ 719 w 455"/>
                  <a:gd name="T13" fmla="*/ 37472 h 192"/>
                  <a:gd name="T14" fmla="*/ 719 w 455"/>
                  <a:gd name="T15" fmla="*/ 37472 h 192"/>
                  <a:gd name="T16" fmla="*/ 719 w 455"/>
                  <a:gd name="T17" fmla="*/ 37108 h 192"/>
                  <a:gd name="T18" fmla="*/ 719 w 455"/>
                  <a:gd name="T19" fmla="*/ 37108 h 192"/>
                  <a:gd name="T20" fmla="*/ 719 w 455"/>
                  <a:gd name="T21" fmla="*/ 36744 h 192"/>
                  <a:gd name="T22" fmla="*/ 719 w 455"/>
                  <a:gd name="T23" fmla="*/ 36744 h 192"/>
                  <a:gd name="T24" fmla="*/ 1078 w 455"/>
                  <a:gd name="T25" fmla="*/ 36380 h 192"/>
                  <a:gd name="T26" fmla="*/ 1078 w 455"/>
                  <a:gd name="T27" fmla="*/ 36380 h 192"/>
                  <a:gd name="T28" fmla="*/ 1437 w 455"/>
                  <a:gd name="T29" fmla="*/ 36016 h 192"/>
                  <a:gd name="T30" fmla="*/ 1437 w 455"/>
                  <a:gd name="T31" fmla="*/ 36016 h 192"/>
                  <a:gd name="T32" fmla="*/ 1797 w 455"/>
                  <a:gd name="T33" fmla="*/ 35653 h 192"/>
                  <a:gd name="T34" fmla="*/ 1797 w 455"/>
                  <a:gd name="T35" fmla="*/ 35653 h 192"/>
                  <a:gd name="T36" fmla="*/ 2516 w 455"/>
                  <a:gd name="T37" fmla="*/ 35289 h 192"/>
                  <a:gd name="T38" fmla="*/ 2516 w 455"/>
                  <a:gd name="T39" fmla="*/ 35289 h 192"/>
                  <a:gd name="T40" fmla="*/ 2875 w 455"/>
                  <a:gd name="T41" fmla="*/ 34925 h 192"/>
                  <a:gd name="T42" fmla="*/ 2875 w 455"/>
                  <a:gd name="T43" fmla="*/ 34925 h 192"/>
                  <a:gd name="T44" fmla="*/ 103138 w 455"/>
                  <a:gd name="T45" fmla="*/ 9095 h 192"/>
                  <a:gd name="T46" fmla="*/ 103138 w 455"/>
                  <a:gd name="T47" fmla="*/ 9095 h 192"/>
                  <a:gd name="T48" fmla="*/ 162434 w 455"/>
                  <a:gd name="T49" fmla="*/ 65121 h 192"/>
                  <a:gd name="T50" fmla="*/ 162434 w 455"/>
                  <a:gd name="T51" fmla="*/ 65121 h 192"/>
                  <a:gd name="T52" fmla="*/ 162434 w 455"/>
                  <a:gd name="T53" fmla="*/ 65484 h 192"/>
                  <a:gd name="T54" fmla="*/ 162434 w 455"/>
                  <a:gd name="T55" fmla="*/ 65484 h 192"/>
                  <a:gd name="T56" fmla="*/ 162434 w 455"/>
                  <a:gd name="T57" fmla="*/ 65848 h 192"/>
                  <a:gd name="T58" fmla="*/ 162434 w 455"/>
                  <a:gd name="T59" fmla="*/ 65848 h 192"/>
                  <a:gd name="T60" fmla="*/ 162434 w 455"/>
                  <a:gd name="T61" fmla="*/ 65848 h 192"/>
                  <a:gd name="T62" fmla="*/ 162434 w 455"/>
                  <a:gd name="T63" fmla="*/ 65848 h 192"/>
                  <a:gd name="T64" fmla="*/ 163153 w 455"/>
                  <a:gd name="T65" fmla="*/ 67303 h 192"/>
                  <a:gd name="T66" fmla="*/ 163153 w 455"/>
                  <a:gd name="T67" fmla="*/ 67303 h 192"/>
                  <a:gd name="T68" fmla="*/ 163153 w 455"/>
                  <a:gd name="T69" fmla="*/ 67667 h 192"/>
                  <a:gd name="T70" fmla="*/ 163153 w 455"/>
                  <a:gd name="T71" fmla="*/ 67667 h 192"/>
                  <a:gd name="T72" fmla="*/ 163153 w 455"/>
                  <a:gd name="T73" fmla="*/ 69486 h 192"/>
                  <a:gd name="T74" fmla="*/ 0 w 455"/>
                  <a:gd name="T75" fmla="*/ 38927 h 1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5" h="192">
                    <a:moveTo>
                      <a:pt x="0" y="107"/>
                    </a:moveTo>
                    <a:lnTo>
                      <a:pt x="0" y="107"/>
                    </a:ln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5"/>
                      <a:pt x="1" y="104"/>
                      <a:pt x="1" y="104"/>
                    </a:cubicBezTo>
                    <a:cubicBezTo>
                      <a:pt x="1" y="104"/>
                      <a:pt x="1" y="103"/>
                      <a:pt x="2" y="103"/>
                    </a:cubicBezTo>
                    <a:lnTo>
                      <a:pt x="2" y="102"/>
                    </a:lnTo>
                    <a:lnTo>
                      <a:pt x="2" y="101"/>
                    </a:lnTo>
                    <a:lnTo>
                      <a:pt x="3" y="100"/>
                    </a:lnTo>
                    <a:cubicBezTo>
                      <a:pt x="3" y="99"/>
                      <a:pt x="4" y="99"/>
                      <a:pt x="4" y="99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6" y="97"/>
                      <a:pt x="7" y="97"/>
                      <a:pt x="7" y="97"/>
                    </a:cubicBezTo>
                    <a:cubicBezTo>
                      <a:pt x="7" y="97"/>
                      <a:pt x="7" y="96"/>
                      <a:pt x="8" y="96"/>
                    </a:cubicBezTo>
                    <a:cubicBezTo>
                      <a:pt x="111" y="25"/>
                      <a:pt x="204" y="0"/>
                      <a:pt x="287" y="25"/>
                    </a:cubicBezTo>
                    <a:cubicBezTo>
                      <a:pt x="402" y="59"/>
                      <a:pt x="450" y="174"/>
                      <a:pt x="452" y="179"/>
                    </a:cubicBezTo>
                    <a:lnTo>
                      <a:pt x="452" y="180"/>
                    </a:lnTo>
                    <a:lnTo>
                      <a:pt x="452" y="181"/>
                    </a:lnTo>
                    <a:cubicBezTo>
                      <a:pt x="453" y="182"/>
                      <a:pt x="454" y="184"/>
                      <a:pt x="454" y="185"/>
                    </a:cubicBezTo>
                    <a:cubicBezTo>
                      <a:pt x="454" y="186"/>
                      <a:pt x="454" y="186"/>
                      <a:pt x="454" y="186"/>
                    </a:cubicBezTo>
                    <a:cubicBezTo>
                      <a:pt x="454" y="188"/>
                      <a:pt x="454" y="189"/>
                      <a:pt x="454" y="191"/>
                    </a:cubicBezTo>
                    <a:lnTo>
                      <a:pt x="0" y="10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4" name="Freeform 119">
                <a:extLst>
                  <a:ext uri="{FF2B5EF4-FFF2-40B4-BE49-F238E27FC236}">
                    <a16:creationId xmlns="" xmlns:a16="http://schemas.microsoft.com/office/drawing/2014/main" id="{66251736-0345-6A4C-9876-905891A35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800" y="4605338"/>
                <a:ext cx="134938" cy="42862"/>
              </a:xfrm>
              <a:custGeom>
                <a:avLst/>
                <a:gdLst>
                  <a:gd name="T0" fmla="*/ 0 w 376"/>
                  <a:gd name="T1" fmla="*/ 42502 h 119"/>
                  <a:gd name="T2" fmla="*/ 0 w 376"/>
                  <a:gd name="T3" fmla="*/ 42502 h 119"/>
                  <a:gd name="T4" fmla="*/ 0 w 376"/>
                  <a:gd name="T5" fmla="*/ 41061 h 119"/>
                  <a:gd name="T6" fmla="*/ 0 w 376"/>
                  <a:gd name="T7" fmla="*/ 41061 h 119"/>
                  <a:gd name="T8" fmla="*/ 0 w 376"/>
                  <a:gd name="T9" fmla="*/ 41061 h 119"/>
                  <a:gd name="T10" fmla="*/ 0 w 376"/>
                  <a:gd name="T11" fmla="*/ 41061 h 119"/>
                  <a:gd name="T12" fmla="*/ 359 w 376"/>
                  <a:gd name="T13" fmla="*/ 39620 h 119"/>
                  <a:gd name="T14" fmla="*/ 359 w 376"/>
                  <a:gd name="T15" fmla="*/ 39620 h 119"/>
                  <a:gd name="T16" fmla="*/ 359 w 376"/>
                  <a:gd name="T17" fmla="*/ 39620 h 119"/>
                  <a:gd name="T18" fmla="*/ 359 w 376"/>
                  <a:gd name="T19" fmla="*/ 39620 h 119"/>
                  <a:gd name="T20" fmla="*/ 718 w 376"/>
                  <a:gd name="T21" fmla="*/ 39620 h 119"/>
                  <a:gd name="T22" fmla="*/ 718 w 376"/>
                  <a:gd name="T23" fmla="*/ 39620 h 119"/>
                  <a:gd name="T24" fmla="*/ 718 w 376"/>
                  <a:gd name="T25" fmla="*/ 38900 h 119"/>
                  <a:gd name="T26" fmla="*/ 718 w 376"/>
                  <a:gd name="T27" fmla="*/ 38900 h 119"/>
                  <a:gd name="T28" fmla="*/ 55985 w 376"/>
                  <a:gd name="T29" fmla="*/ 2881 h 119"/>
                  <a:gd name="T30" fmla="*/ 55985 w 376"/>
                  <a:gd name="T31" fmla="*/ 2881 h 119"/>
                  <a:gd name="T32" fmla="*/ 132785 w 376"/>
                  <a:gd name="T33" fmla="*/ 37459 h 119"/>
                  <a:gd name="T34" fmla="*/ 132785 w 376"/>
                  <a:gd name="T35" fmla="*/ 37459 h 119"/>
                  <a:gd name="T36" fmla="*/ 132785 w 376"/>
                  <a:gd name="T37" fmla="*/ 37459 h 119"/>
                  <a:gd name="T38" fmla="*/ 132785 w 376"/>
                  <a:gd name="T39" fmla="*/ 37459 h 119"/>
                  <a:gd name="T40" fmla="*/ 133144 w 376"/>
                  <a:gd name="T41" fmla="*/ 37819 h 119"/>
                  <a:gd name="T42" fmla="*/ 133144 w 376"/>
                  <a:gd name="T43" fmla="*/ 37819 h 119"/>
                  <a:gd name="T44" fmla="*/ 133502 w 376"/>
                  <a:gd name="T45" fmla="*/ 38180 h 119"/>
                  <a:gd name="T46" fmla="*/ 133502 w 376"/>
                  <a:gd name="T47" fmla="*/ 38180 h 119"/>
                  <a:gd name="T48" fmla="*/ 133861 w 376"/>
                  <a:gd name="T49" fmla="*/ 38540 h 119"/>
                  <a:gd name="T50" fmla="*/ 133861 w 376"/>
                  <a:gd name="T51" fmla="*/ 38540 h 119"/>
                  <a:gd name="T52" fmla="*/ 133861 w 376"/>
                  <a:gd name="T53" fmla="*/ 38900 h 119"/>
                  <a:gd name="T54" fmla="*/ 133861 w 376"/>
                  <a:gd name="T55" fmla="*/ 38900 h 119"/>
                  <a:gd name="T56" fmla="*/ 134220 w 376"/>
                  <a:gd name="T57" fmla="*/ 39620 h 119"/>
                  <a:gd name="T58" fmla="*/ 134220 w 376"/>
                  <a:gd name="T59" fmla="*/ 39620 h 119"/>
                  <a:gd name="T60" fmla="*/ 134220 w 376"/>
                  <a:gd name="T61" fmla="*/ 39620 h 119"/>
                  <a:gd name="T62" fmla="*/ 134220 w 376"/>
                  <a:gd name="T63" fmla="*/ 39620 h 119"/>
                  <a:gd name="T64" fmla="*/ 134220 w 376"/>
                  <a:gd name="T65" fmla="*/ 39981 h 119"/>
                  <a:gd name="T66" fmla="*/ 134220 w 376"/>
                  <a:gd name="T67" fmla="*/ 39981 h 119"/>
                  <a:gd name="T68" fmla="*/ 134220 w 376"/>
                  <a:gd name="T69" fmla="*/ 40341 h 119"/>
                  <a:gd name="T70" fmla="*/ 134220 w 376"/>
                  <a:gd name="T71" fmla="*/ 40341 h 119"/>
                  <a:gd name="T72" fmla="*/ 134579 w 376"/>
                  <a:gd name="T73" fmla="*/ 41061 h 119"/>
                  <a:gd name="T74" fmla="*/ 134579 w 376"/>
                  <a:gd name="T75" fmla="*/ 41061 h 119"/>
                  <a:gd name="T76" fmla="*/ 134579 w 376"/>
                  <a:gd name="T77" fmla="*/ 41421 h 119"/>
                  <a:gd name="T78" fmla="*/ 134579 w 376"/>
                  <a:gd name="T79" fmla="*/ 41421 h 119"/>
                  <a:gd name="T80" fmla="*/ 134579 w 376"/>
                  <a:gd name="T81" fmla="*/ 41781 h 119"/>
                  <a:gd name="T82" fmla="*/ 134579 w 376"/>
                  <a:gd name="T83" fmla="*/ 41781 h 119"/>
                  <a:gd name="T84" fmla="*/ 134579 w 376"/>
                  <a:gd name="T85" fmla="*/ 42142 h 119"/>
                  <a:gd name="T86" fmla="*/ 134579 w 376"/>
                  <a:gd name="T87" fmla="*/ 42142 h 119"/>
                  <a:gd name="T88" fmla="*/ 134579 w 376"/>
                  <a:gd name="T89" fmla="*/ 42502 h 119"/>
                  <a:gd name="T90" fmla="*/ 0 w 376"/>
                  <a:gd name="T91" fmla="*/ 42502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76" h="119">
                    <a:moveTo>
                      <a:pt x="0" y="118"/>
                    </a:moveTo>
                    <a:lnTo>
                      <a:pt x="0" y="118"/>
                    </a:lnTo>
                    <a:cubicBezTo>
                      <a:pt x="0" y="116"/>
                      <a:pt x="0" y="115"/>
                      <a:pt x="0" y="114"/>
                    </a:cubicBezTo>
                    <a:cubicBezTo>
                      <a:pt x="0" y="113"/>
                      <a:pt x="1" y="111"/>
                      <a:pt x="1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2" y="109"/>
                      <a:pt x="2" y="109"/>
                      <a:pt x="2" y="108"/>
                    </a:cubicBezTo>
                    <a:cubicBezTo>
                      <a:pt x="4" y="105"/>
                      <a:pt x="59" y="20"/>
                      <a:pt x="156" y="8"/>
                    </a:cubicBezTo>
                    <a:cubicBezTo>
                      <a:pt x="225" y="0"/>
                      <a:pt x="297" y="32"/>
                      <a:pt x="370" y="104"/>
                    </a:cubicBezTo>
                    <a:lnTo>
                      <a:pt x="371" y="105"/>
                    </a:lnTo>
                    <a:cubicBezTo>
                      <a:pt x="371" y="105"/>
                      <a:pt x="371" y="106"/>
                      <a:pt x="372" y="106"/>
                    </a:cubicBezTo>
                    <a:lnTo>
                      <a:pt x="373" y="107"/>
                    </a:lnTo>
                    <a:cubicBezTo>
                      <a:pt x="373" y="108"/>
                      <a:pt x="373" y="108"/>
                      <a:pt x="373" y="108"/>
                    </a:cubicBezTo>
                    <a:cubicBezTo>
                      <a:pt x="373" y="109"/>
                      <a:pt x="373" y="109"/>
                      <a:pt x="374" y="110"/>
                    </a:cubicBezTo>
                    <a:lnTo>
                      <a:pt x="374" y="111"/>
                    </a:lnTo>
                    <a:lnTo>
                      <a:pt x="374" y="112"/>
                    </a:lnTo>
                    <a:cubicBezTo>
                      <a:pt x="374" y="113"/>
                      <a:pt x="374" y="113"/>
                      <a:pt x="375" y="114"/>
                    </a:cubicBezTo>
                    <a:cubicBezTo>
                      <a:pt x="375" y="114"/>
                      <a:pt x="375" y="114"/>
                      <a:pt x="375" y="115"/>
                    </a:cubicBezTo>
                    <a:cubicBezTo>
                      <a:pt x="375" y="115"/>
                      <a:pt x="375" y="115"/>
                      <a:pt x="375" y="116"/>
                    </a:cubicBezTo>
                    <a:cubicBezTo>
                      <a:pt x="375" y="116"/>
                      <a:pt x="375" y="116"/>
                      <a:pt x="375" y="117"/>
                    </a:cubicBezTo>
                    <a:cubicBezTo>
                      <a:pt x="375" y="118"/>
                      <a:pt x="375" y="118"/>
                      <a:pt x="375" y="118"/>
                    </a:cubicBezTo>
                    <a:lnTo>
                      <a:pt x="0" y="11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5" name="Freeform 120">
                <a:extLst>
                  <a:ext uri="{FF2B5EF4-FFF2-40B4-BE49-F238E27FC236}">
                    <a16:creationId xmlns="" xmlns:a16="http://schemas.microsoft.com/office/drawing/2014/main" id="{19325E67-1743-7B4D-B6AA-573E31FA9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800" y="4648200"/>
                <a:ext cx="134938" cy="42863"/>
              </a:xfrm>
              <a:custGeom>
                <a:avLst/>
                <a:gdLst>
                  <a:gd name="T0" fmla="*/ 134579 w 376"/>
                  <a:gd name="T1" fmla="*/ 0 h 117"/>
                  <a:gd name="T2" fmla="*/ 134579 w 376"/>
                  <a:gd name="T3" fmla="*/ 0 h 117"/>
                  <a:gd name="T4" fmla="*/ 134220 w 376"/>
                  <a:gd name="T5" fmla="*/ 733 h 117"/>
                  <a:gd name="T6" fmla="*/ 134220 w 376"/>
                  <a:gd name="T7" fmla="*/ 733 h 117"/>
                  <a:gd name="T8" fmla="*/ 134220 w 376"/>
                  <a:gd name="T9" fmla="*/ 1099 h 117"/>
                  <a:gd name="T10" fmla="*/ 134220 w 376"/>
                  <a:gd name="T11" fmla="*/ 1099 h 117"/>
                  <a:gd name="T12" fmla="*/ 134220 w 376"/>
                  <a:gd name="T13" fmla="*/ 1832 h 117"/>
                  <a:gd name="T14" fmla="*/ 134220 w 376"/>
                  <a:gd name="T15" fmla="*/ 1832 h 117"/>
                  <a:gd name="T16" fmla="*/ 134220 w 376"/>
                  <a:gd name="T17" fmla="*/ 1832 h 117"/>
                  <a:gd name="T18" fmla="*/ 134220 w 376"/>
                  <a:gd name="T19" fmla="*/ 1832 h 117"/>
                  <a:gd name="T20" fmla="*/ 133861 w 376"/>
                  <a:gd name="T21" fmla="*/ 1832 h 117"/>
                  <a:gd name="T22" fmla="*/ 133861 w 376"/>
                  <a:gd name="T23" fmla="*/ 1832 h 117"/>
                  <a:gd name="T24" fmla="*/ 133861 w 376"/>
                  <a:gd name="T25" fmla="*/ 2564 h 117"/>
                  <a:gd name="T26" fmla="*/ 133861 w 376"/>
                  <a:gd name="T27" fmla="*/ 2564 h 117"/>
                  <a:gd name="T28" fmla="*/ 133502 w 376"/>
                  <a:gd name="T29" fmla="*/ 2564 h 117"/>
                  <a:gd name="T30" fmla="*/ 133502 w 376"/>
                  <a:gd name="T31" fmla="*/ 2564 h 117"/>
                  <a:gd name="T32" fmla="*/ 133144 w 376"/>
                  <a:gd name="T33" fmla="*/ 2931 h 117"/>
                  <a:gd name="T34" fmla="*/ 133144 w 376"/>
                  <a:gd name="T35" fmla="*/ 2931 h 117"/>
                  <a:gd name="T36" fmla="*/ 132785 w 376"/>
                  <a:gd name="T37" fmla="*/ 3664 h 117"/>
                  <a:gd name="T38" fmla="*/ 132785 w 376"/>
                  <a:gd name="T39" fmla="*/ 3664 h 117"/>
                  <a:gd name="T40" fmla="*/ 132785 w 376"/>
                  <a:gd name="T41" fmla="*/ 3664 h 117"/>
                  <a:gd name="T42" fmla="*/ 132785 w 376"/>
                  <a:gd name="T43" fmla="*/ 3664 h 117"/>
                  <a:gd name="T44" fmla="*/ 56344 w 376"/>
                  <a:gd name="T45" fmla="*/ 39566 h 117"/>
                  <a:gd name="T46" fmla="*/ 56344 w 376"/>
                  <a:gd name="T47" fmla="*/ 39566 h 117"/>
                  <a:gd name="T48" fmla="*/ 718 w 376"/>
                  <a:gd name="T49" fmla="*/ 3297 h 117"/>
                  <a:gd name="T50" fmla="*/ 718 w 376"/>
                  <a:gd name="T51" fmla="*/ 3297 h 117"/>
                  <a:gd name="T52" fmla="*/ 718 w 376"/>
                  <a:gd name="T53" fmla="*/ 2931 h 117"/>
                  <a:gd name="T54" fmla="*/ 718 w 376"/>
                  <a:gd name="T55" fmla="*/ 2931 h 117"/>
                  <a:gd name="T56" fmla="*/ 718 w 376"/>
                  <a:gd name="T57" fmla="*/ 2931 h 117"/>
                  <a:gd name="T58" fmla="*/ 718 w 376"/>
                  <a:gd name="T59" fmla="*/ 2931 h 117"/>
                  <a:gd name="T60" fmla="*/ 359 w 376"/>
                  <a:gd name="T61" fmla="*/ 2931 h 117"/>
                  <a:gd name="T62" fmla="*/ 359 w 376"/>
                  <a:gd name="T63" fmla="*/ 2931 h 117"/>
                  <a:gd name="T64" fmla="*/ 0 w 376"/>
                  <a:gd name="T65" fmla="*/ 1832 h 117"/>
                  <a:gd name="T66" fmla="*/ 0 w 376"/>
                  <a:gd name="T67" fmla="*/ 1832 h 117"/>
                  <a:gd name="T68" fmla="*/ 0 w 376"/>
                  <a:gd name="T69" fmla="*/ 1465 h 117"/>
                  <a:gd name="T70" fmla="*/ 0 w 376"/>
                  <a:gd name="T71" fmla="*/ 1465 h 117"/>
                  <a:gd name="T72" fmla="*/ 0 w 376"/>
                  <a:gd name="T73" fmla="*/ 0 h 117"/>
                  <a:gd name="T74" fmla="*/ 134579 w 376"/>
                  <a:gd name="T75" fmla="*/ 0 h 11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6" h="117">
                    <a:moveTo>
                      <a:pt x="375" y="0"/>
                    </a:moveTo>
                    <a:lnTo>
                      <a:pt x="375" y="0"/>
                    </a:lnTo>
                    <a:cubicBezTo>
                      <a:pt x="374" y="1"/>
                      <a:pt x="374" y="2"/>
                      <a:pt x="374" y="2"/>
                    </a:cubicBezTo>
                    <a:lnTo>
                      <a:pt x="374" y="3"/>
                    </a:lnTo>
                    <a:cubicBezTo>
                      <a:pt x="374" y="3"/>
                      <a:pt x="374" y="4"/>
                      <a:pt x="374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6"/>
                      <a:pt x="373" y="6"/>
                      <a:pt x="373" y="7"/>
                    </a:cubicBezTo>
                    <a:lnTo>
                      <a:pt x="372" y="7"/>
                    </a:lnTo>
                    <a:cubicBezTo>
                      <a:pt x="371" y="8"/>
                      <a:pt x="371" y="8"/>
                      <a:pt x="371" y="8"/>
                    </a:cubicBezTo>
                    <a:cubicBezTo>
                      <a:pt x="371" y="9"/>
                      <a:pt x="371" y="9"/>
                      <a:pt x="370" y="10"/>
                    </a:cubicBezTo>
                    <a:cubicBezTo>
                      <a:pt x="298" y="83"/>
                      <a:pt x="226" y="116"/>
                      <a:pt x="157" y="108"/>
                    </a:cubicBezTo>
                    <a:cubicBezTo>
                      <a:pt x="60" y="98"/>
                      <a:pt x="4" y="13"/>
                      <a:pt x="2" y="9"/>
                    </a:cubicBezTo>
                    <a:lnTo>
                      <a:pt x="2" y="8"/>
                    </a:lnTo>
                    <a:cubicBezTo>
                      <a:pt x="2" y="8"/>
                      <a:pt x="2" y="8"/>
                      <a:pt x="1" y="8"/>
                    </a:cubicBezTo>
                    <a:cubicBezTo>
                      <a:pt x="1" y="7"/>
                      <a:pt x="1" y="6"/>
                      <a:pt x="0" y="5"/>
                    </a:cubicBezTo>
                    <a:lnTo>
                      <a:pt x="0" y="4"/>
                    </a:lnTo>
                    <a:cubicBezTo>
                      <a:pt x="0" y="3"/>
                      <a:pt x="0" y="2"/>
                      <a:pt x="0" y="0"/>
                    </a:cubicBezTo>
                    <a:lnTo>
                      <a:pt x="375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6" name="Freeform 121">
                <a:extLst>
                  <a:ext uri="{FF2B5EF4-FFF2-40B4-BE49-F238E27FC236}">
                    <a16:creationId xmlns="" xmlns:a16="http://schemas.microsoft.com/office/drawing/2014/main" id="{0996998A-1234-5A49-90C3-9CD6ECE07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388" y="4337050"/>
                <a:ext cx="96837" cy="111125"/>
              </a:xfrm>
              <a:custGeom>
                <a:avLst/>
                <a:gdLst>
                  <a:gd name="T0" fmla="*/ 96477 w 269"/>
                  <a:gd name="T1" fmla="*/ 103162 h 307"/>
                  <a:gd name="T2" fmla="*/ 96477 w 269"/>
                  <a:gd name="T3" fmla="*/ 103162 h 307"/>
                  <a:gd name="T4" fmla="*/ 95037 w 269"/>
                  <a:gd name="T5" fmla="*/ 103524 h 307"/>
                  <a:gd name="T6" fmla="*/ 95037 w 269"/>
                  <a:gd name="T7" fmla="*/ 103524 h 307"/>
                  <a:gd name="T8" fmla="*/ 95037 w 269"/>
                  <a:gd name="T9" fmla="*/ 103886 h 307"/>
                  <a:gd name="T10" fmla="*/ 95037 w 269"/>
                  <a:gd name="T11" fmla="*/ 103886 h 307"/>
                  <a:gd name="T12" fmla="*/ 93597 w 269"/>
                  <a:gd name="T13" fmla="*/ 104248 h 307"/>
                  <a:gd name="T14" fmla="*/ 93597 w 269"/>
                  <a:gd name="T15" fmla="*/ 104248 h 307"/>
                  <a:gd name="T16" fmla="*/ 93597 w 269"/>
                  <a:gd name="T17" fmla="*/ 104248 h 307"/>
                  <a:gd name="T18" fmla="*/ 93597 w 269"/>
                  <a:gd name="T19" fmla="*/ 104248 h 307"/>
                  <a:gd name="T20" fmla="*/ 93597 w 269"/>
                  <a:gd name="T21" fmla="*/ 104610 h 307"/>
                  <a:gd name="T22" fmla="*/ 93597 w 269"/>
                  <a:gd name="T23" fmla="*/ 104610 h 307"/>
                  <a:gd name="T24" fmla="*/ 93237 w 269"/>
                  <a:gd name="T25" fmla="*/ 104610 h 307"/>
                  <a:gd name="T26" fmla="*/ 93237 w 269"/>
                  <a:gd name="T27" fmla="*/ 104610 h 307"/>
                  <a:gd name="T28" fmla="*/ 28079 w 269"/>
                  <a:gd name="T29" fmla="*/ 87235 h 307"/>
                  <a:gd name="T30" fmla="*/ 28079 w 269"/>
                  <a:gd name="T31" fmla="*/ 87235 h 307"/>
                  <a:gd name="T32" fmla="*/ 1800 w 269"/>
                  <a:gd name="T33" fmla="*/ 4706 h 307"/>
                  <a:gd name="T34" fmla="*/ 1800 w 269"/>
                  <a:gd name="T35" fmla="*/ 4706 h 307"/>
                  <a:gd name="T36" fmla="*/ 1800 w 269"/>
                  <a:gd name="T37" fmla="*/ 4706 h 307"/>
                  <a:gd name="T38" fmla="*/ 1800 w 269"/>
                  <a:gd name="T39" fmla="*/ 4706 h 307"/>
                  <a:gd name="T40" fmla="*/ 1800 w 269"/>
                  <a:gd name="T41" fmla="*/ 3982 h 307"/>
                  <a:gd name="T42" fmla="*/ 1800 w 269"/>
                  <a:gd name="T43" fmla="*/ 3982 h 307"/>
                  <a:gd name="T44" fmla="*/ 1800 w 269"/>
                  <a:gd name="T45" fmla="*/ 3620 h 307"/>
                  <a:gd name="T46" fmla="*/ 1800 w 269"/>
                  <a:gd name="T47" fmla="*/ 3620 h 307"/>
                  <a:gd name="T48" fmla="*/ 2160 w 269"/>
                  <a:gd name="T49" fmla="*/ 3258 h 307"/>
                  <a:gd name="T50" fmla="*/ 2160 w 269"/>
                  <a:gd name="T51" fmla="*/ 3258 h 307"/>
                  <a:gd name="T52" fmla="*/ 2520 w 269"/>
                  <a:gd name="T53" fmla="*/ 2896 h 307"/>
                  <a:gd name="T54" fmla="*/ 2520 w 269"/>
                  <a:gd name="T55" fmla="*/ 2896 h 307"/>
                  <a:gd name="T56" fmla="*/ 2520 w 269"/>
                  <a:gd name="T57" fmla="*/ 2534 h 307"/>
                  <a:gd name="T58" fmla="*/ 2520 w 269"/>
                  <a:gd name="T59" fmla="*/ 2534 h 307"/>
                  <a:gd name="T60" fmla="*/ 2520 w 269"/>
                  <a:gd name="T61" fmla="*/ 2172 h 307"/>
                  <a:gd name="T62" fmla="*/ 2520 w 269"/>
                  <a:gd name="T63" fmla="*/ 2172 h 307"/>
                  <a:gd name="T64" fmla="*/ 2880 w 269"/>
                  <a:gd name="T65" fmla="*/ 1810 h 307"/>
                  <a:gd name="T66" fmla="*/ 2880 w 269"/>
                  <a:gd name="T67" fmla="*/ 1810 h 307"/>
                  <a:gd name="T68" fmla="*/ 2880 w 269"/>
                  <a:gd name="T69" fmla="*/ 1448 h 307"/>
                  <a:gd name="T70" fmla="*/ 2880 w 269"/>
                  <a:gd name="T71" fmla="*/ 1448 h 307"/>
                  <a:gd name="T72" fmla="*/ 3240 w 269"/>
                  <a:gd name="T73" fmla="*/ 1086 h 307"/>
                  <a:gd name="T74" fmla="*/ 3240 w 269"/>
                  <a:gd name="T75" fmla="*/ 1086 h 307"/>
                  <a:gd name="T76" fmla="*/ 3600 w 269"/>
                  <a:gd name="T77" fmla="*/ 724 h 307"/>
                  <a:gd name="T78" fmla="*/ 3600 w 269"/>
                  <a:gd name="T79" fmla="*/ 724 h 307"/>
                  <a:gd name="T80" fmla="*/ 3960 w 269"/>
                  <a:gd name="T81" fmla="*/ 362 h 307"/>
                  <a:gd name="T82" fmla="*/ 3960 w 269"/>
                  <a:gd name="T83" fmla="*/ 362 h 307"/>
                  <a:gd name="T84" fmla="*/ 4320 w 269"/>
                  <a:gd name="T85" fmla="*/ 0 h 307"/>
                  <a:gd name="T86" fmla="*/ 4320 w 269"/>
                  <a:gd name="T87" fmla="*/ 0 h 307"/>
                  <a:gd name="T88" fmla="*/ 4680 w 269"/>
                  <a:gd name="T89" fmla="*/ 0 h 307"/>
                  <a:gd name="T90" fmla="*/ 96477 w 269"/>
                  <a:gd name="T91" fmla="*/ 103162 h 30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69" h="307">
                    <a:moveTo>
                      <a:pt x="268" y="285"/>
                    </a:moveTo>
                    <a:lnTo>
                      <a:pt x="268" y="285"/>
                    </a:lnTo>
                    <a:cubicBezTo>
                      <a:pt x="267" y="285"/>
                      <a:pt x="266" y="286"/>
                      <a:pt x="264" y="286"/>
                    </a:cubicBezTo>
                    <a:cubicBezTo>
                      <a:pt x="264" y="287"/>
                      <a:pt x="264" y="287"/>
                      <a:pt x="264" y="287"/>
                    </a:cubicBezTo>
                    <a:cubicBezTo>
                      <a:pt x="263" y="288"/>
                      <a:pt x="261" y="288"/>
                      <a:pt x="260" y="288"/>
                    </a:cubicBezTo>
                    <a:cubicBezTo>
                      <a:pt x="260" y="289"/>
                      <a:pt x="260" y="288"/>
                      <a:pt x="260" y="289"/>
                    </a:cubicBezTo>
                    <a:lnTo>
                      <a:pt x="259" y="289"/>
                    </a:lnTo>
                    <a:cubicBezTo>
                      <a:pt x="254" y="289"/>
                      <a:pt x="153" y="306"/>
                      <a:pt x="78" y="241"/>
                    </a:cubicBezTo>
                    <a:cubicBezTo>
                      <a:pt x="25" y="194"/>
                      <a:pt x="0" y="117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lnTo>
                      <a:pt x="5" y="10"/>
                    </a:lnTo>
                    <a:lnTo>
                      <a:pt x="6" y="9"/>
                    </a:lnTo>
                    <a:cubicBezTo>
                      <a:pt x="6" y="9"/>
                      <a:pt x="6" y="8"/>
                      <a:pt x="7" y="8"/>
                    </a:cubicBezTo>
                    <a:lnTo>
                      <a:pt x="7" y="7"/>
                    </a:lnTo>
                    <a:lnTo>
                      <a:pt x="7" y="6"/>
                    </a:lnTo>
                    <a:cubicBezTo>
                      <a:pt x="7" y="6"/>
                      <a:pt x="7" y="6"/>
                      <a:pt x="8" y="5"/>
                    </a:cubicBezTo>
                    <a:lnTo>
                      <a:pt x="8" y="4"/>
                    </a:lnTo>
                    <a:lnTo>
                      <a:pt x="9" y="3"/>
                    </a:lnTo>
                    <a:cubicBezTo>
                      <a:pt x="9" y="3"/>
                      <a:pt x="9" y="2"/>
                      <a:pt x="10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1" y="1"/>
                      <a:pt x="11" y="0"/>
                      <a:pt x="12" y="0"/>
                    </a:cubicBezTo>
                    <a:lnTo>
                      <a:pt x="13" y="0"/>
                    </a:lnTo>
                    <a:lnTo>
                      <a:pt x="268" y="2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7" name="Freeform 122">
                <a:extLst>
                  <a:ext uri="{FF2B5EF4-FFF2-40B4-BE49-F238E27FC236}">
                    <a16:creationId xmlns="" xmlns:a16="http://schemas.microsoft.com/office/drawing/2014/main" id="{30FF05D5-621D-2E4F-984B-029BB453E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5150" y="4335463"/>
                <a:ext cx="104775" cy="104775"/>
              </a:xfrm>
              <a:custGeom>
                <a:avLst/>
                <a:gdLst>
                  <a:gd name="T0" fmla="*/ 0 w 289"/>
                  <a:gd name="T1" fmla="*/ 1088 h 289"/>
                  <a:gd name="T2" fmla="*/ 0 w 289"/>
                  <a:gd name="T3" fmla="*/ 1088 h 289"/>
                  <a:gd name="T4" fmla="*/ 363 w 289"/>
                  <a:gd name="T5" fmla="*/ 725 h 289"/>
                  <a:gd name="T6" fmla="*/ 363 w 289"/>
                  <a:gd name="T7" fmla="*/ 725 h 289"/>
                  <a:gd name="T8" fmla="*/ 725 w 289"/>
                  <a:gd name="T9" fmla="*/ 725 h 289"/>
                  <a:gd name="T10" fmla="*/ 725 w 289"/>
                  <a:gd name="T11" fmla="*/ 725 h 289"/>
                  <a:gd name="T12" fmla="*/ 1450 w 289"/>
                  <a:gd name="T13" fmla="*/ 363 h 289"/>
                  <a:gd name="T14" fmla="*/ 1450 w 289"/>
                  <a:gd name="T15" fmla="*/ 363 h 289"/>
                  <a:gd name="T16" fmla="*/ 1450 w 289"/>
                  <a:gd name="T17" fmla="*/ 363 h 289"/>
                  <a:gd name="T18" fmla="*/ 1450 w 289"/>
                  <a:gd name="T19" fmla="*/ 363 h 289"/>
                  <a:gd name="T20" fmla="*/ 1450 w 289"/>
                  <a:gd name="T21" fmla="*/ 363 h 289"/>
                  <a:gd name="T22" fmla="*/ 1450 w 289"/>
                  <a:gd name="T23" fmla="*/ 363 h 289"/>
                  <a:gd name="T24" fmla="*/ 2175 w 289"/>
                  <a:gd name="T25" fmla="*/ 0 h 289"/>
                  <a:gd name="T26" fmla="*/ 2175 w 289"/>
                  <a:gd name="T27" fmla="*/ 0 h 289"/>
                  <a:gd name="T28" fmla="*/ 2538 w 289"/>
                  <a:gd name="T29" fmla="*/ 0 h 289"/>
                  <a:gd name="T30" fmla="*/ 2538 w 289"/>
                  <a:gd name="T31" fmla="*/ 0 h 289"/>
                  <a:gd name="T32" fmla="*/ 2900 w 289"/>
                  <a:gd name="T33" fmla="*/ 0 h 289"/>
                  <a:gd name="T34" fmla="*/ 2900 w 289"/>
                  <a:gd name="T35" fmla="*/ 0 h 289"/>
                  <a:gd name="T36" fmla="*/ 3625 w 289"/>
                  <a:gd name="T37" fmla="*/ 0 h 289"/>
                  <a:gd name="T38" fmla="*/ 3625 w 289"/>
                  <a:gd name="T39" fmla="*/ 0 h 289"/>
                  <a:gd name="T40" fmla="*/ 3988 w 289"/>
                  <a:gd name="T41" fmla="*/ 0 h 289"/>
                  <a:gd name="T42" fmla="*/ 3988 w 289"/>
                  <a:gd name="T43" fmla="*/ 0 h 289"/>
                  <a:gd name="T44" fmla="*/ 83385 w 289"/>
                  <a:gd name="T45" fmla="*/ 34079 h 289"/>
                  <a:gd name="T46" fmla="*/ 83385 w 289"/>
                  <a:gd name="T47" fmla="*/ 34079 h 289"/>
                  <a:gd name="T48" fmla="*/ 94261 w 289"/>
                  <a:gd name="T49" fmla="*/ 101150 h 289"/>
                  <a:gd name="T50" fmla="*/ 94261 w 289"/>
                  <a:gd name="T51" fmla="*/ 101150 h 289"/>
                  <a:gd name="T52" fmla="*/ 94261 w 289"/>
                  <a:gd name="T53" fmla="*/ 101150 h 289"/>
                  <a:gd name="T54" fmla="*/ 94261 w 289"/>
                  <a:gd name="T55" fmla="*/ 101150 h 289"/>
                  <a:gd name="T56" fmla="*/ 94261 w 289"/>
                  <a:gd name="T57" fmla="*/ 101512 h 289"/>
                  <a:gd name="T58" fmla="*/ 94261 w 289"/>
                  <a:gd name="T59" fmla="*/ 101512 h 289"/>
                  <a:gd name="T60" fmla="*/ 94261 w 289"/>
                  <a:gd name="T61" fmla="*/ 101512 h 289"/>
                  <a:gd name="T62" fmla="*/ 94261 w 289"/>
                  <a:gd name="T63" fmla="*/ 101512 h 289"/>
                  <a:gd name="T64" fmla="*/ 93536 w 289"/>
                  <a:gd name="T65" fmla="*/ 102962 h 289"/>
                  <a:gd name="T66" fmla="*/ 93536 w 289"/>
                  <a:gd name="T67" fmla="*/ 102962 h 289"/>
                  <a:gd name="T68" fmla="*/ 93174 w 289"/>
                  <a:gd name="T69" fmla="*/ 102962 h 289"/>
                  <a:gd name="T70" fmla="*/ 93174 w 289"/>
                  <a:gd name="T71" fmla="*/ 102962 h 289"/>
                  <a:gd name="T72" fmla="*/ 92449 w 289"/>
                  <a:gd name="T73" fmla="*/ 104412 h 289"/>
                  <a:gd name="T74" fmla="*/ 0 w 289"/>
                  <a:gd name="T75" fmla="*/ 1088 h 2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89" h="289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1" y="2"/>
                      <a:pt x="1" y="2"/>
                    </a:cubicBezTo>
                    <a:lnTo>
                      <a:pt x="2" y="2"/>
                    </a:lnTo>
                    <a:cubicBezTo>
                      <a:pt x="2" y="1"/>
                      <a:pt x="3" y="1"/>
                      <a:pt x="4" y="1"/>
                    </a:cubicBezTo>
                    <a:cubicBezTo>
                      <a:pt x="5" y="1"/>
                      <a:pt x="5" y="1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0" y="0"/>
                    </a:cubicBezTo>
                    <a:lnTo>
                      <a:pt x="11" y="0"/>
                    </a:lnTo>
                    <a:cubicBezTo>
                      <a:pt x="115" y="4"/>
                      <a:pt x="188" y="36"/>
                      <a:pt x="230" y="94"/>
                    </a:cubicBezTo>
                    <a:cubicBezTo>
                      <a:pt x="288" y="175"/>
                      <a:pt x="261" y="275"/>
                      <a:pt x="260" y="279"/>
                    </a:cubicBezTo>
                    <a:cubicBezTo>
                      <a:pt x="260" y="280"/>
                      <a:pt x="260" y="280"/>
                      <a:pt x="260" y="280"/>
                    </a:cubicBezTo>
                    <a:cubicBezTo>
                      <a:pt x="259" y="282"/>
                      <a:pt x="258" y="283"/>
                      <a:pt x="258" y="284"/>
                    </a:cubicBezTo>
                    <a:lnTo>
                      <a:pt x="257" y="284"/>
                    </a:lnTo>
                    <a:cubicBezTo>
                      <a:pt x="257" y="285"/>
                      <a:pt x="256" y="286"/>
                      <a:pt x="255" y="288"/>
                    </a:cubicBezTo>
                    <a:lnTo>
                      <a:pt x="0" y="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8" name="Freeform 123">
                <a:extLst>
                  <a:ext uri="{FF2B5EF4-FFF2-40B4-BE49-F238E27FC236}">
                    <a16:creationId xmlns="" xmlns:a16="http://schemas.microsoft.com/office/drawing/2014/main" id="{D8A9B84A-765D-DB4A-B731-83F2FCA5A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0" y="4467225"/>
                <a:ext cx="96838" cy="111125"/>
              </a:xfrm>
              <a:custGeom>
                <a:avLst/>
                <a:gdLst>
                  <a:gd name="T0" fmla="*/ 96478 w 269"/>
                  <a:gd name="T1" fmla="*/ 102827 h 308"/>
                  <a:gd name="T2" fmla="*/ 96478 w 269"/>
                  <a:gd name="T3" fmla="*/ 102827 h 308"/>
                  <a:gd name="T4" fmla="*/ 95398 w 269"/>
                  <a:gd name="T5" fmla="*/ 103548 h 308"/>
                  <a:gd name="T6" fmla="*/ 95398 w 269"/>
                  <a:gd name="T7" fmla="*/ 103548 h 308"/>
                  <a:gd name="T8" fmla="*/ 95398 w 269"/>
                  <a:gd name="T9" fmla="*/ 103548 h 308"/>
                  <a:gd name="T10" fmla="*/ 95398 w 269"/>
                  <a:gd name="T11" fmla="*/ 103548 h 308"/>
                  <a:gd name="T12" fmla="*/ 93958 w 269"/>
                  <a:gd name="T13" fmla="*/ 104270 h 308"/>
                  <a:gd name="T14" fmla="*/ 93958 w 269"/>
                  <a:gd name="T15" fmla="*/ 104270 h 308"/>
                  <a:gd name="T16" fmla="*/ 93598 w 269"/>
                  <a:gd name="T17" fmla="*/ 104270 h 308"/>
                  <a:gd name="T18" fmla="*/ 93598 w 269"/>
                  <a:gd name="T19" fmla="*/ 104270 h 308"/>
                  <a:gd name="T20" fmla="*/ 93598 w 269"/>
                  <a:gd name="T21" fmla="*/ 104270 h 308"/>
                  <a:gd name="T22" fmla="*/ 93598 w 269"/>
                  <a:gd name="T23" fmla="*/ 104270 h 308"/>
                  <a:gd name="T24" fmla="*/ 93238 w 269"/>
                  <a:gd name="T25" fmla="*/ 104270 h 308"/>
                  <a:gd name="T26" fmla="*/ 93238 w 269"/>
                  <a:gd name="T27" fmla="*/ 104270 h 308"/>
                  <a:gd name="T28" fmla="*/ 28079 w 269"/>
                  <a:gd name="T29" fmla="*/ 86952 h 308"/>
                  <a:gd name="T30" fmla="*/ 28079 w 269"/>
                  <a:gd name="T31" fmla="*/ 86952 h 308"/>
                  <a:gd name="T32" fmla="*/ 2160 w 269"/>
                  <a:gd name="T33" fmla="*/ 5051 h 308"/>
                  <a:gd name="T34" fmla="*/ 2160 w 269"/>
                  <a:gd name="T35" fmla="*/ 5051 h 308"/>
                  <a:gd name="T36" fmla="*/ 2160 w 269"/>
                  <a:gd name="T37" fmla="*/ 4690 h 308"/>
                  <a:gd name="T38" fmla="*/ 2160 w 269"/>
                  <a:gd name="T39" fmla="*/ 4690 h 308"/>
                  <a:gd name="T40" fmla="*/ 2160 w 269"/>
                  <a:gd name="T41" fmla="*/ 3969 h 308"/>
                  <a:gd name="T42" fmla="*/ 2160 w 269"/>
                  <a:gd name="T43" fmla="*/ 3969 h 308"/>
                  <a:gd name="T44" fmla="*/ 2160 w 269"/>
                  <a:gd name="T45" fmla="*/ 3608 h 308"/>
                  <a:gd name="T46" fmla="*/ 2160 w 269"/>
                  <a:gd name="T47" fmla="*/ 3608 h 308"/>
                  <a:gd name="T48" fmla="*/ 2160 w 269"/>
                  <a:gd name="T49" fmla="*/ 3247 h 308"/>
                  <a:gd name="T50" fmla="*/ 2160 w 269"/>
                  <a:gd name="T51" fmla="*/ 3247 h 308"/>
                  <a:gd name="T52" fmla="*/ 2520 w 269"/>
                  <a:gd name="T53" fmla="*/ 2886 h 308"/>
                  <a:gd name="T54" fmla="*/ 2520 w 269"/>
                  <a:gd name="T55" fmla="*/ 2886 h 308"/>
                  <a:gd name="T56" fmla="*/ 2520 w 269"/>
                  <a:gd name="T57" fmla="*/ 2526 h 308"/>
                  <a:gd name="T58" fmla="*/ 2520 w 269"/>
                  <a:gd name="T59" fmla="*/ 2526 h 308"/>
                  <a:gd name="T60" fmla="*/ 2520 w 269"/>
                  <a:gd name="T61" fmla="*/ 2526 h 308"/>
                  <a:gd name="T62" fmla="*/ 2520 w 269"/>
                  <a:gd name="T63" fmla="*/ 2526 h 308"/>
                  <a:gd name="T64" fmla="*/ 2880 w 269"/>
                  <a:gd name="T65" fmla="*/ 2165 h 308"/>
                  <a:gd name="T66" fmla="*/ 2880 w 269"/>
                  <a:gd name="T67" fmla="*/ 2165 h 308"/>
                  <a:gd name="T68" fmla="*/ 2880 w 269"/>
                  <a:gd name="T69" fmla="*/ 1443 h 308"/>
                  <a:gd name="T70" fmla="*/ 2880 w 269"/>
                  <a:gd name="T71" fmla="*/ 1443 h 308"/>
                  <a:gd name="T72" fmla="*/ 3600 w 269"/>
                  <a:gd name="T73" fmla="*/ 1082 h 308"/>
                  <a:gd name="T74" fmla="*/ 3600 w 269"/>
                  <a:gd name="T75" fmla="*/ 1082 h 308"/>
                  <a:gd name="T76" fmla="*/ 3600 w 269"/>
                  <a:gd name="T77" fmla="*/ 1082 h 308"/>
                  <a:gd name="T78" fmla="*/ 3600 w 269"/>
                  <a:gd name="T79" fmla="*/ 1082 h 308"/>
                  <a:gd name="T80" fmla="*/ 4320 w 269"/>
                  <a:gd name="T81" fmla="*/ 361 h 308"/>
                  <a:gd name="T82" fmla="*/ 4320 w 269"/>
                  <a:gd name="T83" fmla="*/ 361 h 308"/>
                  <a:gd name="T84" fmla="*/ 4320 w 269"/>
                  <a:gd name="T85" fmla="*/ 361 h 308"/>
                  <a:gd name="T86" fmla="*/ 4320 w 269"/>
                  <a:gd name="T87" fmla="*/ 361 h 308"/>
                  <a:gd name="T88" fmla="*/ 4680 w 269"/>
                  <a:gd name="T89" fmla="*/ 0 h 308"/>
                  <a:gd name="T90" fmla="*/ 96478 w 269"/>
                  <a:gd name="T91" fmla="*/ 102827 h 3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69" h="308">
                    <a:moveTo>
                      <a:pt x="268" y="285"/>
                    </a:moveTo>
                    <a:lnTo>
                      <a:pt x="268" y="285"/>
                    </a:lnTo>
                    <a:cubicBezTo>
                      <a:pt x="268" y="286"/>
                      <a:pt x="266" y="286"/>
                      <a:pt x="265" y="287"/>
                    </a:cubicBezTo>
                    <a:cubicBezTo>
                      <a:pt x="263" y="288"/>
                      <a:pt x="262" y="289"/>
                      <a:pt x="261" y="289"/>
                    </a:cubicBezTo>
                    <a:cubicBezTo>
                      <a:pt x="260" y="289"/>
                      <a:pt x="260" y="289"/>
                      <a:pt x="260" y="289"/>
                    </a:cubicBezTo>
                    <a:cubicBezTo>
                      <a:pt x="260" y="289"/>
                      <a:pt x="260" y="289"/>
                      <a:pt x="259" y="289"/>
                    </a:cubicBezTo>
                    <a:cubicBezTo>
                      <a:pt x="255" y="290"/>
                      <a:pt x="153" y="307"/>
                      <a:pt x="78" y="241"/>
                    </a:cubicBezTo>
                    <a:cubicBezTo>
                      <a:pt x="25" y="194"/>
                      <a:pt x="0" y="118"/>
                      <a:pt x="6" y="14"/>
                    </a:cubicBezTo>
                    <a:lnTo>
                      <a:pt x="6" y="13"/>
                    </a:lnTo>
                    <a:cubicBezTo>
                      <a:pt x="6" y="13"/>
                      <a:pt x="6" y="12"/>
                      <a:pt x="6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8" y="5"/>
                      <a:pt x="8" y="5"/>
                      <a:pt x="8" y="4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11" y="2"/>
                      <a:pt x="11" y="2"/>
                      <a:pt x="12" y="1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268" y="2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9" name="Freeform 124">
                <a:extLst>
                  <a:ext uri="{FF2B5EF4-FFF2-40B4-BE49-F238E27FC236}">
                    <a16:creationId xmlns="" xmlns:a16="http://schemas.microsoft.com/office/drawing/2014/main" id="{9BD52F83-C5C3-7B41-B649-48967B56A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9113" y="4467225"/>
                <a:ext cx="104775" cy="104775"/>
              </a:xfrm>
              <a:custGeom>
                <a:avLst/>
                <a:gdLst>
                  <a:gd name="T0" fmla="*/ 0 w 290"/>
                  <a:gd name="T1" fmla="*/ 1088 h 289"/>
                  <a:gd name="T2" fmla="*/ 0 w 290"/>
                  <a:gd name="T3" fmla="*/ 1088 h 289"/>
                  <a:gd name="T4" fmla="*/ 361 w 290"/>
                  <a:gd name="T5" fmla="*/ 725 h 289"/>
                  <a:gd name="T6" fmla="*/ 361 w 290"/>
                  <a:gd name="T7" fmla="*/ 725 h 289"/>
                  <a:gd name="T8" fmla="*/ 1084 w 290"/>
                  <a:gd name="T9" fmla="*/ 725 h 289"/>
                  <a:gd name="T10" fmla="*/ 1084 w 290"/>
                  <a:gd name="T11" fmla="*/ 725 h 289"/>
                  <a:gd name="T12" fmla="*/ 1445 w 290"/>
                  <a:gd name="T13" fmla="*/ 725 h 289"/>
                  <a:gd name="T14" fmla="*/ 1445 w 290"/>
                  <a:gd name="T15" fmla="*/ 725 h 289"/>
                  <a:gd name="T16" fmla="*/ 1445 w 290"/>
                  <a:gd name="T17" fmla="*/ 363 h 289"/>
                  <a:gd name="T18" fmla="*/ 1445 w 290"/>
                  <a:gd name="T19" fmla="*/ 363 h 289"/>
                  <a:gd name="T20" fmla="*/ 1806 w 290"/>
                  <a:gd name="T21" fmla="*/ 363 h 289"/>
                  <a:gd name="T22" fmla="*/ 1806 w 290"/>
                  <a:gd name="T23" fmla="*/ 363 h 289"/>
                  <a:gd name="T24" fmla="*/ 2168 w 290"/>
                  <a:gd name="T25" fmla="*/ 363 h 289"/>
                  <a:gd name="T26" fmla="*/ 2168 w 290"/>
                  <a:gd name="T27" fmla="*/ 363 h 289"/>
                  <a:gd name="T28" fmla="*/ 2890 w 290"/>
                  <a:gd name="T29" fmla="*/ 363 h 289"/>
                  <a:gd name="T30" fmla="*/ 2890 w 290"/>
                  <a:gd name="T31" fmla="*/ 363 h 289"/>
                  <a:gd name="T32" fmla="*/ 3252 w 290"/>
                  <a:gd name="T33" fmla="*/ 363 h 289"/>
                  <a:gd name="T34" fmla="*/ 3252 w 290"/>
                  <a:gd name="T35" fmla="*/ 363 h 289"/>
                  <a:gd name="T36" fmla="*/ 3613 w 290"/>
                  <a:gd name="T37" fmla="*/ 363 h 289"/>
                  <a:gd name="T38" fmla="*/ 3613 w 290"/>
                  <a:gd name="T39" fmla="*/ 363 h 289"/>
                  <a:gd name="T40" fmla="*/ 3974 w 290"/>
                  <a:gd name="T41" fmla="*/ 363 h 289"/>
                  <a:gd name="T42" fmla="*/ 3974 w 290"/>
                  <a:gd name="T43" fmla="*/ 363 h 289"/>
                  <a:gd name="T44" fmla="*/ 83459 w 290"/>
                  <a:gd name="T45" fmla="*/ 34442 h 289"/>
                  <a:gd name="T46" fmla="*/ 83459 w 290"/>
                  <a:gd name="T47" fmla="*/ 34442 h 289"/>
                  <a:gd name="T48" fmla="*/ 93936 w 290"/>
                  <a:gd name="T49" fmla="*/ 101150 h 289"/>
                  <a:gd name="T50" fmla="*/ 93936 w 290"/>
                  <a:gd name="T51" fmla="*/ 101150 h 289"/>
                  <a:gd name="T52" fmla="*/ 93936 w 290"/>
                  <a:gd name="T53" fmla="*/ 101512 h 289"/>
                  <a:gd name="T54" fmla="*/ 93936 w 290"/>
                  <a:gd name="T55" fmla="*/ 101512 h 289"/>
                  <a:gd name="T56" fmla="*/ 93936 w 290"/>
                  <a:gd name="T57" fmla="*/ 101512 h 289"/>
                  <a:gd name="T58" fmla="*/ 93936 w 290"/>
                  <a:gd name="T59" fmla="*/ 101512 h 289"/>
                  <a:gd name="T60" fmla="*/ 93936 w 290"/>
                  <a:gd name="T61" fmla="*/ 101512 h 289"/>
                  <a:gd name="T62" fmla="*/ 93936 w 290"/>
                  <a:gd name="T63" fmla="*/ 101512 h 289"/>
                  <a:gd name="T64" fmla="*/ 93214 w 290"/>
                  <a:gd name="T65" fmla="*/ 102962 h 289"/>
                  <a:gd name="T66" fmla="*/ 93214 w 290"/>
                  <a:gd name="T67" fmla="*/ 102962 h 289"/>
                  <a:gd name="T68" fmla="*/ 93214 w 290"/>
                  <a:gd name="T69" fmla="*/ 103325 h 289"/>
                  <a:gd name="T70" fmla="*/ 93214 w 290"/>
                  <a:gd name="T71" fmla="*/ 103325 h 289"/>
                  <a:gd name="T72" fmla="*/ 92130 w 290"/>
                  <a:gd name="T73" fmla="*/ 104412 h 289"/>
                  <a:gd name="T74" fmla="*/ 0 w 290"/>
                  <a:gd name="T75" fmla="*/ 1088 h 2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90" h="289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lnTo>
                      <a:pt x="5" y="1"/>
                    </a:lnTo>
                    <a:lnTo>
                      <a:pt x="6" y="1"/>
                    </a:lnTo>
                    <a:cubicBezTo>
                      <a:pt x="7" y="1"/>
                      <a:pt x="7" y="1"/>
                      <a:pt x="8" y="1"/>
                    </a:cubicBezTo>
                    <a:lnTo>
                      <a:pt x="9" y="1"/>
                    </a:ln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0"/>
                      <a:pt x="11" y="1"/>
                    </a:cubicBezTo>
                    <a:cubicBezTo>
                      <a:pt x="115" y="5"/>
                      <a:pt x="189" y="37"/>
                      <a:pt x="231" y="95"/>
                    </a:cubicBezTo>
                    <a:cubicBezTo>
                      <a:pt x="289" y="175"/>
                      <a:pt x="262" y="275"/>
                      <a:pt x="260" y="279"/>
                    </a:cubicBezTo>
                    <a:cubicBezTo>
                      <a:pt x="260" y="280"/>
                      <a:pt x="260" y="280"/>
                      <a:pt x="260" y="280"/>
                    </a:cubicBezTo>
                    <a:cubicBezTo>
                      <a:pt x="259" y="282"/>
                      <a:pt x="259" y="283"/>
                      <a:pt x="258" y="284"/>
                    </a:cubicBezTo>
                    <a:cubicBezTo>
                      <a:pt x="258" y="285"/>
                      <a:pt x="258" y="285"/>
                      <a:pt x="258" y="285"/>
                    </a:cubicBezTo>
                    <a:cubicBezTo>
                      <a:pt x="257" y="286"/>
                      <a:pt x="256" y="287"/>
                      <a:pt x="255" y="288"/>
                    </a:cubicBezTo>
                    <a:lnTo>
                      <a:pt x="0" y="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0" name="Freeform 125">
                <a:extLst>
                  <a:ext uri="{FF2B5EF4-FFF2-40B4-BE49-F238E27FC236}">
                    <a16:creationId xmlns="" xmlns:a16="http://schemas.microsoft.com/office/drawing/2014/main" id="{E4B4D375-40A3-4B4B-BD34-957978B17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3563" y="4191000"/>
                <a:ext cx="96837" cy="111125"/>
              </a:xfrm>
              <a:custGeom>
                <a:avLst/>
                <a:gdLst>
                  <a:gd name="T0" fmla="*/ 96477 w 269"/>
                  <a:gd name="T1" fmla="*/ 102827 h 308"/>
                  <a:gd name="T2" fmla="*/ 96477 w 269"/>
                  <a:gd name="T3" fmla="*/ 102827 h 308"/>
                  <a:gd name="T4" fmla="*/ 95397 w 269"/>
                  <a:gd name="T5" fmla="*/ 103548 h 308"/>
                  <a:gd name="T6" fmla="*/ 95397 w 269"/>
                  <a:gd name="T7" fmla="*/ 103548 h 308"/>
                  <a:gd name="T8" fmla="*/ 95397 w 269"/>
                  <a:gd name="T9" fmla="*/ 103548 h 308"/>
                  <a:gd name="T10" fmla="*/ 95397 w 269"/>
                  <a:gd name="T11" fmla="*/ 103548 h 308"/>
                  <a:gd name="T12" fmla="*/ 93957 w 269"/>
                  <a:gd name="T13" fmla="*/ 104270 h 308"/>
                  <a:gd name="T14" fmla="*/ 93957 w 269"/>
                  <a:gd name="T15" fmla="*/ 104270 h 308"/>
                  <a:gd name="T16" fmla="*/ 93957 w 269"/>
                  <a:gd name="T17" fmla="*/ 104270 h 308"/>
                  <a:gd name="T18" fmla="*/ 93957 w 269"/>
                  <a:gd name="T19" fmla="*/ 104270 h 308"/>
                  <a:gd name="T20" fmla="*/ 93597 w 269"/>
                  <a:gd name="T21" fmla="*/ 104270 h 308"/>
                  <a:gd name="T22" fmla="*/ 93597 w 269"/>
                  <a:gd name="T23" fmla="*/ 104270 h 308"/>
                  <a:gd name="T24" fmla="*/ 93237 w 269"/>
                  <a:gd name="T25" fmla="*/ 104270 h 308"/>
                  <a:gd name="T26" fmla="*/ 93237 w 269"/>
                  <a:gd name="T27" fmla="*/ 104270 h 308"/>
                  <a:gd name="T28" fmla="*/ 28439 w 269"/>
                  <a:gd name="T29" fmla="*/ 86952 h 308"/>
                  <a:gd name="T30" fmla="*/ 28439 w 269"/>
                  <a:gd name="T31" fmla="*/ 86952 h 308"/>
                  <a:gd name="T32" fmla="*/ 2160 w 269"/>
                  <a:gd name="T33" fmla="*/ 5051 h 308"/>
                  <a:gd name="T34" fmla="*/ 2160 w 269"/>
                  <a:gd name="T35" fmla="*/ 5051 h 308"/>
                  <a:gd name="T36" fmla="*/ 2160 w 269"/>
                  <a:gd name="T37" fmla="*/ 4690 h 308"/>
                  <a:gd name="T38" fmla="*/ 2160 w 269"/>
                  <a:gd name="T39" fmla="*/ 4690 h 308"/>
                  <a:gd name="T40" fmla="*/ 2160 w 269"/>
                  <a:gd name="T41" fmla="*/ 3969 h 308"/>
                  <a:gd name="T42" fmla="*/ 2160 w 269"/>
                  <a:gd name="T43" fmla="*/ 3969 h 308"/>
                  <a:gd name="T44" fmla="*/ 2160 w 269"/>
                  <a:gd name="T45" fmla="*/ 3608 h 308"/>
                  <a:gd name="T46" fmla="*/ 2160 w 269"/>
                  <a:gd name="T47" fmla="*/ 3608 h 308"/>
                  <a:gd name="T48" fmla="*/ 2160 w 269"/>
                  <a:gd name="T49" fmla="*/ 3247 h 308"/>
                  <a:gd name="T50" fmla="*/ 2160 w 269"/>
                  <a:gd name="T51" fmla="*/ 3247 h 308"/>
                  <a:gd name="T52" fmla="*/ 2520 w 269"/>
                  <a:gd name="T53" fmla="*/ 2526 h 308"/>
                  <a:gd name="T54" fmla="*/ 2520 w 269"/>
                  <a:gd name="T55" fmla="*/ 2526 h 308"/>
                  <a:gd name="T56" fmla="*/ 2520 w 269"/>
                  <a:gd name="T57" fmla="*/ 2526 h 308"/>
                  <a:gd name="T58" fmla="*/ 2520 w 269"/>
                  <a:gd name="T59" fmla="*/ 2526 h 308"/>
                  <a:gd name="T60" fmla="*/ 2520 w 269"/>
                  <a:gd name="T61" fmla="*/ 2526 h 308"/>
                  <a:gd name="T62" fmla="*/ 2520 w 269"/>
                  <a:gd name="T63" fmla="*/ 2526 h 308"/>
                  <a:gd name="T64" fmla="*/ 2880 w 269"/>
                  <a:gd name="T65" fmla="*/ 2165 h 308"/>
                  <a:gd name="T66" fmla="*/ 2880 w 269"/>
                  <a:gd name="T67" fmla="*/ 2165 h 308"/>
                  <a:gd name="T68" fmla="*/ 3240 w 269"/>
                  <a:gd name="T69" fmla="*/ 1443 h 308"/>
                  <a:gd name="T70" fmla="*/ 3240 w 269"/>
                  <a:gd name="T71" fmla="*/ 1443 h 308"/>
                  <a:gd name="T72" fmla="*/ 3600 w 269"/>
                  <a:gd name="T73" fmla="*/ 1082 h 308"/>
                  <a:gd name="T74" fmla="*/ 3600 w 269"/>
                  <a:gd name="T75" fmla="*/ 1082 h 308"/>
                  <a:gd name="T76" fmla="*/ 3600 w 269"/>
                  <a:gd name="T77" fmla="*/ 722 h 308"/>
                  <a:gd name="T78" fmla="*/ 3600 w 269"/>
                  <a:gd name="T79" fmla="*/ 722 h 308"/>
                  <a:gd name="T80" fmla="*/ 3960 w 269"/>
                  <a:gd name="T81" fmla="*/ 722 h 308"/>
                  <a:gd name="T82" fmla="*/ 3960 w 269"/>
                  <a:gd name="T83" fmla="*/ 722 h 308"/>
                  <a:gd name="T84" fmla="*/ 4320 w 269"/>
                  <a:gd name="T85" fmla="*/ 0 h 308"/>
                  <a:gd name="T86" fmla="*/ 4320 w 269"/>
                  <a:gd name="T87" fmla="*/ 0 h 308"/>
                  <a:gd name="T88" fmla="*/ 4680 w 269"/>
                  <a:gd name="T89" fmla="*/ 0 h 308"/>
                  <a:gd name="T90" fmla="*/ 96477 w 269"/>
                  <a:gd name="T91" fmla="*/ 102827 h 3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69" h="308">
                    <a:moveTo>
                      <a:pt x="268" y="285"/>
                    </a:moveTo>
                    <a:lnTo>
                      <a:pt x="268" y="285"/>
                    </a:lnTo>
                    <a:cubicBezTo>
                      <a:pt x="268" y="285"/>
                      <a:pt x="266" y="286"/>
                      <a:pt x="265" y="287"/>
                    </a:cubicBezTo>
                    <a:cubicBezTo>
                      <a:pt x="263" y="287"/>
                      <a:pt x="262" y="288"/>
                      <a:pt x="261" y="289"/>
                    </a:cubicBezTo>
                    <a:cubicBezTo>
                      <a:pt x="261" y="289"/>
                      <a:pt x="261" y="289"/>
                      <a:pt x="260" y="289"/>
                    </a:cubicBezTo>
                    <a:cubicBezTo>
                      <a:pt x="260" y="289"/>
                      <a:pt x="260" y="289"/>
                      <a:pt x="259" y="289"/>
                    </a:cubicBezTo>
                    <a:cubicBezTo>
                      <a:pt x="255" y="290"/>
                      <a:pt x="153" y="307"/>
                      <a:pt x="79" y="241"/>
                    </a:cubicBezTo>
                    <a:cubicBezTo>
                      <a:pt x="25" y="194"/>
                      <a:pt x="0" y="117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2"/>
                      <a:pt x="6" y="11"/>
                    </a:cubicBezTo>
                    <a:cubicBezTo>
                      <a:pt x="6" y="11"/>
                      <a:pt x="6" y="11"/>
                      <a:pt x="6" y="10"/>
                    </a:cubicBezTo>
                    <a:lnTo>
                      <a:pt x="6" y="9"/>
                    </a:lnTo>
                    <a:cubicBezTo>
                      <a:pt x="7" y="9"/>
                      <a:pt x="7" y="8"/>
                      <a:pt x="7" y="7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2" y="1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268" y="2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1" name="Freeform 126">
                <a:extLst>
                  <a:ext uri="{FF2B5EF4-FFF2-40B4-BE49-F238E27FC236}">
                    <a16:creationId xmlns="" xmlns:a16="http://schemas.microsoft.com/office/drawing/2014/main" id="{00E6FA89-49B3-2741-9212-08FECC54A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8325" y="4189413"/>
                <a:ext cx="104775" cy="104775"/>
              </a:xfrm>
              <a:custGeom>
                <a:avLst/>
                <a:gdLst>
                  <a:gd name="T0" fmla="*/ 0 w 290"/>
                  <a:gd name="T1" fmla="*/ 1088 h 289"/>
                  <a:gd name="T2" fmla="*/ 0 w 290"/>
                  <a:gd name="T3" fmla="*/ 1088 h 289"/>
                  <a:gd name="T4" fmla="*/ 723 w 290"/>
                  <a:gd name="T5" fmla="*/ 725 h 289"/>
                  <a:gd name="T6" fmla="*/ 723 w 290"/>
                  <a:gd name="T7" fmla="*/ 725 h 289"/>
                  <a:gd name="T8" fmla="*/ 1084 w 290"/>
                  <a:gd name="T9" fmla="*/ 725 h 289"/>
                  <a:gd name="T10" fmla="*/ 1084 w 290"/>
                  <a:gd name="T11" fmla="*/ 725 h 289"/>
                  <a:gd name="T12" fmla="*/ 1445 w 290"/>
                  <a:gd name="T13" fmla="*/ 363 h 289"/>
                  <a:gd name="T14" fmla="*/ 1445 w 290"/>
                  <a:gd name="T15" fmla="*/ 363 h 289"/>
                  <a:gd name="T16" fmla="*/ 1445 w 290"/>
                  <a:gd name="T17" fmla="*/ 363 h 289"/>
                  <a:gd name="T18" fmla="*/ 1445 w 290"/>
                  <a:gd name="T19" fmla="*/ 363 h 289"/>
                  <a:gd name="T20" fmla="*/ 1806 w 290"/>
                  <a:gd name="T21" fmla="*/ 363 h 289"/>
                  <a:gd name="T22" fmla="*/ 1806 w 290"/>
                  <a:gd name="T23" fmla="*/ 363 h 289"/>
                  <a:gd name="T24" fmla="*/ 2529 w 290"/>
                  <a:gd name="T25" fmla="*/ 363 h 289"/>
                  <a:gd name="T26" fmla="*/ 2529 w 290"/>
                  <a:gd name="T27" fmla="*/ 363 h 289"/>
                  <a:gd name="T28" fmla="*/ 2890 w 290"/>
                  <a:gd name="T29" fmla="*/ 0 h 289"/>
                  <a:gd name="T30" fmla="*/ 2890 w 290"/>
                  <a:gd name="T31" fmla="*/ 0 h 289"/>
                  <a:gd name="T32" fmla="*/ 3252 w 290"/>
                  <a:gd name="T33" fmla="*/ 0 h 289"/>
                  <a:gd name="T34" fmla="*/ 3252 w 290"/>
                  <a:gd name="T35" fmla="*/ 0 h 289"/>
                  <a:gd name="T36" fmla="*/ 3613 w 290"/>
                  <a:gd name="T37" fmla="*/ 0 h 289"/>
                  <a:gd name="T38" fmla="*/ 3613 w 290"/>
                  <a:gd name="T39" fmla="*/ 0 h 289"/>
                  <a:gd name="T40" fmla="*/ 3974 w 290"/>
                  <a:gd name="T41" fmla="*/ 0 h 289"/>
                  <a:gd name="T42" fmla="*/ 3974 w 290"/>
                  <a:gd name="T43" fmla="*/ 0 h 289"/>
                  <a:gd name="T44" fmla="*/ 83097 w 290"/>
                  <a:gd name="T45" fmla="*/ 34079 h 289"/>
                  <a:gd name="T46" fmla="*/ 83097 w 290"/>
                  <a:gd name="T47" fmla="*/ 34079 h 289"/>
                  <a:gd name="T48" fmla="*/ 93936 w 290"/>
                  <a:gd name="T49" fmla="*/ 101150 h 289"/>
                  <a:gd name="T50" fmla="*/ 93936 w 290"/>
                  <a:gd name="T51" fmla="*/ 101150 h 289"/>
                  <a:gd name="T52" fmla="*/ 93936 w 290"/>
                  <a:gd name="T53" fmla="*/ 101512 h 289"/>
                  <a:gd name="T54" fmla="*/ 93936 w 290"/>
                  <a:gd name="T55" fmla="*/ 101512 h 289"/>
                  <a:gd name="T56" fmla="*/ 93936 w 290"/>
                  <a:gd name="T57" fmla="*/ 101512 h 289"/>
                  <a:gd name="T58" fmla="*/ 93936 w 290"/>
                  <a:gd name="T59" fmla="*/ 101512 h 289"/>
                  <a:gd name="T60" fmla="*/ 93936 w 290"/>
                  <a:gd name="T61" fmla="*/ 101512 h 289"/>
                  <a:gd name="T62" fmla="*/ 93936 w 290"/>
                  <a:gd name="T63" fmla="*/ 101512 h 289"/>
                  <a:gd name="T64" fmla="*/ 93214 w 290"/>
                  <a:gd name="T65" fmla="*/ 102962 h 289"/>
                  <a:gd name="T66" fmla="*/ 93214 w 290"/>
                  <a:gd name="T67" fmla="*/ 102962 h 289"/>
                  <a:gd name="T68" fmla="*/ 93214 w 290"/>
                  <a:gd name="T69" fmla="*/ 103325 h 289"/>
                  <a:gd name="T70" fmla="*/ 93214 w 290"/>
                  <a:gd name="T71" fmla="*/ 103325 h 289"/>
                  <a:gd name="T72" fmla="*/ 92130 w 290"/>
                  <a:gd name="T73" fmla="*/ 104412 h 289"/>
                  <a:gd name="T74" fmla="*/ 0 w 290"/>
                  <a:gd name="T75" fmla="*/ 1088 h 2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90" h="289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4" y="1"/>
                    </a:cubicBezTo>
                    <a:lnTo>
                      <a:pt x="5" y="1"/>
                    </a:ln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5" y="5"/>
                      <a:pt x="189" y="37"/>
                      <a:pt x="230" y="94"/>
                    </a:cubicBezTo>
                    <a:cubicBezTo>
                      <a:pt x="289" y="175"/>
                      <a:pt x="262" y="275"/>
                      <a:pt x="260" y="279"/>
                    </a:cubicBezTo>
                    <a:cubicBezTo>
                      <a:pt x="260" y="279"/>
                      <a:pt x="260" y="279"/>
                      <a:pt x="260" y="280"/>
                    </a:cubicBezTo>
                    <a:cubicBezTo>
                      <a:pt x="260" y="282"/>
                      <a:pt x="259" y="283"/>
                      <a:pt x="258" y="284"/>
                    </a:cubicBezTo>
                    <a:cubicBezTo>
                      <a:pt x="258" y="284"/>
                      <a:pt x="258" y="284"/>
                      <a:pt x="258" y="285"/>
                    </a:cubicBezTo>
                    <a:cubicBezTo>
                      <a:pt x="258" y="286"/>
                      <a:pt x="256" y="287"/>
                      <a:pt x="255" y="288"/>
                    </a:cubicBezTo>
                    <a:lnTo>
                      <a:pt x="0" y="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2" name="Freeform 127">
                <a:extLst>
                  <a:ext uri="{FF2B5EF4-FFF2-40B4-BE49-F238E27FC236}">
                    <a16:creationId xmlns="" xmlns:a16="http://schemas.microsoft.com/office/drawing/2014/main" id="{78CDBBD9-DDF0-7941-86D5-1B34CE250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6600" y="4130675"/>
                <a:ext cx="77788" cy="128588"/>
              </a:xfrm>
              <a:custGeom>
                <a:avLst/>
                <a:gdLst>
                  <a:gd name="T0" fmla="*/ 24978 w 218"/>
                  <a:gd name="T1" fmla="*/ 128227 h 356"/>
                  <a:gd name="T2" fmla="*/ 24978 w 218"/>
                  <a:gd name="T3" fmla="*/ 128227 h 356"/>
                  <a:gd name="T4" fmla="*/ 23550 w 218"/>
                  <a:gd name="T5" fmla="*/ 127504 h 356"/>
                  <a:gd name="T6" fmla="*/ 23550 w 218"/>
                  <a:gd name="T7" fmla="*/ 127504 h 356"/>
                  <a:gd name="T8" fmla="*/ 23194 w 218"/>
                  <a:gd name="T9" fmla="*/ 127143 h 356"/>
                  <a:gd name="T10" fmla="*/ 23194 w 218"/>
                  <a:gd name="T11" fmla="*/ 127143 h 356"/>
                  <a:gd name="T12" fmla="*/ 22123 w 218"/>
                  <a:gd name="T13" fmla="*/ 126421 h 356"/>
                  <a:gd name="T14" fmla="*/ 22123 w 218"/>
                  <a:gd name="T15" fmla="*/ 126421 h 356"/>
                  <a:gd name="T16" fmla="*/ 22123 w 218"/>
                  <a:gd name="T17" fmla="*/ 126060 h 356"/>
                  <a:gd name="T18" fmla="*/ 22123 w 218"/>
                  <a:gd name="T19" fmla="*/ 126060 h 356"/>
                  <a:gd name="T20" fmla="*/ 22123 w 218"/>
                  <a:gd name="T21" fmla="*/ 126060 h 356"/>
                  <a:gd name="T22" fmla="*/ 22123 w 218"/>
                  <a:gd name="T23" fmla="*/ 126060 h 356"/>
                  <a:gd name="T24" fmla="*/ 22123 w 218"/>
                  <a:gd name="T25" fmla="*/ 126060 h 356"/>
                  <a:gd name="T26" fmla="*/ 22123 w 218"/>
                  <a:gd name="T27" fmla="*/ 126060 h 356"/>
                  <a:gd name="T28" fmla="*/ 9634 w 218"/>
                  <a:gd name="T29" fmla="*/ 59598 h 356"/>
                  <a:gd name="T30" fmla="*/ 9634 w 218"/>
                  <a:gd name="T31" fmla="*/ 59598 h 356"/>
                  <a:gd name="T32" fmla="*/ 72079 w 218"/>
                  <a:gd name="T33" fmla="*/ 361 h 356"/>
                  <a:gd name="T34" fmla="*/ 72079 w 218"/>
                  <a:gd name="T35" fmla="*/ 361 h 356"/>
                  <a:gd name="T36" fmla="*/ 72079 w 218"/>
                  <a:gd name="T37" fmla="*/ 361 h 356"/>
                  <a:gd name="T38" fmla="*/ 72079 w 218"/>
                  <a:gd name="T39" fmla="*/ 361 h 356"/>
                  <a:gd name="T40" fmla="*/ 72436 w 218"/>
                  <a:gd name="T41" fmla="*/ 0 h 356"/>
                  <a:gd name="T42" fmla="*/ 72436 w 218"/>
                  <a:gd name="T43" fmla="*/ 0 h 356"/>
                  <a:gd name="T44" fmla="*/ 72792 w 218"/>
                  <a:gd name="T45" fmla="*/ 0 h 356"/>
                  <a:gd name="T46" fmla="*/ 72792 w 218"/>
                  <a:gd name="T47" fmla="*/ 0 h 356"/>
                  <a:gd name="T48" fmla="*/ 73506 w 218"/>
                  <a:gd name="T49" fmla="*/ 0 h 356"/>
                  <a:gd name="T50" fmla="*/ 73506 w 218"/>
                  <a:gd name="T51" fmla="*/ 0 h 356"/>
                  <a:gd name="T52" fmla="*/ 73863 w 218"/>
                  <a:gd name="T53" fmla="*/ 0 h 356"/>
                  <a:gd name="T54" fmla="*/ 73863 w 218"/>
                  <a:gd name="T55" fmla="*/ 0 h 356"/>
                  <a:gd name="T56" fmla="*/ 74220 w 218"/>
                  <a:gd name="T57" fmla="*/ 0 h 356"/>
                  <a:gd name="T58" fmla="*/ 74220 w 218"/>
                  <a:gd name="T59" fmla="*/ 0 h 356"/>
                  <a:gd name="T60" fmla="*/ 74577 w 218"/>
                  <a:gd name="T61" fmla="*/ 0 h 356"/>
                  <a:gd name="T62" fmla="*/ 74577 w 218"/>
                  <a:gd name="T63" fmla="*/ 0 h 356"/>
                  <a:gd name="T64" fmla="*/ 74933 w 218"/>
                  <a:gd name="T65" fmla="*/ 0 h 356"/>
                  <a:gd name="T66" fmla="*/ 74933 w 218"/>
                  <a:gd name="T67" fmla="*/ 0 h 356"/>
                  <a:gd name="T68" fmla="*/ 75290 w 218"/>
                  <a:gd name="T69" fmla="*/ 0 h 356"/>
                  <a:gd name="T70" fmla="*/ 75290 w 218"/>
                  <a:gd name="T71" fmla="*/ 0 h 356"/>
                  <a:gd name="T72" fmla="*/ 76004 w 218"/>
                  <a:gd name="T73" fmla="*/ 0 h 356"/>
                  <a:gd name="T74" fmla="*/ 76004 w 218"/>
                  <a:gd name="T75" fmla="*/ 0 h 356"/>
                  <a:gd name="T76" fmla="*/ 76361 w 218"/>
                  <a:gd name="T77" fmla="*/ 361 h 356"/>
                  <a:gd name="T78" fmla="*/ 76361 w 218"/>
                  <a:gd name="T79" fmla="*/ 361 h 356"/>
                  <a:gd name="T80" fmla="*/ 76718 w 218"/>
                  <a:gd name="T81" fmla="*/ 361 h 356"/>
                  <a:gd name="T82" fmla="*/ 76718 w 218"/>
                  <a:gd name="T83" fmla="*/ 361 h 356"/>
                  <a:gd name="T84" fmla="*/ 77074 w 218"/>
                  <a:gd name="T85" fmla="*/ 722 h 356"/>
                  <a:gd name="T86" fmla="*/ 77074 w 218"/>
                  <a:gd name="T87" fmla="*/ 722 h 356"/>
                  <a:gd name="T88" fmla="*/ 77431 w 218"/>
                  <a:gd name="T89" fmla="*/ 722 h 356"/>
                  <a:gd name="T90" fmla="*/ 24978 w 218"/>
                  <a:gd name="T91" fmla="*/ 128227 h 35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" h="356">
                    <a:moveTo>
                      <a:pt x="70" y="355"/>
                    </a:moveTo>
                    <a:lnTo>
                      <a:pt x="70" y="355"/>
                    </a:lnTo>
                    <a:cubicBezTo>
                      <a:pt x="68" y="354"/>
                      <a:pt x="67" y="353"/>
                      <a:pt x="66" y="353"/>
                    </a:cubicBezTo>
                    <a:cubicBezTo>
                      <a:pt x="65" y="353"/>
                      <a:pt x="65" y="352"/>
                      <a:pt x="65" y="352"/>
                    </a:cubicBezTo>
                    <a:cubicBezTo>
                      <a:pt x="64" y="351"/>
                      <a:pt x="63" y="350"/>
                      <a:pt x="62" y="350"/>
                    </a:cubicBezTo>
                    <a:cubicBezTo>
                      <a:pt x="62" y="349"/>
                      <a:pt x="62" y="349"/>
                      <a:pt x="62" y="349"/>
                    </a:cubicBezTo>
                    <a:cubicBezTo>
                      <a:pt x="59" y="345"/>
                      <a:pt x="0" y="260"/>
                      <a:pt x="27" y="165"/>
                    </a:cubicBezTo>
                    <a:cubicBezTo>
                      <a:pt x="47" y="96"/>
                      <a:pt x="105" y="41"/>
                      <a:pt x="202" y="1"/>
                    </a:cubicBezTo>
                    <a:cubicBezTo>
                      <a:pt x="203" y="1"/>
                      <a:pt x="203" y="0"/>
                      <a:pt x="203" y="0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05" y="0"/>
                      <a:pt x="206" y="0"/>
                      <a:pt x="206" y="0"/>
                    </a:cubicBezTo>
                    <a:lnTo>
                      <a:pt x="207" y="0"/>
                    </a:lnTo>
                    <a:lnTo>
                      <a:pt x="208" y="0"/>
                    </a:lnTo>
                    <a:lnTo>
                      <a:pt x="209" y="0"/>
                    </a:lnTo>
                    <a:lnTo>
                      <a:pt x="210" y="0"/>
                    </a:lnTo>
                    <a:lnTo>
                      <a:pt x="211" y="0"/>
                    </a:lnTo>
                    <a:cubicBezTo>
                      <a:pt x="212" y="0"/>
                      <a:pt x="212" y="0"/>
                      <a:pt x="213" y="0"/>
                    </a:cubicBezTo>
                    <a:cubicBezTo>
                      <a:pt x="213" y="0"/>
                      <a:pt x="213" y="0"/>
                      <a:pt x="214" y="1"/>
                    </a:cubicBezTo>
                    <a:cubicBezTo>
                      <a:pt x="214" y="1"/>
                      <a:pt x="214" y="1"/>
                      <a:pt x="215" y="1"/>
                    </a:cubicBezTo>
                    <a:cubicBezTo>
                      <a:pt x="215" y="2"/>
                      <a:pt x="216" y="2"/>
                      <a:pt x="216" y="2"/>
                    </a:cubicBezTo>
                    <a:lnTo>
                      <a:pt x="217" y="2"/>
                    </a:lnTo>
                    <a:lnTo>
                      <a:pt x="70" y="35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3" name="Freeform 128">
                <a:extLst>
                  <a:ext uri="{FF2B5EF4-FFF2-40B4-BE49-F238E27FC236}">
                    <a16:creationId xmlns="" xmlns:a16="http://schemas.microsoft.com/office/drawing/2014/main" id="{3E9A5846-8C58-F846-A4E1-099973379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2000" y="4132263"/>
                <a:ext cx="71438" cy="128587"/>
              </a:xfrm>
              <a:custGeom>
                <a:avLst/>
                <a:gdLst>
                  <a:gd name="T0" fmla="*/ 53037 w 198"/>
                  <a:gd name="T1" fmla="*/ 0 h 355"/>
                  <a:gd name="T2" fmla="*/ 53037 w 198"/>
                  <a:gd name="T3" fmla="*/ 0 h 355"/>
                  <a:gd name="T4" fmla="*/ 53759 w 198"/>
                  <a:gd name="T5" fmla="*/ 362 h 355"/>
                  <a:gd name="T6" fmla="*/ 53759 w 198"/>
                  <a:gd name="T7" fmla="*/ 362 h 355"/>
                  <a:gd name="T8" fmla="*/ 53759 w 198"/>
                  <a:gd name="T9" fmla="*/ 724 h 355"/>
                  <a:gd name="T10" fmla="*/ 53759 w 198"/>
                  <a:gd name="T11" fmla="*/ 724 h 355"/>
                  <a:gd name="T12" fmla="*/ 54120 w 198"/>
                  <a:gd name="T13" fmla="*/ 724 h 355"/>
                  <a:gd name="T14" fmla="*/ 54120 w 198"/>
                  <a:gd name="T15" fmla="*/ 724 h 355"/>
                  <a:gd name="T16" fmla="*/ 54480 w 198"/>
                  <a:gd name="T17" fmla="*/ 1087 h 355"/>
                  <a:gd name="T18" fmla="*/ 54480 w 198"/>
                  <a:gd name="T19" fmla="*/ 1087 h 355"/>
                  <a:gd name="T20" fmla="*/ 54480 w 198"/>
                  <a:gd name="T21" fmla="*/ 1449 h 355"/>
                  <a:gd name="T22" fmla="*/ 54480 w 198"/>
                  <a:gd name="T23" fmla="*/ 1449 h 355"/>
                  <a:gd name="T24" fmla="*/ 54841 w 198"/>
                  <a:gd name="T25" fmla="*/ 1811 h 355"/>
                  <a:gd name="T26" fmla="*/ 54841 w 198"/>
                  <a:gd name="T27" fmla="*/ 1811 h 355"/>
                  <a:gd name="T28" fmla="*/ 55202 w 198"/>
                  <a:gd name="T29" fmla="*/ 1811 h 355"/>
                  <a:gd name="T30" fmla="*/ 55202 w 198"/>
                  <a:gd name="T31" fmla="*/ 1811 h 355"/>
                  <a:gd name="T32" fmla="*/ 55202 w 198"/>
                  <a:gd name="T33" fmla="*/ 2536 h 355"/>
                  <a:gd name="T34" fmla="*/ 55202 w 198"/>
                  <a:gd name="T35" fmla="*/ 2536 h 355"/>
                  <a:gd name="T36" fmla="*/ 55563 w 198"/>
                  <a:gd name="T37" fmla="*/ 2898 h 355"/>
                  <a:gd name="T38" fmla="*/ 55563 w 198"/>
                  <a:gd name="T39" fmla="*/ 2898 h 355"/>
                  <a:gd name="T40" fmla="*/ 55563 w 198"/>
                  <a:gd name="T41" fmla="*/ 3260 h 355"/>
                  <a:gd name="T42" fmla="*/ 55563 w 198"/>
                  <a:gd name="T43" fmla="*/ 3260 h 355"/>
                  <a:gd name="T44" fmla="*/ 58810 w 198"/>
                  <a:gd name="T45" fmla="*/ 89468 h 355"/>
                  <a:gd name="T46" fmla="*/ 58810 w 198"/>
                  <a:gd name="T47" fmla="*/ 89468 h 355"/>
                  <a:gd name="T48" fmla="*/ 3247 w 198"/>
                  <a:gd name="T49" fmla="*/ 128225 h 355"/>
                  <a:gd name="T50" fmla="*/ 3247 w 198"/>
                  <a:gd name="T51" fmla="*/ 128225 h 355"/>
                  <a:gd name="T52" fmla="*/ 2886 w 198"/>
                  <a:gd name="T53" fmla="*/ 128225 h 355"/>
                  <a:gd name="T54" fmla="*/ 2886 w 198"/>
                  <a:gd name="T55" fmla="*/ 128225 h 355"/>
                  <a:gd name="T56" fmla="*/ 2886 w 198"/>
                  <a:gd name="T57" fmla="*/ 128225 h 355"/>
                  <a:gd name="T58" fmla="*/ 2886 w 198"/>
                  <a:gd name="T59" fmla="*/ 128225 h 355"/>
                  <a:gd name="T60" fmla="*/ 2886 w 198"/>
                  <a:gd name="T61" fmla="*/ 128225 h 355"/>
                  <a:gd name="T62" fmla="*/ 2886 w 198"/>
                  <a:gd name="T63" fmla="*/ 128225 h 355"/>
                  <a:gd name="T64" fmla="*/ 1082 w 198"/>
                  <a:gd name="T65" fmla="*/ 128225 h 355"/>
                  <a:gd name="T66" fmla="*/ 1082 w 198"/>
                  <a:gd name="T67" fmla="*/ 128225 h 355"/>
                  <a:gd name="T68" fmla="*/ 1082 w 198"/>
                  <a:gd name="T69" fmla="*/ 128225 h 355"/>
                  <a:gd name="T70" fmla="*/ 1082 w 198"/>
                  <a:gd name="T71" fmla="*/ 128225 h 355"/>
                  <a:gd name="T72" fmla="*/ 0 w 198"/>
                  <a:gd name="T73" fmla="*/ 127863 h 355"/>
                  <a:gd name="T74" fmla="*/ 53037 w 198"/>
                  <a:gd name="T75" fmla="*/ 0 h 35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8" h="355">
                    <a:moveTo>
                      <a:pt x="147" y="0"/>
                    </a:moveTo>
                    <a:lnTo>
                      <a:pt x="147" y="0"/>
                    </a:lnTo>
                    <a:cubicBezTo>
                      <a:pt x="147" y="1"/>
                      <a:pt x="148" y="1"/>
                      <a:pt x="149" y="1"/>
                    </a:cubicBezTo>
                    <a:cubicBezTo>
                      <a:pt x="149" y="1"/>
                      <a:pt x="149" y="1"/>
                      <a:pt x="149" y="2"/>
                    </a:cubicBezTo>
                    <a:cubicBezTo>
                      <a:pt x="150" y="2"/>
                      <a:pt x="150" y="2"/>
                      <a:pt x="150" y="2"/>
                    </a:cubicBezTo>
                    <a:cubicBezTo>
                      <a:pt x="150" y="2"/>
                      <a:pt x="150" y="3"/>
                      <a:pt x="151" y="3"/>
                    </a:cubicBezTo>
                    <a:cubicBezTo>
                      <a:pt x="151" y="3"/>
                      <a:pt x="151" y="3"/>
                      <a:pt x="151" y="4"/>
                    </a:cubicBezTo>
                    <a:cubicBezTo>
                      <a:pt x="152" y="4"/>
                      <a:pt x="152" y="4"/>
                      <a:pt x="152" y="5"/>
                    </a:cubicBezTo>
                    <a:lnTo>
                      <a:pt x="153" y="5"/>
                    </a:lnTo>
                    <a:cubicBezTo>
                      <a:pt x="153" y="6"/>
                      <a:pt x="153" y="7"/>
                      <a:pt x="153" y="7"/>
                    </a:cubicBezTo>
                    <a:cubicBezTo>
                      <a:pt x="154" y="7"/>
                      <a:pt x="154" y="8"/>
                      <a:pt x="154" y="8"/>
                    </a:cubicBezTo>
                    <a:cubicBezTo>
                      <a:pt x="154" y="8"/>
                      <a:pt x="154" y="8"/>
                      <a:pt x="154" y="9"/>
                    </a:cubicBezTo>
                    <a:cubicBezTo>
                      <a:pt x="194" y="105"/>
                      <a:pt x="197" y="185"/>
                      <a:pt x="163" y="247"/>
                    </a:cubicBezTo>
                    <a:cubicBezTo>
                      <a:pt x="115" y="334"/>
                      <a:pt x="13" y="353"/>
                      <a:pt x="9" y="354"/>
                    </a:cubicBezTo>
                    <a:cubicBezTo>
                      <a:pt x="9" y="354"/>
                      <a:pt x="9" y="354"/>
                      <a:pt x="8" y="354"/>
                    </a:cubicBezTo>
                    <a:cubicBezTo>
                      <a:pt x="6" y="354"/>
                      <a:pt x="5" y="354"/>
                      <a:pt x="3" y="354"/>
                    </a:cubicBezTo>
                    <a:cubicBezTo>
                      <a:pt x="2" y="354"/>
                      <a:pt x="1" y="353"/>
                      <a:pt x="0" y="353"/>
                    </a:cubicBezTo>
                    <a:lnTo>
                      <a:pt x="147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4" name="Freeform 129">
                <a:extLst>
                  <a:ext uri="{FF2B5EF4-FFF2-40B4-BE49-F238E27FC236}">
                    <a16:creationId xmlns="" xmlns:a16="http://schemas.microsoft.com/office/drawing/2014/main" id="{E7621E3D-E01E-8144-ACC5-A368C7368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1613" y="4164013"/>
                <a:ext cx="96837" cy="111125"/>
              </a:xfrm>
              <a:custGeom>
                <a:avLst/>
                <a:gdLst>
                  <a:gd name="T0" fmla="*/ 96477 w 269"/>
                  <a:gd name="T1" fmla="*/ 102466 h 308"/>
                  <a:gd name="T2" fmla="*/ 96477 w 269"/>
                  <a:gd name="T3" fmla="*/ 102466 h 308"/>
                  <a:gd name="T4" fmla="*/ 95397 w 269"/>
                  <a:gd name="T5" fmla="*/ 103548 h 308"/>
                  <a:gd name="T6" fmla="*/ 95397 w 269"/>
                  <a:gd name="T7" fmla="*/ 103548 h 308"/>
                  <a:gd name="T8" fmla="*/ 95037 w 269"/>
                  <a:gd name="T9" fmla="*/ 103548 h 308"/>
                  <a:gd name="T10" fmla="*/ 95037 w 269"/>
                  <a:gd name="T11" fmla="*/ 103548 h 308"/>
                  <a:gd name="T12" fmla="*/ 93957 w 269"/>
                  <a:gd name="T13" fmla="*/ 103909 h 308"/>
                  <a:gd name="T14" fmla="*/ 93957 w 269"/>
                  <a:gd name="T15" fmla="*/ 103909 h 308"/>
                  <a:gd name="T16" fmla="*/ 93597 w 269"/>
                  <a:gd name="T17" fmla="*/ 103909 h 308"/>
                  <a:gd name="T18" fmla="*/ 93597 w 269"/>
                  <a:gd name="T19" fmla="*/ 103909 h 308"/>
                  <a:gd name="T20" fmla="*/ 93597 w 269"/>
                  <a:gd name="T21" fmla="*/ 103909 h 308"/>
                  <a:gd name="T22" fmla="*/ 93237 w 269"/>
                  <a:gd name="T23" fmla="*/ 104270 h 308"/>
                  <a:gd name="T24" fmla="*/ 93237 w 269"/>
                  <a:gd name="T25" fmla="*/ 104270 h 308"/>
                  <a:gd name="T26" fmla="*/ 28439 w 269"/>
                  <a:gd name="T27" fmla="*/ 86952 h 308"/>
                  <a:gd name="T28" fmla="*/ 28439 w 269"/>
                  <a:gd name="T29" fmla="*/ 86952 h 308"/>
                  <a:gd name="T30" fmla="*/ 1800 w 269"/>
                  <a:gd name="T31" fmla="*/ 4690 h 308"/>
                  <a:gd name="T32" fmla="*/ 1800 w 269"/>
                  <a:gd name="T33" fmla="*/ 4690 h 308"/>
                  <a:gd name="T34" fmla="*/ 1800 w 269"/>
                  <a:gd name="T35" fmla="*/ 4690 h 308"/>
                  <a:gd name="T36" fmla="*/ 1800 w 269"/>
                  <a:gd name="T37" fmla="*/ 4690 h 308"/>
                  <a:gd name="T38" fmla="*/ 2160 w 269"/>
                  <a:gd name="T39" fmla="*/ 3969 h 308"/>
                  <a:gd name="T40" fmla="*/ 2160 w 269"/>
                  <a:gd name="T41" fmla="*/ 3969 h 308"/>
                  <a:gd name="T42" fmla="*/ 2160 w 269"/>
                  <a:gd name="T43" fmla="*/ 3608 h 308"/>
                  <a:gd name="T44" fmla="*/ 2160 w 269"/>
                  <a:gd name="T45" fmla="*/ 3608 h 308"/>
                  <a:gd name="T46" fmla="*/ 2160 w 269"/>
                  <a:gd name="T47" fmla="*/ 3247 h 308"/>
                  <a:gd name="T48" fmla="*/ 2160 w 269"/>
                  <a:gd name="T49" fmla="*/ 3247 h 308"/>
                  <a:gd name="T50" fmla="*/ 2160 w 269"/>
                  <a:gd name="T51" fmla="*/ 2886 h 308"/>
                  <a:gd name="T52" fmla="*/ 2160 w 269"/>
                  <a:gd name="T53" fmla="*/ 2886 h 308"/>
                  <a:gd name="T54" fmla="*/ 2520 w 269"/>
                  <a:gd name="T55" fmla="*/ 2526 h 308"/>
                  <a:gd name="T56" fmla="*/ 2520 w 269"/>
                  <a:gd name="T57" fmla="*/ 2526 h 308"/>
                  <a:gd name="T58" fmla="*/ 2520 w 269"/>
                  <a:gd name="T59" fmla="*/ 2165 h 308"/>
                  <a:gd name="T60" fmla="*/ 2520 w 269"/>
                  <a:gd name="T61" fmla="*/ 2165 h 308"/>
                  <a:gd name="T62" fmla="*/ 2880 w 269"/>
                  <a:gd name="T63" fmla="*/ 1804 h 308"/>
                  <a:gd name="T64" fmla="*/ 2880 w 269"/>
                  <a:gd name="T65" fmla="*/ 1804 h 308"/>
                  <a:gd name="T66" fmla="*/ 2880 w 269"/>
                  <a:gd name="T67" fmla="*/ 1443 h 308"/>
                  <a:gd name="T68" fmla="*/ 2880 w 269"/>
                  <a:gd name="T69" fmla="*/ 1443 h 308"/>
                  <a:gd name="T70" fmla="*/ 3600 w 269"/>
                  <a:gd name="T71" fmla="*/ 1082 h 308"/>
                  <a:gd name="T72" fmla="*/ 3600 w 269"/>
                  <a:gd name="T73" fmla="*/ 1082 h 308"/>
                  <a:gd name="T74" fmla="*/ 3600 w 269"/>
                  <a:gd name="T75" fmla="*/ 722 h 308"/>
                  <a:gd name="T76" fmla="*/ 3600 w 269"/>
                  <a:gd name="T77" fmla="*/ 722 h 308"/>
                  <a:gd name="T78" fmla="*/ 3960 w 269"/>
                  <a:gd name="T79" fmla="*/ 361 h 308"/>
                  <a:gd name="T80" fmla="*/ 3960 w 269"/>
                  <a:gd name="T81" fmla="*/ 361 h 308"/>
                  <a:gd name="T82" fmla="*/ 4320 w 269"/>
                  <a:gd name="T83" fmla="*/ 361 h 308"/>
                  <a:gd name="T84" fmla="*/ 4320 w 269"/>
                  <a:gd name="T85" fmla="*/ 361 h 308"/>
                  <a:gd name="T86" fmla="*/ 4680 w 269"/>
                  <a:gd name="T87" fmla="*/ 0 h 308"/>
                  <a:gd name="T88" fmla="*/ 96477 w 269"/>
                  <a:gd name="T89" fmla="*/ 102466 h 3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69" h="308">
                    <a:moveTo>
                      <a:pt x="268" y="284"/>
                    </a:moveTo>
                    <a:lnTo>
                      <a:pt x="268" y="284"/>
                    </a:lnTo>
                    <a:cubicBezTo>
                      <a:pt x="267" y="285"/>
                      <a:pt x="266" y="286"/>
                      <a:pt x="265" y="287"/>
                    </a:cubicBezTo>
                    <a:cubicBezTo>
                      <a:pt x="264" y="287"/>
                      <a:pt x="264" y="287"/>
                      <a:pt x="264" y="287"/>
                    </a:cubicBezTo>
                    <a:cubicBezTo>
                      <a:pt x="263" y="288"/>
                      <a:pt x="262" y="288"/>
                      <a:pt x="261" y="288"/>
                    </a:cubicBezTo>
                    <a:cubicBezTo>
                      <a:pt x="260" y="288"/>
                      <a:pt x="260" y="288"/>
                      <a:pt x="260" y="288"/>
                    </a:cubicBezTo>
                    <a:cubicBezTo>
                      <a:pt x="260" y="288"/>
                      <a:pt x="260" y="289"/>
                      <a:pt x="259" y="289"/>
                    </a:cubicBezTo>
                    <a:cubicBezTo>
                      <a:pt x="255" y="289"/>
                      <a:pt x="153" y="307"/>
                      <a:pt x="79" y="241"/>
                    </a:cubicBezTo>
                    <a:cubicBezTo>
                      <a:pt x="25" y="194"/>
                      <a:pt x="0" y="117"/>
                      <a:pt x="5" y="13"/>
                    </a:cubicBezTo>
                    <a:cubicBezTo>
                      <a:pt x="5" y="12"/>
                      <a:pt x="5" y="12"/>
                      <a:pt x="6" y="11"/>
                    </a:cubicBezTo>
                    <a:cubicBezTo>
                      <a:pt x="6" y="11"/>
                      <a:pt x="6" y="11"/>
                      <a:pt x="6" y="10"/>
                    </a:cubicBezTo>
                    <a:lnTo>
                      <a:pt x="6" y="9"/>
                    </a:ln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4"/>
                    </a:cubicBezTo>
                    <a:cubicBezTo>
                      <a:pt x="9" y="4"/>
                      <a:pt x="9" y="3"/>
                      <a:pt x="10" y="3"/>
                    </a:cubicBezTo>
                    <a:lnTo>
                      <a:pt x="10" y="2"/>
                    </a:lnTo>
                    <a:cubicBezTo>
                      <a:pt x="11" y="2"/>
                      <a:pt x="11" y="2"/>
                      <a:pt x="11" y="1"/>
                    </a:cubicBezTo>
                    <a:lnTo>
                      <a:pt x="12" y="1"/>
                    </a:lnTo>
                    <a:cubicBezTo>
                      <a:pt x="12" y="0"/>
                      <a:pt x="13" y="0"/>
                      <a:pt x="13" y="0"/>
                    </a:cubicBezTo>
                    <a:lnTo>
                      <a:pt x="268" y="28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5" name="Freeform 130">
                <a:extLst>
                  <a:ext uri="{FF2B5EF4-FFF2-40B4-BE49-F238E27FC236}">
                    <a16:creationId xmlns="" xmlns:a16="http://schemas.microsoft.com/office/drawing/2014/main" id="{B2DD4582-5603-D944-AAC2-06796148B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4788" y="4162425"/>
                <a:ext cx="104775" cy="104775"/>
              </a:xfrm>
              <a:custGeom>
                <a:avLst/>
                <a:gdLst>
                  <a:gd name="T0" fmla="*/ 0 w 289"/>
                  <a:gd name="T1" fmla="*/ 1450 h 289"/>
                  <a:gd name="T2" fmla="*/ 0 w 289"/>
                  <a:gd name="T3" fmla="*/ 1450 h 289"/>
                  <a:gd name="T4" fmla="*/ 363 w 289"/>
                  <a:gd name="T5" fmla="*/ 1088 h 289"/>
                  <a:gd name="T6" fmla="*/ 363 w 289"/>
                  <a:gd name="T7" fmla="*/ 1088 h 289"/>
                  <a:gd name="T8" fmla="*/ 725 w 289"/>
                  <a:gd name="T9" fmla="*/ 725 h 289"/>
                  <a:gd name="T10" fmla="*/ 725 w 289"/>
                  <a:gd name="T11" fmla="*/ 725 h 289"/>
                  <a:gd name="T12" fmla="*/ 1088 w 289"/>
                  <a:gd name="T13" fmla="*/ 725 h 289"/>
                  <a:gd name="T14" fmla="*/ 1088 w 289"/>
                  <a:gd name="T15" fmla="*/ 725 h 289"/>
                  <a:gd name="T16" fmla="*/ 1450 w 289"/>
                  <a:gd name="T17" fmla="*/ 725 h 289"/>
                  <a:gd name="T18" fmla="*/ 1450 w 289"/>
                  <a:gd name="T19" fmla="*/ 725 h 289"/>
                  <a:gd name="T20" fmla="*/ 1813 w 289"/>
                  <a:gd name="T21" fmla="*/ 725 h 289"/>
                  <a:gd name="T22" fmla="*/ 1813 w 289"/>
                  <a:gd name="T23" fmla="*/ 725 h 289"/>
                  <a:gd name="T24" fmla="*/ 2538 w 289"/>
                  <a:gd name="T25" fmla="*/ 363 h 289"/>
                  <a:gd name="T26" fmla="*/ 2538 w 289"/>
                  <a:gd name="T27" fmla="*/ 363 h 289"/>
                  <a:gd name="T28" fmla="*/ 2900 w 289"/>
                  <a:gd name="T29" fmla="*/ 363 h 289"/>
                  <a:gd name="T30" fmla="*/ 2900 w 289"/>
                  <a:gd name="T31" fmla="*/ 363 h 289"/>
                  <a:gd name="T32" fmla="*/ 3263 w 289"/>
                  <a:gd name="T33" fmla="*/ 0 h 289"/>
                  <a:gd name="T34" fmla="*/ 3263 w 289"/>
                  <a:gd name="T35" fmla="*/ 0 h 289"/>
                  <a:gd name="T36" fmla="*/ 3625 w 289"/>
                  <a:gd name="T37" fmla="*/ 0 h 289"/>
                  <a:gd name="T38" fmla="*/ 3625 w 289"/>
                  <a:gd name="T39" fmla="*/ 0 h 289"/>
                  <a:gd name="T40" fmla="*/ 3988 w 289"/>
                  <a:gd name="T41" fmla="*/ 0 h 289"/>
                  <a:gd name="T42" fmla="*/ 3988 w 289"/>
                  <a:gd name="T43" fmla="*/ 0 h 289"/>
                  <a:gd name="T44" fmla="*/ 83385 w 289"/>
                  <a:gd name="T45" fmla="*/ 34804 h 289"/>
                  <a:gd name="T46" fmla="*/ 83385 w 289"/>
                  <a:gd name="T47" fmla="*/ 34804 h 289"/>
                  <a:gd name="T48" fmla="*/ 94261 w 289"/>
                  <a:gd name="T49" fmla="*/ 101512 h 289"/>
                  <a:gd name="T50" fmla="*/ 94261 w 289"/>
                  <a:gd name="T51" fmla="*/ 101512 h 289"/>
                  <a:gd name="T52" fmla="*/ 94261 w 289"/>
                  <a:gd name="T53" fmla="*/ 101875 h 289"/>
                  <a:gd name="T54" fmla="*/ 94261 w 289"/>
                  <a:gd name="T55" fmla="*/ 101875 h 289"/>
                  <a:gd name="T56" fmla="*/ 94261 w 289"/>
                  <a:gd name="T57" fmla="*/ 101875 h 289"/>
                  <a:gd name="T58" fmla="*/ 94261 w 289"/>
                  <a:gd name="T59" fmla="*/ 101875 h 289"/>
                  <a:gd name="T60" fmla="*/ 94261 w 289"/>
                  <a:gd name="T61" fmla="*/ 101875 h 289"/>
                  <a:gd name="T62" fmla="*/ 94261 w 289"/>
                  <a:gd name="T63" fmla="*/ 101875 h 289"/>
                  <a:gd name="T64" fmla="*/ 93536 w 289"/>
                  <a:gd name="T65" fmla="*/ 103325 h 289"/>
                  <a:gd name="T66" fmla="*/ 93536 w 289"/>
                  <a:gd name="T67" fmla="*/ 103325 h 289"/>
                  <a:gd name="T68" fmla="*/ 93536 w 289"/>
                  <a:gd name="T69" fmla="*/ 103325 h 289"/>
                  <a:gd name="T70" fmla="*/ 93536 w 289"/>
                  <a:gd name="T71" fmla="*/ 103325 h 289"/>
                  <a:gd name="T72" fmla="*/ 92449 w 289"/>
                  <a:gd name="T73" fmla="*/ 104412 h 289"/>
                  <a:gd name="T74" fmla="*/ 0 w 289"/>
                  <a:gd name="T75" fmla="*/ 1450 h 2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89" h="289">
                    <a:moveTo>
                      <a:pt x="0" y="4"/>
                    </a:moveTo>
                    <a:lnTo>
                      <a:pt x="0" y="4"/>
                    </a:ln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5" y="2"/>
                    </a:lnTo>
                    <a:cubicBezTo>
                      <a:pt x="5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1"/>
                      <a:pt x="8" y="1"/>
                      <a:pt x="9" y="0"/>
                    </a:cubicBezTo>
                    <a:lnTo>
                      <a:pt x="10" y="0"/>
                    </a:lnTo>
                    <a:cubicBezTo>
                      <a:pt x="11" y="0"/>
                      <a:pt x="11" y="0"/>
                      <a:pt x="11" y="0"/>
                    </a:cubicBezTo>
                    <a:cubicBezTo>
                      <a:pt x="114" y="6"/>
                      <a:pt x="189" y="37"/>
                      <a:pt x="230" y="96"/>
                    </a:cubicBezTo>
                    <a:cubicBezTo>
                      <a:pt x="288" y="176"/>
                      <a:pt x="261" y="276"/>
                      <a:pt x="260" y="280"/>
                    </a:cubicBezTo>
                    <a:lnTo>
                      <a:pt x="260" y="281"/>
                    </a:lnTo>
                    <a:cubicBezTo>
                      <a:pt x="260" y="282"/>
                      <a:pt x="259" y="283"/>
                      <a:pt x="258" y="285"/>
                    </a:cubicBezTo>
                    <a:cubicBezTo>
                      <a:pt x="257" y="286"/>
                      <a:pt x="256" y="288"/>
                      <a:pt x="255" y="288"/>
                    </a:cubicBezTo>
                    <a:lnTo>
                      <a:pt x="0" y="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6" name="Freeform 131">
                <a:extLst>
                  <a:ext uri="{FF2B5EF4-FFF2-40B4-BE49-F238E27FC236}">
                    <a16:creationId xmlns="" xmlns:a16="http://schemas.microsoft.com/office/drawing/2014/main" id="{F6FE9AF7-6824-2642-B4B5-CA69F98F1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2088" y="4351338"/>
                <a:ext cx="136525" cy="50800"/>
              </a:xfrm>
              <a:custGeom>
                <a:avLst/>
                <a:gdLst>
                  <a:gd name="T0" fmla="*/ 136166 w 380"/>
                  <a:gd name="T1" fmla="*/ 17762 h 143"/>
                  <a:gd name="T2" fmla="*/ 136166 w 380"/>
                  <a:gd name="T3" fmla="*/ 17762 h 143"/>
                  <a:gd name="T4" fmla="*/ 136166 w 380"/>
                  <a:gd name="T5" fmla="*/ 19183 h 143"/>
                  <a:gd name="T6" fmla="*/ 136166 w 380"/>
                  <a:gd name="T7" fmla="*/ 19183 h 143"/>
                  <a:gd name="T8" fmla="*/ 135806 w 380"/>
                  <a:gd name="T9" fmla="*/ 19183 h 143"/>
                  <a:gd name="T10" fmla="*/ 135806 w 380"/>
                  <a:gd name="T11" fmla="*/ 19183 h 143"/>
                  <a:gd name="T12" fmla="*/ 135088 w 380"/>
                  <a:gd name="T13" fmla="*/ 20604 h 143"/>
                  <a:gd name="T14" fmla="*/ 135088 w 380"/>
                  <a:gd name="T15" fmla="*/ 20604 h 143"/>
                  <a:gd name="T16" fmla="*/ 135088 w 380"/>
                  <a:gd name="T17" fmla="*/ 20959 h 143"/>
                  <a:gd name="T18" fmla="*/ 135088 w 380"/>
                  <a:gd name="T19" fmla="*/ 20959 h 143"/>
                  <a:gd name="T20" fmla="*/ 135088 w 380"/>
                  <a:gd name="T21" fmla="*/ 20959 h 143"/>
                  <a:gd name="T22" fmla="*/ 135088 w 380"/>
                  <a:gd name="T23" fmla="*/ 20959 h 143"/>
                  <a:gd name="T24" fmla="*/ 135088 w 380"/>
                  <a:gd name="T25" fmla="*/ 20959 h 143"/>
                  <a:gd name="T26" fmla="*/ 135088 w 380"/>
                  <a:gd name="T27" fmla="*/ 20959 h 143"/>
                  <a:gd name="T28" fmla="*/ 74370 w 380"/>
                  <a:gd name="T29" fmla="*/ 49734 h 143"/>
                  <a:gd name="T30" fmla="*/ 74370 w 380"/>
                  <a:gd name="T31" fmla="*/ 49734 h 143"/>
                  <a:gd name="T32" fmla="*/ 1437 w 380"/>
                  <a:gd name="T33" fmla="*/ 5329 h 143"/>
                  <a:gd name="T34" fmla="*/ 1437 w 380"/>
                  <a:gd name="T35" fmla="*/ 5329 h 143"/>
                  <a:gd name="T36" fmla="*/ 1078 w 380"/>
                  <a:gd name="T37" fmla="*/ 4973 h 143"/>
                  <a:gd name="T38" fmla="*/ 1078 w 380"/>
                  <a:gd name="T39" fmla="*/ 4973 h 143"/>
                  <a:gd name="T40" fmla="*/ 1078 w 380"/>
                  <a:gd name="T41" fmla="*/ 4618 h 143"/>
                  <a:gd name="T42" fmla="*/ 1078 w 380"/>
                  <a:gd name="T43" fmla="*/ 4618 h 143"/>
                  <a:gd name="T44" fmla="*/ 719 w 380"/>
                  <a:gd name="T45" fmla="*/ 4263 h 143"/>
                  <a:gd name="T46" fmla="*/ 719 w 380"/>
                  <a:gd name="T47" fmla="*/ 4263 h 143"/>
                  <a:gd name="T48" fmla="*/ 359 w 380"/>
                  <a:gd name="T49" fmla="*/ 3908 h 143"/>
                  <a:gd name="T50" fmla="*/ 359 w 380"/>
                  <a:gd name="T51" fmla="*/ 3908 h 143"/>
                  <a:gd name="T52" fmla="*/ 359 w 380"/>
                  <a:gd name="T53" fmla="*/ 3552 h 143"/>
                  <a:gd name="T54" fmla="*/ 359 w 380"/>
                  <a:gd name="T55" fmla="*/ 3552 h 143"/>
                  <a:gd name="T56" fmla="*/ 0 w 380"/>
                  <a:gd name="T57" fmla="*/ 3197 h 143"/>
                  <a:gd name="T58" fmla="*/ 0 w 380"/>
                  <a:gd name="T59" fmla="*/ 3197 h 143"/>
                  <a:gd name="T60" fmla="*/ 0 w 380"/>
                  <a:gd name="T61" fmla="*/ 3197 h 143"/>
                  <a:gd name="T62" fmla="*/ 0 w 380"/>
                  <a:gd name="T63" fmla="*/ 3197 h 143"/>
                  <a:gd name="T64" fmla="*/ 0 w 380"/>
                  <a:gd name="T65" fmla="*/ 2487 h 143"/>
                  <a:gd name="T66" fmla="*/ 0 w 380"/>
                  <a:gd name="T67" fmla="*/ 2487 h 143"/>
                  <a:gd name="T68" fmla="*/ 0 w 380"/>
                  <a:gd name="T69" fmla="*/ 2131 h 143"/>
                  <a:gd name="T70" fmla="*/ 0 w 380"/>
                  <a:gd name="T71" fmla="*/ 2131 h 143"/>
                  <a:gd name="T72" fmla="*/ 0 w 380"/>
                  <a:gd name="T73" fmla="*/ 1421 h 143"/>
                  <a:gd name="T74" fmla="*/ 0 w 380"/>
                  <a:gd name="T75" fmla="*/ 1421 h 143"/>
                  <a:gd name="T76" fmla="*/ 0 w 380"/>
                  <a:gd name="T77" fmla="*/ 1066 h 143"/>
                  <a:gd name="T78" fmla="*/ 0 w 380"/>
                  <a:gd name="T79" fmla="*/ 1066 h 143"/>
                  <a:gd name="T80" fmla="*/ 0 w 380"/>
                  <a:gd name="T81" fmla="*/ 710 h 143"/>
                  <a:gd name="T82" fmla="*/ 0 w 380"/>
                  <a:gd name="T83" fmla="*/ 710 h 143"/>
                  <a:gd name="T84" fmla="*/ 0 w 380"/>
                  <a:gd name="T85" fmla="*/ 355 h 143"/>
                  <a:gd name="T86" fmla="*/ 0 w 380"/>
                  <a:gd name="T87" fmla="*/ 355 h 143"/>
                  <a:gd name="T88" fmla="*/ 0 w 380"/>
                  <a:gd name="T89" fmla="*/ 0 h 143"/>
                  <a:gd name="T90" fmla="*/ 136166 w 380"/>
                  <a:gd name="T91" fmla="*/ 17762 h 1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0" h="143">
                    <a:moveTo>
                      <a:pt x="379" y="50"/>
                    </a:moveTo>
                    <a:lnTo>
                      <a:pt x="379" y="50"/>
                    </a:lnTo>
                    <a:cubicBezTo>
                      <a:pt x="379" y="52"/>
                      <a:pt x="379" y="53"/>
                      <a:pt x="379" y="54"/>
                    </a:cubicBezTo>
                    <a:lnTo>
                      <a:pt x="378" y="54"/>
                    </a:lnTo>
                    <a:cubicBezTo>
                      <a:pt x="378" y="55"/>
                      <a:pt x="377" y="57"/>
                      <a:pt x="376" y="58"/>
                    </a:cubicBezTo>
                    <a:lnTo>
                      <a:pt x="376" y="59"/>
                    </a:lnTo>
                    <a:cubicBezTo>
                      <a:pt x="372" y="63"/>
                      <a:pt x="306" y="142"/>
                      <a:pt x="207" y="140"/>
                    </a:cubicBezTo>
                    <a:cubicBezTo>
                      <a:pt x="135" y="140"/>
                      <a:pt x="67" y="97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1" y="12"/>
                      <a:pt x="1" y="12"/>
                      <a:pt x="1" y="11"/>
                    </a:cubicBezTo>
                    <a:lnTo>
                      <a:pt x="1" y="10"/>
                    </a:lnTo>
                    <a:lnTo>
                      <a:pt x="0" y="9"/>
                    </a:lnTo>
                    <a:cubicBezTo>
                      <a:pt x="0" y="8"/>
                      <a:pt x="0" y="7"/>
                      <a:pt x="0" y="7"/>
                    </a:cubicBezTo>
                    <a:lnTo>
                      <a:pt x="0" y="6"/>
                    </a:ln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79" y="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7" name="Freeform 132">
                <a:extLst>
                  <a:ext uri="{FF2B5EF4-FFF2-40B4-BE49-F238E27FC236}">
                    <a16:creationId xmlns="" xmlns:a16="http://schemas.microsoft.com/office/drawing/2014/main" id="{A15AFF69-9A8D-964B-BD0B-8390D3E31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2088" y="4316413"/>
                <a:ext cx="136525" cy="53975"/>
              </a:xfrm>
              <a:custGeom>
                <a:avLst/>
                <a:gdLst>
                  <a:gd name="T0" fmla="*/ 0 w 381"/>
                  <a:gd name="T1" fmla="*/ 35376 h 148"/>
                  <a:gd name="T2" fmla="*/ 0 w 381"/>
                  <a:gd name="T3" fmla="*/ 35376 h 148"/>
                  <a:gd name="T4" fmla="*/ 358 w 381"/>
                  <a:gd name="T5" fmla="*/ 35011 h 148"/>
                  <a:gd name="T6" fmla="*/ 358 w 381"/>
                  <a:gd name="T7" fmla="*/ 35011 h 148"/>
                  <a:gd name="T8" fmla="*/ 358 w 381"/>
                  <a:gd name="T9" fmla="*/ 34281 h 148"/>
                  <a:gd name="T10" fmla="*/ 358 w 381"/>
                  <a:gd name="T11" fmla="*/ 34281 h 148"/>
                  <a:gd name="T12" fmla="*/ 717 w 381"/>
                  <a:gd name="T13" fmla="*/ 33917 h 148"/>
                  <a:gd name="T14" fmla="*/ 717 w 381"/>
                  <a:gd name="T15" fmla="*/ 33917 h 148"/>
                  <a:gd name="T16" fmla="*/ 717 w 381"/>
                  <a:gd name="T17" fmla="*/ 33917 h 148"/>
                  <a:gd name="T18" fmla="*/ 717 w 381"/>
                  <a:gd name="T19" fmla="*/ 33917 h 148"/>
                  <a:gd name="T20" fmla="*/ 1075 w 381"/>
                  <a:gd name="T21" fmla="*/ 33552 h 148"/>
                  <a:gd name="T22" fmla="*/ 1075 w 381"/>
                  <a:gd name="T23" fmla="*/ 33552 h 148"/>
                  <a:gd name="T24" fmla="*/ 1075 w 381"/>
                  <a:gd name="T25" fmla="*/ 33187 h 148"/>
                  <a:gd name="T26" fmla="*/ 1075 w 381"/>
                  <a:gd name="T27" fmla="*/ 33187 h 148"/>
                  <a:gd name="T28" fmla="*/ 1433 w 381"/>
                  <a:gd name="T29" fmla="*/ 32823 h 148"/>
                  <a:gd name="T30" fmla="*/ 1433 w 381"/>
                  <a:gd name="T31" fmla="*/ 32823 h 148"/>
                  <a:gd name="T32" fmla="*/ 1792 w 381"/>
                  <a:gd name="T33" fmla="*/ 32458 h 148"/>
                  <a:gd name="T34" fmla="*/ 1792 w 381"/>
                  <a:gd name="T35" fmla="*/ 32458 h 148"/>
                  <a:gd name="T36" fmla="*/ 2150 w 381"/>
                  <a:gd name="T37" fmla="*/ 32093 h 148"/>
                  <a:gd name="T38" fmla="*/ 2150 w 381"/>
                  <a:gd name="T39" fmla="*/ 32093 h 148"/>
                  <a:gd name="T40" fmla="*/ 2508 w 381"/>
                  <a:gd name="T41" fmla="*/ 32093 h 148"/>
                  <a:gd name="T42" fmla="*/ 2508 w 381"/>
                  <a:gd name="T43" fmla="*/ 32093 h 148"/>
                  <a:gd name="T44" fmla="*/ 84208 w 381"/>
                  <a:gd name="T45" fmla="*/ 6200 h 148"/>
                  <a:gd name="T46" fmla="*/ 84208 w 381"/>
                  <a:gd name="T47" fmla="*/ 6200 h 148"/>
                  <a:gd name="T48" fmla="*/ 135450 w 381"/>
                  <a:gd name="T49" fmla="*/ 49963 h 148"/>
                  <a:gd name="T50" fmla="*/ 135450 w 381"/>
                  <a:gd name="T51" fmla="*/ 49963 h 148"/>
                  <a:gd name="T52" fmla="*/ 135450 w 381"/>
                  <a:gd name="T53" fmla="*/ 50328 h 148"/>
                  <a:gd name="T54" fmla="*/ 135450 w 381"/>
                  <a:gd name="T55" fmla="*/ 50328 h 148"/>
                  <a:gd name="T56" fmla="*/ 135808 w 381"/>
                  <a:gd name="T57" fmla="*/ 50693 h 148"/>
                  <a:gd name="T58" fmla="*/ 135808 w 381"/>
                  <a:gd name="T59" fmla="*/ 50693 h 148"/>
                  <a:gd name="T60" fmla="*/ 135808 w 381"/>
                  <a:gd name="T61" fmla="*/ 50693 h 148"/>
                  <a:gd name="T62" fmla="*/ 135808 w 381"/>
                  <a:gd name="T63" fmla="*/ 50693 h 148"/>
                  <a:gd name="T64" fmla="*/ 135808 w 381"/>
                  <a:gd name="T65" fmla="*/ 51787 h 148"/>
                  <a:gd name="T66" fmla="*/ 135808 w 381"/>
                  <a:gd name="T67" fmla="*/ 51787 h 148"/>
                  <a:gd name="T68" fmla="*/ 135808 w 381"/>
                  <a:gd name="T69" fmla="*/ 52152 h 148"/>
                  <a:gd name="T70" fmla="*/ 135808 w 381"/>
                  <a:gd name="T71" fmla="*/ 52152 h 148"/>
                  <a:gd name="T72" fmla="*/ 135808 w 381"/>
                  <a:gd name="T73" fmla="*/ 53610 h 148"/>
                  <a:gd name="T74" fmla="*/ 0 w 381"/>
                  <a:gd name="T75" fmla="*/ 35376 h 1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81" h="148">
                    <a:moveTo>
                      <a:pt x="0" y="97"/>
                    </a:moveTo>
                    <a:lnTo>
                      <a:pt x="0" y="97"/>
                    </a:ln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1" y="94"/>
                      <a:pt x="1" y="94"/>
                    </a:cubicBezTo>
                    <a:lnTo>
                      <a:pt x="2" y="93"/>
                    </a:lnTo>
                    <a:cubicBezTo>
                      <a:pt x="3" y="92"/>
                      <a:pt x="3" y="92"/>
                      <a:pt x="3" y="92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4" y="90"/>
                      <a:pt x="4" y="90"/>
                      <a:pt x="4" y="90"/>
                    </a:cubicBezTo>
                    <a:lnTo>
                      <a:pt x="5" y="89"/>
                    </a:lnTo>
                    <a:cubicBezTo>
                      <a:pt x="5" y="89"/>
                      <a:pt x="5" y="88"/>
                      <a:pt x="6" y="88"/>
                    </a:cubicBezTo>
                    <a:lnTo>
                      <a:pt x="7" y="88"/>
                    </a:lnTo>
                    <a:cubicBezTo>
                      <a:pt x="89" y="24"/>
                      <a:pt x="166" y="0"/>
                      <a:pt x="235" y="17"/>
                    </a:cubicBezTo>
                    <a:cubicBezTo>
                      <a:pt x="331" y="40"/>
                      <a:pt x="376" y="133"/>
                      <a:pt x="378" y="137"/>
                    </a:cubicBezTo>
                    <a:cubicBezTo>
                      <a:pt x="378" y="138"/>
                      <a:pt x="378" y="138"/>
                      <a:pt x="378" y="138"/>
                    </a:cubicBezTo>
                    <a:cubicBezTo>
                      <a:pt x="378" y="139"/>
                      <a:pt x="378" y="139"/>
                      <a:pt x="379" y="139"/>
                    </a:cubicBezTo>
                    <a:cubicBezTo>
                      <a:pt x="379" y="140"/>
                      <a:pt x="379" y="141"/>
                      <a:pt x="379" y="142"/>
                    </a:cubicBezTo>
                    <a:lnTo>
                      <a:pt x="379" y="143"/>
                    </a:lnTo>
                    <a:cubicBezTo>
                      <a:pt x="380" y="144"/>
                      <a:pt x="380" y="146"/>
                      <a:pt x="379" y="147"/>
                    </a:cubicBezTo>
                    <a:lnTo>
                      <a:pt x="0" y="9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8" name="Freeform 133">
                <a:extLst>
                  <a:ext uri="{FF2B5EF4-FFF2-40B4-BE49-F238E27FC236}">
                    <a16:creationId xmlns="" xmlns:a16="http://schemas.microsoft.com/office/drawing/2014/main" id="{FCD5C576-F49E-5F43-B398-E26CA679B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600" y="4503738"/>
                <a:ext cx="136525" cy="53975"/>
              </a:xfrm>
              <a:custGeom>
                <a:avLst/>
                <a:gdLst>
                  <a:gd name="T0" fmla="*/ 136167 w 381"/>
                  <a:gd name="T1" fmla="*/ 0 h 148"/>
                  <a:gd name="T2" fmla="*/ 136167 w 381"/>
                  <a:gd name="T3" fmla="*/ 0 h 148"/>
                  <a:gd name="T4" fmla="*/ 136167 w 381"/>
                  <a:gd name="T5" fmla="*/ 1459 h 148"/>
                  <a:gd name="T6" fmla="*/ 136167 w 381"/>
                  <a:gd name="T7" fmla="*/ 1459 h 148"/>
                  <a:gd name="T8" fmla="*/ 136167 w 381"/>
                  <a:gd name="T9" fmla="*/ 1459 h 148"/>
                  <a:gd name="T10" fmla="*/ 136167 w 381"/>
                  <a:gd name="T11" fmla="*/ 1459 h 148"/>
                  <a:gd name="T12" fmla="*/ 135808 w 381"/>
                  <a:gd name="T13" fmla="*/ 2918 h 148"/>
                  <a:gd name="T14" fmla="*/ 135808 w 381"/>
                  <a:gd name="T15" fmla="*/ 2918 h 148"/>
                  <a:gd name="T16" fmla="*/ 135808 w 381"/>
                  <a:gd name="T17" fmla="*/ 3282 h 148"/>
                  <a:gd name="T18" fmla="*/ 135808 w 381"/>
                  <a:gd name="T19" fmla="*/ 3282 h 148"/>
                  <a:gd name="T20" fmla="*/ 135808 w 381"/>
                  <a:gd name="T21" fmla="*/ 3282 h 148"/>
                  <a:gd name="T22" fmla="*/ 135808 w 381"/>
                  <a:gd name="T23" fmla="*/ 3282 h 148"/>
                  <a:gd name="T24" fmla="*/ 135808 w 381"/>
                  <a:gd name="T25" fmla="*/ 3282 h 148"/>
                  <a:gd name="T26" fmla="*/ 135808 w 381"/>
                  <a:gd name="T27" fmla="*/ 3282 h 148"/>
                  <a:gd name="T28" fmla="*/ 84567 w 381"/>
                  <a:gd name="T29" fmla="*/ 47410 h 148"/>
                  <a:gd name="T30" fmla="*/ 84567 w 381"/>
                  <a:gd name="T31" fmla="*/ 47410 h 148"/>
                  <a:gd name="T32" fmla="*/ 2508 w 381"/>
                  <a:gd name="T33" fmla="*/ 21517 h 148"/>
                  <a:gd name="T34" fmla="*/ 2508 w 381"/>
                  <a:gd name="T35" fmla="*/ 21517 h 148"/>
                  <a:gd name="T36" fmla="*/ 2508 w 381"/>
                  <a:gd name="T37" fmla="*/ 21517 h 148"/>
                  <a:gd name="T38" fmla="*/ 2508 w 381"/>
                  <a:gd name="T39" fmla="*/ 21517 h 148"/>
                  <a:gd name="T40" fmla="*/ 2150 w 381"/>
                  <a:gd name="T41" fmla="*/ 21152 h 148"/>
                  <a:gd name="T42" fmla="*/ 2150 w 381"/>
                  <a:gd name="T43" fmla="*/ 21152 h 148"/>
                  <a:gd name="T44" fmla="*/ 1792 w 381"/>
                  <a:gd name="T45" fmla="*/ 20788 h 148"/>
                  <a:gd name="T46" fmla="*/ 1792 w 381"/>
                  <a:gd name="T47" fmla="*/ 20788 h 148"/>
                  <a:gd name="T48" fmla="*/ 1433 w 381"/>
                  <a:gd name="T49" fmla="*/ 20423 h 148"/>
                  <a:gd name="T50" fmla="*/ 1433 w 381"/>
                  <a:gd name="T51" fmla="*/ 20423 h 148"/>
                  <a:gd name="T52" fmla="*/ 1075 w 381"/>
                  <a:gd name="T53" fmla="*/ 20058 h 148"/>
                  <a:gd name="T54" fmla="*/ 1075 w 381"/>
                  <a:gd name="T55" fmla="*/ 20058 h 148"/>
                  <a:gd name="T56" fmla="*/ 1075 w 381"/>
                  <a:gd name="T57" fmla="*/ 19694 h 148"/>
                  <a:gd name="T58" fmla="*/ 1075 w 381"/>
                  <a:gd name="T59" fmla="*/ 19694 h 148"/>
                  <a:gd name="T60" fmla="*/ 1075 w 381"/>
                  <a:gd name="T61" fmla="*/ 19694 h 148"/>
                  <a:gd name="T62" fmla="*/ 1075 w 381"/>
                  <a:gd name="T63" fmla="*/ 19694 h 148"/>
                  <a:gd name="T64" fmla="*/ 717 w 381"/>
                  <a:gd name="T65" fmla="*/ 18964 h 148"/>
                  <a:gd name="T66" fmla="*/ 717 w 381"/>
                  <a:gd name="T67" fmla="*/ 18964 h 148"/>
                  <a:gd name="T68" fmla="*/ 717 w 381"/>
                  <a:gd name="T69" fmla="*/ 18964 h 148"/>
                  <a:gd name="T70" fmla="*/ 717 w 381"/>
                  <a:gd name="T71" fmla="*/ 18964 h 148"/>
                  <a:gd name="T72" fmla="*/ 358 w 381"/>
                  <a:gd name="T73" fmla="*/ 18235 h 148"/>
                  <a:gd name="T74" fmla="*/ 358 w 381"/>
                  <a:gd name="T75" fmla="*/ 18235 h 148"/>
                  <a:gd name="T76" fmla="*/ 358 w 381"/>
                  <a:gd name="T77" fmla="*/ 17870 h 148"/>
                  <a:gd name="T78" fmla="*/ 358 w 381"/>
                  <a:gd name="T79" fmla="*/ 17870 h 148"/>
                  <a:gd name="T80" fmla="*/ 358 w 381"/>
                  <a:gd name="T81" fmla="*/ 17505 h 148"/>
                  <a:gd name="T82" fmla="*/ 358 w 381"/>
                  <a:gd name="T83" fmla="*/ 17505 h 148"/>
                  <a:gd name="T84" fmla="*/ 0 w 381"/>
                  <a:gd name="T85" fmla="*/ 16776 h 148"/>
                  <a:gd name="T86" fmla="*/ 0 w 381"/>
                  <a:gd name="T87" fmla="*/ 16776 h 148"/>
                  <a:gd name="T88" fmla="*/ 0 w 381"/>
                  <a:gd name="T89" fmla="*/ 16411 h 148"/>
                  <a:gd name="T90" fmla="*/ 136167 w 381"/>
                  <a:gd name="T91" fmla="*/ 0 h 1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1" h="148">
                    <a:moveTo>
                      <a:pt x="380" y="0"/>
                    </a:moveTo>
                    <a:lnTo>
                      <a:pt x="380" y="0"/>
                    </a:lnTo>
                    <a:cubicBezTo>
                      <a:pt x="380" y="1"/>
                      <a:pt x="380" y="2"/>
                      <a:pt x="380" y="4"/>
                    </a:cubicBezTo>
                    <a:cubicBezTo>
                      <a:pt x="380" y="6"/>
                      <a:pt x="380" y="7"/>
                      <a:pt x="379" y="8"/>
                    </a:cubicBezTo>
                    <a:cubicBezTo>
                      <a:pt x="379" y="8"/>
                      <a:pt x="379" y="8"/>
                      <a:pt x="379" y="9"/>
                    </a:cubicBezTo>
                    <a:cubicBezTo>
                      <a:pt x="377" y="14"/>
                      <a:pt x="332" y="107"/>
                      <a:pt x="236" y="130"/>
                    </a:cubicBezTo>
                    <a:cubicBezTo>
                      <a:pt x="166" y="147"/>
                      <a:pt x="90" y="123"/>
                      <a:pt x="7" y="59"/>
                    </a:cubicBezTo>
                    <a:cubicBezTo>
                      <a:pt x="6" y="59"/>
                      <a:pt x="6" y="58"/>
                      <a:pt x="6" y="58"/>
                    </a:cubicBezTo>
                    <a:cubicBezTo>
                      <a:pt x="6" y="58"/>
                      <a:pt x="5" y="58"/>
                      <a:pt x="5" y="57"/>
                    </a:cubicBezTo>
                    <a:cubicBezTo>
                      <a:pt x="5" y="57"/>
                      <a:pt x="5" y="56"/>
                      <a:pt x="4" y="56"/>
                    </a:cubicBezTo>
                    <a:lnTo>
                      <a:pt x="3" y="55"/>
                    </a:lnTo>
                    <a:cubicBezTo>
                      <a:pt x="3" y="55"/>
                      <a:pt x="3" y="55"/>
                      <a:pt x="3" y="54"/>
                    </a:cubicBezTo>
                    <a:cubicBezTo>
                      <a:pt x="3" y="53"/>
                      <a:pt x="2" y="53"/>
                      <a:pt x="2" y="52"/>
                    </a:cubicBezTo>
                    <a:cubicBezTo>
                      <a:pt x="2" y="51"/>
                      <a:pt x="2" y="51"/>
                      <a:pt x="1" y="50"/>
                    </a:cubicBezTo>
                    <a:lnTo>
                      <a:pt x="1" y="49"/>
                    </a:lnTo>
                    <a:lnTo>
                      <a:pt x="1" y="48"/>
                    </a:lnTo>
                    <a:cubicBezTo>
                      <a:pt x="1" y="47"/>
                      <a:pt x="0" y="47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lnTo>
                      <a:pt x="38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9" name="Freeform 134">
                <a:extLst>
                  <a:ext uri="{FF2B5EF4-FFF2-40B4-BE49-F238E27FC236}">
                    <a16:creationId xmlns="" xmlns:a16="http://schemas.microsoft.com/office/drawing/2014/main" id="{8A6A7921-EC68-BA45-9B03-16A222BFD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600" y="4470400"/>
                <a:ext cx="136525" cy="49213"/>
              </a:xfrm>
              <a:custGeom>
                <a:avLst/>
                <a:gdLst>
                  <a:gd name="T0" fmla="*/ 0 w 381"/>
                  <a:gd name="T1" fmla="*/ 48856 h 138"/>
                  <a:gd name="T2" fmla="*/ 0 w 381"/>
                  <a:gd name="T3" fmla="*/ 48856 h 138"/>
                  <a:gd name="T4" fmla="*/ 358 w 381"/>
                  <a:gd name="T5" fmla="*/ 48143 h 138"/>
                  <a:gd name="T6" fmla="*/ 358 w 381"/>
                  <a:gd name="T7" fmla="*/ 48143 h 138"/>
                  <a:gd name="T8" fmla="*/ 358 w 381"/>
                  <a:gd name="T9" fmla="*/ 48143 h 138"/>
                  <a:gd name="T10" fmla="*/ 358 w 381"/>
                  <a:gd name="T11" fmla="*/ 48143 h 138"/>
                  <a:gd name="T12" fmla="*/ 358 w 381"/>
                  <a:gd name="T13" fmla="*/ 47430 h 138"/>
                  <a:gd name="T14" fmla="*/ 358 w 381"/>
                  <a:gd name="T15" fmla="*/ 47430 h 138"/>
                  <a:gd name="T16" fmla="*/ 358 w 381"/>
                  <a:gd name="T17" fmla="*/ 47430 h 138"/>
                  <a:gd name="T18" fmla="*/ 358 w 381"/>
                  <a:gd name="T19" fmla="*/ 47430 h 138"/>
                  <a:gd name="T20" fmla="*/ 717 w 381"/>
                  <a:gd name="T21" fmla="*/ 47073 h 138"/>
                  <a:gd name="T22" fmla="*/ 717 w 381"/>
                  <a:gd name="T23" fmla="*/ 47073 h 138"/>
                  <a:gd name="T24" fmla="*/ 717 w 381"/>
                  <a:gd name="T25" fmla="*/ 46717 h 138"/>
                  <a:gd name="T26" fmla="*/ 717 w 381"/>
                  <a:gd name="T27" fmla="*/ 46717 h 138"/>
                  <a:gd name="T28" fmla="*/ 1075 w 381"/>
                  <a:gd name="T29" fmla="*/ 46360 h 138"/>
                  <a:gd name="T30" fmla="*/ 1075 w 381"/>
                  <a:gd name="T31" fmla="*/ 46360 h 138"/>
                  <a:gd name="T32" fmla="*/ 1075 w 381"/>
                  <a:gd name="T33" fmla="*/ 45647 h 138"/>
                  <a:gd name="T34" fmla="*/ 1075 w 381"/>
                  <a:gd name="T35" fmla="*/ 45647 h 138"/>
                  <a:gd name="T36" fmla="*/ 1433 w 381"/>
                  <a:gd name="T37" fmla="*/ 45290 h 138"/>
                  <a:gd name="T38" fmla="*/ 1433 w 381"/>
                  <a:gd name="T39" fmla="*/ 45290 h 138"/>
                  <a:gd name="T40" fmla="*/ 1792 w 381"/>
                  <a:gd name="T41" fmla="*/ 45290 h 138"/>
                  <a:gd name="T42" fmla="*/ 1792 w 381"/>
                  <a:gd name="T43" fmla="*/ 45290 h 138"/>
                  <a:gd name="T44" fmla="*/ 74533 w 381"/>
                  <a:gd name="T45" fmla="*/ 713 h 138"/>
                  <a:gd name="T46" fmla="*/ 74533 w 381"/>
                  <a:gd name="T47" fmla="*/ 713 h 138"/>
                  <a:gd name="T48" fmla="*/ 134733 w 381"/>
                  <a:gd name="T49" fmla="*/ 29599 h 138"/>
                  <a:gd name="T50" fmla="*/ 134733 w 381"/>
                  <a:gd name="T51" fmla="*/ 29599 h 138"/>
                  <a:gd name="T52" fmla="*/ 135092 w 381"/>
                  <a:gd name="T53" fmla="*/ 29599 h 138"/>
                  <a:gd name="T54" fmla="*/ 135092 w 381"/>
                  <a:gd name="T55" fmla="*/ 29599 h 138"/>
                  <a:gd name="T56" fmla="*/ 135092 w 381"/>
                  <a:gd name="T57" fmla="*/ 29956 h 138"/>
                  <a:gd name="T58" fmla="*/ 135092 w 381"/>
                  <a:gd name="T59" fmla="*/ 29956 h 138"/>
                  <a:gd name="T60" fmla="*/ 135092 w 381"/>
                  <a:gd name="T61" fmla="*/ 29956 h 138"/>
                  <a:gd name="T62" fmla="*/ 135092 w 381"/>
                  <a:gd name="T63" fmla="*/ 29956 h 138"/>
                  <a:gd name="T64" fmla="*/ 135808 w 381"/>
                  <a:gd name="T65" fmla="*/ 31026 h 138"/>
                  <a:gd name="T66" fmla="*/ 135808 w 381"/>
                  <a:gd name="T67" fmla="*/ 31026 h 138"/>
                  <a:gd name="T68" fmla="*/ 135808 w 381"/>
                  <a:gd name="T69" fmla="*/ 31382 h 138"/>
                  <a:gd name="T70" fmla="*/ 135808 w 381"/>
                  <a:gd name="T71" fmla="*/ 31382 h 138"/>
                  <a:gd name="T72" fmla="*/ 136167 w 381"/>
                  <a:gd name="T73" fmla="*/ 32809 h 138"/>
                  <a:gd name="T74" fmla="*/ 0 w 381"/>
                  <a:gd name="T75" fmla="*/ 48856 h 1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81" h="138">
                    <a:moveTo>
                      <a:pt x="0" y="137"/>
                    </a:moveTo>
                    <a:lnTo>
                      <a:pt x="0" y="137"/>
                    </a:lnTo>
                    <a:cubicBezTo>
                      <a:pt x="0" y="137"/>
                      <a:pt x="0" y="136"/>
                      <a:pt x="1" y="135"/>
                    </a:cubicBezTo>
                    <a:cubicBezTo>
                      <a:pt x="1" y="134"/>
                      <a:pt x="1" y="134"/>
                      <a:pt x="1" y="133"/>
                    </a:cubicBezTo>
                    <a:cubicBezTo>
                      <a:pt x="2" y="133"/>
                      <a:pt x="2" y="133"/>
                      <a:pt x="2" y="132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2" y="130"/>
                      <a:pt x="2" y="130"/>
                      <a:pt x="3" y="130"/>
                    </a:cubicBezTo>
                    <a:cubicBezTo>
                      <a:pt x="3" y="129"/>
                      <a:pt x="3" y="129"/>
                      <a:pt x="3" y="128"/>
                    </a:cubicBezTo>
                    <a:cubicBezTo>
                      <a:pt x="3" y="128"/>
                      <a:pt x="4" y="128"/>
                      <a:pt x="4" y="127"/>
                    </a:cubicBezTo>
                    <a:cubicBezTo>
                      <a:pt x="4" y="127"/>
                      <a:pt x="4" y="127"/>
                      <a:pt x="5" y="127"/>
                    </a:cubicBezTo>
                    <a:cubicBezTo>
                      <a:pt x="68" y="44"/>
                      <a:pt x="137" y="2"/>
                      <a:pt x="208" y="2"/>
                    </a:cubicBezTo>
                    <a:cubicBezTo>
                      <a:pt x="307" y="0"/>
                      <a:pt x="373" y="79"/>
                      <a:pt x="376" y="83"/>
                    </a:cubicBezTo>
                    <a:cubicBezTo>
                      <a:pt x="376" y="83"/>
                      <a:pt x="376" y="83"/>
                      <a:pt x="377" y="83"/>
                    </a:cubicBezTo>
                    <a:cubicBezTo>
                      <a:pt x="377" y="83"/>
                      <a:pt x="377" y="83"/>
                      <a:pt x="377" y="84"/>
                    </a:cubicBezTo>
                    <a:cubicBezTo>
                      <a:pt x="378" y="85"/>
                      <a:pt x="379" y="86"/>
                      <a:pt x="379" y="87"/>
                    </a:cubicBezTo>
                    <a:cubicBezTo>
                      <a:pt x="379" y="87"/>
                      <a:pt x="379" y="87"/>
                      <a:pt x="379" y="88"/>
                    </a:cubicBezTo>
                    <a:cubicBezTo>
                      <a:pt x="380" y="89"/>
                      <a:pt x="380" y="90"/>
                      <a:pt x="380" y="92"/>
                    </a:cubicBezTo>
                    <a:lnTo>
                      <a:pt x="0" y="13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70" name="Freeform 135">
                <a:extLst>
                  <a:ext uri="{FF2B5EF4-FFF2-40B4-BE49-F238E27FC236}">
                    <a16:creationId xmlns="" xmlns:a16="http://schemas.microsoft.com/office/drawing/2014/main" id="{99E4B87D-6699-D943-AA0D-DCF026650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650" y="4156075"/>
                <a:ext cx="95250" cy="115888"/>
              </a:xfrm>
              <a:custGeom>
                <a:avLst/>
                <a:gdLst>
                  <a:gd name="T0" fmla="*/ 17972 w 265"/>
                  <a:gd name="T1" fmla="*/ 115529 h 323"/>
                  <a:gd name="T2" fmla="*/ 17972 w 265"/>
                  <a:gd name="T3" fmla="*/ 115529 h 323"/>
                  <a:gd name="T4" fmla="*/ 16893 w 265"/>
                  <a:gd name="T5" fmla="*/ 114453 h 323"/>
                  <a:gd name="T6" fmla="*/ 16893 w 265"/>
                  <a:gd name="T7" fmla="*/ 114453 h 323"/>
                  <a:gd name="T8" fmla="*/ 16534 w 265"/>
                  <a:gd name="T9" fmla="*/ 114453 h 323"/>
                  <a:gd name="T10" fmla="*/ 16534 w 265"/>
                  <a:gd name="T11" fmla="*/ 114453 h 323"/>
                  <a:gd name="T12" fmla="*/ 15815 w 265"/>
                  <a:gd name="T13" fmla="*/ 113018 h 323"/>
                  <a:gd name="T14" fmla="*/ 15815 w 265"/>
                  <a:gd name="T15" fmla="*/ 113018 h 323"/>
                  <a:gd name="T16" fmla="*/ 15815 w 265"/>
                  <a:gd name="T17" fmla="*/ 113018 h 323"/>
                  <a:gd name="T18" fmla="*/ 15815 w 265"/>
                  <a:gd name="T19" fmla="*/ 113018 h 323"/>
                  <a:gd name="T20" fmla="*/ 15815 w 265"/>
                  <a:gd name="T21" fmla="*/ 113018 h 323"/>
                  <a:gd name="T22" fmla="*/ 15815 w 265"/>
                  <a:gd name="T23" fmla="*/ 113018 h 323"/>
                  <a:gd name="T24" fmla="*/ 15815 w 265"/>
                  <a:gd name="T25" fmla="*/ 112659 h 323"/>
                  <a:gd name="T26" fmla="*/ 15815 w 265"/>
                  <a:gd name="T27" fmla="*/ 112659 h 323"/>
                  <a:gd name="T28" fmla="*/ 16534 w 265"/>
                  <a:gd name="T29" fmla="*/ 45566 h 323"/>
                  <a:gd name="T30" fmla="*/ 16534 w 265"/>
                  <a:gd name="T31" fmla="*/ 45566 h 323"/>
                  <a:gd name="T32" fmla="*/ 89499 w 265"/>
                  <a:gd name="T33" fmla="*/ 359 h 323"/>
                  <a:gd name="T34" fmla="*/ 89499 w 265"/>
                  <a:gd name="T35" fmla="*/ 359 h 323"/>
                  <a:gd name="T36" fmla="*/ 89858 w 265"/>
                  <a:gd name="T37" fmla="*/ 359 h 323"/>
                  <a:gd name="T38" fmla="*/ 89858 w 265"/>
                  <a:gd name="T39" fmla="*/ 359 h 323"/>
                  <a:gd name="T40" fmla="*/ 90218 w 265"/>
                  <a:gd name="T41" fmla="*/ 0 h 323"/>
                  <a:gd name="T42" fmla="*/ 90218 w 265"/>
                  <a:gd name="T43" fmla="*/ 0 h 323"/>
                  <a:gd name="T44" fmla="*/ 90577 w 265"/>
                  <a:gd name="T45" fmla="*/ 0 h 323"/>
                  <a:gd name="T46" fmla="*/ 90577 w 265"/>
                  <a:gd name="T47" fmla="*/ 0 h 323"/>
                  <a:gd name="T48" fmla="*/ 90937 w 265"/>
                  <a:gd name="T49" fmla="*/ 0 h 323"/>
                  <a:gd name="T50" fmla="*/ 90937 w 265"/>
                  <a:gd name="T51" fmla="*/ 0 h 323"/>
                  <a:gd name="T52" fmla="*/ 91656 w 265"/>
                  <a:gd name="T53" fmla="*/ 359 h 323"/>
                  <a:gd name="T54" fmla="*/ 91656 w 265"/>
                  <a:gd name="T55" fmla="*/ 359 h 323"/>
                  <a:gd name="T56" fmla="*/ 92015 w 265"/>
                  <a:gd name="T57" fmla="*/ 359 h 323"/>
                  <a:gd name="T58" fmla="*/ 92015 w 265"/>
                  <a:gd name="T59" fmla="*/ 359 h 323"/>
                  <a:gd name="T60" fmla="*/ 92015 w 265"/>
                  <a:gd name="T61" fmla="*/ 359 h 323"/>
                  <a:gd name="T62" fmla="*/ 92015 w 265"/>
                  <a:gd name="T63" fmla="*/ 359 h 323"/>
                  <a:gd name="T64" fmla="*/ 92375 w 265"/>
                  <a:gd name="T65" fmla="*/ 718 h 323"/>
                  <a:gd name="T66" fmla="*/ 92375 w 265"/>
                  <a:gd name="T67" fmla="*/ 718 h 323"/>
                  <a:gd name="T68" fmla="*/ 93093 w 265"/>
                  <a:gd name="T69" fmla="*/ 718 h 323"/>
                  <a:gd name="T70" fmla="*/ 93093 w 265"/>
                  <a:gd name="T71" fmla="*/ 718 h 323"/>
                  <a:gd name="T72" fmla="*/ 93453 w 265"/>
                  <a:gd name="T73" fmla="*/ 718 h 323"/>
                  <a:gd name="T74" fmla="*/ 93453 w 265"/>
                  <a:gd name="T75" fmla="*/ 718 h 323"/>
                  <a:gd name="T76" fmla="*/ 93812 w 265"/>
                  <a:gd name="T77" fmla="*/ 1076 h 323"/>
                  <a:gd name="T78" fmla="*/ 93812 w 265"/>
                  <a:gd name="T79" fmla="*/ 1076 h 323"/>
                  <a:gd name="T80" fmla="*/ 94172 w 265"/>
                  <a:gd name="T81" fmla="*/ 1076 h 323"/>
                  <a:gd name="T82" fmla="*/ 94172 w 265"/>
                  <a:gd name="T83" fmla="*/ 1076 h 323"/>
                  <a:gd name="T84" fmla="*/ 94531 w 265"/>
                  <a:gd name="T85" fmla="*/ 1794 h 323"/>
                  <a:gd name="T86" fmla="*/ 94531 w 265"/>
                  <a:gd name="T87" fmla="*/ 1794 h 323"/>
                  <a:gd name="T88" fmla="*/ 94891 w 265"/>
                  <a:gd name="T89" fmla="*/ 1794 h 323"/>
                  <a:gd name="T90" fmla="*/ 17972 w 265"/>
                  <a:gd name="T91" fmla="*/ 115529 h 32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65" h="323">
                    <a:moveTo>
                      <a:pt x="50" y="322"/>
                    </a:moveTo>
                    <a:lnTo>
                      <a:pt x="50" y="322"/>
                    </a:lnTo>
                    <a:cubicBezTo>
                      <a:pt x="49" y="321"/>
                      <a:pt x="48" y="320"/>
                      <a:pt x="47" y="319"/>
                    </a:cubicBezTo>
                    <a:cubicBezTo>
                      <a:pt x="46" y="319"/>
                      <a:pt x="46" y="319"/>
                      <a:pt x="46" y="319"/>
                    </a:cubicBezTo>
                    <a:cubicBezTo>
                      <a:pt x="45" y="318"/>
                      <a:pt x="45" y="316"/>
                      <a:pt x="44" y="315"/>
                    </a:cubicBezTo>
                    <a:lnTo>
                      <a:pt x="44" y="314"/>
                    </a:lnTo>
                    <a:cubicBezTo>
                      <a:pt x="42" y="310"/>
                      <a:pt x="0" y="215"/>
                      <a:pt x="46" y="127"/>
                    </a:cubicBezTo>
                    <a:cubicBezTo>
                      <a:pt x="79" y="64"/>
                      <a:pt x="147" y="21"/>
                      <a:pt x="249" y="1"/>
                    </a:cubicBezTo>
                    <a:cubicBezTo>
                      <a:pt x="249" y="1"/>
                      <a:pt x="249" y="1"/>
                      <a:pt x="250" y="1"/>
                    </a:cubicBezTo>
                    <a:cubicBezTo>
                      <a:pt x="250" y="0"/>
                      <a:pt x="250" y="0"/>
                      <a:pt x="251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3" y="0"/>
                      <a:pt x="253" y="0"/>
                      <a:pt x="253" y="0"/>
                    </a:cubicBezTo>
                    <a:cubicBezTo>
                      <a:pt x="254" y="0"/>
                      <a:pt x="255" y="0"/>
                      <a:pt x="255" y="1"/>
                    </a:cubicBezTo>
                    <a:lnTo>
                      <a:pt x="256" y="1"/>
                    </a:lnTo>
                    <a:cubicBezTo>
                      <a:pt x="257" y="1"/>
                      <a:pt x="257" y="1"/>
                      <a:pt x="257" y="2"/>
                    </a:cubicBezTo>
                    <a:cubicBezTo>
                      <a:pt x="258" y="2"/>
                      <a:pt x="259" y="2"/>
                      <a:pt x="259" y="2"/>
                    </a:cubicBezTo>
                    <a:lnTo>
                      <a:pt x="260" y="2"/>
                    </a:lnTo>
                    <a:lnTo>
                      <a:pt x="261" y="3"/>
                    </a:lnTo>
                    <a:cubicBezTo>
                      <a:pt x="262" y="3"/>
                      <a:pt x="262" y="3"/>
                      <a:pt x="262" y="3"/>
                    </a:cubicBezTo>
                    <a:cubicBezTo>
                      <a:pt x="263" y="4"/>
                      <a:pt x="263" y="4"/>
                      <a:pt x="263" y="5"/>
                    </a:cubicBezTo>
                    <a:lnTo>
                      <a:pt x="264" y="5"/>
                    </a:lnTo>
                    <a:lnTo>
                      <a:pt x="50" y="32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71" name="Freeform 136">
                <a:extLst>
                  <a:ext uri="{FF2B5EF4-FFF2-40B4-BE49-F238E27FC236}">
                    <a16:creationId xmlns="" xmlns:a16="http://schemas.microsoft.com/office/drawing/2014/main" id="{711401D1-7502-BC4C-B654-623022E32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3700" y="4157663"/>
                <a:ext cx="87313" cy="115887"/>
              </a:xfrm>
              <a:custGeom>
                <a:avLst/>
                <a:gdLst>
                  <a:gd name="T0" fmla="*/ 77531 w 241"/>
                  <a:gd name="T1" fmla="*/ 0 h 322"/>
                  <a:gd name="T2" fmla="*/ 77531 w 241"/>
                  <a:gd name="T3" fmla="*/ 0 h 322"/>
                  <a:gd name="T4" fmla="*/ 77893 w 241"/>
                  <a:gd name="T5" fmla="*/ 360 h 322"/>
                  <a:gd name="T6" fmla="*/ 77893 w 241"/>
                  <a:gd name="T7" fmla="*/ 360 h 322"/>
                  <a:gd name="T8" fmla="*/ 78256 w 241"/>
                  <a:gd name="T9" fmla="*/ 720 h 322"/>
                  <a:gd name="T10" fmla="*/ 78256 w 241"/>
                  <a:gd name="T11" fmla="*/ 720 h 322"/>
                  <a:gd name="T12" fmla="*/ 78618 w 241"/>
                  <a:gd name="T13" fmla="*/ 1080 h 322"/>
                  <a:gd name="T14" fmla="*/ 78618 w 241"/>
                  <a:gd name="T15" fmla="*/ 1080 h 322"/>
                  <a:gd name="T16" fmla="*/ 78618 w 241"/>
                  <a:gd name="T17" fmla="*/ 1440 h 322"/>
                  <a:gd name="T18" fmla="*/ 78618 w 241"/>
                  <a:gd name="T19" fmla="*/ 1440 h 322"/>
                  <a:gd name="T20" fmla="*/ 78618 w 241"/>
                  <a:gd name="T21" fmla="*/ 1440 h 322"/>
                  <a:gd name="T22" fmla="*/ 78618 w 241"/>
                  <a:gd name="T23" fmla="*/ 1440 h 322"/>
                  <a:gd name="T24" fmla="*/ 78980 w 241"/>
                  <a:gd name="T25" fmla="*/ 1799 h 322"/>
                  <a:gd name="T26" fmla="*/ 78980 w 241"/>
                  <a:gd name="T27" fmla="*/ 1799 h 322"/>
                  <a:gd name="T28" fmla="*/ 79343 w 241"/>
                  <a:gd name="T29" fmla="*/ 2519 h 322"/>
                  <a:gd name="T30" fmla="*/ 79343 w 241"/>
                  <a:gd name="T31" fmla="*/ 2519 h 322"/>
                  <a:gd name="T32" fmla="*/ 79343 w 241"/>
                  <a:gd name="T33" fmla="*/ 2879 h 322"/>
                  <a:gd name="T34" fmla="*/ 79343 w 241"/>
                  <a:gd name="T35" fmla="*/ 2879 h 322"/>
                  <a:gd name="T36" fmla="*/ 79343 w 241"/>
                  <a:gd name="T37" fmla="*/ 3239 h 322"/>
                  <a:gd name="T38" fmla="*/ 79343 w 241"/>
                  <a:gd name="T39" fmla="*/ 3239 h 322"/>
                  <a:gd name="T40" fmla="*/ 79705 w 241"/>
                  <a:gd name="T41" fmla="*/ 3599 h 322"/>
                  <a:gd name="T42" fmla="*/ 79705 w 241"/>
                  <a:gd name="T43" fmla="*/ 3599 h 322"/>
                  <a:gd name="T44" fmla="*/ 65575 w 241"/>
                  <a:gd name="T45" fmla="*/ 88535 h 322"/>
                  <a:gd name="T46" fmla="*/ 65575 w 241"/>
                  <a:gd name="T47" fmla="*/ 88535 h 322"/>
                  <a:gd name="T48" fmla="*/ 3623 w 241"/>
                  <a:gd name="T49" fmla="*/ 115167 h 322"/>
                  <a:gd name="T50" fmla="*/ 3623 w 241"/>
                  <a:gd name="T51" fmla="*/ 115167 h 322"/>
                  <a:gd name="T52" fmla="*/ 3261 w 241"/>
                  <a:gd name="T53" fmla="*/ 115167 h 322"/>
                  <a:gd name="T54" fmla="*/ 3261 w 241"/>
                  <a:gd name="T55" fmla="*/ 115167 h 322"/>
                  <a:gd name="T56" fmla="*/ 2898 w 241"/>
                  <a:gd name="T57" fmla="*/ 115167 h 322"/>
                  <a:gd name="T58" fmla="*/ 2898 w 241"/>
                  <a:gd name="T59" fmla="*/ 115167 h 322"/>
                  <a:gd name="T60" fmla="*/ 2898 w 241"/>
                  <a:gd name="T61" fmla="*/ 115167 h 322"/>
                  <a:gd name="T62" fmla="*/ 2898 w 241"/>
                  <a:gd name="T63" fmla="*/ 115167 h 322"/>
                  <a:gd name="T64" fmla="*/ 1449 w 241"/>
                  <a:gd name="T65" fmla="*/ 114447 h 322"/>
                  <a:gd name="T66" fmla="*/ 1449 w 241"/>
                  <a:gd name="T67" fmla="*/ 114447 h 322"/>
                  <a:gd name="T68" fmla="*/ 1449 w 241"/>
                  <a:gd name="T69" fmla="*/ 114447 h 322"/>
                  <a:gd name="T70" fmla="*/ 1449 w 241"/>
                  <a:gd name="T71" fmla="*/ 114447 h 322"/>
                  <a:gd name="T72" fmla="*/ 0 w 241"/>
                  <a:gd name="T73" fmla="*/ 114088 h 322"/>
                  <a:gd name="T74" fmla="*/ 77531 w 241"/>
                  <a:gd name="T75" fmla="*/ 0 h 3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1" h="322">
                    <a:moveTo>
                      <a:pt x="214" y="0"/>
                    </a:moveTo>
                    <a:lnTo>
                      <a:pt x="214" y="0"/>
                    </a:lnTo>
                    <a:cubicBezTo>
                      <a:pt x="215" y="0"/>
                      <a:pt x="215" y="1"/>
                      <a:pt x="215" y="1"/>
                    </a:cubicBezTo>
                    <a:cubicBezTo>
                      <a:pt x="216" y="1"/>
                      <a:pt x="216" y="1"/>
                      <a:pt x="216" y="2"/>
                    </a:cubicBezTo>
                    <a:cubicBezTo>
                      <a:pt x="216" y="2"/>
                      <a:pt x="216" y="2"/>
                      <a:pt x="217" y="3"/>
                    </a:cubicBezTo>
                    <a:cubicBezTo>
                      <a:pt x="217" y="3"/>
                      <a:pt x="217" y="3"/>
                      <a:pt x="217" y="4"/>
                    </a:cubicBezTo>
                    <a:lnTo>
                      <a:pt x="218" y="5"/>
                    </a:lnTo>
                    <a:cubicBezTo>
                      <a:pt x="219" y="5"/>
                      <a:pt x="219" y="6"/>
                      <a:pt x="219" y="7"/>
                    </a:cubicBezTo>
                    <a:cubicBezTo>
                      <a:pt x="219" y="7"/>
                      <a:pt x="219" y="7"/>
                      <a:pt x="219" y="8"/>
                    </a:cubicBezTo>
                    <a:cubicBezTo>
                      <a:pt x="219" y="8"/>
                      <a:pt x="219" y="8"/>
                      <a:pt x="219" y="9"/>
                    </a:cubicBezTo>
                    <a:cubicBezTo>
                      <a:pt x="220" y="10"/>
                      <a:pt x="220" y="10"/>
                      <a:pt x="220" y="10"/>
                    </a:cubicBezTo>
                    <a:cubicBezTo>
                      <a:pt x="240" y="112"/>
                      <a:pt x="227" y="191"/>
                      <a:pt x="181" y="246"/>
                    </a:cubicBezTo>
                    <a:cubicBezTo>
                      <a:pt x="117" y="321"/>
                      <a:pt x="14" y="320"/>
                      <a:pt x="10" y="320"/>
                    </a:cubicBezTo>
                    <a:cubicBezTo>
                      <a:pt x="9" y="320"/>
                      <a:pt x="9" y="320"/>
                      <a:pt x="9" y="320"/>
                    </a:cubicBezTo>
                    <a:cubicBezTo>
                      <a:pt x="8" y="320"/>
                      <a:pt x="8" y="320"/>
                      <a:pt x="8" y="320"/>
                    </a:cubicBezTo>
                    <a:cubicBezTo>
                      <a:pt x="6" y="319"/>
                      <a:pt x="5" y="319"/>
                      <a:pt x="4" y="318"/>
                    </a:cubicBezTo>
                    <a:cubicBezTo>
                      <a:pt x="3" y="318"/>
                      <a:pt x="1" y="317"/>
                      <a:pt x="0" y="317"/>
                    </a:cubicBezTo>
                    <a:lnTo>
                      <a:pt x="214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72" name="Freeform 137">
                <a:extLst>
                  <a:ext uri="{FF2B5EF4-FFF2-40B4-BE49-F238E27FC236}">
                    <a16:creationId xmlns="" xmlns:a16="http://schemas.microsoft.com/office/drawing/2014/main" id="{7587C184-6CB7-C54B-96F3-25F6315A6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2750" y="4292600"/>
                <a:ext cx="77788" cy="128588"/>
              </a:xfrm>
              <a:custGeom>
                <a:avLst/>
                <a:gdLst>
                  <a:gd name="T0" fmla="*/ 24621 w 218"/>
                  <a:gd name="T1" fmla="*/ 128227 h 356"/>
                  <a:gd name="T2" fmla="*/ 24621 w 218"/>
                  <a:gd name="T3" fmla="*/ 128227 h 356"/>
                  <a:gd name="T4" fmla="*/ 23194 w 218"/>
                  <a:gd name="T5" fmla="*/ 127504 h 356"/>
                  <a:gd name="T6" fmla="*/ 23194 w 218"/>
                  <a:gd name="T7" fmla="*/ 127504 h 356"/>
                  <a:gd name="T8" fmla="*/ 23194 w 218"/>
                  <a:gd name="T9" fmla="*/ 127143 h 356"/>
                  <a:gd name="T10" fmla="*/ 23194 w 218"/>
                  <a:gd name="T11" fmla="*/ 127143 h 356"/>
                  <a:gd name="T12" fmla="*/ 22123 w 218"/>
                  <a:gd name="T13" fmla="*/ 126060 h 356"/>
                  <a:gd name="T14" fmla="*/ 22123 w 218"/>
                  <a:gd name="T15" fmla="*/ 126060 h 356"/>
                  <a:gd name="T16" fmla="*/ 22123 w 218"/>
                  <a:gd name="T17" fmla="*/ 126060 h 356"/>
                  <a:gd name="T18" fmla="*/ 22123 w 218"/>
                  <a:gd name="T19" fmla="*/ 126060 h 356"/>
                  <a:gd name="T20" fmla="*/ 21766 w 218"/>
                  <a:gd name="T21" fmla="*/ 126060 h 356"/>
                  <a:gd name="T22" fmla="*/ 21766 w 218"/>
                  <a:gd name="T23" fmla="*/ 126060 h 356"/>
                  <a:gd name="T24" fmla="*/ 21766 w 218"/>
                  <a:gd name="T25" fmla="*/ 126060 h 356"/>
                  <a:gd name="T26" fmla="*/ 21766 w 218"/>
                  <a:gd name="T27" fmla="*/ 126060 h 356"/>
                  <a:gd name="T28" fmla="*/ 9634 w 218"/>
                  <a:gd name="T29" fmla="*/ 59598 h 356"/>
                  <a:gd name="T30" fmla="*/ 9634 w 218"/>
                  <a:gd name="T31" fmla="*/ 59598 h 356"/>
                  <a:gd name="T32" fmla="*/ 71722 w 218"/>
                  <a:gd name="T33" fmla="*/ 361 h 356"/>
                  <a:gd name="T34" fmla="*/ 71722 w 218"/>
                  <a:gd name="T35" fmla="*/ 361 h 356"/>
                  <a:gd name="T36" fmla="*/ 72079 w 218"/>
                  <a:gd name="T37" fmla="*/ 361 h 356"/>
                  <a:gd name="T38" fmla="*/ 72079 w 218"/>
                  <a:gd name="T39" fmla="*/ 361 h 356"/>
                  <a:gd name="T40" fmla="*/ 72436 w 218"/>
                  <a:gd name="T41" fmla="*/ 361 h 356"/>
                  <a:gd name="T42" fmla="*/ 72436 w 218"/>
                  <a:gd name="T43" fmla="*/ 361 h 356"/>
                  <a:gd name="T44" fmla="*/ 72792 w 218"/>
                  <a:gd name="T45" fmla="*/ 0 h 356"/>
                  <a:gd name="T46" fmla="*/ 72792 w 218"/>
                  <a:gd name="T47" fmla="*/ 0 h 356"/>
                  <a:gd name="T48" fmla="*/ 73149 w 218"/>
                  <a:gd name="T49" fmla="*/ 0 h 356"/>
                  <a:gd name="T50" fmla="*/ 73149 w 218"/>
                  <a:gd name="T51" fmla="*/ 0 h 356"/>
                  <a:gd name="T52" fmla="*/ 73863 w 218"/>
                  <a:gd name="T53" fmla="*/ 0 h 356"/>
                  <a:gd name="T54" fmla="*/ 73863 w 218"/>
                  <a:gd name="T55" fmla="*/ 0 h 356"/>
                  <a:gd name="T56" fmla="*/ 73863 w 218"/>
                  <a:gd name="T57" fmla="*/ 0 h 356"/>
                  <a:gd name="T58" fmla="*/ 73863 w 218"/>
                  <a:gd name="T59" fmla="*/ 0 h 356"/>
                  <a:gd name="T60" fmla="*/ 74220 w 218"/>
                  <a:gd name="T61" fmla="*/ 0 h 356"/>
                  <a:gd name="T62" fmla="*/ 74220 w 218"/>
                  <a:gd name="T63" fmla="*/ 0 h 356"/>
                  <a:gd name="T64" fmla="*/ 74577 w 218"/>
                  <a:gd name="T65" fmla="*/ 0 h 356"/>
                  <a:gd name="T66" fmla="*/ 74577 w 218"/>
                  <a:gd name="T67" fmla="*/ 0 h 356"/>
                  <a:gd name="T68" fmla="*/ 75290 w 218"/>
                  <a:gd name="T69" fmla="*/ 0 h 356"/>
                  <a:gd name="T70" fmla="*/ 75290 w 218"/>
                  <a:gd name="T71" fmla="*/ 0 h 356"/>
                  <a:gd name="T72" fmla="*/ 75647 w 218"/>
                  <a:gd name="T73" fmla="*/ 361 h 356"/>
                  <a:gd name="T74" fmla="*/ 75647 w 218"/>
                  <a:gd name="T75" fmla="*/ 361 h 356"/>
                  <a:gd name="T76" fmla="*/ 76004 w 218"/>
                  <a:gd name="T77" fmla="*/ 361 h 356"/>
                  <a:gd name="T78" fmla="*/ 76004 w 218"/>
                  <a:gd name="T79" fmla="*/ 361 h 356"/>
                  <a:gd name="T80" fmla="*/ 76361 w 218"/>
                  <a:gd name="T81" fmla="*/ 361 h 356"/>
                  <a:gd name="T82" fmla="*/ 76361 w 218"/>
                  <a:gd name="T83" fmla="*/ 361 h 356"/>
                  <a:gd name="T84" fmla="*/ 77074 w 218"/>
                  <a:gd name="T85" fmla="*/ 722 h 356"/>
                  <a:gd name="T86" fmla="*/ 77074 w 218"/>
                  <a:gd name="T87" fmla="*/ 722 h 356"/>
                  <a:gd name="T88" fmla="*/ 77431 w 218"/>
                  <a:gd name="T89" fmla="*/ 1084 h 356"/>
                  <a:gd name="T90" fmla="*/ 24621 w 218"/>
                  <a:gd name="T91" fmla="*/ 128227 h 35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" h="356">
                    <a:moveTo>
                      <a:pt x="69" y="355"/>
                    </a:moveTo>
                    <a:lnTo>
                      <a:pt x="69" y="355"/>
                    </a:lnTo>
                    <a:cubicBezTo>
                      <a:pt x="68" y="354"/>
                      <a:pt x="66" y="354"/>
                      <a:pt x="65" y="353"/>
                    </a:cubicBezTo>
                    <a:lnTo>
                      <a:pt x="65" y="352"/>
                    </a:lnTo>
                    <a:cubicBezTo>
                      <a:pt x="64" y="352"/>
                      <a:pt x="63" y="351"/>
                      <a:pt x="62" y="349"/>
                    </a:cubicBezTo>
                    <a:cubicBezTo>
                      <a:pt x="62" y="349"/>
                      <a:pt x="62" y="349"/>
                      <a:pt x="61" y="349"/>
                    </a:cubicBezTo>
                    <a:cubicBezTo>
                      <a:pt x="58" y="346"/>
                      <a:pt x="0" y="260"/>
                      <a:pt x="27" y="165"/>
                    </a:cubicBezTo>
                    <a:cubicBezTo>
                      <a:pt x="47" y="96"/>
                      <a:pt x="105" y="41"/>
                      <a:pt x="201" y="1"/>
                    </a:cubicBezTo>
                    <a:cubicBezTo>
                      <a:pt x="201" y="1"/>
                      <a:pt x="201" y="1"/>
                      <a:pt x="202" y="1"/>
                    </a:cubicBezTo>
                    <a:cubicBezTo>
                      <a:pt x="202" y="1"/>
                      <a:pt x="202" y="1"/>
                      <a:pt x="203" y="1"/>
                    </a:cubicBezTo>
                    <a:cubicBezTo>
                      <a:pt x="203" y="1"/>
                      <a:pt x="204" y="1"/>
                      <a:pt x="204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06" y="0"/>
                      <a:pt x="206" y="0"/>
                      <a:pt x="207" y="0"/>
                    </a:cubicBezTo>
                    <a:lnTo>
                      <a:pt x="208" y="0"/>
                    </a:lnTo>
                    <a:cubicBezTo>
                      <a:pt x="209" y="0"/>
                      <a:pt x="209" y="0"/>
                      <a:pt x="209" y="0"/>
                    </a:cubicBezTo>
                    <a:cubicBezTo>
                      <a:pt x="210" y="0"/>
                      <a:pt x="211" y="0"/>
                      <a:pt x="211" y="0"/>
                    </a:cubicBezTo>
                    <a:lnTo>
                      <a:pt x="212" y="1"/>
                    </a:lnTo>
                    <a:lnTo>
                      <a:pt x="213" y="1"/>
                    </a:lnTo>
                    <a:lnTo>
                      <a:pt x="214" y="1"/>
                    </a:lnTo>
                    <a:cubicBezTo>
                      <a:pt x="214" y="1"/>
                      <a:pt x="215" y="2"/>
                      <a:pt x="216" y="2"/>
                    </a:cubicBezTo>
                    <a:cubicBezTo>
                      <a:pt x="216" y="2"/>
                      <a:pt x="216" y="3"/>
                      <a:pt x="217" y="3"/>
                    </a:cubicBezTo>
                    <a:lnTo>
                      <a:pt x="69" y="35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73" name="Freeform 138">
                <a:extLst>
                  <a:ext uri="{FF2B5EF4-FFF2-40B4-BE49-F238E27FC236}">
                    <a16:creationId xmlns="" xmlns:a16="http://schemas.microsoft.com/office/drawing/2014/main" id="{2B7AA9B4-B38C-A44A-8ADC-495EEDBBA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150" y="4292600"/>
                <a:ext cx="71438" cy="127000"/>
              </a:xfrm>
              <a:custGeom>
                <a:avLst/>
                <a:gdLst>
                  <a:gd name="T0" fmla="*/ 53130 w 199"/>
                  <a:gd name="T1" fmla="*/ 0 h 354"/>
                  <a:gd name="T2" fmla="*/ 53130 w 199"/>
                  <a:gd name="T3" fmla="*/ 0 h 354"/>
                  <a:gd name="T4" fmla="*/ 53489 w 199"/>
                  <a:gd name="T5" fmla="*/ 0 h 354"/>
                  <a:gd name="T6" fmla="*/ 53489 w 199"/>
                  <a:gd name="T7" fmla="*/ 0 h 354"/>
                  <a:gd name="T8" fmla="*/ 53848 w 199"/>
                  <a:gd name="T9" fmla="*/ 359 h 354"/>
                  <a:gd name="T10" fmla="*/ 53848 w 199"/>
                  <a:gd name="T11" fmla="*/ 359 h 354"/>
                  <a:gd name="T12" fmla="*/ 54207 w 199"/>
                  <a:gd name="T13" fmla="*/ 718 h 354"/>
                  <a:gd name="T14" fmla="*/ 54207 w 199"/>
                  <a:gd name="T15" fmla="*/ 718 h 354"/>
                  <a:gd name="T16" fmla="*/ 54566 w 199"/>
                  <a:gd name="T17" fmla="*/ 718 h 354"/>
                  <a:gd name="T18" fmla="*/ 54566 w 199"/>
                  <a:gd name="T19" fmla="*/ 718 h 354"/>
                  <a:gd name="T20" fmla="*/ 54566 w 199"/>
                  <a:gd name="T21" fmla="*/ 1076 h 354"/>
                  <a:gd name="T22" fmla="*/ 54566 w 199"/>
                  <a:gd name="T23" fmla="*/ 1076 h 354"/>
                  <a:gd name="T24" fmla="*/ 54925 w 199"/>
                  <a:gd name="T25" fmla="*/ 1076 h 354"/>
                  <a:gd name="T26" fmla="*/ 54925 w 199"/>
                  <a:gd name="T27" fmla="*/ 1076 h 354"/>
                  <a:gd name="T28" fmla="*/ 54925 w 199"/>
                  <a:gd name="T29" fmla="*/ 1794 h 354"/>
                  <a:gd name="T30" fmla="*/ 54925 w 199"/>
                  <a:gd name="T31" fmla="*/ 1794 h 354"/>
                  <a:gd name="T32" fmla="*/ 55284 w 199"/>
                  <a:gd name="T33" fmla="*/ 2153 h 354"/>
                  <a:gd name="T34" fmla="*/ 55284 w 199"/>
                  <a:gd name="T35" fmla="*/ 2153 h 354"/>
                  <a:gd name="T36" fmla="*/ 55284 w 199"/>
                  <a:gd name="T37" fmla="*/ 2511 h 354"/>
                  <a:gd name="T38" fmla="*/ 55284 w 199"/>
                  <a:gd name="T39" fmla="*/ 2511 h 354"/>
                  <a:gd name="T40" fmla="*/ 55643 w 199"/>
                  <a:gd name="T41" fmla="*/ 2870 h 354"/>
                  <a:gd name="T42" fmla="*/ 55643 w 199"/>
                  <a:gd name="T43" fmla="*/ 2870 h 354"/>
                  <a:gd name="T44" fmla="*/ 58515 w 199"/>
                  <a:gd name="T45" fmla="*/ 88613 h 354"/>
                  <a:gd name="T46" fmla="*/ 58515 w 199"/>
                  <a:gd name="T47" fmla="*/ 88613 h 354"/>
                  <a:gd name="T48" fmla="*/ 3231 w 199"/>
                  <a:gd name="T49" fmla="*/ 126641 h 354"/>
                  <a:gd name="T50" fmla="*/ 3231 w 199"/>
                  <a:gd name="T51" fmla="*/ 126641 h 354"/>
                  <a:gd name="T52" fmla="*/ 3231 w 199"/>
                  <a:gd name="T53" fmla="*/ 126641 h 354"/>
                  <a:gd name="T54" fmla="*/ 3231 w 199"/>
                  <a:gd name="T55" fmla="*/ 126641 h 354"/>
                  <a:gd name="T56" fmla="*/ 3231 w 199"/>
                  <a:gd name="T57" fmla="*/ 126641 h 354"/>
                  <a:gd name="T58" fmla="*/ 3231 w 199"/>
                  <a:gd name="T59" fmla="*/ 126641 h 354"/>
                  <a:gd name="T60" fmla="*/ 2872 w 199"/>
                  <a:gd name="T61" fmla="*/ 126641 h 354"/>
                  <a:gd name="T62" fmla="*/ 2872 w 199"/>
                  <a:gd name="T63" fmla="*/ 126641 h 354"/>
                  <a:gd name="T64" fmla="*/ 1436 w 199"/>
                  <a:gd name="T65" fmla="*/ 126641 h 354"/>
                  <a:gd name="T66" fmla="*/ 1436 w 199"/>
                  <a:gd name="T67" fmla="*/ 126641 h 354"/>
                  <a:gd name="T68" fmla="*/ 1077 w 199"/>
                  <a:gd name="T69" fmla="*/ 126641 h 354"/>
                  <a:gd name="T70" fmla="*/ 1077 w 199"/>
                  <a:gd name="T71" fmla="*/ 126641 h 354"/>
                  <a:gd name="T72" fmla="*/ 0 w 199"/>
                  <a:gd name="T73" fmla="*/ 126282 h 354"/>
                  <a:gd name="T74" fmla="*/ 53130 w 199"/>
                  <a:gd name="T75" fmla="*/ 0 h 3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9" h="354">
                    <a:moveTo>
                      <a:pt x="148" y="0"/>
                    </a:moveTo>
                    <a:lnTo>
                      <a:pt x="148" y="0"/>
                    </a:lnTo>
                    <a:cubicBezTo>
                      <a:pt x="148" y="0"/>
                      <a:pt x="148" y="0"/>
                      <a:pt x="149" y="0"/>
                    </a:cubicBezTo>
                    <a:cubicBezTo>
                      <a:pt x="149" y="1"/>
                      <a:pt x="150" y="1"/>
                      <a:pt x="150" y="1"/>
                    </a:cubicBezTo>
                    <a:cubicBezTo>
                      <a:pt x="150" y="1"/>
                      <a:pt x="150" y="2"/>
                      <a:pt x="151" y="2"/>
                    </a:cubicBezTo>
                    <a:cubicBezTo>
                      <a:pt x="151" y="2"/>
                      <a:pt x="151" y="2"/>
                      <a:pt x="152" y="2"/>
                    </a:cubicBezTo>
                    <a:cubicBezTo>
                      <a:pt x="152" y="2"/>
                      <a:pt x="152" y="2"/>
                      <a:pt x="152" y="3"/>
                    </a:cubicBezTo>
                    <a:cubicBezTo>
                      <a:pt x="152" y="3"/>
                      <a:pt x="152" y="3"/>
                      <a:pt x="153" y="3"/>
                    </a:cubicBezTo>
                    <a:cubicBezTo>
                      <a:pt x="153" y="4"/>
                      <a:pt x="153" y="5"/>
                      <a:pt x="153" y="5"/>
                    </a:cubicBezTo>
                    <a:cubicBezTo>
                      <a:pt x="154" y="5"/>
                      <a:pt x="154" y="5"/>
                      <a:pt x="154" y="6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5" y="8"/>
                      <a:pt x="155" y="8"/>
                    </a:cubicBezTo>
                    <a:cubicBezTo>
                      <a:pt x="195" y="104"/>
                      <a:pt x="198" y="184"/>
                      <a:pt x="163" y="247"/>
                    </a:cubicBezTo>
                    <a:cubicBezTo>
                      <a:pt x="116" y="334"/>
                      <a:pt x="14" y="353"/>
                      <a:pt x="9" y="353"/>
                    </a:cubicBezTo>
                    <a:cubicBezTo>
                      <a:pt x="8" y="353"/>
                      <a:pt x="8" y="353"/>
                      <a:pt x="8" y="353"/>
                    </a:cubicBezTo>
                    <a:cubicBezTo>
                      <a:pt x="7" y="353"/>
                      <a:pt x="5" y="353"/>
                      <a:pt x="4" y="353"/>
                    </a:cubicBezTo>
                    <a:cubicBezTo>
                      <a:pt x="4" y="353"/>
                      <a:pt x="4" y="353"/>
                      <a:pt x="3" y="353"/>
                    </a:cubicBezTo>
                    <a:cubicBezTo>
                      <a:pt x="2" y="353"/>
                      <a:pt x="1" y="353"/>
                      <a:pt x="0" y="352"/>
                    </a:cubicBezTo>
                    <a:lnTo>
                      <a:pt x="148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74" name="Freeform 139">
                <a:extLst>
                  <a:ext uri="{FF2B5EF4-FFF2-40B4-BE49-F238E27FC236}">
                    <a16:creationId xmlns="" xmlns:a16="http://schemas.microsoft.com/office/drawing/2014/main" id="{C8F90CF5-F0D4-1548-9A8E-4604355BE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300" y="4305300"/>
                <a:ext cx="103188" cy="107950"/>
              </a:xfrm>
              <a:custGeom>
                <a:avLst/>
                <a:gdLst>
                  <a:gd name="T0" fmla="*/ 13710 w 286"/>
                  <a:gd name="T1" fmla="*/ 107589 h 299"/>
                  <a:gd name="T2" fmla="*/ 13710 w 286"/>
                  <a:gd name="T3" fmla="*/ 107589 h 299"/>
                  <a:gd name="T4" fmla="*/ 12628 w 286"/>
                  <a:gd name="T5" fmla="*/ 106506 h 299"/>
                  <a:gd name="T6" fmla="*/ 12628 w 286"/>
                  <a:gd name="T7" fmla="*/ 106506 h 299"/>
                  <a:gd name="T8" fmla="*/ 12628 w 286"/>
                  <a:gd name="T9" fmla="*/ 106145 h 299"/>
                  <a:gd name="T10" fmla="*/ 12628 w 286"/>
                  <a:gd name="T11" fmla="*/ 106145 h 299"/>
                  <a:gd name="T12" fmla="*/ 11906 w 286"/>
                  <a:gd name="T13" fmla="*/ 104701 h 299"/>
                  <a:gd name="T14" fmla="*/ 11906 w 286"/>
                  <a:gd name="T15" fmla="*/ 104701 h 299"/>
                  <a:gd name="T16" fmla="*/ 11906 w 286"/>
                  <a:gd name="T17" fmla="*/ 104701 h 299"/>
                  <a:gd name="T18" fmla="*/ 11906 w 286"/>
                  <a:gd name="T19" fmla="*/ 104701 h 299"/>
                  <a:gd name="T20" fmla="*/ 11906 w 286"/>
                  <a:gd name="T21" fmla="*/ 104701 h 299"/>
                  <a:gd name="T22" fmla="*/ 11906 w 286"/>
                  <a:gd name="T23" fmla="*/ 104701 h 299"/>
                  <a:gd name="T24" fmla="*/ 11546 w 286"/>
                  <a:gd name="T25" fmla="*/ 104340 h 299"/>
                  <a:gd name="T26" fmla="*/ 11546 w 286"/>
                  <a:gd name="T27" fmla="*/ 104340 h 299"/>
                  <a:gd name="T28" fmla="*/ 19844 w 286"/>
                  <a:gd name="T29" fmla="*/ 37548 h 299"/>
                  <a:gd name="T30" fmla="*/ 19844 w 286"/>
                  <a:gd name="T31" fmla="*/ 37548 h 299"/>
                  <a:gd name="T32" fmla="*/ 97415 w 286"/>
                  <a:gd name="T33" fmla="*/ 0 h 299"/>
                  <a:gd name="T34" fmla="*/ 97415 w 286"/>
                  <a:gd name="T35" fmla="*/ 0 h 299"/>
                  <a:gd name="T36" fmla="*/ 97776 w 286"/>
                  <a:gd name="T37" fmla="*/ 0 h 299"/>
                  <a:gd name="T38" fmla="*/ 97776 w 286"/>
                  <a:gd name="T39" fmla="*/ 0 h 299"/>
                  <a:gd name="T40" fmla="*/ 98137 w 286"/>
                  <a:gd name="T41" fmla="*/ 0 h 299"/>
                  <a:gd name="T42" fmla="*/ 98137 w 286"/>
                  <a:gd name="T43" fmla="*/ 0 h 299"/>
                  <a:gd name="T44" fmla="*/ 98858 w 286"/>
                  <a:gd name="T45" fmla="*/ 0 h 299"/>
                  <a:gd name="T46" fmla="*/ 98858 w 286"/>
                  <a:gd name="T47" fmla="*/ 0 h 299"/>
                  <a:gd name="T48" fmla="*/ 99219 w 286"/>
                  <a:gd name="T49" fmla="*/ 0 h 299"/>
                  <a:gd name="T50" fmla="*/ 99219 w 286"/>
                  <a:gd name="T51" fmla="*/ 0 h 299"/>
                  <a:gd name="T52" fmla="*/ 99580 w 286"/>
                  <a:gd name="T53" fmla="*/ 0 h 299"/>
                  <a:gd name="T54" fmla="*/ 99580 w 286"/>
                  <a:gd name="T55" fmla="*/ 0 h 299"/>
                  <a:gd name="T56" fmla="*/ 99941 w 286"/>
                  <a:gd name="T57" fmla="*/ 0 h 299"/>
                  <a:gd name="T58" fmla="*/ 99941 w 286"/>
                  <a:gd name="T59" fmla="*/ 0 h 299"/>
                  <a:gd name="T60" fmla="*/ 99941 w 286"/>
                  <a:gd name="T61" fmla="*/ 361 h 299"/>
                  <a:gd name="T62" fmla="*/ 99941 w 286"/>
                  <a:gd name="T63" fmla="*/ 361 h 299"/>
                  <a:gd name="T64" fmla="*/ 100302 w 286"/>
                  <a:gd name="T65" fmla="*/ 361 h 299"/>
                  <a:gd name="T66" fmla="*/ 100302 w 286"/>
                  <a:gd name="T67" fmla="*/ 361 h 299"/>
                  <a:gd name="T68" fmla="*/ 101023 w 286"/>
                  <a:gd name="T69" fmla="*/ 361 h 299"/>
                  <a:gd name="T70" fmla="*/ 101023 w 286"/>
                  <a:gd name="T71" fmla="*/ 361 h 299"/>
                  <a:gd name="T72" fmla="*/ 101384 w 286"/>
                  <a:gd name="T73" fmla="*/ 722 h 299"/>
                  <a:gd name="T74" fmla="*/ 101384 w 286"/>
                  <a:gd name="T75" fmla="*/ 722 h 299"/>
                  <a:gd name="T76" fmla="*/ 101745 w 286"/>
                  <a:gd name="T77" fmla="*/ 1083 h 299"/>
                  <a:gd name="T78" fmla="*/ 101745 w 286"/>
                  <a:gd name="T79" fmla="*/ 1083 h 299"/>
                  <a:gd name="T80" fmla="*/ 102106 w 286"/>
                  <a:gd name="T81" fmla="*/ 1444 h 299"/>
                  <a:gd name="T82" fmla="*/ 102106 w 286"/>
                  <a:gd name="T83" fmla="*/ 1444 h 299"/>
                  <a:gd name="T84" fmla="*/ 102466 w 286"/>
                  <a:gd name="T85" fmla="*/ 1444 h 299"/>
                  <a:gd name="T86" fmla="*/ 102466 w 286"/>
                  <a:gd name="T87" fmla="*/ 1444 h 299"/>
                  <a:gd name="T88" fmla="*/ 102827 w 286"/>
                  <a:gd name="T89" fmla="*/ 2166 h 299"/>
                  <a:gd name="T90" fmla="*/ 13710 w 286"/>
                  <a:gd name="T91" fmla="*/ 107589 h 2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86" h="299">
                    <a:moveTo>
                      <a:pt x="38" y="298"/>
                    </a:moveTo>
                    <a:lnTo>
                      <a:pt x="38" y="298"/>
                    </a:lnTo>
                    <a:cubicBezTo>
                      <a:pt x="37" y="296"/>
                      <a:pt x="36" y="296"/>
                      <a:pt x="35" y="295"/>
                    </a:cubicBezTo>
                    <a:lnTo>
                      <a:pt x="35" y="294"/>
                    </a:lnTo>
                    <a:cubicBezTo>
                      <a:pt x="34" y="293"/>
                      <a:pt x="33" y="292"/>
                      <a:pt x="33" y="290"/>
                    </a:cubicBezTo>
                    <a:lnTo>
                      <a:pt x="32" y="289"/>
                    </a:lnTo>
                    <a:cubicBezTo>
                      <a:pt x="31" y="285"/>
                      <a:pt x="0" y="187"/>
                      <a:pt x="55" y="104"/>
                    </a:cubicBezTo>
                    <a:cubicBezTo>
                      <a:pt x="94" y="44"/>
                      <a:pt x="167" y="9"/>
                      <a:pt x="270" y="0"/>
                    </a:cubicBezTo>
                    <a:lnTo>
                      <a:pt x="271" y="0"/>
                    </a:lnTo>
                    <a:lnTo>
                      <a:pt x="272" y="0"/>
                    </a:lnTo>
                    <a:cubicBezTo>
                      <a:pt x="272" y="0"/>
                      <a:pt x="273" y="0"/>
                      <a:pt x="274" y="0"/>
                    </a:cubicBezTo>
                    <a:cubicBezTo>
                      <a:pt x="274" y="0"/>
                      <a:pt x="274" y="0"/>
                      <a:pt x="275" y="0"/>
                    </a:cubicBezTo>
                    <a:cubicBezTo>
                      <a:pt x="275" y="0"/>
                      <a:pt x="275" y="0"/>
                      <a:pt x="276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1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9" y="1"/>
                      <a:pt x="280" y="1"/>
                      <a:pt x="280" y="1"/>
                    </a:cubicBezTo>
                    <a:cubicBezTo>
                      <a:pt x="280" y="2"/>
                      <a:pt x="281" y="2"/>
                      <a:pt x="281" y="2"/>
                    </a:cubicBezTo>
                    <a:cubicBezTo>
                      <a:pt x="281" y="3"/>
                      <a:pt x="281" y="3"/>
                      <a:pt x="282" y="3"/>
                    </a:cubicBezTo>
                    <a:cubicBezTo>
                      <a:pt x="282" y="3"/>
                      <a:pt x="282" y="3"/>
                      <a:pt x="283" y="4"/>
                    </a:cubicBezTo>
                    <a:lnTo>
                      <a:pt x="284" y="4"/>
                    </a:lnTo>
                    <a:cubicBezTo>
                      <a:pt x="284" y="5"/>
                      <a:pt x="284" y="5"/>
                      <a:pt x="285" y="6"/>
                    </a:cubicBezTo>
                    <a:lnTo>
                      <a:pt x="38" y="29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75" name="Freeform 140">
                <a:extLst>
                  <a:ext uri="{FF2B5EF4-FFF2-40B4-BE49-F238E27FC236}">
                    <a16:creationId xmlns="" xmlns:a16="http://schemas.microsoft.com/office/drawing/2014/main" id="{D6DE3AAF-F199-534E-9A54-A33D744F5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3588" y="4308475"/>
                <a:ext cx="93662" cy="111125"/>
              </a:xfrm>
              <a:custGeom>
                <a:avLst/>
                <a:gdLst>
                  <a:gd name="T0" fmla="*/ 88638 w 261"/>
                  <a:gd name="T1" fmla="*/ 0 h 309"/>
                  <a:gd name="T2" fmla="*/ 88638 w 261"/>
                  <a:gd name="T3" fmla="*/ 0 h 309"/>
                  <a:gd name="T4" fmla="*/ 88638 w 261"/>
                  <a:gd name="T5" fmla="*/ 360 h 309"/>
                  <a:gd name="T6" fmla="*/ 88638 w 261"/>
                  <a:gd name="T7" fmla="*/ 360 h 309"/>
                  <a:gd name="T8" fmla="*/ 88997 w 261"/>
                  <a:gd name="T9" fmla="*/ 360 h 309"/>
                  <a:gd name="T10" fmla="*/ 88997 w 261"/>
                  <a:gd name="T11" fmla="*/ 360 h 309"/>
                  <a:gd name="T12" fmla="*/ 89356 w 261"/>
                  <a:gd name="T13" fmla="*/ 1079 h 309"/>
                  <a:gd name="T14" fmla="*/ 89356 w 261"/>
                  <a:gd name="T15" fmla="*/ 1079 h 309"/>
                  <a:gd name="T16" fmla="*/ 89356 w 261"/>
                  <a:gd name="T17" fmla="*/ 1079 h 309"/>
                  <a:gd name="T18" fmla="*/ 89356 w 261"/>
                  <a:gd name="T19" fmla="*/ 1079 h 309"/>
                  <a:gd name="T20" fmla="*/ 89715 w 261"/>
                  <a:gd name="T21" fmla="*/ 1439 h 309"/>
                  <a:gd name="T22" fmla="*/ 89715 w 261"/>
                  <a:gd name="T23" fmla="*/ 1439 h 309"/>
                  <a:gd name="T24" fmla="*/ 89715 w 261"/>
                  <a:gd name="T25" fmla="*/ 1798 h 309"/>
                  <a:gd name="T26" fmla="*/ 89715 w 261"/>
                  <a:gd name="T27" fmla="*/ 1798 h 309"/>
                  <a:gd name="T28" fmla="*/ 89715 w 261"/>
                  <a:gd name="T29" fmla="*/ 2517 h 309"/>
                  <a:gd name="T30" fmla="*/ 89715 w 261"/>
                  <a:gd name="T31" fmla="*/ 2517 h 309"/>
                  <a:gd name="T32" fmla="*/ 90073 w 261"/>
                  <a:gd name="T33" fmla="*/ 2877 h 309"/>
                  <a:gd name="T34" fmla="*/ 90073 w 261"/>
                  <a:gd name="T35" fmla="*/ 2877 h 309"/>
                  <a:gd name="T36" fmla="*/ 90073 w 261"/>
                  <a:gd name="T37" fmla="*/ 3237 h 309"/>
                  <a:gd name="T38" fmla="*/ 90073 w 261"/>
                  <a:gd name="T39" fmla="*/ 3237 h 309"/>
                  <a:gd name="T40" fmla="*/ 90432 w 261"/>
                  <a:gd name="T41" fmla="*/ 3596 h 309"/>
                  <a:gd name="T42" fmla="*/ 90432 w 261"/>
                  <a:gd name="T43" fmla="*/ 3596 h 309"/>
                  <a:gd name="T44" fmla="*/ 67106 w 261"/>
                  <a:gd name="T45" fmla="*/ 86311 h 309"/>
                  <a:gd name="T46" fmla="*/ 67106 w 261"/>
                  <a:gd name="T47" fmla="*/ 86311 h 309"/>
                  <a:gd name="T48" fmla="*/ 3230 w 261"/>
                  <a:gd name="T49" fmla="*/ 106090 h 309"/>
                  <a:gd name="T50" fmla="*/ 3230 w 261"/>
                  <a:gd name="T51" fmla="*/ 106090 h 309"/>
                  <a:gd name="T52" fmla="*/ 3230 w 261"/>
                  <a:gd name="T53" fmla="*/ 106090 h 309"/>
                  <a:gd name="T54" fmla="*/ 3230 w 261"/>
                  <a:gd name="T55" fmla="*/ 106090 h 309"/>
                  <a:gd name="T56" fmla="*/ 2871 w 261"/>
                  <a:gd name="T57" fmla="*/ 106090 h 309"/>
                  <a:gd name="T58" fmla="*/ 2871 w 261"/>
                  <a:gd name="T59" fmla="*/ 106090 h 309"/>
                  <a:gd name="T60" fmla="*/ 2871 w 261"/>
                  <a:gd name="T61" fmla="*/ 106090 h 309"/>
                  <a:gd name="T62" fmla="*/ 2871 w 261"/>
                  <a:gd name="T63" fmla="*/ 106090 h 309"/>
                  <a:gd name="T64" fmla="*/ 1435 w 261"/>
                  <a:gd name="T65" fmla="*/ 105731 h 309"/>
                  <a:gd name="T66" fmla="*/ 1435 w 261"/>
                  <a:gd name="T67" fmla="*/ 105731 h 309"/>
                  <a:gd name="T68" fmla="*/ 1435 w 261"/>
                  <a:gd name="T69" fmla="*/ 105731 h 309"/>
                  <a:gd name="T70" fmla="*/ 1435 w 261"/>
                  <a:gd name="T71" fmla="*/ 105731 h 309"/>
                  <a:gd name="T72" fmla="*/ 0 w 261"/>
                  <a:gd name="T73" fmla="*/ 105011 h 309"/>
                  <a:gd name="T74" fmla="*/ 88638 w 261"/>
                  <a:gd name="T75" fmla="*/ 0 h 30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61" h="309">
                    <a:moveTo>
                      <a:pt x="247" y="0"/>
                    </a:moveTo>
                    <a:lnTo>
                      <a:pt x="247" y="0"/>
                    </a:lnTo>
                    <a:cubicBezTo>
                      <a:pt x="247" y="0"/>
                      <a:pt x="247" y="0"/>
                      <a:pt x="247" y="1"/>
                    </a:cubicBezTo>
                    <a:cubicBezTo>
                      <a:pt x="248" y="1"/>
                      <a:pt x="248" y="1"/>
                      <a:pt x="248" y="1"/>
                    </a:cubicBezTo>
                    <a:cubicBezTo>
                      <a:pt x="249" y="2"/>
                      <a:pt x="249" y="2"/>
                      <a:pt x="249" y="3"/>
                    </a:cubicBezTo>
                    <a:cubicBezTo>
                      <a:pt x="249" y="4"/>
                      <a:pt x="250" y="4"/>
                      <a:pt x="250" y="4"/>
                    </a:cubicBezTo>
                    <a:lnTo>
                      <a:pt x="250" y="5"/>
                    </a:lnTo>
                    <a:cubicBezTo>
                      <a:pt x="250" y="5"/>
                      <a:pt x="250" y="6"/>
                      <a:pt x="250" y="7"/>
                    </a:cubicBezTo>
                    <a:cubicBezTo>
                      <a:pt x="251" y="7"/>
                      <a:pt x="251" y="7"/>
                      <a:pt x="251" y="8"/>
                    </a:cubicBezTo>
                    <a:cubicBezTo>
                      <a:pt x="251" y="8"/>
                      <a:pt x="251" y="8"/>
                      <a:pt x="251" y="9"/>
                    </a:cubicBezTo>
                    <a:cubicBezTo>
                      <a:pt x="251" y="10"/>
                      <a:pt x="251" y="10"/>
                      <a:pt x="252" y="10"/>
                    </a:cubicBezTo>
                    <a:cubicBezTo>
                      <a:pt x="260" y="113"/>
                      <a:pt x="239" y="191"/>
                      <a:pt x="187" y="240"/>
                    </a:cubicBezTo>
                    <a:cubicBezTo>
                      <a:pt x="116" y="308"/>
                      <a:pt x="13" y="296"/>
                      <a:pt x="9" y="295"/>
                    </a:cubicBezTo>
                    <a:lnTo>
                      <a:pt x="8" y="295"/>
                    </a:lnTo>
                    <a:cubicBezTo>
                      <a:pt x="7" y="295"/>
                      <a:pt x="5" y="294"/>
                      <a:pt x="4" y="294"/>
                    </a:cubicBezTo>
                    <a:cubicBezTo>
                      <a:pt x="2" y="293"/>
                      <a:pt x="1" y="292"/>
                      <a:pt x="0" y="292"/>
                    </a:cubicBezTo>
                    <a:lnTo>
                      <a:pt x="247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76" name="Freeform 141">
                <a:extLst>
                  <a:ext uri="{FF2B5EF4-FFF2-40B4-BE49-F238E27FC236}">
                    <a16:creationId xmlns="" xmlns:a16="http://schemas.microsoft.com/office/drawing/2014/main" id="{95A63EAD-FC36-6249-A82C-4A4B6C09D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8663" y="4451350"/>
                <a:ext cx="115887" cy="88900"/>
              </a:xfrm>
              <a:custGeom>
                <a:avLst/>
                <a:gdLst>
                  <a:gd name="T0" fmla="*/ 3239 w 322"/>
                  <a:gd name="T1" fmla="*/ 88540 h 247"/>
                  <a:gd name="T2" fmla="*/ 3239 w 322"/>
                  <a:gd name="T3" fmla="*/ 88540 h 247"/>
                  <a:gd name="T4" fmla="*/ 2519 w 322"/>
                  <a:gd name="T5" fmla="*/ 87460 h 247"/>
                  <a:gd name="T6" fmla="*/ 2519 w 322"/>
                  <a:gd name="T7" fmla="*/ 87460 h 247"/>
                  <a:gd name="T8" fmla="*/ 2159 w 322"/>
                  <a:gd name="T9" fmla="*/ 87100 h 247"/>
                  <a:gd name="T10" fmla="*/ 2159 w 322"/>
                  <a:gd name="T11" fmla="*/ 87100 h 247"/>
                  <a:gd name="T12" fmla="*/ 2159 w 322"/>
                  <a:gd name="T13" fmla="*/ 85661 h 247"/>
                  <a:gd name="T14" fmla="*/ 2159 w 322"/>
                  <a:gd name="T15" fmla="*/ 85661 h 247"/>
                  <a:gd name="T16" fmla="*/ 1799 w 322"/>
                  <a:gd name="T17" fmla="*/ 85661 h 247"/>
                  <a:gd name="T18" fmla="*/ 1799 w 322"/>
                  <a:gd name="T19" fmla="*/ 85661 h 247"/>
                  <a:gd name="T20" fmla="*/ 2159 w 322"/>
                  <a:gd name="T21" fmla="*/ 85661 h 247"/>
                  <a:gd name="T22" fmla="*/ 2159 w 322"/>
                  <a:gd name="T23" fmla="*/ 85661 h 247"/>
                  <a:gd name="T24" fmla="*/ 1799 w 322"/>
                  <a:gd name="T25" fmla="*/ 85301 h 247"/>
                  <a:gd name="T26" fmla="*/ 1799 w 322"/>
                  <a:gd name="T27" fmla="*/ 85301 h 247"/>
                  <a:gd name="T28" fmla="*/ 26632 w 322"/>
                  <a:gd name="T29" fmla="*/ 22675 h 247"/>
                  <a:gd name="T30" fmla="*/ 26632 w 322"/>
                  <a:gd name="T31" fmla="*/ 22675 h 247"/>
                  <a:gd name="T32" fmla="*/ 111208 w 322"/>
                  <a:gd name="T33" fmla="*/ 6119 h 247"/>
                  <a:gd name="T34" fmla="*/ 111208 w 322"/>
                  <a:gd name="T35" fmla="*/ 6119 h 247"/>
                  <a:gd name="T36" fmla="*/ 111208 w 322"/>
                  <a:gd name="T37" fmla="*/ 6119 h 247"/>
                  <a:gd name="T38" fmla="*/ 111208 w 322"/>
                  <a:gd name="T39" fmla="*/ 6119 h 247"/>
                  <a:gd name="T40" fmla="*/ 111568 w 322"/>
                  <a:gd name="T41" fmla="*/ 6479 h 247"/>
                  <a:gd name="T42" fmla="*/ 111568 w 322"/>
                  <a:gd name="T43" fmla="*/ 6479 h 247"/>
                  <a:gd name="T44" fmla="*/ 112288 w 322"/>
                  <a:gd name="T45" fmla="*/ 6479 h 247"/>
                  <a:gd name="T46" fmla="*/ 112288 w 322"/>
                  <a:gd name="T47" fmla="*/ 6479 h 247"/>
                  <a:gd name="T48" fmla="*/ 112648 w 322"/>
                  <a:gd name="T49" fmla="*/ 6479 h 247"/>
                  <a:gd name="T50" fmla="*/ 112648 w 322"/>
                  <a:gd name="T51" fmla="*/ 6479 h 247"/>
                  <a:gd name="T52" fmla="*/ 113008 w 322"/>
                  <a:gd name="T53" fmla="*/ 6838 h 247"/>
                  <a:gd name="T54" fmla="*/ 113008 w 322"/>
                  <a:gd name="T55" fmla="*/ 6838 h 247"/>
                  <a:gd name="T56" fmla="*/ 113368 w 322"/>
                  <a:gd name="T57" fmla="*/ 7198 h 247"/>
                  <a:gd name="T58" fmla="*/ 113368 w 322"/>
                  <a:gd name="T59" fmla="*/ 7198 h 247"/>
                  <a:gd name="T60" fmla="*/ 113368 w 322"/>
                  <a:gd name="T61" fmla="*/ 7198 h 247"/>
                  <a:gd name="T62" fmla="*/ 113368 w 322"/>
                  <a:gd name="T63" fmla="*/ 7198 h 247"/>
                  <a:gd name="T64" fmla="*/ 113728 w 322"/>
                  <a:gd name="T65" fmla="*/ 7558 h 247"/>
                  <a:gd name="T66" fmla="*/ 113728 w 322"/>
                  <a:gd name="T67" fmla="*/ 7558 h 247"/>
                  <a:gd name="T68" fmla="*/ 114088 w 322"/>
                  <a:gd name="T69" fmla="*/ 7918 h 247"/>
                  <a:gd name="T70" fmla="*/ 114088 w 322"/>
                  <a:gd name="T71" fmla="*/ 7918 h 247"/>
                  <a:gd name="T72" fmla="*/ 114447 w 322"/>
                  <a:gd name="T73" fmla="*/ 8278 h 247"/>
                  <a:gd name="T74" fmla="*/ 114447 w 322"/>
                  <a:gd name="T75" fmla="*/ 8278 h 247"/>
                  <a:gd name="T76" fmla="*/ 114807 w 322"/>
                  <a:gd name="T77" fmla="*/ 8278 h 247"/>
                  <a:gd name="T78" fmla="*/ 114807 w 322"/>
                  <a:gd name="T79" fmla="*/ 8278 h 247"/>
                  <a:gd name="T80" fmla="*/ 115167 w 322"/>
                  <a:gd name="T81" fmla="*/ 8638 h 247"/>
                  <a:gd name="T82" fmla="*/ 115167 w 322"/>
                  <a:gd name="T83" fmla="*/ 8638 h 247"/>
                  <a:gd name="T84" fmla="*/ 115167 w 322"/>
                  <a:gd name="T85" fmla="*/ 9358 h 247"/>
                  <a:gd name="T86" fmla="*/ 115167 w 322"/>
                  <a:gd name="T87" fmla="*/ 9358 h 247"/>
                  <a:gd name="T88" fmla="*/ 115527 w 322"/>
                  <a:gd name="T89" fmla="*/ 9718 h 247"/>
                  <a:gd name="T90" fmla="*/ 3239 w 322"/>
                  <a:gd name="T91" fmla="*/ 88540 h 2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22" h="247">
                    <a:moveTo>
                      <a:pt x="9" y="246"/>
                    </a:moveTo>
                    <a:lnTo>
                      <a:pt x="9" y="246"/>
                    </a:lnTo>
                    <a:cubicBezTo>
                      <a:pt x="8" y="245"/>
                      <a:pt x="7" y="244"/>
                      <a:pt x="7" y="243"/>
                    </a:cubicBezTo>
                    <a:cubicBezTo>
                      <a:pt x="6" y="243"/>
                      <a:pt x="6" y="242"/>
                      <a:pt x="6" y="242"/>
                    </a:cubicBezTo>
                    <a:cubicBezTo>
                      <a:pt x="6" y="241"/>
                      <a:pt x="6" y="240"/>
                      <a:pt x="6" y="238"/>
                    </a:cubicBezTo>
                    <a:cubicBezTo>
                      <a:pt x="6" y="238"/>
                      <a:pt x="6" y="238"/>
                      <a:pt x="5" y="238"/>
                    </a:cubicBezTo>
                    <a:lnTo>
                      <a:pt x="6" y="238"/>
                    </a:lnTo>
                    <a:cubicBezTo>
                      <a:pt x="5" y="238"/>
                      <a:pt x="5" y="238"/>
                      <a:pt x="5" y="237"/>
                    </a:cubicBezTo>
                    <a:cubicBezTo>
                      <a:pt x="5" y="233"/>
                      <a:pt x="0" y="129"/>
                      <a:pt x="74" y="63"/>
                    </a:cubicBezTo>
                    <a:cubicBezTo>
                      <a:pt x="127" y="16"/>
                      <a:pt x="206" y="0"/>
                      <a:pt x="309" y="17"/>
                    </a:cubicBezTo>
                    <a:cubicBezTo>
                      <a:pt x="310" y="17"/>
                      <a:pt x="310" y="18"/>
                      <a:pt x="310" y="18"/>
                    </a:cubicBezTo>
                    <a:cubicBezTo>
                      <a:pt x="311" y="18"/>
                      <a:pt x="312" y="18"/>
                      <a:pt x="312" y="18"/>
                    </a:cubicBezTo>
                    <a:lnTo>
                      <a:pt x="313" y="18"/>
                    </a:lnTo>
                    <a:cubicBezTo>
                      <a:pt x="314" y="19"/>
                      <a:pt x="314" y="19"/>
                      <a:pt x="314" y="19"/>
                    </a:cubicBezTo>
                    <a:cubicBezTo>
                      <a:pt x="315" y="20"/>
                      <a:pt x="315" y="20"/>
                      <a:pt x="315" y="20"/>
                    </a:cubicBezTo>
                    <a:cubicBezTo>
                      <a:pt x="316" y="20"/>
                      <a:pt x="316" y="20"/>
                      <a:pt x="316" y="21"/>
                    </a:cubicBezTo>
                    <a:cubicBezTo>
                      <a:pt x="317" y="21"/>
                      <a:pt x="317" y="22"/>
                      <a:pt x="317" y="22"/>
                    </a:cubicBezTo>
                    <a:cubicBezTo>
                      <a:pt x="317" y="22"/>
                      <a:pt x="318" y="22"/>
                      <a:pt x="318" y="23"/>
                    </a:cubicBezTo>
                    <a:cubicBezTo>
                      <a:pt x="319" y="23"/>
                      <a:pt x="319" y="23"/>
                      <a:pt x="319" y="23"/>
                    </a:cubicBezTo>
                    <a:cubicBezTo>
                      <a:pt x="319" y="24"/>
                      <a:pt x="320" y="24"/>
                      <a:pt x="320" y="24"/>
                    </a:cubicBezTo>
                    <a:cubicBezTo>
                      <a:pt x="320" y="25"/>
                      <a:pt x="320" y="25"/>
                      <a:pt x="320" y="26"/>
                    </a:cubicBezTo>
                    <a:cubicBezTo>
                      <a:pt x="321" y="26"/>
                      <a:pt x="321" y="26"/>
                      <a:pt x="321" y="27"/>
                    </a:cubicBezTo>
                    <a:lnTo>
                      <a:pt x="9" y="24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77" name="Freeform 142">
                <a:extLst>
                  <a:ext uri="{FF2B5EF4-FFF2-40B4-BE49-F238E27FC236}">
                    <a16:creationId xmlns="" xmlns:a16="http://schemas.microsoft.com/office/drawing/2014/main" id="{4009AB2A-394F-BB46-8206-FBC0807FA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1838" y="4462463"/>
                <a:ext cx="114300" cy="96837"/>
              </a:xfrm>
              <a:custGeom>
                <a:avLst/>
                <a:gdLst>
                  <a:gd name="T0" fmla="*/ 112853 w 316"/>
                  <a:gd name="T1" fmla="*/ 0 h 267"/>
                  <a:gd name="T2" fmla="*/ 112853 w 316"/>
                  <a:gd name="T3" fmla="*/ 0 h 267"/>
                  <a:gd name="T4" fmla="*/ 113215 w 316"/>
                  <a:gd name="T5" fmla="*/ 363 h 267"/>
                  <a:gd name="T6" fmla="*/ 113215 w 316"/>
                  <a:gd name="T7" fmla="*/ 363 h 267"/>
                  <a:gd name="T8" fmla="*/ 113215 w 316"/>
                  <a:gd name="T9" fmla="*/ 725 h 267"/>
                  <a:gd name="T10" fmla="*/ 113215 w 316"/>
                  <a:gd name="T11" fmla="*/ 725 h 267"/>
                  <a:gd name="T12" fmla="*/ 113577 w 316"/>
                  <a:gd name="T13" fmla="*/ 1088 h 267"/>
                  <a:gd name="T14" fmla="*/ 113577 w 316"/>
                  <a:gd name="T15" fmla="*/ 1088 h 267"/>
                  <a:gd name="T16" fmla="*/ 113577 w 316"/>
                  <a:gd name="T17" fmla="*/ 1451 h 267"/>
                  <a:gd name="T18" fmla="*/ 113577 w 316"/>
                  <a:gd name="T19" fmla="*/ 1451 h 267"/>
                  <a:gd name="T20" fmla="*/ 113577 w 316"/>
                  <a:gd name="T21" fmla="*/ 1813 h 267"/>
                  <a:gd name="T22" fmla="*/ 113577 w 316"/>
                  <a:gd name="T23" fmla="*/ 1813 h 267"/>
                  <a:gd name="T24" fmla="*/ 113938 w 316"/>
                  <a:gd name="T25" fmla="*/ 2176 h 267"/>
                  <a:gd name="T26" fmla="*/ 113938 w 316"/>
                  <a:gd name="T27" fmla="*/ 2176 h 267"/>
                  <a:gd name="T28" fmla="*/ 113938 w 316"/>
                  <a:gd name="T29" fmla="*/ 2539 h 267"/>
                  <a:gd name="T30" fmla="*/ 113938 w 316"/>
                  <a:gd name="T31" fmla="*/ 2539 h 267"/>
                  <a:gd name="T32" fmla="*/ 113938 w 316"/>
                  <a:gd name="T33" fmla="*/ 2901 h 267"/>
                  <a:gd name="T34" fmla="*/ 113938 w 316"/>
                  <a:gd name="T35" fmla="*/ 2901 h 267"/>
                  <a:gd name="T36" fmla="*/ 113577 w 316"/>
                  <a:gd name="T37" fmla="*/ 3627 h 267"/>
                  <a:gd name="T38" fmla="*/ 113577 w 316"/>
                  <a:gd name="T39" fmla="*/ 3627 h 267"/>
                  <a:gd name="T40" fmla="*/ 113577 w 316"/>
                  <a:gd name="T41" fmla="*/ 3990 h 267"/>
                  <a:gd name="T42" fmla="*/ 113577 w 316"/>
                  <a:gd name="T43" fmla="*/ 3990 h 267"/>
                  <a:gd name="T44" fmla="*/ 70172 w 316"/>
                  <a:gd name="T45" fmla="*/ 78703 h 267"/>
                  <a:gd name="T46" fmla="*/ 70172 w 316"/>
                  <a:gd name="T47" fmla="*/ 78703 h 267"/>
                  <a:gd name="T48" fmla="*/ 2532 w 316"/>
                  <a:gd name="T49" fmla="*/ 81604 h 267"/>
                  <a:gd name="T50" fmla="*/ 2532 w 316"/>
                  <a:gd name="T51" fmla="*/ 81604 h 267"/>
                  <a:gd name="T52" fmla="*/ 2532 w 316"/>
                  <a:gd name="T53" fmla="*/ 81604 h 267"/>
                  <a:gd name="T54" fmla="*/ 2532 w 316"/>
                  <a:gd name="T55" fmla="*/ 81604 h 267"/>
                  <a:gd name="T56" fmla="*/ 2170 w 316"/>
                  <a:gd name="T57" fmla="*/ 81604 h 267"/>
                  <a:gd name="T58" fmla="*/ 2170 w 316"/>
                  <a:gd name="T59" fmla="*/ 81604 h 267"/>
                  <a:gd name="T60" fmla="*/ 2170 w 316"/>
                  <a:gd name="T61" fmla="*/ 81604 h 267"/>
                  <a:gd name="T62" fmla="*/ 2170 w 316"/>
                  <a:gd name="T63" fmla="*/ 81604 h 267"/>
                  <a:gd name="T64" fmla="*/ 1085 w 316"/>
                  <a:gd name="T65" fmla="*/ 80879 h 267"/>
                  <a:gd name="T66" fmla="*/ 1085 w 316"/>
                  <a:gd name="T67" fmla="*/ 80879 h 267"/>
                  <a:gd name="T68" fmla="*/ 1085 w 316"/>
                  <a:gd name="T69" fmla="*/ 80516 h 267"/>
                  <a:gd name="T70" fmla="*/ 1085 w 316"/>
                  <a:gd name="T71" fmla="*/ 80516 h 267"/>
                  <a:gd name="T72" fmla="*/ 0 w 316"/>
                  <a:gd name="T73" fmla="*/ 79428 h 267"/>
                  <a:gd name="T74" fmla="*/ 112853 w 316"/>
                  <a:gd name="T75" fmla="*/ 0 h 2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16" h="267">
                    <a:moveTo>
                      <a:pt x="312" y="0"/>
                    </a:moveTo>
                    <a:lnTo>
                      <a:pt x="312" y="0"/>
                    </a:lnTo>
                    <a:cubicBezTo>
                      <a:pt x="313" y="0"/>
                      <a:pt x="313" y="0"/>
                      <a:pt x="313" y="1"/>
                    </a:cubicBezTo>
                    <a:cubicBezTo>
                      <a:pt x="313" y="1"/>
                      <a:pt x="313" y="1"/>
                      <a:pt x="313" y="2"/>
                    </a:cubicBezTo>
                    <a:cubicBezTo>
                      <a:pt x="313" y="3"/>
                      <a:pt x="314" y="3"/>
                      <a:pt x="314" y="3"/>
                    </a:cubicBezTo>
                    <a:lnTo>
                      <a:pt x="314" y="4"/>
                    </a:lnTo>
                    <a:lnTo>
                      <a:pt x="314" y="5"/>
                    </a:lnTo>
                    <a:cubicBezTo>
                      <a:pt x="314" y="5"/>
                      <a:pt x="314" y="6"/>
                      <a:pt x="315" y="6"/>
                    </a:cubicBezTo>
                    <a:lnTo>
                      <a:pt x="315" y="7"/>
                    </a:lnTo>
                    <a:lnTo>
                      <a:pt x="315" y="8"/>
                    </a:lnTo>
                    <a:cubicBezTo>
                      <a:pt x="315" y="9"/>
                      <a:pt x="315" y="10"/>
                      <a:pt x="314" y="10"/>
                    </a:cubicBezTo>
                    <a:cubicBezTo>
                      <a:pt x="314" y="10"/>
                      <a:pt x="314" y="10"/>
                      <a:pt x="314" y="11"/>
                    </a:cubicBezTo>
                    <a:cubicBezTo>
                      <a:pt x="297" y="113"/>
                      <a:pt x="256" y="182"/>
                      <a:pt x="194" y="217"/>
                    </a:cubicBezTo>
                    <a:cubicBezTo>
                      <a:pt x="107" y="266"/>
                      <a:pt x="11" y="227"/>
                      <a:pt x="7" y="225"/>
                    </a:cubicBezTo>
                    <a:cubicBezTo>
                      <a:pt x="7" y="225"/>
                      <a:pt x="7" y="225"/>
                      <a:pt x="6" y="225"/>
                    </a:cubicBezTo>
                    <a:cubicBezTo>
                      <a:pt x="5" y="224"/>
                      <a:pt x="4" y="223"/>
                      <a:pt x="3" y="223"/>
                    </a:cubicBezTo>
                    <a:cubicBezTo>
                      <a:pt x="3" y="222"/>
                      <a:pt x="3" y="222"/>
                      <a:pt x="3" y="222"/>
                    </a:cubicBezTo>
                    <a:cubicBezTo>
                      <a:pt x="1" y="221"/>
                      <a:pt x="0" y="221"/>
                      <a:pt x="0" y="219"/>
                    </a:cubicBezTo>
                    <a:lnTo>
                      <a:pt x="312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78" name="Freeform 143">
                <a:extLst>
                  <a:ext uri="{FF2B5EF4-FFF2-40B4-BE49-F238E27FC236}">
                    <a16:creationId xmlns="" xmlns:a16="http://schemas.microsoft.com/office/drawing/2014/main" id="{3C60E211-C6BE-D743-B874-626450185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313" y="4008438"/>
                <a:ext cx="71437" cy="128587"/>
              </a:xfrm>
              <a:custGeom>
                <a:avLst/>
                <a:gdLst>
                  <a:gd name="T0" fmla="*/ 71078 w 199"/>
                  <a:gd name="T1" fmla="*/ 127506 h 357"/>
                  <a:gd name="T2" fmla="*/ 71078 w 199"/>
                  <a:gd name="T3" fmla="*/ 127506 h 357"/>
                  <a:gd name="T4" fmla="*/ 69642 w 199"/>
                  <a:gd name="T5" fmla="*/ 127867 h 357"/>
                  <a:gd name="T6" fmla="*/ 69642 w 199"/>
                  <a:gd name="T7" fmla="*/ 127867 h 357"/>
                  <a:gd name="T8" fmla="*/ 69642 w 199"/>
                  <a:gd name="T9" fmla="*/ 127867 h 357"/>
                  <a:gd name="T10" fmla="*/ 69642 w 199"/>
                  <a:gd name="T11" fmla="*/ 127867 h 357"/>
                  <a:gd name="T12" fmla="*/ 67847 w 199"/>
                  <a:gd name="T13" fmla="*/ 128227 h 357"/>
                  <a:gd name="T14" fmla="*/ 67847 w 199"/>
                  <a:gd name="T15" fmla="*/ 128227 h 357"/>
                  <a:gd name="T16" fmla="*/ 67847 w 199"/>
                  <a:gd name="T17" fmla="*/ 128227 h 357"/>
                  <a:gd name="T18" fmla="*/ 67847 w 199"/>
                  <a:gd name="T19" fmla="*/ 128227 h 357"/>
                  <a:gd name="T20" fmla="*/ 67847 w 199"/>
                  <a:gd name="T21" fmla="*/ 127867 h 357"/>
                  <a:gd name="T22" fmla="*/ 67847 w 199"/>
                  <a:gd name="T23" fmla="*/ 127867 h 357"/>
                  <a:gd name="T24" fmla="*/ 67488 w 199"/>
                  <a:gd name="T25" fmla="*/ 127867 h 357"/>
                  <a:gd name="T26" fmla="*/ 67488 w 199"/>
                  <a:gd name="T27" fmla="*/ 127867 h 357"/>
                  <a:gd name="T28" fmla="*/ 12205 w 199"/>
                  <a:gd name="T29" fmla="*/ 89687 h 357"/>
                  <a:gd name="T30" fmla="*/ 12205 w 199"/>
                  <a:gd name="T31" fmla="*/ 89687 h 357"/>
                  <a:gd name="T32" fmla="*/ 15077 w 199"/>
                  <a:gd name="T33" fmla="*/ 3602 h 357"/>
                  <a:gd name="T34" fmla="*/ 15077 w 199"/>
                  <a:gd name="T35" fmla="*/ 3602 h 357"/>
                  <a:gd name="T36" fmla="*/ 15436 w 199"/>
                  <a:gd name="T37" fmla="*/ 3602 h 357"/>
                  <a:gd name="T38" fmla="*/ 15436 w 199"/>
                  <a:gd name="T39" fmla="*/ 3602 h 357"/>
                  <a:gd name="T40" fmla="*/ 15436 w 199"/>
                  <a:gd name="T41" fmla="*/ 3242 h 357"/>
                  <a:gd name="T42" fmla="*/ 15436 w 199"/>
                  <a:gd name="T43" fmla="*/ 3242 h 357"/>
                  <a:gd name="T44" fmla="*/ 15795 w 199"/>
                  <a:gd name="T45" fmla="*/ 2521 h 357"/>
                  <a:gd name="T46" fmla="*/ 15795 w 199"/>
                  <a:gd name="T47" fmla="*/ 2521 h 357"/>
                  <a:gd name="T48" fmla="*/ 15795 w 199"/>
                  <a:gd name="T49" fmla="*/ 2161 h 357"/>
                  <a:gd name="T50" fmla="*/ 15795 w 199"/>
                  <a:gd name="T51" fmla="*/ 2161 h 357"/>
                  <a:gd name="T52" fmla="*/ 16154 w 199"/>
                  <a:gd name="T53" fmla="*/ 1801 h 357"/>
                  <a:gd name="T54" fmla="*/ 16154 w 199"/>
                  <a:gd name="T55" fmla="*/ 1801 h 357"/>
                  <a:gd name="T56" fmla="*/ 16513 w 199"/>
                  <a:gd name="T57" fmla="*/ 1801 h 357"/>
                  <a:gd name="T58" fmla="*/ 16513 w 199"/>
                  <a:gd name="T59" fmla="*/ 1801 h 357"/>
                  <a:gd name="T60" fmla="*/ 16513 w 199"/>
                  <a:gd name="T61" fmla="*/ 1441 h 357"/>
                  <a:gd name="T62" fmla="*/ 16513 w 199"/>
                  <a:gd name="T63" fmla="*/ 1441 h 357"/>
                  <a:gd name="T64" fmla="*/ 16872 w 199"/>
                  <a:gd name="T65" fmla="*/ 1081 h 357"/>
                  <a:gd name="T66" fmla="*/ 16872 w 199"/>
                  <a:gd name="T67" fmla="*/ 1081 h 357"/>
                  <a:gd name="T68" fmla="*/ 17231 w 199"/>
                  <a:gd name="T69" fmla="*/ 1081 h 357"/>
                  <a:gd name="T70" fmla="*/ 17231 w 199"/>
                  <a:gd name="T71" fmla="*/ 1081 h 357"/>
                  <a:gd name="T72" fmla="*/ 17949 w 199"/>
                  <a:gd name="T73" fmla="*/ 720 h 357"/>
                  <a:gd name="T74" fmla="*/ 17949 w 199"/>
                  <a:gd name="T75" fmla="*/ 720 h 357"/>
                  <a:gd name="T76" fmla="*/ 17949 w 199"/>
                  <a:gd name="T77" fmla="*/ 720 h 357"/>
                  <a:gd name="T78" fmla="*/ 17949 w 199"/>
                  <a:gd name="T79" fmla="*/ 720 h 357"/>
                  <a:gd name="T80" fmla="*/ 18308 w 199"/>
                  <a:gd name="T81" fmla="*/ 360 h 357"/>
                  <a:gd name="T82" fmla="*/ 18308 w 199"/>
                  <a:gd name="T83" fmla="*/ 360 h 357"/>
                  <a:gd name="T84" fmla="*/ 19026 w 199"/>
                  <a:gd name="T85" fmla="*/ 0 h 357"/>
                  <a:gd name="T86" fmla="*/ 19026 w 199"/>
                  <a:gd name="T87" fmla="*/ 0 h 357"/>
                  <a:gd name="T88" fmla="*/ 19385 w 199"/>
                  <a:gd name="T89" fmla="*/ 0 h 357"/>
                  <a:gd name="T90" fmla="*/ 71078 w 199"/>
                  <a:gd name="T91" fmla="*/ 127506 h 35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99" h="357">
                    <a:moveTo>
                      <a:pt x="198" y="354"/>
                    </a:moveTo>
                    <a:lnTo>
                      <a:pt x="198" y="354"/>
                    </a:lnTo>
                    <a:cubicBezTo>
                      <a:pt x="197" y="355"/>
                      <a:pt x="195" y="355"/>
                      <a:pt x="194" y="355"/>
                    </a:cubicBezTo>
                    <a:cubicBezTo>
                      <a:pt x="192" y="356"/>
                      <a:pt x="191" y="356"/>
                      <a:pt x="189" y="356"/>
                    </a:cubicBezTo>
                    <a:cubicBezTo>
                      <a:pt x="189" y="355"/>
                      <a:pt x="189" y="356"/>
                      <a:pt x="189" y="356"/>
                    </a:cubicBezTo>
                    <a:lnTo>
                      <a:pt x="189" y="355"/>
                    </a:lnTo>
                    <a:lnTo>
                      <a:pt x="188" y="355"/>
                    </a:lnTo>
                    <a:cubicBezTo>
                      <a:pt x="184" y="355"/>
                      <a:pt x="83" y="336"/>
                      <a:pt x="34" y="249"/>
                    </a:cubicBezTo>
                    <a:cubicBezTo>
                      <a:pt x="0" y="186"/>
                      <a:pt x="2" y="106"/>
                      <a:pt x="42" y="10"/>
                    </a:cubicBezTo>
                    <a:lnTo>
                      <a:pt x="43" y="10"/>
                    </a:lnTo>
                    <a:lnTo>
                      <a:pt x="43" y="9"/>
                    </a:lnTo>
                    <a:cubicBezTo>
                      <a:pt x="43" y="8"/>
                      <a:pt x="44" y="8"/>
                      <a:pt x="44" y="7"/>
                    </a:cubicBezTo>
                    <a:cubicBezTo>
                      <a:pt x="44" y="7"/>
                      <a:pt x="44" y="7"/>
                      <a:pt x="44" y="6"/>
                    </a:cubicBezTo>
                    <a:cubicBezTo>
                      <a:pt x="45" y="6"/>
                      <a:pt x="45" y="5"/>
                      <a:pt x="45" y="5"/>
                    </a:cubicBezTo>
                    <a:cubicBezTo>
                      <a:pt x="45" y="5"/>
                      <a:pt x="45" y="5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4"/>
                      <a:pt x="47" y="4"/>
                      <a:pt x="47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9" y="2"/>
                      <a:pt x="50" y="2"/>
                    </a:cubicBezTo>
                    <a:cubicBezTo>
                      <a:pt x="51" y="2"/>
                      <a:pt x="51" y="1"/>
                      <a:pt x="51" y="1"/>
                    </a:cubicBezTo>
                    <a:cubicBezTo>
                      <a:pt x="52" y="1"/>
                      <a:pt x="53" y="0"/>
                      <a:pt x="53" y="0"/>
                    </a:cubicBezTo>
                    <a:lnTo>
                      <a:pt x="54" y="0"/>
                    </a:lnTo>
                    <a:lnTo>
                      <a:pt x="198" y="35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79" name="Freeform 144">
                <a:extLst>
                  <a:ext uri="{FF2B5EF4-FFF2-40B4-BE49-F238E27FC236}">
                    <a16:creationId xmlns="" xmlns:a16="http://schemas.microsoft.com/office/drawing/2014/main" id="{3F79A36F-95F6-F846-8FCB-721109F19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4363" y="4008438"/>
                <a:ext cx="77787" cy="128587"/>
              </a:xfrm>
              <a:custGeom>
                <a:avLst/>
                <a:gdLst>
                  <a:gd name="T0" fmla="*/ 0 w 214"/>
                  <a:gd name="T1" fmla="*/ 0 h 355"/>
                  <a:gd name="T2" fmla="*/ 0 w 214"/>
                  <a:gd name="T3" fmla="*/ 0 h 355"/>
                  <a:gd name="T4" fmla="*/ 363 w 214"/>
                  <a:gd name="T5" fmla="*/ 0 h 355"/>
                  <a:gd name="T6" fmla="*/ 363 w 214"/>
                  <a:gd name="T7" fmla="*/ 0 h 355"/>
                  <a:gd name="T8" fmla="*/ 1090 w 214"/>
                  <a:gd name="T9" fmla="*/ 0 h 355"/>
                  <a:gd name="T10" fmla="*/ 1090 w 214"/>
                  <a:gd name="T11" fmla="*/ 0 h 355"/>
                  <a:gd name="T12" fmla="*/ 1454 w 214"/>
                  <a:gd name="T13" fmla="*/ 0 h 355"/>
                  <a:gd name="T14" fmla="*/ 1454 w 214"/>
                  <a:gd name="T15" fmla="*/ 0 h 355"/>
                  <a:gd name="T16" fmla="*/ 1454 w 214"/>
                  <a:gd name="T17" fmla="*/ 0 h 355"/>
                  <a:gd name="T18" fmla="*/ 1454 w 214"/>
                  <a:gd name="T19" fmla="*/ 0 h 355"/>
                  <a:gd name="T20" fmla="*/ 1817 w 214"/>
                  <a:gd name="T21" fmla="*/ 0 h 355"/>
                  <a:gd name="T22" fmla="*/ 1817 w 214"/>
                  <a:gd name="T23" fmla="*/ 0 h 355"/>
                  <a:gd name="T24" fmla="*/ 2544 w 214"/>
                  <a:gd name="T25" fmla="*/ 0 h 355"/>
                  <a:gd name="T26" fmla="*/ 2544 w 214"/>
                  <a:gd name="T27" fmla="*/ 0 h 355"/>
                  <a:gd name="T28" fmla="*/ 2908 w 214"/>
                  <a:gd name="T29" fmla="*/ 0 h 355"/>
                  <a:gd name="T30" fmla="*/ 2908 w 214"/>
                  <a:gd name="T31" fmla="*/ 0 h 355"/>
                  <a:gd name="T32" fmla="*/ 3271 w 214"/>
                  <a:gd name="T33" fmla="*/ 0 h 355"/>
                  <a:gd name="T34" fmla="*/ 3271 w 214"/>
                  <a:gd name="T35" fmla="*/ 0 h 355"/>
                  <a:gd name="T36" fmla="*/ 3635 w 214"/>
                  <a:gd name="T37" fmla="*/ 362 h 355"/>
                  <a:gd name="T38" fmla="*/ 3635 w 214"/>
                  <a:gd name="T39" fmla="*/ 362 h 355"/>
                  <a:gd name="T40" fmla="*/ 3998 w 214"/>
                  <a:gd name="T41" fmla="*/ 362 h 355"/>
                  <a:gd name="T42" fmla="*/ 3998 w 214"/>
                  <a:gd name="T43" fmla="*/ 362 h 355"/>
                  <a:gd name="T44" fmla="*/ 67609 w 214"/>
                  <a:gd name="T45" fmla="*/ 59404 h 355"/>
                  <a:gd name="T46" fmla="*/ 67609 w 214"/>
                  <a:gd name="T47" fmla="*/ 59404 h 355"/>
                  <a:gd name="T48" fmla="*/ 55251 w 214"/>
                  <a:gd name="T49" fmla="*/ 126051 h 355"/>
                  <a:gd name="T50" fmla="*/ 55251 w 214"/>
                  <a:gd name="T51" fmla="*/ 126051 h 355"/>
                  <a:gd name="T52" fmla="*/ 54887 w 214"/>
                  <a:gd name="T53" fmla="*/ 126414 h 355"/>
                  <a:gd name="T54" fmla="*/ 54887 w 214"/>
                  <a:gd name="T55" fmla="*/ 126414 h 355"/>
                  <a:gd name="T56" fmla="*/ 54887 w 214"/>
                  <a:gd name="T57" fmla="*/ 126414 h 355"/>
                  <a:gd name="T58" fmla="*/ 54887 w 214"/>
                  <a:gd name="T59" fmla="*/ 126414 h 355"/>
                  <a:gd name="T60" fmla="*/ 54887 w 214"/>
                  <a:gd name="T61" fmla="*/ 126414 h 355"/>
                  <a:gd name="T62" fmla="*/ 54887 w 214"/>
                  <a:gd name="T63" fmla="*/ 126414 h 355"/>
                  <a:gd name="T64" fmla="*/ 53797 w 214"/>
                  <a:gd name="T65" fmla="*/ 127500 h 355"/>
                  <a:gd name="T66" fmla="*/ 53797 w 214"/>
                  <a:gd name="T67" fmla="*/ 127500 h 355"/>
                  <a:gd name="T68" fmla="*/ 53797 w 214"/>
                  <a:gd name="T69" fmla="*/ 127500 h 355"/>
                  <a:gd name="T70" fmla="*/ 53797 w 214"/>
                  <a:gd name="T71" fmla="*/ 127500 h 355"/>
                  <a:gd name="T72" fmla="*/ 52343 w 214"/>
                  <a:gd name="T73" fmla="*/ 128225 h 355"/>
                  <a:gd name="T74" fmla="*/ 0 w 214"/>
                  <a:gd name="T75" fmla="*/ 0 h 35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4" h="355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lnTo>
                      <a:pt x="5" y="0"/>
                    </a:lnTo>
                    <a:cubicBezTo>
                      <a:pt x="6" y="0"/>
                      <a:pt x="6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7" y="41"/>
                      <a:pt x="166" y="95"/>
                      <a:pt x="186" y="164"/>
                    </a:cubicBezTo>
                    <a:cubicBezTo>
                      <a:pt x="213" y="259"/>
                      <a:pt x="154" y="345"/>
                      <a:pt x="152" y="348"/>
                    </a:cubicBezTo>
                    <a:lnTo>
                      <a:pt x="151" y="349"/>
                    </a:lnTo>
                    <a:cubicBezTo>
                      <a:pt x="150" y="350"/>
                      <a:pt x="149" y="351"/>
                      <a:pt x="148" y="352"/>
                    </a:cubicBezTo>
                    <a:cubicBezTo>
                      <a:pt x="147" y="353"/>
                      <a:pt x="145" y="354"/>
                      <a:pt x="144" y="354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80" name="Freeform 145">
                <a:extLst>
                  <a:ext uri="{FF2B5EF4-FFF2-40B4-BE49-F238E27FC236}">
                    <a16:creationId xmlns="" xmlns:a16="http://schemas.microsoft.com/office/drawing/2014/main" id="{8C7EBD65-1CF5-CD41-9EC1-220857C64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4019550"/>
                <a:ext cx="44450" cy="138113"/>
              </a:xfrm>
              <a:custGeom>
                <a:avLst/>
                <a:gdLst>
                  <a:gd name="T0" fmla="*/ 40538 w 125"/>
                  <a:gd name="T1" fmla="*/ 137752 h 383"/>
                  <a:gd name="T2" fmla="*/ 40538 w 125"/>
                  <a:gd name="T3" fmla="*/ 137752 h 383"/>
                  <a:gd name="T4" fmla="*/ 39472 w 125"/>
                  <a:gd name="T5" fmla="*/ 137392 h 383"/>
                  <a:gd name="T6" fmla="*/ 39472 w 125"/>
                  <a:gd name="T7" fmla="*/ 137392 h 383"/>
                  <a:gd name="T8" fmla="*/ 39116 w 125"/>
                  <a:gd name="T9" fmla="*/ 137392 h 383"/>
                  <a:gd name="T10" fmla="*/ 39116 w 125"/>
                  <a:gd name="T11" fmla="*/ 137392 h 383"/>
                  <a:gd name="T12" fmla="*/ 37694 w 125"/>
                  <a:gd name="T13" fmla="*/ 136671 h 383"/>
                  <a:gd name="T14" fmla="*/ 37694 w 125"/>
                  <a:gd name="T15" fmla="*/ 136671 h 383"/>
                  <a:gd name="T16" fmla="*/ 37694 w 125"/>
                  <a:gd name="T17" fmla="*/ 136671 h 383"/>
                  <a:gd name="T18" fmla="*/ 37694 w 125"/>
                  <a:gd name="T19" fmla="*/ 136671 h 383"/>
                  <a:gd name="T20" fmla="*/ 37694 w 125"/>
                  <a:gd name="T21" fmla="*/ 136671 h 383"/>
                  <a:gd name="T22" fmla="*/ 37694 w 125"/>
                  <a:gd name="T23" fmla="*/ 136671 h 383"/>
                  <a:gd name="T24" fmla="*/ 37338 w 125"/>
                  <a:gd name="T25" fmla="*/ 136671 h 383"/>
                  <a:gd name="T26" fmla="*/ 37338 w 125"/>
                  <a:gd name="T27" fmla="*/ 136671 h 383"/>
                  <a:gd name="T28" fmla="*/ 2134 w 125"/>
                  <a:gd name="T29" fmla="*/ 79334 h 383"/>
                  <a:gd name="T30" fmla="*/ 2134 w 125"/>
                  <a:gd name="T31" fmla="*/ 79334 h 383"/>
                  <a:gd name="T32" fmla="*/ 38760 w 125"/>
                  <a:gd name="T33" fmla="*/ 1803 h 383"/>
                  <a:gd name="T34" fmla="*/ 38760 w 125"/>
                  <a:gd name="T35" fmla="*/ 1803 h 383"/>
                  <a:gd name="T36" fmla="*/ 39116 w 125"/>
                  <a:gd name="T37" fmla="*/ 1442 h 383"/>
                  <a:gd name="T38" fmla="*/ 39116 w 125"/>
                  <a:gd name="T39" fmla="*/ 1442 h 383"/>
                  <a:gd name="T40" fmla="*/ 39472 w 125"/>
                  <a:gd name="T41" fmla="*/ 1082 h 383"/>
                  <a:gd name="T42" fmla="*/ 39472 w 125"/>
                  <a:gd name="T43" fmla="*/ 1082 h 383"/>
                  <a:gd name="T44" fmla="*/ 39827 w 125"/>
                  <a:gd name="T45" fmla="*/ 721 h 383"/>
                  <a:gd name="T46" fmla="*/ 39827 w 125"/>
                  <a:gd name="T47" fmla="*/ 721 h 383"/>
                  <a:gd name="T48" fmla="*/ 40183 w 125"/>
                  <a:gd name="T49" fmla="*/ 721 h 383"/>
                  <a:gd name="T50" fmla="*/ 40183 w 125"/>
                  <a:gd name="T51" fmla="*/ 721 h 383"/>
                  <a:gd name="T52" fmla="*/ 40538 w 125"/>
                  <a:gd name="T53" fmla="*/ 361 h 383"/>
                  <a:gd name="T54" fmla="*/ 40538 w 125"/>
                  <a:gd name="T55" fmla="*/ 361 h 383"/>
                  <a:gd name="T56" fmla="*/ 40894 w 125"/>
                  <a:gd name="T57" fmla="*/ 361 h 383"/>
                  <a:gd name="T58" fmla="*/ 40894 w 125"/>
                  <a:gd name="T59" fmla="*/ 361 h 383"/>
                  <a:gd name="T60" fmla="*/ 40894 w 125"/>
                  <a:gd name="T61" fmla="*/ 361 h 383"/>
                  <a:gd name="T62" fmla="*/ 40894 w 125"/>
                  <a:gd name="T63" fmla="*/ 361 h 383"/>
                  <a:gd name="T64" fmla="*/ 41605 w 125"/>
                  <a:gd name="T65" fmla="*/ 0 h 383"/>
                  <a:gd name="T66" fmla="*/ 41605 w 125"/>
                  <a:gd name="T67" fmla="*/ 0 h 383"/>
                  <a:gd name="T68" fmla="*/ 41961 w 125"/>
                  <a:gd name="T69" fmla="*/ 0 h 383"/>
                  <a:gd name="T70" fmla="*/ 41961 w 125"/>
                  <a:gd name="T71" fmla="*/ 0 h 383"/>
                  <a:gd name="T72" fmla="*/ 42672 w 125"/>
                  <a:gd name="T73" fmla="*/ 0 h 383"/>
                  <a:gd name="T74" fmla="*/ 42672 w 125"/>
                  <a:gd name="T75" fmla="*/ 0 h 383"/>
                  <a:gd name="T76" fmla="*/ 43028 w 125"/>
                  <a:gd name="T77" fmla="*/ 0 h 383"/>
                  <a:gd name="T78" fmla="*/ 43028 w 125"/>
                  <a:gd name="T79" fmla="*/ 0 h 383"/>
                  <a:gd name="T80" fmla="*/ 43383 w 125"/>
                  <a:gd name="T81" fmla="*/ 0 h 383"/>
                  <a:gd name="T82" fmla="*/ 43383 w 125"/>
                  <a:gd name="T83" fmla="*/ 0 h 383"/>
                  <a:gd name="T84" fmla="*/ 43739 w 125"/>
                  <a:gd name="T85" fmla="*/ 0 h 383"/>
                  <a:gd name="T86" fmla="*/ 43739 w 125"/>
                  <a:gd name="T87" fmla="*/ 0 h 383"/>
                  <a:gd name="T88" fmla="*/ 44094 w 125"/>
                  <a:gd name="T89" fmla="*/ 0 h 383"/>
                  <a:gd name="T90" fmla="*/ 40538 w 125"/>
                  <a:gd name="T91" fmla="*/ 137752 h 38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25" h="383">
                    <a:moveTo>
                      <a:pt x="114" y="382"/>
                    </a:moveTo>
                    <a:lnTo>
                      <a:pt x="114" y="382"/>
                    </a:lnTo>
                    <a:cubicBezTo>
                      <a:pt x="113" y="382"/>
                      <a:pt x="112" y="382"/>
                      <a:pt x="111" y="381"/>
                    </a:cubicBezTo>
                    <a:cubicBezTo>
                      <a:pt x="110" y="381"/>
                      <a:pt x="110" y="381"/>
                      <a:pt x="110" y="381"/>
                    </a:cubicBezTo>
                    <a:cubicBezTo>
                      <a:pt x="109" y="381"/>
                      <a:pt x="108" y="380"/>
                      <a:pt x="106" y="379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1" y="376"/>
                      <a:pt x="16" y="319"/>
                      <a:pt x="6" y="220"/>
                    </a:cubicBezTo>
                    <a:cubicBezTo>
                      <a:pt x="0" y="149"/>
                      <a:pt x="34" y="76"/>
                      <a:pt x="109" y="5"/>
                    </a:cubicBezTo>
                    <a:cubicBezTo>
                      <a:pt x="110" y="4"/>
                      <a:pt x="110" y="4"/>
                      <a:pt x="110" y="4"/>
                    </a:cubicBezTo>
                    <a:cubicBezTo>
                      <a:pt x="110" y="3"/>
                      <a:pt x="111" y="3"/>
                      <a:pt x="111" y="3"/>
                    </a:cubicBezTo>
                    <a:lnTo>
                      <a:pt x="112" y="2"/>
                    </a:lnTo>
                    <a:cubicBezTo>
                      <a:pt x="112" y="2"/>
                      <a:pt x="112" y="2"/>
                      <a:pt x="113" y="2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5" y="1"/>
                      <a:pt x="115" y="1"/>
                      <a:pt x="115" y="1"/>
                    </a:cubicBezTo>
                    <a:cubicBezTo>
                      <a:pt x="116" y="1"/>
                      <a:pt x="117" y="0"/>
                      <a:pt x="117" y="0"/>
                    </a:cubicBezTo>
                    <a:lnTo>
                      <a:pt x="118" y="0"/>
                    </a:lnTo>
                    <a:cubicBezTo>
                      <a:pt x="118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1" y="0"/>
                    </a:cubicBezTo>
                    <a:cubicBezTo>
                      <a:pt x="121" y="0"/>
                      <a:pt x="121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14" y="38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81" name="Freeform 146">
                <a:extLst>
                  <a:ext uri="{FF2B5EF4-FFF2-40B4-BE49-F238E27FC236}">
                    <a16:creationId xmlns="" xmlns:a16="http://schemas.microsoft.com/office/drawing/2014/main" id="{EC5032C9-CA12-F24B-A82D-5CA74088E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1313" y="4019550"/>
                <a:ext cx="44450" cy="138113"/>
              </a:xfrm>
              <a:custGeom>
                <a:avLst/>
                <a:gdLst>
                  <a:gd name="T0" fmla="*/ 3556 w 125"/>
                  <a:gd name="T1" fmla="*/ 0 h 383"/>
                  <a:gd name="T2" fmla="*/ 3556 w 125"/>
                  <a:gd name="T3" fmla="*/ 0 h 383"/>
                  <a:gd name="T4" fmla="*/ 4267 w 125"/>
                  <a:gd name="T5" fmla="*/ 0 h 383"/>
                  <a:gd name="T6" fmla="*/ 4267 w 125"/>
                  <a:gd name="T7" fmla="*/ 0 h 383"/>
                  <a:gd name="T8" fmla="*/ 4623 w 125"/>
                  <a:gd name="T9" fmla="*/ 361 h 383"/>
                  <a:gd name="T10" fmla="*/ 4623 w 125"/>
                  <a:gd name="T11" fmla="*/ 361 h 383"/>
                  <a:gd name="T12" fmla="*/ 4978 w 125"/>
                  <a:gd name="T13" fmla="*/ 361 h 383"/>
                  <a:gd name="T14" fmla="*/ 4978 w 125"/>
                  <a:gd name="T15" fmla="*/ 361 h 383"/>
                  <a:gd name="T16" fmla="*/ 4978 w 125"/>
                  <a:gd name="T17" fmla="*/ 361 h 383"/>
                  <a:gd name="T18" fmla="*/ 4978 w 125"/>
                  <a:gd name="T19" fmla="*/ 361 h 383"/>
                  <a:gd name="T20" fmla="*/ 5690 w 125"/>
                  <a:gd name="T21" fmla="*/ 361 h 383"/>
                  <a:gd name="T22" fmla="*/ 5690 w 125"/>
                  <a:gd name="T23" fmla="*/ 361 h 383"/>
                  <a:gd name="T24" fmla="*/ 6045 w 125"/>
                  <a:gd name="T25" fmla="*/ 721 h 383"/>
                  <a:gd name="T26" fmla="*/ 6045 w 125"/>
                  <a:gd name="T27" fmla="*/ 721 h 383"/>
                  <a:gd name="T28" fmla="*/ 6401 w 125"/>
                  <a:gd name="T29" fmla="*/ 1082 h 383"/>
                  <a:gd name="T30" fmla="*/ 6401 w 125"/>
                  <a:gd name="T31" fmla="*/ 1082 h 383"/>
                  <a:gd name="T32" fmla="*/ 6401 w 125"/>
                  <a:gd name="T33" fmla="*/ 1082 h 383"/>
                  <a:gd name="T34" fmla="*/ 6401 w 125"/>
                  <a:gd name="T35" fmla="*/ 1082 h 383"/>
                  <a:gd name="T36" fmla="*/ 6756 w 125"/>
                  <a:gd name="T37" fmla="*/ 1442 h 383"/>
                  <a:gd name="T38" fmla="*/ 6756 w 125"/>
                  <a:gd name="T39" fmla="*/ 1442 h 383"/>
                  <a:gd name="T40" fmla="*/ 7112 w 125"/>
                  <a:gd name="T41" fmla="*/ 1803 h 383"/>
                  <a:gd name="T42" fmla="*/ 7112 w 125"/>
                  <a:gd name="T43" fmla="*/ 1803 h 383"/>
                  <a:gd name="T44" fmla="*/ 40894 w 125"/>
                  <a:gd name="T45" fmla="*/ 80776 h 383"/>
                  <a:gd name="T46" fmla="*/ 40894 w 125"/>
                  <a:gd name="T47" fmla="*/ 80776 h 383"/>
                  <a:gd name="T48" fmla="*/ 3556 w 125"/>
                  <a:gd name="T49" fmla="*/ 136671 h 383"/>
                  <a:gd name="T50" fmla="*/ 3556 w 125"/>
                  <a:gd name="T51" fmla="*/ 136671 h 383"/>
                  <a:gd name="T52" fmla="*/ 3200 w 125"/>
                  <a:gd name="T53" fmla="*/ 136671 h 383"/>
                  <a:gd name="T54" fmla="*/ 3200 w 125"/>
                  <a:gd name="T55" fmla="*/ 136671 h 383"/>
                  <a:gd name="T56" fmla="*/ 3200 w 125"/>
                  <a:gd name="T57" fmla="*/ 137031 h 383"/>
                  <a:gd name="T58" fmla="*/ 3200 w 125"/>
                  <a:gd name="T59" fmla="*/ 137031 h 383"/>
                  <a:gd name="T60" fmla="*/ 3200 w 125"/>
                  <a:gd name="T61" fmla="*/ 137031 h 383"/>
                  <a:gd name="T62" fmla="*/ 3200 w 125"/>
                  <a:gd name="T63" fmla="*/ 137031 h 383"/>
                  <a:gd name="T64" fmla="*/ 1778 w 125"/>
                  <a:gd name="T65" fmla="*/ 137392 h 383"/>
                  <a:gd name="T66" fmla="*/ 1778 w 125"/>
                  <a:gd name="T67" fmla="*/ 137392 h 383"/>
                  <a:gd name="T68" fmla="*/ 1422 w 125"/>
                  <a:gd name="T69" fmla="*/ 137392 h 383"/>
                  <a:gd name="T70" fmla="*/ 1422 w 125"/>
                  <a:gd name="T71" fmla="*/ 137392 h 383"/>
                  <a:gd name="T72" fmla="*/ 0 w 125"/>
                  <a:gd name="T73" fmla="*/ 137752 h 383"/>
                  <a:gd name="T74" fmla="*/ 3556 w 125"/>
                  <a:gd name="T75" fmla="*/ 0 h 38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5" h="383">
                    <a:moveTo>
                      <a:pt x="10" y="0"/>
                    </a:moveTo>
                    <a:lnTo>
                      <a:pt x="10" y="0"/>
                    </a:lnTo>
                    <a:cubicBezTo>
                      <a:pt x="11" y="0"/>
                      <a:pt x="11" y="0"/>
                      <a:pt x="12" y="0"/>
                    </a:cubicBezTo>
                    <a:cubicBezTo>
                      <a:pt x="12" y="0"/>
                      <a:pt x="13" y="0"/>
                      <a:pt x="13" y="1"/>
                    </a:cubicBezTo>
                    <a:lnTo>
                      <a:pt x="14" y="1"/>
                    </a:lnTo>
                    <a:cubicBezTo>
                      <a:pt x="15" y="1"/>
                      <a:pt x="15" y="1"/>
                      <a:pt x="16" y="1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8" y="3"/>
                    </a:cubicBezTo>
                    <a:cubicBezTo>
                      <a:pt x="19" y="3"/>
                      <a:pt x="19" y="4"/>
                      <a:pt x="19" y="4"/>
                    </a:cubicBezTo>
                    <a:cubicBezTo>
                      <a:pt x="19" y="5"/>
                      <a:pt x="20" y="5"/>
                      <a:pt x="20" y="5"/>
                    </a:cubicBezTo>
                    <a:cubicBezTo>
                      <a:pt x="92" y="80"/>
                      <a:pt x="124" y="153"/>
                      <a:pt x="115" y="224"/>
                    </a:cubicBezTo>
                    <a:cubicBezTo>
                      <a:pt x="102" y="323"/>
                      <a:pt x="14" y="377"/>
                      <a:pt x="10" y="379"/>
                    </a:cubicBezTo>
                    <a:cubicBezTo>
                      <a:pt x="10" y="379"/>
                      <a:pt x="10" y="379"/>
                      <a:pt x="9" y="379"/>
                    </a:cubicBezTo>
                    <a:cubicBezTo>
                      <a:pt x="9" y="379"/>
                      <a:pt x="9" y="379"/>
                      <a:pt x="9" y="380"/>
                    </a:cubicBezTo>
                    <a:cubicBezTo>
                      <a:pt x="8" y="381"/>
                      <a:pt x="6" y="381"/>
                      <a:pt x="5" y="381"/>
                    </a:cubicBezTo>
                    <a:cubicBezTo>
                      <a:pt x="5" y="381"/>
                      <a:pt x="5" y="381"/>
                      <a:pt x="4" y="381"/>
                    </a:cubicBezTo>
                    <a:cubicBezTo>
                      <a:pt x="3" y="382"/>
                      <a:pt x="2" y="382"/>
                      <a:pt x="0" y="382"/>
                    </a:cubicBezTo>
                    <a:lnTo>
                      <a:pt x="1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82" name="Freeform 147">
                <a:extLst>
                  <a:ext uri="{FF2B5EF4-FFF2-40B4-BE49-F238E27FC236}">
                    <a16:creationId xmlns="" xmlns:a16="http://schemas.microsoft.com/office/drawing/2014/main" id="{100A91F4-87C2-964D-B9BD-6A3ADE1B8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500" y="4168775"/>
                <a:ext cx="185738" cy="546100"/>
              </a:xfrm>
              <a:custGeom>
                <a:avLst/>
                <a:gdLst>
                  <a:gd name="T0" fmla="*/ 0 w 517"/>
                  <a:gd name="T1" fmla="*/ 545740 h 1518"/>
                  <a:gd name="T2" fmla="*/ 0 w 517"/>
                  <a:gd name="T3" fmla="*/ 545740 h 1518"/>
                  <a:gd name="T4" fmla="*/ 116041 w 517"/>
                  <a:gd name="T5" fmla="*/ 0 h 15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7" h="1518">
                    <a:moveTo>
                      <a:pt x="0" y="1517"/>
                    </a:moveTo>
                    <a:lnTo>
                      <a:pt x="0" y="1517"/>
                    </a:lnTo>
                    <a:cubicBezTo>
                      <a:pt x="213" y="1270"/>
                      <a:pt x="516" y="799"/>
                      <a:pt x="323" y="0"/>
                    </a:cubicBezTo>
                  </a:path>
                </a:pathLst>
              </a:custGeom>
              <a:noFill/>
              <a:ln w="1296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83" name="Freeform 148">
                <a:extLst>
                  <a:ext uri="{FF2B5EF4-FFF2-40B4-BE49-F238E27FC236}">
                    <a16:creationId xmlns="" xmlns:a16="http://schemas.microsoft.com/office/drawing/2014/main" id="{E111DD68-C58E-6843-ADFB-3376DC3B1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738" y="5718175"/>
                <a:ext cx="441325" cy="935038"/>
              </a:xfrm>
              <a:custGeom>
                <a:avLst/>
                <a:gdLst>
                  <a:gd name="T0" fmla="*/ 440965 w 1226"/>
                  <a:gd name="T1" fmla="*/ 0 h 2596"/>
                  <a:gd name="T2" fmla="*/ 440965 w 1226"/>
                  <a:gd name="T3" fmla="*/ 0 h 2596"/>
                  <a:gd name="T4" fmla="*/ 0 w 1226"/>
                  <a:gd name="T5" fmla="*/ 934678 h 25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6" h="2596">
                    <a:moveTo>
                      <a:pt x="1225" y="0"/>
                    </a:moveTo>
                    <a:lnTo>
                      <a:pt x="1225" y="0"/>
                    </a:lnTo>
                    <a:cubicBezTo>
                      <a:pt x="838" y="1928"/>
                      <a:pt x="0" y="2595"/>
                      <a:pt x="0" y="2595"/>
                    </a:cubicBezTo>
                  </a:path>
                </a:pathLst>
              </a:custGeom>
              <a:noFill/>
              <a:ln w="1224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84" name="Freeform 149">
                <a:extLst>
                  <a:ext uri="{FF2B5EF4-FFF2-40B4-BE49-F238E27FC236}">
                    <a16:creationId xmlns="" xmlns:a16="http://schemas.microsoft.com/office/drawing/2014/main" id="{8A6577B4-9E5D-CF4B-968C-CAE3352C2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9925" y="6138863"/>
                <a:ext cx="712788" cy="193675"/>
              </a:xfrm>
              <a:custGeom>
                <a:avLst/>
                <a:gdLst>
                  <a:gd name="T0" fmla="*/ 0 w 1982"/>
                  <a:gd name="T1" fmla="*/ 193316 h 540"/>
                  <a:gd name="T2" fmla="*/ 0 w 1982"/>
                  <a:gd name="T3" fmla="*/ 193316 h 540"/>
                  <a:gd name="T4" fmla="*/ 712428 w 1982"/>
                  <a:gd name="T5" fmla="*/ 36942 h 5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82" h="540">
                    <a:moveTo>
                      <a:pt x="0" y="539"/>
                    </a:moveTo>
                    <a:lnTo>
                      <a:pt x="0" y="539"/>
                    </a:lnTo>
                    <a:cubicBezTo>
                      <a:pt x="0" y="539"/>
                      <a:pt x="919" y="0"/>
                      <a:pt x="1981" y="103"/>
                    </a:cubicBezTo>
                  </a:path>
                </a:pathLst>
              </a:custGeom>
              <a:noFill/>
              <a:ln w="1224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85" name="Freeform 150">
                <a:extLst>
                  <a:ext uri="{FF2B5EF4-FFF2-40B4-BE49-F238E27FC236}">
                    <a16:creationId xmlns="" xmlns:a16="http://schemas.microsoft.com/office/drawing/2014/main" id="{231E2A4C-6A5D-6947-9C31-A5530E509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888" y="6489700"/>
                <a:ext cx="398462" cy="384175"/>
              </a:xfrm>
              <a:custGeom>
                <a:avLst/>
                <a:gdLst>
                  <a:gd name="T0" fmla="*/ 398103 w 1109"/>
                  <a:gd name="T1" fmla="*/ 383815 h 1067"/>
                  <a:gd name="T2" fmla="*/ 398103 w 1109"/>
                  <a:gd name="T3" fmla="*/ 383815 h 1067"/>
                  <a:gd name="T4" fmla="*/ 0 w 1109"/>
                  <a:gd name="T5" fmla="*/ 0 h 10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09" h="1067">
                    <a:moveTo>
                      <a:pt x="1108" y="1066"/>
                    </a:moveTo>
                    <a:lnTo>
                      <a:pt x="1108" y="1066"/>
                    </a:lnTo>
                    <a:cubicBezTo>
                      <a:pt x="1108" y="1066"/>
                      <a:pt x="123" y="589"/>
                      <a:pt x="0" y="0"/>
                    </a:cubicBezTo>
                  </a:path>
                </a:pathLst>
              </a:custGeom>
              <a:noFill/>
              <a:ln w="1224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86" name="Freeform 151">
                <a:extLst>
                  <a:ext uri="{FF2B5EF4-FFF2-40B4-BE49-F238E27FC236}">
                    <a16:creationId xmlns="" xmlns:a16="http://schemas.microsoft.com/office/drawing/2014/main" id="{E2B41782-410F-1B46-A63B-0479CF613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2088" y="6419850"/>
                <a:ext cx="61912" cy="134938"/>
              </a:xfrm>
              <a:custGeom>
                <a:avLst/>
                <a:gdLst>
                  <a:gd name="T0" fmla="*/ 0 w 172"/>
                  <a:gd name="T1" fmla="*/ 134576 h 373"/>
                  <a:gd name="T2" fmla="*/ 0 w 172"/>
                  <a:gd name="T3" fmla="*/ 134576 h 373"/>
                  <a:gd name="T4" fmla="*/ 1440 w 172"/>
                  <a:gd name="T5" fmla="*/ 134576 h 373"/>
                  <a:gd name="T6" fmla="*/ 1440 w 172"/>
                  <a:gd name="T7" fmla="*/ 134576 h 373"/>
                  <a:gd name="T8" fmla="*/ 1800 w 172"/>
                  <a:gd name="T9" fmla="*/ 134576 h 373"/>
                  <a:gd name="T10" fmla="*/ 1800 w 172"/>
                  <a:gd name="T11" fmla="*/ 134576 h 373"/>
                  <a:gd name="T12" fmla="*/ 2880 w 172"/>
                  <a:gd name="T13" fmla="*/ 134576 h 373"/>
                  <a:gd name="T14" fmla="*/ 3240 w 172"/>
                  <a:gd name="T15" fmla="*/ 134576 h 373"/>
                  <a:gd name="T16" fmla="*/ 3240 w 172"/>
                  <a:gd name="T17" fmla="*/ 134576 h 373"/>
                  <a:gd name="T18" fmla="*/ 3240 w 172"/>
                  <a:gd name="T19" fmla="*/ 134576 h 373"/>
                  <a:gd name="T20" fmla="*/ 3240 w 172"/>
                  <a:gd name="T21" fmla="*/ 134576 h 373"/>
                  <a:gd name="T22" fmla="*/ 3600 w 172"/>
                  <a:gd name="T23" fmla="*/ 134214 h 373"/>
                  <a:gd name="T24" fmla="*/ 3600 w 172"/>
                  <a:gd name="T25" fmla="*/ 134214 h 373"/>
                  <a:gd name="T26" fmla="*/ 52913 w 172"/>
                  <a:gd name="T27" fmla="*/ 87909 h 373"/>
                  <a:gd name="T28" fmla="*/ 52913 w 172"/>
                  <a:gd name="T29" fmla="*/ 87909 h 373"/>
                  <a:gd name="T30" fmla="*/ 37075 w 172"/>
                  <a:gd name="T31" fmla="*/ 3256 h 373"/>
                  <a:gd name="T32" fmla="*/ 37075 w 172"/>
                  <a:gd name="T33" fmla="*/ 3256 h 373"/>
                  <a:gd name="T34" fmla="*/ 36715 w 172"/>
                  <a:gd name="T35" fmla="*/ 2894 h 373"/>
                  <a:gd name="T36" fmla="*/ 36715 w 172"/>
                  <a:gd name="T37" fmla="*/ 2894 h 373"/>
                  <a:gd name="T38" fmla="*/ 36715 w 172"/>
                  <a:gd name="T39" fmla="*/ 2532 h 373"/>
                  <a:gd name="T40" fmla="*/ 36715 w 172"/>
                  <a:gd name="T41" fmla="*/ 2532 h 373"/>
                  <a:gd name="T42" fmla="*/ 36355 w 172"/>
                  <a:gd name="T43" fmla="*/ 2171 h 373"/>
                  <a:gd name="T44" fmla="*/ 36355 w 172"/>
                  <a:gd name="T45" fmla="*/ 2171 h 373"/>
                  <a:gd name="T46" fmla="*/ 35995 w 172"/>
                  <a:gd name="T47" fmla="*/ 1809 h 373"/>
                  <a:gd name="T48" fmla="*/ 35995 w 172"/>
                  <a:gd name="T49" fmla="*/ 1809 h 373"/>
                  <a:gd name="T50" fmla="*/ 35635 w 172"/>
                  <a:gd name="T51" fmla="*/ 1447 h 373"/>
                  <a:gd name="T52" fmla="*/ 35635 w 172"/>
                  <a:gd name="T53" fmla="*/ 1447 h 373"/>
                  <a:gd name="T54" fmla="*/ 35275 w 172"/>
                  <a:gd name="T55" fmla="*/ 1085 h 373"/>
                  <a:gd name="T56" fmla="*/ 35275 w 172"/>
                  <a:gd name="T57" fmla="*/ 1085 h 373"/>
                  <a:gd name="T58" fmla="*/ 35275 w 172"/>
                  <a:gd name="T59" fmla="*/ 1085 h 373"/>
                  <a:gd name="T60" fmla="*/ 35275 w 172"/>
                  <a:gd name="T61" fmla="*/ 1085 h 373"/>
                  <a:gd name="T62" fmla="*/ 34915 w 172"/>
                  <a:gd name="T63" fmla="*/ 724 h 373"/>
                  <a:gd name="T64" fmla="*/ 34915 w 172"/>
                  <a:gd name="T65" fmla="*/ 724 h 373"/>
                  <a:gd name="T66" fmla="*/ 34556 w 172"/>
                  <a:gd name="T67" fmla="*/ 724 h 373"/>
                  <a:gd name="T68" fmla="*/ 34556 w 172"/>
                  <a:gd name="T69" fmla="*/ 724 h 373"/>
                  <a:gd name="T70" fmla="*/ 34196 w 172"/>
                  <a:gd name="T71" fmla="*/ 362 h 373"/>
                  <a:gd name="T72" fmla="*/ 34196 w 172"/>
                  <a:gd name="T73" fmla="*/ 362 h 373"/>
                  <a:gd name="T74" fmla="*/ 33836 w 172"/>
                  <a:gd name="T75" fmla="*/ 362 h 373"/>
                  <a:gd name="T76" fmla="*/ 33836 w 172"/>
                  <a:gd name="T77" fmla="*/ 362 h 373"/>
                  <a:gd name="T78" fmla="*/ 33116 w 172"/>
                  <a:gd name="T79" fmla="*/ 0 h 373"/>
                  <a:gd name="T80" fmla="*/ 33116 w 172"/>
                  <a:gd name="T81" fmla="*/ 0 h 373"/>
                  <a:gd name="T82" fmla="*/ 32756 w 172"/>
                  <a:gd name="T83" fmla="*/ 0 h 373"/>
                  <a:gd name="T84" fmla="*/ 32756 w 172"/>
                  <a:gd name="T85" fmla="*/ 0 h 373"/>
                  <a:gd name="T86" fmla="*/ 32396 w 172"/>
                  <a:gd name="T87" fmla="*/ 0 h 373"/>
                  <a:gd name="T88" fmla="*/ 0 w 172"/>
                  <a:gd name="T89" fmla="*/ 134576 h 3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2" h="373">
                    <a:moveTo>
                      <a:pt x="0" y="372"/>
                    </a:moveTo>
                    <a:lnTo>
                      <a:pt x="0" y="372"/>
                    </a:lnTo>
                    <a:cubicBezTo>
                      <a:pt x="1" y="372"/>
                      <a:pt x="3" y="372"/>
                      <a:pt x="4" y="372"/>
                    </a:cubicBezTo>
                    <a:cubicBezTo>
                      <a:pt x="4" y="372"/>
                      <a:pt x="4" y="372"/>
                      <a:pt x="5" y="372"/>
                    </a:cubicBezTo>
                    <a:cubicBezTo>
                      <a:pt x="6" y="372"/>
                      <a:pt x="7" y="372"/>
                      <a:pt x="8" y="372"/>
                    </a:cubicBezTo>
                    <a:lnTo>
                      <a:pt x="9" y="372"/>
                    </a:lnTo>
                    <a:cubicBezTo>
                      <a:pt x="10" y="372"/>
                      <a:pt x="10" y="372"/>
                      <a:pt x="10" y="371"/>
                    </a:cubicBezTo>
                    <a:cubicBezTo>
                      <a:pt x="14" y="370"/>
                      <a:pt x="112" y="336"/>
                      <a:pt x="147" y="243"/>
                    </a:cubicBezTo>
                    <a:cubicBezTo>
                      <a:pt x="171" y="176"/>
                      <a:pt x="157" y="97"/>
                      <a:pt x="103" y="9"/>
                    </a:cubicBezTo>
                    <a:cubicBezTo>
                      <a:pt x="103" y="9"/>
                      <a:pt x="103" y="8"/>
                      <a:pt x="102" y="8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6"/>
                      <a:pt x="101" y="6"/>
                      <a:pt x="101" y="6"/>
                    </a:cubicBezTo>
                    <a:cubicBezTo>
                      <a:pt x="101" y="6"/>
                      <a:pt x="101" y="5"/>
                      <a:pt x="100" y="5"/>
                    </a:cubicBezTo>
                    <a:cubicBezTo>
                      <a:pt x="100" y="4"/>
                      <a:pt x="100" y="4"/>
                      <a:pt x="99" y="4"/>
                    </a:cubicBezTo>
                    <a:cubicBezTo>
                      <a:pt x="99" y="4"/>
                      <a:pt x="99" y="3"/>
                      <a:pt x="98" y="3"/>
                    </a:cubicBezTo>
                    <a:cubicBezTo>
                      <a:pt x="98" y="2"/>
                      <a:pt x="97" y="2"/>
                      <a:pt x="97" y="2"/>
                    </a:cubicBezTo>
                    <a:lnTo>
                      <a:pt x="96" y="2"/>
                    </a:lnTo>
                    <a:cubicBezTo>
                      <a:pt x="95" y="1"/>
                      <a:pt x="95" y="1"/>
                      <a:pt x="95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3" y="1"/>
                      <a:pt x="92" y="0"/>
                      <a:pt x="92" y="0"/>
                    </a:cubicBezTo>
                    <a:lnTo>
                      <a:pt x="91" y="0"/>
                    </a:lnTo>
                    <a:lnTo>
                      <a:pt x="90" y="0"/>
                    </a:lnTo>
                    <a:lnTo>
                      <a:pt x="0" y="37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87" name="Freeform 152">
                <a:extLst>
                  <a:ext uri="{FF2B5EF4-FFF2-40B4-BE49-F238E27FC236}">
                    <a16:creationId xmlns="" xmlns:a16="http://schemas.microsoft.com/office/drawing/2014/main" id="{3E1203BE-BBDD-DC42-AE76-C044C140C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6419850"/>
                <a:ext cx="61913" cy="134938"/>
              </a:xfrm>
              <a:custGeom>
                <a:avLst/>
                <a:gdLst>
                  <a:gd name="T0" fmla="*/ 61557 w 174"/>
                  <a:gd name="T1" fmla="*/ 0 h 373"/>
                  <a:gd name="T2" fmla="*/ 61557 w 174"/>
                  <a:gd name="T3" fmla="*/ 0 h 373"/>
                  <a:gd name="T4" fmla="*/ 60846 w 174"/>
                  <a:gd name="T5" fmla="*/ 0 h 373"/>
                  <a:gd name="T6" fmla="*/ 60846 w 174"/>
                  <a:gd name="T7" fmla="*/ 0 h 373"/>
                  <a:gd name="T8" fmla="*/ 60490 w 174"/>
                  <a:gd name="T9" fmla="*/ 0 h 373"/>
                  <a:gd name="T10" fmla="*/ 60490 w 174"/>
                  <a:gd name="T11" fmla="*/ 0 h 373"/>
                  <a:gd name="T12" fmla="*/ 59778 w 174"/>
                  <a:gd name="T13" fmla="*/ 0 h 373"/>
                  <a:gd name="T14" fmla="*/ 59778 w 174"/>
                  <a:gd name="T15" fmla="*/ 0 h 373"/>
                  <a:gd name="T16" fmla="*/ 59778 w 174"/>
                  <a:gd name="T17" fmla="*/ 0 h 373"/>
                  <a:gd name="T18" fmla="*/ 59778 w 174"/>
                  <a:gd name="T19" fmla="*/ 0 h 373"/>
                  <a:gd name="T20" fmla="*/ 59778 w 174"/>
                  <a:gd name="T21" fmla="*/ 0 h 373"/>
                  <a:gd name="T22" fmla="*/ 59778 w 174"/>
                  <a:gd name="T23" fmla="*/ 0 h 373"/>
                  <a:gd name="T24" fmla="*/ 59066 w 174"/>
                  <a:gd name="T25" fmla="*/ 0 h 373"/>
                  <a:gd name="T26" fmla="*/ 59066 w 174"/>
                  <a:gd name="T27" fmla="*/ 0 h 373"/>
                  <a:gd name="T28" fmla="*/ 58711 w 174"/>
                  <a:gd name="T29" fmla="*/ 362 h 373"/>
                  <a:gd name="T30" fmla="*/ 58711 w 174"/>
                  <a:gd name="T31" fmla="*/ 362 h 373"/>
                  <a:gd name="T32" fmla="*/ 58355 w 174"/>
                  <a:gd name="T33" fmla="*/ 362 h 373"/>
                  <a:gd name="T34" fmla="*/ 58355 w 174"/>
                  <a:gd name="T35" fmla="*/ 362 h 373"/>
                  <a:gd name="T36" fmla="*/ 57999 w 174"/>
                  <a:gd name="T37" fmla="*/ 724 h 373"/>
                  <a:gd name="T38" fmla="*/ 57999 w 174"/>
                  <a:gd name="T39" fmla="*/ 724 h 373"/>
                  <a:gd name="T40" fmla="*/ 57643 w 174"/>
                  <a:gd name="T41" fmla="*/ 724 h 373"/>
                  <a:gd name="T42" fmla="*/ 57643 w 174"/>
                  <a:gd name="T43" fmla="*/ 724 h 373"/>
                  <a:gd name="T44" fmla="*/ 4626 w 174"/>
                  <a:gd name="T45" fmla="*/ 68735 h 373"/>
                  <a:gd name="T46" fmla="*/ 4626 w 174"/>
                  <a:gd name="T47" fmla="*/ 68735 h 373"/>
                  <a:gd name="T48" fmla="*/ 26331 w 174"/>
                  <a:gd name="T49" fmla="*/ 132767 h 373"/>
                  <a:gd name="T50" fmla="*/ 26331 w 174"/>
                  <a:gd name="T51" fmla="*/ 132767 h 373"/>
                  <a:gd name="T52" fmla="*/ 26687 w 174"/>
                  <a:gd name="T53" fmla="*/ 132767 h 373"/>
                  <a:gd name="T54" fmla="*/ 26687 w 174"/>
                  <a:gd name="T55" fmla="*/ 132767 h 373"/>
                  <a:gd name="T56" fmla="*/ 27042 w 174"/>
                  <a:gd name="T57" fmla="*/ 132767 h 373"/>
                  <a:gd name="T58" fmla="*/ 27042 w 174"/>
                  <a:gd name="T59" fmla="*/ 132767 h 373"/>
                  <a:gd name="T60" fmla="*/ 27042 w 174"/>
                  <a:gd name="T61" fmla="*/ 132767 h 373"/>
                  <a:gd name="T62" fmla="*/ 27042 w 174"/>
                  <a:gd name="T63" fmla="*/ 132767 h 373"/>
                  <a:gd name="T64" fmla="*/ 28110 w 174"/>
                  <a:gd name="T65" fmla="*/ 133853 h 373"/>
                  <a:gd name="T66" fmla="*/ 28110 w 174"/>
                  <a:gd name="T67" fmla="*/ 133853 h 373"/>
                  <a:gd name="T68" fmla="*/ 28110 w 174"/>
                  <a:gd name="T69" fmla="*/ 133853 h 373"/>
                  <a:gd name="T70" fmla="*/ 28110 w 174"/>
                  <a:gd name="T71" fmla="*/ 133853 h 373"/>
                  <a:gd name="T72" fmla="*/ 29533 w 174"/>
                  <a:gd name="T73" fmla="*/ 134576 h 373"/>
                  <a:gd name="T74" fmla="*/ 61557 w 174"/>
                  <a:gd name="T75" fmla="*/ 0 h 3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4" h="373">
                    <a:moveTo>
                      <a:pt x="173" y="0"/>
                    </a:moveTo>
                    <a:lnTo>
                      <a:pt x="173" y="0"/>
                    </a:lnTo>
                    <a:cubicBezTo>
                      <a:pt x="173" y="0"/>
                      <a:pt x="172" y="0"/>
                      <a:pt x="171" y="0"/>
                    </a:cubicBezTo>
                    <a:cubicBezTo>
                      <a:pt x="171" y="0"/>
                      <a:pt x="171" y="0"/>
                      <a:pt x="170" y="0"/>
                    </a:cubicBezTo>
                    <a:cubicBezTo>
                      <a:pt x="170" y="0"/>
                      <a:pt x="169" y="0"/>
                      <a:pt x="168" y="0"/>
                    </a:cubicBezTo>
                    <a:cubicBezTo>
                      <a:pt x="167" y="0"/>
                      <a:pt x="167" y="0"/>
                      <a:pt x="166" y="0"/>
                    </a:cubicBezTo>
                    <a:cubicBezTo>
                      <a:pt x="165" y="1"/>
                      <a:pt x="165" y="1"/>
                      <a:pt x="165" y="1"/>
                    </a:cubicBezTo>
                    <a:cubicBezTo>
                      <a:pt x="164" y="1"/>
                      <a:pt x="164" y="1"/>
                      <a:pt x="164" y="1"/>
                    </a:cubicBezTo>
                    <a:cubicBezTo>
                      <a:pt x="163" y="1"/>
                      <a:pt x="163" y="2"/>
                      <a:pt x="163" y="2"/>
                    </a:cubicBezTo>
                    <a:lnTo>
                      <a:pt x="162" y="2"/>
                    </a:lnTo>
                    <a:cubicBezTo>
                      <a:pt x="73" y="56"/>
                      <a:pt x="23" y="119"/>
                      <a:pt x="13" y="190"/>
                    </a:cubicBezTo>
                    <a:cubicBezTo>
                      <a:pt x="0" y="288"/>
                      <a:pt x="72" y="363"/>
                      <a:pt x="74" y="367"/>
                    </a:cubicBezTo>
                    <a:cubicBezTo>
                      <a:pt x="75" y="367"/>
                      <a:pt x="75" y="367"/>
                      <a:pt x="75" y="367"/>
                    </a:cubicBezTo>
                    <a:cubicBezTo>
                      <a:pt x="75" y="367"/>
                      <a:pt x="75" y="367"/>
                      <a:pt x="76" y="367"/>
                    </a:cubicBezTo>
                    <a:cubicBezTo>
                      <a:pt x="77" y="368"/>
                      <a:pt x="78" y="369"/>
                      <a:pt x="79" y="370"/>
                    </a:cubicBezTo>
                    <a:cubicBezTo>
                      <a:pt x="80" y="371"/>
                      <a:pt x="82" y="371"/>
                      <a:pt x="83" y="372"/>
                    </a:cubicBezTo>
                    <a:lnTo>
                      <a:pt x="173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88" name="Freeform 153">
                <a:extLst>
                  <a:ext uri="{FF2B5EF4-FFF2-40B4-BE49-F238E27FC236}">
                    <a16:creationId xmlns="" xmlns:a16="http://schemas.microsoft.com/office/drawing/2014/main" id="{06694DA7-549C-4243-B64A-7AE98E84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7338" y="6527800"/>
                <a:ext cx="61912" cy="134938"/>
              </a:xfrm>
              <a:custGeom>
                <a:avLst/>
                <a:gdLst>
                  <a:gd name="T0" fmla="*/ 0 w 172"/>
                  <a:gd name="T1" fmla="*/ 134214 h 373"/>
                  <a:gd name="T2" fmla="*/ 0 w 172"/>
                  <a:gd name="T3" fmla="*/ 134214 h 373"/>
                  <a:gd name="T4" fmla="*/ 1440 w 172"/>
                  <a:gd name="T5" fmla="*/ 134576 h 373"/>
                  <a:gd name="T6" fmla="*/ 1440 w 172"/>
                  <a:gd name="T7" fmla="*/ 134576 h 373"/>
                  <a:gd name="T8" fmla="*/ 1800 w 172"/>
                  <a:gd name="T9" fmla="*/ 134576 h 373"/>
                  <a:gd name="T10" fmla="*/ 1800 w 172"/>
                  <a:gd name="T11" fmla="*/ 134576 h 373"/>
                  <a:gd name="T12" fmla="*/ 3240 w 172"/>
                  <a:gd name="T13" fmla="*/ 134214 h 373"/>
                  <a:gd name="T14" fmla="*/ 3240 w 172"/>
                  <a:gd name="T15" fmla="*/ 134214 h 373"/>
                  <a:gd name="T16" fmla="*/ 3240 w 172"/>
                  <a:gd name="T17" fmla="*/ 134214 h 373"/>
                  <a:gd name="T18" fmla="*/ 3240 w 172"/>
                  <a:gd name="T19" fmla="*/ 134214 h 373"/>
                  <a:gd name="T20" fmla="*/ 3240 w 172"/>
                  <a:gd name="T21" fmla="*/ 134214 h 373"/>
                  <a:gd name="T22" fmla="*/ 3240 w 172"/>
                  <a:gd name="T23" fmla="*/ 134214 h 373"/>
                  <a:gd name="T24" fmla="*/ 3600 w 172"/>
                  <a:gd name="T25" fmla="*/ 134214 h 373"/>
                  <a:gd name="T26" fmla="*/ 3600 w 172"/>
                  <a:gd name="T27" fmla="*/ 134214 h 373"/>
                  <a:gd name="T28" fmla="*/ 52913 w 172"/>
                  <a:gd name="T29" fmla="*/ 87909 h 373"/>
                  <a:gd name="T30" fmla="*/ 52913 w 172"/>
                  <a:gd name="T31" fmla="*/ 87909 h 373"/>
                  <a:gd name="T32" fmla="*/ 37075 w 172"/>
                  <a:gd name="T33" fmla="*/ 2894 h 373"/>
                  <a:gd name="T34" fmla="*/ 37075 w 172"/>
                  <a:gd name="T35" fmla="*/ 2894 h 373"/>
                  <a:gd name="T36" fmla="*/ 37075 w 172"/>
                  <a:gd name="T37" fmla="*/ 2532 h 373"/>
                  <a:gd name="T38" fmla="*/ 37075 w 172"/>
                  <a:gd name="T39" fmla="*/ 2532 h 373"/>
                  <a:gd name="T40" fmla="*/ 36715 w 172"/>
                  <a:gd name="T41" fmla="*/ 2171 h 373"/>
                  <a:gd name="T42" fmla="*/ 36715 w 172"/>
                  <a:gd name="T43" fmla="*/ 2171 h 373"/>
                  <a:gd name="T44" fmla="*/ 36355 w 172"/>
                  <a:gd name="T45" fmla="*/ 2171 h 373"/>
                  <a:gd name="T46" fmla="*/ 36355 w 172"/>
                  <a:gd name="T47" fmla="*/ 2171 h 373"/>
                  <a:gd name="T48" fmla="*/ 35995 w 172"/>
                  <a:gd name="T49" fmla="*/ 1447 h 373"/>
                  <a:gd name="T50" fmla="*/ 35995 w 172"/>
                  <a:gd name="T51" fmla="*/ 1447 h 373"/>
                  <a:gd name="T52" fmla="*/ 35635 w 172"/>
                  <a:gd name="T53" fmla="*/ 1085 h 373"/>
                  <a:gd name="T54" fmla="*/ 35635 w 172"/>
                  <a:gd name="T55" fmla="*/ 1085 h 373"/>
                  <a:gd name="T56" fmla="*/ 35275 w 172"/>
                  <a:gd name="T57" fmla="*/ 1085 h 373"/>
                  <a:gd name="T58" fmla="*/ 35275 w 172"/>
                  <a:gd name="T59" fmla="*/ 1085 h 373"/>
                  <a:gd name="T60" fmla="*/ 35275 w 172"/>
                  <a:gd name="T61" fmla="*/ 1085 h 373"/>
                  <a:gd name="T62" fmla="*/ 35275 w 172"/>
                  <a:gd name="T63" fmla="*/ 1085 h 373"/>
                  <a:gd name="T64" fmla="*/ 34915 w 172"/>
                  <a:gd name="T65" fmla="*/ 724 h 373"/>
                  <a:gd name="T66" fmla="*/ 34915 w 172"/>
                  <a:gd name="T67" fmla="*/ 724 h 373"/>
                  <a:gd name="T68" fmla="*/ 34556 w 172"/>
                  <a:gd name="T69" fmla="*/ 362 h 373"/>
                  <a:gd name="T70" fmla="*/ 34556 w 172"/>
                  <a:gd name="T71" fmla="*/ 362 h 373"/>
                  <a:gd name="T72" fmla="*/ 34196 w 172"/>
                  <a:gd name="T73" fmla="*/ 362 h 373"/>
                  <a:gd name="T74" fmla="*/ 34196 w 172"/>
                  <a:gd name="T75" fmla="*/ 362 h 373"/>
                  <a:gd name="T76" fmla="*/ 33476 w 172"/>
                  <a:gd name="T77" fmla="*/ 0 h 373"/>
                  <a:gd name="T78" fmla="*/ 33476 w 172"/>
                  <a:gd name="T79" fmla="*/ 0 h 373"/>
                  <a:gd name="T80" fmla="*/ 33116 w 172"/>
                  <a:gd name="T81" fmla="*/ 0 h 373"/>
                  <a:gd name="T82" fmla="*/ 33116 w 172"/>
                  <a:gd name="T83" fmla="*/ 0 h 373"/>
                  <a:gd name="T84" fmla="*/ 32756 w 172"/>
                  <a:gd name="T85" fmla="*/ 0 h 373"/>
                  <a:gd name="T86" fmla="*/ 32756 w 172"/>
                  <a:gd name="T87" fmla="*/ 0 h 373"/>
                  <a:gd name="T88" fmla="*/ 32396 w 172"/>
                  <a:gd name="T89" fmla="*/ 0 h 373"/>
                  <a:gd name="T90" fmla="*/ 0 w 172"/>
                  <a:gd name="T91" fmla="*/ 134214 h 3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72" h="373">
                    <a:moveTo>
                      <a:pt x="0" y="371"/>
                    </a:moveTo>
                    <a:lnTo>
                      <a:pt x="0" y="371"/>
                    </a:lnTo>
                    <a:cubicBezTo>
                      <a:pt x="2" y="372"/>
                      <a:pt x="3" y="372"/>
                      <a:pt x="4" y="372"/>
                    </a:cubicBezTo>
                    <a:cubicBezTo>
                      <a:pt x="5" y="372"/>
                      <a:pt x="5" y="372"/>
                      <a:pt x="5" y="372"/>
                    </a:cubicBezTo>
                    <a:cubicBezTo>
                      <a:pt x="6" y="372"/>
                      <a:pt x="7" y="372"/>
                      <a:pt x="9" y="371"/>
                    </a:cubicBezTo>
                    <a:lnTo>
                      <a:pt x="10" y="371"/>
                    </a:lnTo>
                    <a:cubicBezTo>
                      <a:pt x="14" y="369"/>
                      <a:pt x="112" y="336"/>
                      <a:pt x="147" y="243"/>
                    </a:cubicBezTo>
                    <a:cubicBezTo>
                      <a:pt x="171" y="176"/>
                      <a:pt x="157" y="97"/>
                      <a:pt x="103" y="8"/>
                    </a:cubicBezTo>
                    <a:cubicBezTo>
                      <a:pt x="103" y="8"/>
                      <a:pt x="103" y="8"/>
                      <a:pt x="103" y="7"/>
                    </a:cubicBezTo>
                    <a:cubicBezTo>
                      <a:pt x="103" y="7"/>
                      <a:pt x="102" y="7"/>
                      <a:pt x="102" y="6"/>
                    </a:cubicBezTo>
                    <a:cubicBezTo>
                      <a:pt x="102" y="6"/>
                      <a:pt x="102" y="6"/>
                      <a:pt x="101" y="6"/>
                    </a:cubicBezTo>
                    <a:cubicBezTo>
                      <a:pt x="101" y="5"/>
                      <a:pt x="100" y="5"/>
                      <a:pt x="100" y="4"/>
                    </a:cubicBezTo>
                    <a:cubicBezTo>
                      <a:pt x="100" y="4"/>
                      <a:pt x="100" y="4"/>
                      <a:pt x="99" y="3"/>
                    </a:cubicBezTo>
                    <a:lnTo>
                      <a:pt x="98" y="3"/>
                    </a:lnTo>
                    <a:lnTo>
                      <a:pt x="97" y="2"/>
                    </a:lnTo>
                    <a:lnTo>
                      <a:pt x="96" y="1"/>
                    </a:lnTo>
                    <a:lnTo>
                      <a:pt x="95" y="1"/>
                    </a:lnTo>
                    <a:cubicBezTo>
                      <a:pt x="95" y="1"/>
                      <a:pt x="94" y="0"/>
                      <a:pt x="93" y="0"/>
                    </a:cubicBezTo>
                    <a:cubicBezTo>
                      <a:pt x="93" y="0"/>
                      <a:pt x="93" y="0"/>
                      <a:pt x="92" y="0"/>
                    </a:cubicBezTo>
                    <a:cubicBezTo>
                      <a:pt x="92" y="0"/>
                      <a:pt x="92" y="0"/>
                      <a:pt x="91" y="0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0" y="37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89" name="Freeform 154">
                <a:extLst>
                  <a:ext uri="{FF2B5EF4-FFF2-40B4-BE49-F238E27FC236}">
                    <a16:creationId xmlns="" xmlns:a16="http://schemas.microsoft.com/office/drawing/2014/main" id="{ACF7E7A0-A8A4-A040-96CE-8A1CF5A1C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8763" y="6527800"/>
                <a:ext cx="61912" cy="133350"/>
              </a:xfrm>
              <a:custGeom>
                <a:avLst/>
                <a:gdLst>
                  <a:gd name="T0" fmla="*/ 61554 w 173"/>
                  <a:gd name="T1" fmla="*/ 0 h 372"/>
                  <a:gd name="T2" fmla="*/ 61554 w 173"/>
                  <a:gd name="T3" fmla="*/ 0 h 372"/>
                  <a:gd name="T4" fmla="*/ 60838 w 173"/>
                  <a:gd name="T5" fmla="*/ 0 h 372"/>
                  <a:gd name="T6" fmla="*/ 60838 w 173"/>
                  <a:gd name="T7" fmla="*/ 0 h 372"/>
                  <a:gd name="T8" fmla="*/ 60481 w 173"/>
                  <a:gd name="T9" fmla="*/ 0 h 372"/>
                  <a:gd name="T10" fmla="*/ 60481 w 173"/>
                  <a:gd name="T11" fmla="*/ 0 h 372"/>
                  <a:gd name="T12" fmla="*/ 60123 w 173"/>
                  <a:gd name="T13" fmla="*/ 0 h 372"/>
                  <a:gd name="T14" fmla="*/ 60123 w 173"/>
                  <a:gd name="T15" fmla="*/ 0 h 372"/>
                  <a:gd name="T16" fmla="*/ 60123 w 173"/>
                  <a:gd name="T17" fmla="*/ 0 h 372"/>
                  <a:gd name="T18" fmla="*/ 60123 w 173"/>
                  <a:gd name="T19" fmla="*/ 0 h 372"/>
                  <a:gd name="T20" fmla="*/ 59765 w 173"/>
                  <a:gd name="T21" fmla="*/ 0 h 372"/>
                  <a:gd name="T22" fmla="*/ 59765 w 173"/>
                  <a:gd name="T23" fmla="*/ 0 h 372"/>
                  <a:gd name="T24" fmla="*/ 59049 w 173"/>
                  <a:gd name="T25" fmla="*/ 0 h 372"/>
                  <a:gd name="T26" fmla="*/ 59049 w 173"/>
                  <a:gd name="T27" fmla="*/ 0 h 372"/>
                  <a:gd name="T28" fmla="*/ 58691 w 173"/>
                  <a:gd name="T29" fmla="*/ 358 h 372"/>
                  <a:gd name="T30" fmla="*/ 58691 w 173"/>
                  <a:gd name="T31" fmla="*/ 358 h 372"/>
                  <a:gd name="T32" fmla="*/ 58333 w 173"/>
                  <a:gd name="T33" fmla="*/ 358 h 372"/>
                  <a:gd name="T34" fmla="*/ 58333 w 173"/>
                  <a:gd name="T35" fmla="*/ 358 h 372"/>
                  <a:gd name="T36" fmla="*/ 57975 w 173"/>
                  <a:gd name="T37" fmla="*/ 358 h 372"/>
                  <a:gd name="T38" fmla="*/ 57975 w 173"/>
                  <a:gd name="T39" fmla="*/ 358 h 372"/>
                  <a:gd name="T40" fmla="*/ 57260 w 173"/>
                  <a:gd name="T41" fmla="*/ 717 h 372"/>
                  <a:gd name="T42" fmla="*/ 57260 w 173"/>
                  <a:gd name="T43" fmla="*/ 717 h 372"/>
                  <a:gd name="T44" fmla="*/ 4652 w 173"/>
                  <a:gd name="T45" fmla="*/ 68109 h 372"/>
                  <a:gd name="T46" fmla="*/ 4652 w 173"/>
                  <a:gd name="T47" fmla="*/ 68109 h 372"/>
                  <a:gd name="T48" fmla="*/ 26483 w 173"/>
                  <a:gd name="T49" fmla="*/ 131199 h 372"/>
                  <a:gd name="T50" fmla="*/ 26483 w 173"/>
                  <a:gd name="T51" fmla="*/ 131199 h 372"/>
                  <a:gd name="T52" fmla="*/ 26483 w 173"/>
                  <a:gd name="T53" fmla="*/ 131558 h 372"/>
                  <a:gd name="T54" fmla="*/ 26483 w 173"/>
                  <a:gd name="T55" fmla="*/ 131558 h 372"/>
                  <a:gd name="T56" fmla="*/ 26483 w 173"/>
                  <a:gd name="T57" fmla="*/ 131558 h 372"/>
                  <a:gd name="T58" fmla="*/ 26483 w 173"/>
                  <a:gd name="T59" fmla="*/ 131558 h 372"/>
                  <a:gd name="T60" fmla="*/ 26840 w 173"/>
                  <a:gd name="T61" fmla="*/ 131558 h 372"/>
                  <a:gd name="T62" fmla="*/ 26840 w 173"/>
                  <a:gd name="T63" fmla="*/ 131558 h 372"/>
                  <a:gd name="T64" fmla="*/ 27914 w 173"/>
                  <a:gd name="T65" fmla="*/ 132633 h 372"/>
                  <a:gd name="T66" fmla="*/ 27914 w 173"/>
                  <a:gd name="T67" fmla="*/ 132633 h 372"/>
                  <a:gd name="T68" fmla="*/ 27914 w 173"/>
                  <a:gd name="T69" fmla="*/ 132633 h 372"/>
                  <a:gd name="T70" fmla="*/ 27914 w 173"/>
                  <a:gd name="T71" fmla="*/ 132633 h 372"/>
                  <a:gd name="T72" fmla="*/ 29346 w 173"/>
                  <a:gd name="T73" fmla="*/ 132992 h 372"/>
                  <a:gd name="T74" fmla="*/ 61554 w 173"/>
                  <a:gd name="T75" fmla="*/ 0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3" h="372">
                    <a:moveTo>
                      <a:pt x="172" y="0"/>
                    </a:moveTo>
                    <a:lnTo>
                      <a:pt x="172" y="0"/>
                    </a:lnTo>
                    <a:cubicBezTo>
                      <a:pt x="171" y="0"/>
                      <a:pt x="170" y="0"/>
                      <a:pt x="170" y="0"/>
                    </a:cubicBezTo>
                    <a:lnTo>
                      <a:pt x="169" y="0"/>
                    </a:lnTo>
                    <a:lnTo>
                      <a:pt x="168" y="0"/>
                    </a:ln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6" y="0"/>
                      <a:pt x="165" y="0"/>
                    </a:cubicBezTo>
                    <a:cubicBezTo>
                      <a:pt x="165" y="0"/>
                      <a:pt x="165" y="0"/>
                      <a:pt x="164" y="1"/>
                    </a:cubicBezTo>
                    <a:cubicBezTo>
                      <a:pt x="164" y="1"/>
                      <a:pt x="164" y="1"/>
                      <a:pt x="163" y="1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1" y="2"/>
                      <a:pt x="161" y="2"/>
                      <a:pt x="160" y="2"/>
                    </a:cubicBezTo>
                    <a:cubicBezTo>
                      <a:pt x="72" y="55"/>
                      <a:pt x="22" y="119"/>
                      <a:pt x="13" y="190"/>
                    </a:cubicBezTo>
                    <a:cubicBezTo>
                      <a:pt x="0" y="288"/>
                      <a:pt x="71" y="363"/>
                      <a:pt x="74" y="366"/>
                    </a:cubicBezTo>
                    <a:lnTo>
                      <a:pt x="74" y="367"/>
                    </a:lnTo>
                    <a:lnTo>
                      <a:pt x="75" y="367"/>
                    </a:lnTo>
                    <a:cubicBezTo>
                      <a:pt x="75" y="368"/>
                      <a:pt x="77" y="369"/>
                      <a:pt x="78" y="370"/>
                    </a:cubicBezTo>
                    <a:cubicBezTo>
                      <a:pt x="79" y="370"/>
                      <a:pt x="81" y="371"/>
                      <a:pt x="82" y="371"/>
                    </a:cubicBezTo>
                    <a:lnTo>
                      <a:pt x="172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90" name="Freeform 155">
                <a:extLst>
                  <a:ext uri="{FF2B5EF4-FFF2-40B4-BE49-F238E27FC236}">
                    <a16:creationId xmlns="" xmlns:a16="http://schemas.microsoft.com/office/drawing/2014/main" id="{67CEB891-EE6E-574A-B8F8-CD7468D0F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9913" y="6237288"/>
                <a:ext cx="53975" cy="136525"/>
              </a:xfrm>
              <a:custGeom>
                <a:avLst/>
                <a:gdLst>
                  <a:gd name="T0" fmla="*/ 21010 w 149"/>
                  <a:gd name="T1" fmla="*/ 136166 h 380"/>
                  <a:gd name="T2" fmla="*/ 21010 w 149"/>
                  <a:gd name="T3" fmla="*/ 136166 h 380"/>
                  <a:gd name="T4" fmla="*/ 22459 w 149"/>
                  <a:gd name="T5" fmla="*/ 135447 h 380"/>
                  <a:gd name="T6" fmla="*/ 22459 w 149"/>
                  <a:gd name="T7" fmla="*/ 135447 h 380"/>
                  <a:gd name="T8" fmla="*/ 22459 w 149"/>
                  <a:gd name="T9" fmla="*/ 135447 h 380"/>
                  <a:gd name="T10" fmla="*/ 22459 w 149"/>
                  <a:gd name="T11" fmla="*/ 135447 h 380"/>
                  <a:gd name="T12" fmla="*/ 23908 w 149"/>
                  <a:gd name="T13" fmla="*/ 135088 h 380"/>
                  <a:gd name="T14" fmla="*/ 23908 w 149"/>
                  <a:gd name="T15" fmla="*/ 135088 h 380"/>
                  <a:gd name="T16" fmla="*/ 23908 w 149"/>
                  <a:gd name="T17" fmla="*/ 134729 h 380"/>
                  <a:gd name="T18" fmla="*/ 23908 w 149"/>
                  <a:gd name="T19" fmla="*/ 134729 h 380"/>
                  <a:gd name="T20" fmla="*/ 23908 w 149"/>
                  <a:gd name="T21" fmla="*/ 134729 h 380"/>
                  <a:gd name="T22" fmla="*/ 23908 w 149"/>
                  <a:gd name="T23" fmla="*/ 134729 h 380"/>
                  <a:gd name="T24" fmla="*/ 24271 w 149"/>
                  <a:gd name="T25" fmla="*/ 134729 h 380"/>
                  <a:gd name="T26" fmla="*/ 24271 w 149"/>
                  <a:gd name="T27" fmla="*/ 134729 h 380"/>
                  <a:gd name="T28" fmla="*/ 52526 w 149"/>
                  <a:gd name="T29" fmla="*/ 73652 h 380"/>
                  <a:gd name="T30" fmla="*/ 52526 w 149"/>
                  <a:gd name="T31" fmla="*/ 73652 h 380"/>
                  <a:gd name="T32" fmla="*/ 5796 w 149"/>
                  <a:gd name="T33" fmla="*/ 1437 h 380"/>
                  <a:gd name="T34" fmla="*/ 5796 w 149"/>
                  <a:gd name="T35" fmla="*/ 1437 h 380"/>
                  <a:gd name="T36" fmla="*/ 5434 w 149"/>
                  <a:gd name="T37" fmla="*/ 1078 h 380"/>
                  <a:gd name="T38" fmla="*/ 5434 w 149"/>
                  <a:gd name="T39" fmla="*/ 1078 h 380"/>
                  <a:gd name="T40" fmla="*/ 5071 w 149"/>
                  <a:gd name="T41" fmla="*/ 1078 h 380"/>
                  <a:gd name="T42" fmla="*/ 5071 w 149"/>
                  <a:gd name="T43" fmla="*/ 1078 h 380"/>
                  <a:gd name="T44" fmla="*/ 4709 w 149"/>
                  <a:gd name="T45" fmla="*/ 719 h 380"/>
                  <a:gd name="T46" fmla="*/ 4709 w 149"/>
                  <a:gd name="T47" fmla="*/ 719 h 380"/>
                  <a:gd name="T48" fmla="*/ 4347 w 149"/>
                  <a:gd name="T49" fmla="*/ 719 h 380"/>
                  <a:gd name="T50" fmla="*/ 4347 w 149"/>
                  <a:gd name="T51" fmla="*/ 719 h 380"/>
                  <a:gd name="T52" fmla="*/ 3622 w 149"/>
                  <a:gd name="T53" fmla="*/ 359 h 380"/>
                  <a:gd name="T54" fmla="*/ 3622 w 149"/>
                  <a:gd name="T55" fmla="*/ 359 h 380"/>
                  <a:gd name="T56" fmla="*/ 3260 w 149"/>
                  <a:gd name="T57" fmla="*/ 359 h 380"/>
                  <a:gd name="T58" fmla="*/ 3260 w 149"/>
                  <a:gd name="T59" fmla="*/ 359 h 380"/>
                  <a:gd name="T60" fmla="*/ 3260 w 149"/>
                  <a:gd name="T61" fmla="*/ 0 h 380"/>
                  <a:gd name="T62" fmla="*/ 3260 w 149"/>
                  <a:gd name="T63" fmla="*/ 0 h 380"/>
                  <a:gd name="T64" fmla="*/ 2898 w 149"/>
                  <a:gd name="T65" fmla="*/ 0 h 380"/>
                  <a:gd name="T66" fmla="*/ 2898 w 149"/>
                  <a:gd name="T67" fmla="*/ 0 h 380"/>
                  <a:gd name="T68" fmla="*/ 2173 w 149"/>
                  <a:gd name="T69" fmla="*/ 0 h 380"/>
                  <a:gd name="T70" fmla="*/ 2173 w 149"/>
                  <a:gd name="T71" fmla="*/ 0 h 380"/>
                  <a:gd name="T72" fmla="*/ 1811 w 149"/>
                  <a:gd name="T73" fmla="*/ 0 h 380"/>
                  <a:gd name="T74" fmla="*/ 1811 w 149"/>
                  <a:gd name="T75" fmla="*/ 0 h 380"/>
                  <a:gd name="T76" fmla="*/ 1449 w 149"/>
                  <a:gd name="T77" fmla="*/ 0 h 380"/>
                  <a:gd name="T78" fmla="*/ 1449 w 149"/>
                  <a:gd name="T79" fmla="*/ 0 h 380"/>
                  <a:gd name="T80" fmla="*/ 724 w 149"/>
                  <a:gd name="T81" fmla="*/ 0 h 380"/>
                  <a:gd name="T82" fmla="*/ 724 w 149"/>
                  <a:gd name="T83" fmla="*/ 0 h 380"/>
                  <a:gd name="T84" fmla="*/ 362 w 149"/>
                  <a:gd name="T85" fmla="*/ 0 h 380"/>
                  <a:gd name="T86" fmla="*/ 362 w 149"/>
                  <a:gd name="T87" fmla="*/ 0 h 380"/>
                  <a:gd name="T88" fmla="*/ 0 w 149"/>
                  <a:gd name="T89" fmla="*/ 359 h 380"/>
                  <a:gd name="T90" fmla="*/ 21010 w 149"/>
                  <a:gd name="T91" fmla="*/ 136166 h 3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9" h="380">
                    <a:moveTo>
                      <a:pt x="58" y="379"/>
                    </a:moveTo>
                    <a:lnTo>
                      <a:pt x="58" y="379"/>
                    </a:lnTo>
                    <a:cubicBezTo>
                      <a:pt x="59" y="379"/>
                      <a:pt x="60" y="378"/>
                      <a:pt x="62" y="377"/>
                    </a:cubicBezTo>
                    <a:cubicBezTo>
                      <a:pt x="63" y="377"/>
                      <a:pt x="64" y="376"/>
                      <a:pt x="66" y="376"/>
                    </a:cubicBezTo>
                    <a:cubicBezTo>
                      <a:pt x="66" y="375"/>
                      <a:pt x="66" y="375"/>
                      <a:pt x="66" y="375"/>
                    </a:cubicBezTo>
                    <a:cubicBezTo>
                      <a:pt x="66" y="375"/>
                      <a:pt x="66" y="375"/>
                      <a:pt x="67" y="375"/>
                    </a:cubicBezTo>
                    <a:cubicBezTo>
                      <a:pt x="70" y="372"/>
                      <a:pt x="148" y="304"/>
                      <a:pt x="145" y="205"/>
                    </a:cubicBezTo>
                    <a:cubicBezTo>
                      <a:pt x="142" y="133"/>
                      <a:pt x="99" y="66"/>
                      <a:pt x="16" y="4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4" y="3"/>
                    </a:ln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11" y="1"/>
                      <a:pt x="10" y="1"/>
                    </a:cubicBezTo>
                    <a:lnTo>
                      <a:pt x="9" y="1"/>
                    </a:lnTo>
                    <a:cubicBezTo>
                      <a:pt x="9" y="1"/>
                      <a:pt x="9" y="1"/>
                      <a:pt x="9" y="0"/>
                    </a:cubicBezTo>
                    <a:lnTo>
                      <a:pt x="8" y="0"/>
                    </a:lnTo>
                    <a:cubicBezTo>
                      <a:pt x="7" y="0"/>
                      <a:pt x="7" y="0"/>
                      <a:pt x="6" y="0"/>
                    </a:cubicBezTo>
                    <a:lnTo>
                      <a:pt x="5" y="0"/>
                    </a:lnTo>
                    <a:lnTo>
                      <a:pt x="4" y="0"/>
                    </a:ln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lnTo>
                      <a:pt x="58" y="37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91" name="Freeform 156">
                <a:extLst>
                  <a:ext uri="{FF2B5EF4-FFF2-40B4-BE49-F238E27FC236}">
                    <a16:creationId xmlns="" xmlns:a16="http://schemas.microsoft.com/office/drawing/2014/main" id="{4C672E40-CC7C-3A47-8DA7-273F3A2B3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575" y="6237288"/>
                <a:ext cx="53975" cy="136525"/>
              </a:xfrm>
              <a:custGeom>
                <a:avLst/>
                <a:gdLst>
                  <a:gd name="T0" fmla="*/ 33024 w 152"/>
                  <a:gd name="T1" fmla="*/ 0 h 379"/>
                  <a:gd name="T2" fmla="*/ 33024 w 152"/>
                  <a:gd name="T3" fmla="*/ 0 h 379"/>
                  <a:gd name="T4" fmla="*/ 32669 w 152"/>
                  <a:gd name="T5" fmla="*/ 360 h 379"/>
                  <a:gd name="T6" fmla="*/ 32669 w 152"/>
                  <a:gd name="T7" fmla="*/ 360 h 379"/>
                  <a:gd name="T8" fmla="*/ 32314 w 152"/>
                  <a:gd name="T9" fmla="*/ 360 h 379"/>
                  <a:gd name="T10" fmla="*/ 32314 w 152"/>
                  <a:gd name="T11" fmla="*/ 360 h 379"/>
                  <a:gd name="T12" fmla="*/ 31959 w 152"/>
                  <a:gd name="T13" fmla="*/ 720 h 379"/>
                  <a:gd name="T14" fmla="*/ 31959 w 152"/>
                  <a:gd name="T15" fmla="*/ 720 h 379"/>
                  <a:gd name="T16" fmla="*/ 31604 w 152"/>
                  <a:gd name="T17" fmla="*/ 720 h 379"/>
                  <a:gd name="T18" fmla="*/ 31604 w 152"/>
                  <a:gd name="T19" fmla="*/ 720 h 379"/>
                  <a:gd name="T20" fmla="*/ 31249 w 152"/>
                  <a:gd name="T21" fmla="*/ 720 h 379"/>
                  <a:gd name="T22" fmla="*/ 31249 w 152"/>
                  <a:gd name="T23" fmla="*/ 720 h 379"/>
                  <a:gd name="T24" fmla="*/ 30894 w 152"/>
                  <a:gd name="T25" fmla="*/ 1081 h 379"/>
                  <a:gd name="T26" fmla="*/ 30894 w 152"/>
                  <a:gd name="T27" fmla="*/ 1081 h 379"/>
                  <a:gd name="T28" fmla="*/ 30538 w 152"/>
                  <a:gd name="T29" fmla="*/ 1441 h 379"/>
                  <a:gd name="T30" fmla="*/ 30538 w 152"/>
                  <a:gd name="T31" fmla="*/ 1441 h 379"/>
                  <a:gd name="T32" fmla="*/ 30183 w 152"/>
                  <a:gd name="T33" fmla="*/ 1801 h 379"/>
                  <a:gd name="T34" fmla="*/ 30183 w 152"/>
                  <a:gd name="T35" fmla="*/ 1801 h 379"/>
                  <a:gd name="T36" fmla="*/ 29828 w 152"/>
                  <a:gd name="T37" fmla="*/ 2161 h 379"/>
                  <a:gd name="T38" fmla="*/ 29828 w 152"/>
                  <a:gd name="T39" fmla="*/ 2161 h 379"/>
                  <a:gd name="T40" fmla="*/ 29828 w 152"/>
                  <a:gd name="T41" fmla="*/ 2522 h 379"/>
                  <a:gd name="T42" fmla="*/ 29828 w 152"/>
                  <a:gd name="T43" fmla="*/ 2522 h 379"/>
                  <a:gd name="T44" fmla="*/ 6392 w 152"/>
                  <a:gd name="T45" fmla="*/ 85013 h 379"/>
                  <a:gd name="T46" fmla="*/ 6392 w 152"/>
                  <a:gd name="T47" fmla="*/ 85013 h 379"/>
                  <a:gd name="T48" fmla="*/ 50069 w 152"/>
                  <a:gd name="T49" fmla="*/ 135444 h 379"/>
                  <a:gd name="T50" fmla="*/ 50069 w 152"/>
                  <a:gd name="T51" fmla="*/ 135444 h 379"/>
                  <a:gd name="T52" fmla="*/ 50424 w 152"/>
                  <a:gd name="T53" fmla="*/ 135444 h 379"/>
                  <a:gd name="T54" fmla="*/ 50424 w 152"/>
                  <a:gd name="T55" fmla="*/ 135444 h 379"/>
                  <a:gd name="T56" fmla="*/ 50424 w 152"/>
                  <a:gd name="T57" fmla="*/ 135805 h 379"/>
                  <a:gd name="T58" fmla="*/ 50424 w 152"/>
                  <a:gd name="T59" fmla="*/ 135805 h 379"/>
                  <a:gd name="T60" fmla="*/ 50424 w 152"/>
                  <a:gd name="T61" fmla="*/ 135805 h 379"/>
                  <a:gd name="T62" fmla="*/ 50424 w 152"/>
                  <a:gd name="T63" fmla="*/ 135805 h 379"/>
                  <a:gd name="T64" fmla="*/ 51844 w 152"/>
                  <a:gd name="T65" fmla="*/ 136165 h 379"/>
                  <a:gd name="T66" fmla="*/ 51844 w 152"/>
                  <a:gd name="T67" fmla="*/ 136165 h 379"/>
                  <a:gd name="T68" fmla="*/ 52200 w 152"/>
                  <a:gd name="T69" fmla="*/ 136165 h 379"/>
                  <a:gd name="T70" fmla="*/ 52200 w 152"/>
                  <a:gd name="T71" fmla="*/ 136165 h 379"/>
                  <a:gd name="T72" fmla="*/ 53620 w 152"/>
                  <a:gd name="T73" fmla="*/ 136165 h 379"/>
                  <a:gd name="T74" fmla="*/ 33024 w 152"/>
                  <a:gd name="T75" fmla="*/ 0 h 37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2" h="379">
                    <a:moveTo>
                      <a:pt x="93" y="0"/>
                    </a:moveTo>
                    <a:lnTo>
                      <a:pt x="93" y="0"/>
                    </a:lnTo>
                    <a:cubicBezTo>
                      <a:pt x="92" y="0"/>
                      <a:pt x="92" y="0"/>
                      <a:pt x="92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1"/>
                      <a:pt x="90" y="1"/>
                      <a:pt x="90" y="2"/>
                    </a:cubicBezTo>
                    <a:lnTo>
                      <a:pt x="89" y="2"/>
                    </a:lnTo>
                    <a:cubicBezTo>
                      <a:pt x="89" y="2"/>
                      <a:pt x="89" y="2"/>
                      <a:pt x="88" y="2"/>
                    </a:cubicBezTo>
                    <a:cubicBezTo>
                      <a:pt x="88" y="2"/>
                      <a:pt x="88" y="3"/>
                      <a:pt x="87" y="3"/>
                    </a:cubicBezTo>
                    <a:cubicBezTo>
                      <a:pt x="87" y="3"/>
                      <a:pt x="86" y="3"/>
                      <a:pt x="86" y="4"/>
                    </a:cubicBezTo>
                    <a:cubicBezTo>
                      <a:pt x="86" y="4"/>
                      <a:pt x="85" y="4"/>
                      <a:pt x="85" y="5"/>
                    </a:cubicBezTo>
                    <a:cubicBezTo>
                      <a:pt x="85" y="5"/>
                      <a:pt x="85" y="5"/>
                      <a:pt x="84" y="6"/>
                    </a:cubicBezTo>
                    <a:cubicBezTo>
                      <a:pt x="84" y="6"/>
                      <a:pt x="84" y="6"/>
                      <a:pt x="84" y="7"/>
                    </a:cubicBezTo>
                    <a:cubicBezTo>
                      <a:pt x="22" y="90"/>
                      <a:pt x="0" y="167"/>
                      <a:pt x="18" y="236"/>
                    </a:cubicBezTo>
                    <a:cubicBezTo>
                      <a:pt x="43" y="332"/>
                      <a:pt x="137" y="375"/>
                      <a:pt x="141" y="376"/>
                    </a:cubicBezTo>
                    <a:lnTo>
                      <a:pt x="142" y="376"/>
                    </a:lnTo>
                    <a:cubicBezTo>
                      <a:pt x="142" y="376"/>
                      <a:pt x="142" y="376"/>
                      <a:pt x="142" y="377"/>
                    </a:cubicBezTo>
                    <a:cubicBezTo>
                      <a:pt x="143" y="377"/>
                      <a:pt x="145" y="378"/>
                      <a:pt x="146" y="378"/>
                    </a:cubicBezTo>
                    <a:cubicBezTo>
                      <a:pt x="146" y="378"/>
                      <a:pt x="146" y="378"/>
                      <a:pt x="147" y="378"/>
                    </a:cubicBezTo>
                    <a:cubicBezTo>
                      <a:pt x="148" y="378"/>
                      <a:pt x="149" y="378"/>
                      <a:pt x="151" y="378"/>
                    </a:cubicBezTo>
                    <a:lnTo>
                      <a:pt x="93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92" name="Freeform 157">
                <a:extLst>
                  <a:ext uri="{FF2B5EF4-FFF2-40B4-BE49-F238E27FC236}">
                    <a16:creationId xmlns="" xmlns:a16="http://schemas.microsoft.com/office/drawing/2014/main" id="{1162C519-514E-574D-90CE-6F03017B5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6088" y="6327775"/>
                <a:ext cx="90487" cy="174625"/>
              </a:xfrm>
              <a:custGeom>
                <a:avLst/>
                <a:gdLst>
                  <a:gd name="T0" fmla="*/ 53291 w 253"/>
                  <a:gd name="T1" fmla="*/ 174264 h 484"/>
                  <a:gd name="T2" fmla="*/ 53291 w 253"/>
                  <a:gd name="T3" fmla="*/ 174264 h 484"/>
                  <a:gd name="T4" fmla="*/ 55079 w 253"/>
                  <a:gd name="T5" fmla="*/ 173543 h 484"/>
                  <a:gd name="T6" fmla="*/ 55079 w 253"/>
                  <a:gd name="T7" fmla="*/ 173543 h 484"/>
                  <a:gd name="T8" fmla="*/ 55437 w 253"/>
                  <a:gd name="T9" fmla="*/ 173182 h 484"/>
                  <a:gd name="T10" fmla="*/ 55437 w 253"/>
                  <a:gd name="T11" fmla="*/ 173182 h 484"/>
                  <a:gd name="T12" fmla="*/ 56867 w 253"/>
                  <a:gd name="T13" fmla="*/ 172099 h 484"/>
                  <a:gd name="T14" fmla="*/ 56867 w 253"/>
                  <a:gd name="T15" fmla="*/ 172099 h 484"/>
                  <a:gd name="T16" fmla="*/ 56867 w 253"/>
                  <a:gd name="T17" fmla="*/ 172099 h 484"/>
                  <a:gd name="T18" fmla="*/ 56867 w 253"/>
                  <a:gd name="T19" fmla="*/ 172099 h 484"/>
                  <a:gd name="T20" fmla="*/ 56867 w 253"/>
                  <a:gd name="T21" fmla="*/ 171739 h 484"/>
                  <a:gd name="T22" fmla="*/ 56867 w 253"/>
                  <a:gd name="T23" fmla="*/ 171739 h 484"/>
                  <a:gd name="T24" fmla="*/ 57225 w 253"/>
                  <a:gd name="T25" fmla="*/ 171739 h 484"/>
                  <a:gd name="T26" fmla="*/ 57225 w 253"/>
                  <a:gd name="T27" fmla="*/ 171739 h 484"/>
                  <a:gd name="T28" fmla="*/ 81546 w 253"/>
                  <a:gd name="T29" fmla="*/ 86230 h 484"/>
                  <a:gd name="T30" fmla="*/ 81546 w 253"/>
                  <a:gd name="T31" fmla="*/ 86230 h 484"/>
                  <a:gd name="T32" fmla="*/ 7511 w 253"/>
                  <a:gd name="T33" fmla="*/ 1082 h 484"/>
                  <a:gd name="T34" fmla="*/ 7511 w 253"/>
                  <a:gd name="T35" fmla="*/ 1082 h 484"/>
                  <a:gd name="T36" fmla="*/ 7153 w 253"/>
                  <a:gd name="T37" fmla="*/ 1082 h 484"/>
                  <a:gd name="T38" fmla="*/ 7153 w 253"/>
                  <a:gd name="T39" fmla="*/ 1082 h 484"/>
                  <a:gd name="T40" fmla="*/ 6438 w 253"/>
                  <a:gd name="T41" fmla="*/ 722 h 484"/>
                  <a:gd name="T42" fmla="*/ 6438 w 253"/>
                  <a:gd name="T43" fmla="*/ 722 h 484"/>
                  <a:gd name="T44" fmla="*/ 6080 w 253"/>
                  <a:gd name="T45" fmla="*/ 361 h 484"/>
                  <a:gd name="T46" fmla="*/ 6080 w 253"/>
                  <a:gd name="T47" fmla="*/ 361 h 484"/>
                  <a:gd name="T48" fmla="*/ 5365 w 253"/>
                  <a:gd name="T49" fmla="*/ 361 h 484"/>
                  <a:gd name="T50" fmla="*/ 5365 w 253"/>
                  <a:gd name="T51" fmla="*/ 361 h 484"/>
                  <a:gd name="T52" fmla="*/ 4650 w 253"/>
                  <a:gd name="T53" fmla="*/ 0 h 484"/>
                  <a:gd name="T54" fmla="*/ 4650 w 253"/>
                  <a:gd name="T55" fmla="*/ 0 h 484"/>
                  <a:gd name="T56" fmla="*/ 4292 w 253"/>
                  <a:gd name="T57" fmla="*/ 0 h 484"/>
                  <a:gd name="T58" fmla="*/ 4292 w 253"/>
                  <a:gd name="T59" fmla="*/ 0 h 484"/>
                  <a:gd name="T60" fmla="*/ 3934 w 253"/>
                  <a:gd name="T61" fmla="*/ 0 h 484"/>
                  <a:gd name="T62" fmla="*/ 3934 w 253"/>
                  <a:gd name="T63" fmla="*/ 0 h 484"/>
                  <a:gd name="T64" fmla="*/ 3577 w 253"/>
                  <a:gd name="T65" fmla="*/ 0 h 484"/>
                  <a:gd name="T66" fmla="*/ 3577 w 253"/>
                  <a:gd name="T67" fmla="*/ 0 h 484"/>
                  <a:gd name="T68" fmla="*/ 2861 w 253"/>
                  <a:gd name="T69" fmla="*/ 0 h 484"/>
                  <a:gd name="T70" fmla="*/ 2861 w 253"/>
                  <a:gd name="T71" fmla="*/ 0 h 484"/>
                  <a:gd name="T72" fmla="*/ 2146 w 253"/>
                  <a:gd name="T73" fmla="*/ 0 h 484"/>
                  <a:gd name="T74" fmla="*/ 2146 w 253"/>
                  <a:gd name="T75" fmla="*/ 0 h 484"/>
                  <a:gd name="T76" fmla="*/ 1431 w 253"/>
                  <a:gd name="T77" fmla="*/ 361 h 484"/>
                  <a:gd name="T78" fmla="*/ 1431 w 253"/>
                  <a:gd name="T79" fmla="*/ 361 h 484"/>
                  <a:gd name="T80" fmla="*/ 1073 w 253"/>
                  <a:gd name="T81" fmla="*/ 361 h 484"/>
                  <a:gd name="T82" fmla="*/ 1073 w 253"/>
                  <a:gd name="T83" fmla="*/ 361 h 484"/>
                  <a:gd name="T84" fmla="*/ 358 w 253"/>
                  <a:gd name="T85" fmla="*/ 722 h 484"/>
                  <a:gd name="T86" fmla="*/ 358 w 253"/>
                  <a:gd name="T87" fmla="*/ 722 h 484"/>
                  <a:gd name="T88" fmla="*/ 0 w 253"/>
                  <a:gd name="T89" fmla="*/ 722 h 484"/>
                  <a:gd name="T90" fmla="*/ 53291 w 253"/>
                  <a:gd name="T91" fmla="*/ 174264 h 4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53" h="484">
                    <a:moveTo>
                      <a:pt x="149" y="483"/>
                    </a:moveTo>
                    <a:lnTo>
                      <a:pt x="149" y="483"/>
                    </a:lnTo>
                    <a:cubicBezTo>
                      <a:pt x="151" y="482"/>
                      <a:pt x="152" y="481"/>
                      <a:pt x="154" y="481"/>
                    </a:cubicBezTo>
                    <a:cubicBezTo>
                      <a:pt x="154" y="480"/>
                      <a:pt x="155" y="480"/>
                      <a:pt x="155" y="480"/>
                    </a:cubicBezTo>
                    <a:cubicBezTo>
                      <a:pt x="156" y="479"/>
                      <a:pt x="158" y="478"/>
                      <a:pt x="159" y="477"/>
                    </a:cubicBezTo>
                    <a:cubicBezTo>
                      <a:pt x="159" y="477"/>
                      <a:pt x="159" y="477"/>
                      <a:pt x="159" y="476"/>
                    </a:cubicBezTo>
                    <a:lnTo>
                      <a:pt x="160" y="476"/>
                    </a:lnTo>
                    <a:cubicBezTo>
                      <a:pt x="163" y="471"/>
                      <a:pt x="252" y="367"/>
                      <a:pt x="228" y="239"/>
                    </a:cubicBezTo>
                    <a:cubicBezTo>
                      <a:pt x="211" y="147"/>
                      <a:pt x="141" y="67"/>
                      <a:pt x="21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7" y="2"/>
                      <a:pt x="17" y="2"/>
                      <a:pt x="17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1" y="0"/>
                    </a:lnTo>
                    <a:lnTo>
                      <a:pt x="10" y="0"/>
                    </a:lnTo>
                    <a:cubicBezTo>
                      <a:pt x="9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0"/>
                      <a:pt x="5" y="1"/>
                      <a:pt x="4" y="1"/>
                    </a:cubicBezTo>
                    <a:lnTo>
                      <a:pt x="3" y="1"/>
                    </a:lnTo>
                    <a:cubicBezTo>
                      <a:pt x="2" y="2"/>
                      <a:pt x="2" y="2"/>
                      <a:pt x="1" y="2"/>
                    </a:cubicBezTo>
                    <a:lnTo>
                      <a:pt x="0" y="2"/>
                    </a:lnTo>
                    <a:lnTo>
                      <a:pt x="149" y="48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93" name="Freeform 158">
                <a:extLst>
                  <a:ext uri="{FF2B5EF4-FFF2-40B4-BE49-F238E27FC236}">
                    <a16:creationId xmlns="" xmlns:a16="http://schemas.microsoft.com/office/drawing/2014/main" id="{FF427D34-D0A7-FD4E-B579-F9A3130D4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38" y="6327775"/>
                <a:ext cx="85725" cy="174625"/>
              </a:xfrm>
              <a:custGeom>
                <a:avLst/>
                <a:gdLst>
                  <a:gd name="T0" fmla="*/ 31923 w 239"/>
                  <a:gd name="T1" fmla="*/ 0 h 483"/>
                  <a:gd name="T2" fmla="*/ 31923 w 239"/>
                  <a:gd name="T3" fmla="*/ 0 h 483"/>
                  <a:gd name="T4" fmla="*/ 31564 w 239"/>
                  <a:gd name="T5" fmla="*/ 362 h 483"/>
                  <a:gd name="T6" fmla="*/ 31564 w 239"/>
                  <a:gd name="T7" fmla="*/ 362 h 483"/>
                  <a:gd name="T8" fmla="*/ 30847 w 239"/>
                  <a:gd name="T9" fmla="*/ 723 h 483"/>
                  <a:gd name="T10" fmla="*/ 30847 w 239"/>
                  <a:gd name="T11" fmla="*/ 723 h 483"/>
                  <a:gd name="T12" fmla="*/ 30129 w 239"/>
                  <a:gd name="T13" fmla="*/ 1085 h 483"/>
                  <a:gd name="T14" fmla="*/ 30129 w 239"/>
                  <a:gd name="T15" fmla="*/ 1085 h 483"/>
                  <a:gd name="T16" fmla="*/ 30129 w 239"/>
                  <a:gd name="T17" fmla="*/ 1446 h 483"/>
                  <a:gd name="T18" fmla="*/ 30129 w 239"/>
                  <a:gd name="T19" fmla="*/ 1446 h 483"/>
                  <a:gd name="T20" fmla="*/ 29771 w 239"/>
                  <a:gd name="T21" fmla="*/ 1446 h 483"/>
                  <a:gd name="T22" fmla="*/ 29771 w 239"/>
                  <a:gd name="T23" fmla="*/ 1446 h 483"/>
                  <a:gd name="T24" fmla="*/ 29053 w 239"/>
                  <a:gd name="T25" fmla="*/ 1808 h 483"/>
                  <a:gd name="T26" fmla="*/ 29053 w 239"/>
                  <a:gd name="T27" fmla="*/ 1808 h 483"/>
                  <a:gd name="T28" fmla="*/ 28695 w 239"/>
                  <a:gd name="T29" fmla="*/ 2531 h 483"/>
                  <a:gd name="T30" fmla="*/ 28695 w 239"/>
                  <a:gd name="T31" fmla="*/ 2531 h 483"/>
                  <a:gd name="T32" fmla="*/ 28695 w 239"/>
                  <a:gd name="T33" fmla="*/ 2892 h 483"/>
                  <a:gd name="T34" fmla="*/ 28695 w 239"/>
                  <a:gd name="T35" fmla="*/ 2892 h 483"/>
                  <a:gd name="T36" fmla="*/ 28336 w 239"/>
                  <a:gd name="T37" fmla="*/ 3615 h 483"/>
                  <a:gd name="T38" fmla="*/ 28336 w 239"/>
                  <a:gd name="T39" fmla="*/ 3615 h 483"/>
                  <a:gd name="T40" fmla="*/ 27977 w 239"/>
                  <a:gd name="T41" fmla="*/ 3977 h 483"/>
                  <a:gd name="T42" fmla="*/ 27977 w 239"/>
                  <a:gd name="T43" fmla="*/ 3977 h 483"/>
                  <a:gd name="T44" fmla="*/ 13271 w 239"/>
                  <a:gd name="T45" fmla="*/ 116417 h 483"/>
                  <a:gd name="T46" fmla="*/ 13271 w 239"/>
                  <a:gd name="T47" fmla="*/ 116417 h 483"/>
                  <a:gd name="T48" fmla="*/ 80703 w 239"/>
                  <a:gd name="T49" fmla="*/ 173902 h 483"/>
                  <a:gd name="T50" fmla="*/ 80703 w 239"/>
                  <a:gd name="T51" fmla="*/ 173902 h 483"/>
                  <a:gd name="T52" fmla="*/ 81062 w 239"/>
                  <a:gd name="T53" fmla="*/ 173902 h 483"/>
                  <a:gd name="T54" fmla="*/ 81062 w 239"/>
                  <a:gd name="T55" fmla="*/ 173902 h 483"/>
                  <a:gd name="T56" fmla="*/ 81421 w 239"/>
                  <a:gd name="T57" fmla="*/ 173902 h 483"/>
                  <a:gd name="T58" fmla="*/ 81421 w 239"/>
                  <a:gd name="T59" fmla="*/ 173902 h 483"/>
                  <a:gd name="T60" fmla="*/ 81421 w 239"/>
                  <a:gd name="T61" fmla="*/ 173902 h 483"/>
                  <a:gd name="T62" fmla="*/ 81421 w 239"/>
                  <a:gd name="T63" fmla="*/ 173902 h 483"/>
                  <a:gd name="T64" fmla="*/ 83214 w 239"/>
                  <a:gd name="T65" fmla="*/ 174263 h 483"/>
                  <a:gd name="T66" fmla="*/ 83214 w 239"/>
                  <a:gd name="T67" fmla="*/ 174263 h 483"/>
                  <a:gd name="T68" fmla="*/ 83214 w 239"/>
                  <a:gd name="T69" fmla="*/ 174263 h 483"/>
                  <a:gd name="T70" fmla="*/ 83214 w 239"/>
                  <a:gd name="T71" fmla="*/ 174263 h 483"/>
                  <a:gd name="T72" fmla="*/ 85366 w 239"/>
                  <a:gd name="T73" fmla="*/ 173902 h 483"/>
                  <a:gd name="T74" fmla="*/ 31923 w 239"/>
                  <a:gd name="T75" fmla="*/ 0 h 48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9" h="483">
                    <a:moveTo>
                      <a:pt x="89" y="0"/>
                    </a:moveTo>
                    <a:lnTo>
                      <a:pt x="89" y="0"/>
                    </a:lnTo>
                    <a:cubicBezTo>
                      <a:pt x="88" y="1"/>
                      <a:pt x="88" y="1"/>
                      <a:pt x="88" y="1"/>
                    </a:cubicBezTo>
                    <a:cubicBezTo>
                      <a:pt x="87" y="1"/>
                      <a:pt x="86" y="2"/>
                      <a:pt x="86" y="2"/>
                    </a:cubicBezTo>
                    <a:cubicBezTo>
                      <a:pt x="85" y="2"/>
                      <a:pt x="85" y="2"/>
                      <a:pt x="84" y="3"/>
                    </a:cubicBezTo>
                    <a:lnTo>
                      <a:pt x="84" y="4"/>
                    </a:lnTo>
                    <a:cubicBezTo>
                      <a:pt x="83" y="4"/>
                      <a:pt x="83" y="4"/>
                      <a:pt x="83" y="4"/>
                    </a:cubicBezTo>
                    <a:cubicBezTo>
                      <a:pt x="83" y="5"/>
                      <a:pt x="82" y="5"/>
                      <a:pt x="81" y="5"/>
                    </a:cubicBezTo>
                    <a:cubicBezTo>
                      <a:pt x="81" y="6"/>
                      <a:pt x="81" y="7"/>
                      <a:pt x="80" y="7"/>
                    </a:cubicBezTo>
                    <a:lnTo>
                      <a:pt x="80" y="8"/>
                    </a:lnTo>
                    <a:cubicBezTo>
                      <a:pt x="79" y="8"/>
                      <a:pt x="79" y="9"/>
                      <a:pt x="79" y="10"/>
                    </a:cubicBezTo>
                    <a:cubicBezTo>
                      <a:pt x="79" y="10"/>
                      <a:pt x="78" y="10"/>
                      <a:pt x="78" y="11"/>
                    </a:cubicBezTo>
                    <a:cubicBezTo>
                      <a:pt x="13" y="131"/>
                      <a:pt x="0" y="236"/>
                      <a:pt x="37" y="322"/>
                    </a:cubicBezTo>
                    <a:cubicBezTo>
                      <a:pt x="89" y="443"/>
                      <a:pt x="220" y="479"/>
                      <a:pt x="225" y="481"/>
                    </a:cubicBezTo>
                    <a:lnTo>
                      <a:pt x="226" y="481"/>
                    </a:lnTo>
                    <a:lnTo>
                      <a:pt x="227" y="481"/>
                    </a:lnTo>
                    <a:cubicBezTo>
                      <a:pt x="228" y="482"/>
                      <a:pt x="230" y="482"/>
                      <a:pt x="232" y="482"/>
                    </a:cubicBezTo>
                    <a:cubicBezTo>
                      <a:pt x="235" y="482"/>
                      <a:pt x="237" y="481"/>
                      <a:pt x="238" y="481"/>
                    </a:cubicBezTo>
                    <a:lnTo>
                      <a:pt x="89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94" name="Freeform 159">
                <a:extLst>
                  <a:ext uri="{FF2B5EF4-FFF2-40B4-BE49-F238E27FC236}">
                    <a16:creationId xmlns="" xmlns:a16="http://schemas.microsoft.com/office/drawing/2014/main" id="{F70AEA14-0B42-9748-B9D1-3CEF9DBF1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5550" y="6488113"/>
                <a:ext cx="136525" cy="57150"/>
              </a:xfrm>
              <a:custGeom>
                <a:avLst/>
                <a:gdLst>
                  <a:gd name="T0" fmla="*/ 136164 w 378"/>
                  <a:gd name="T1" fmla="*/ 56793 h 160"/>
                  <a:gd name="T2" fmla="*/ 136164 w 378"/>
                  <a:gd name="T3" fmla="*/ 56793 h 160"/>
                  <a:gd name="T4" fmla="*/ 136164 w 378"/>
                  <a:gd name="T5" fmla="*/ 55007 h 160"/>
                  <a:gd name="T6" fmla="*/ 136164 w 378"/>
                  <a:gd name="T7" fmla="*/ 55007 h 160"/>
                  <a:gd name="T8" fmla="*/ 136164 w 378"/>
                  <a:gd name="T9" fmla="*/ 55007 h 160"/>
                  <a:gd name="T10" fmla="*/ 136164 w 378"/>
                  <a:gd name="T11" fmla="*/ 55007 h 160"/>
                  <a:gd name="T12" fmla="*/ 135803 w 378"/>
                  <a:gd name="T13" fmla="*/ 53578 h 160"/>
                  <a:gd name="T14" fmla="*/ 135803 w 378"/>
                  <a:gd name="T15" fmla="*/ 53578 h 160"/>
                  <a:gd name="T16" fmla="*/ 135803 w 378"/>
                  <a:gd name="T17" fmla="*/ 53578 h 160"/>
                  <a:gd name="T18" fmla="*/ 135803 w 378"/>
                  <a:gd name="T19" fmla="*/ 53578 h 160"/>
                  <a:gd name="T20" fmla="*/ 135441 w 378"/>
                  <a:gd name="T21" fmla="*/ 53221 h 160"/>
                  <a:gd name="T22" fmla="*/ 135441 w 378"/>
                  <a:gd name="T23" fmla="*/ 53221 h 160"/>
                  <a:gd name="T24" fmla="*/ 135441 w 378"/>
                  <a:gd name="T25" fmla="*/ 53221 h 160"/>
                  <a:gd name="T26" fmla="*/ 135441 w 378"/>
                  <a:gd name="T27" fmla="*/ 53221 h 160"/>
                  <a:gd name="T28" fmla="*/ 86683 w 378"/>
                  <a:gd name="T29" fmla="*/ 7144 h 160"/>
                  <a:gd name="T30" fmla="*/ 86683 w 378"/>
                  <a:gd name="T31" fmla="*/ 7144 h 160"/>
                  <a:gd name="T32" fmla="*/ 2528 w 378"/>
                  <a:gd name="T33" fmla="*/ 27503 h 160"/>
                  <a:gd name="T34" fmla="*/ 2528 w 378"/>
                  <a:gd name="T35" fmla="*/ 27503 h 160"/>
                  <a:gd name="T36" fmla="*/ 2528 w 378"/>
                  <a:gd name="T37" fmla="*/ 27861 h 160"/>
                  <a:gd name="T38" fmla="*/ 2528 w 378"/>
                  <a:gd name="T39" fmla="*/ 27861 h 160"/>
                  <a:gd name="T40" fmla="*/ 2167 w 378"/>
                  <a:gd name="T41" fmla="*/ 28218 h 160"/>
                  <a:gd name="T42" fmla="*/ 2167 w 378"/>
                  <a:gd name="T43" fmla="*/ 28218 h 160"/>
                  <a:gd name="T44" fmla="*/ 1806 w 378"/>
                  <a:gd name="T45" fmla="*/ 28575 h 160"/>
                  <a:gd name="T46" fmla="*/ 1806 w 378"/>
                  <a:gd name="T47" fmla="*/ 28575 h 160"/>
                  <a:gd name="T48" fmla="*/ 1445 w 378"/>
                  <a:gd name="T49" fmla="*/ 28932 h 160"/>
                  <a:gd name="T50" fmla="*/ 1445 w 378"/>
                  <a:gd name="T51" fmla="*/ 28932 h 160"/>
                  <a:gd name="T52" fmla="*/ 1445 w 378"/>
                  <a:gd name="T53" fmla="*/ 29289 h 160"/>
                  <a:gd name="T54" fmla="*/ 1445 w 378"/>
                  <a:gd name="T55" fmla="*/ 29289 h 160"/>
                  <a:gd name="T56" fmla="*/ 1084 w 378"/>
                  <a:gd name="T57" fmla="*/ 29289 h 160"/>
                  <a:gd name="T58" fmla="*/ 1084 w 378"/>
                  <a:gd name="T59" fmla="*/ 29289 h 160"/>
                  <a:gd name="T60" fmla="*/ 1084 w 378"/>
                  <a:gd name="T61" fmla="*/ 29647 h 160"/>
                  <a:gd name="T62" fmla="*/ 1084 w 378"/>
                  <a:gd name="T63" fmla="*/ 29647 h 160"/>
                  <a:gd name="T64" fmla="*/ 722 w 378"/>
                  <a:gd name="T65" fmla="*/ 30004 h 160"/>
                  <a:gd name="T66" fmla="*/ 722 w 378"/>
                  <a:gd name="T67" fmla="*/ 30004 h 160"/>
                  <a:gd name="T68" fmla="*/ 361 w 378"/>
                  <a:gd name="T69" fmla="*/ 30361 h 160"/>
                  <a:gd name="T70" fmla="*/ 361 w 378"/>
                  <a:gd name="T71" fmla="*/ 30361 h 160"/>
                  <a:gd name="T72" fmla="*/ 361 w 378"/>
                  <a:gd name="T73" fmla="*/ 30718 h 160"/>
                  <a:gd name="T74" fmla="*/ 361 w 378"/>
                  <a:gd name="T75" fmla="*/ 30718 h 160"/>
                  <a:gd name="T76" fmla="*/ 361 w 378"/>
                  <a:gd name="T77" fmla="*/ 31075 h 160"/>
                  <a:gd name="T78" fmla="*/ 361 w 378"/>
                  <a:gd name="T79" fmla="*/ 31075 h 160"/>
                  <a:gd name="T80" fmla="*/ 361 w 378"/>
                  <a:gd name="T81" fmla="*/ 31790 h 160"/>
                  <a:gd name="T82" fmla="*/ 361 w 378"/>
                  <a:gd name="T83" fmla="*/ 31790 h 160"/>
                  <a:gd name="T84" fmla="*/ 0 w 378"/>
                  <a:gd name="T85" fmla="*/ 32147 h 160"/>
                  <a:gd name="T86" fmla="*/ 0 w 378"/>
                  <a:gd name="T87" fmla="*/ 32147 h 160"/>
                  <a:gd name="T88" fmla="*/ 0 w 378"/>
                  <a:gd name="T89" fmla="*/ 32504 h 160"/>
                  <a:gd name="T90" fmla="*/ 136164 w 378"/>
                  <a:gd name="T91" fmla="*/ 56793 h 1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78" h="160">
                    <a:moveTo>
                      <a:pt x="377" y="159"/>
                    </a:moveTo>
                    <a:lnTo>
                      <a:pt x="377" y="159"/>
                    </a:lnTo>
                    <a:cubicBezTo>
                      <a:pt x="377" y="157"/>
                      <a:pt x="377" y="156"/>
                      <a:pt x="377" y="154"/>
                    </a:cubicBezTo>
                    <a:cubicBezTo>
                      <a:pt x="377" y="153"/>
                      <a:pt x="376" y="152"/>
                      <a:pt x="376" y="150"/>
                    </a:cubicBezTo>
                    <a:cubicBezTo>
                      <a:pt x="376" y="150"/>
                      <a:pt x="375" y="150"/>
                      <a:pt x="375" y="149"/>
                    </a:cubicBezTo>
                    <a:cubicBezTo>
                      <a:pt x="373" y="144"/>
                      <a:pt x="335" y="49"/>
                      <a:pt x="240" y="20"/>
                    </a:cubicBezTo>
                    <a:cubicBezTo>
                      <a:pt x="171" y="0"/>
                      <a:pt x="93" y="19"/>
                      <a:pt x="7" y="77"/>
                    </a:cubicBezTo>
                    <a:cubicBezTo>
                      <a:pt x="7" y="77"/>
                      <a:pt x="7" y="77"/>
                      <a:pt x="7" y="78"/>
                    </a:cubicBezTo>
                    <a:cubicBezTo>
                      <a:pt x="6" y="78"/>
                      <a:pt x="6" y="79"/>
                      <a:pt x="6" y="79"/>
                    </a:cubicBezTo>
                    <a:cubicBezTo>
                      <a:pt x="6" y="79"/>
                      <a:pt x="5" y="79"/>
                      <a:pt x="5" y="80"/>
                    </a:cubicBezTo>
                    <a:cubicBezTo>
                      <a:pt x="5" y="80"/>
                      <a:pt x="5" y="81"/>
                      <a:pt x="4" y="81"/>
                    </a:cubicBezTo>
                    <a:cubicBezTo>
                      <a:pt x="4" y="81"/>
                      <a:pt x="4" y="81"/>
                      <a:pt x="4" y="82"/>
                    </a:cubicBezTo>
                    <a:cubicBezTo>
                      <a:pt x="3" y="82"/>
                      <a:pt x="3" y="82"/>
                      <a:pt x="3" y="82"/>
                    </a:cubicBezTo>
                    <a:lnTo>
                      <a:pt x="3" y="83"/>
                    </a:lnTo>
                    <a:cubicBezTo>
                      <a:pt x="2" y="83"/>
                      <a:pt x="2" y="83"/>
                      <a:pt x="2" y="84"/>
                    </a:cubicBezTo>
                    <a:cubicBezTo>
                      <a:pt x="2" y="84"/>
                      <a:pt x="2" y="84"/>
                      <a:pt x="1" y="85"/>
                    </a:cubicBezTo>
                    <a:lnTo>
                      <a:pt x="1" y="86"/>
                    </a:lnTo>
                    <a:cubicBezTo>
                      <a:pt x="1" y="87"/>
                      <a:pt x="1" y="87"/>
                      <a:pt x="1" y="87"/>
                    </a:cubicBezTo>
                    <a:cubicBezTo>
                      <a:pt x="1" y="88"/>
                      <a:pt x="1" y="88"/>
                      <a:pt x="1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77" y="15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95" name="Freeform 160">
                <a:extLst>
                  <a:ext uri="{FF2B5EF4-FFF2-40B4-BE49-F238E27FC236}">
                    <a16:creationId xmlns="" xmlns:a16="http://schemas.microsoft.com/office/drawing/2014/main" id="{3CB6051E-6B1A-4A4B-A1FD-2C10E9DED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5550" y="6519863"/>
                <a:ext cx="136525" cy="55562"/>
              </a:xfrm>
              <a:custGeom>
                <a:avLst/>
                <a:gdLst>
                  <a:gd name="T0" fmla="*/ 0 w 378"/>
                  <a:gd name="T1" fmla="*/ 0 h 156"/>
                  <a:gd name="T2" fmla="*/ 0 w 378"/>
                  <a:gd name="T3" fmla="*/ 712 h 156"/>
                  <a:gd name="T4" fmla="*/ 0 w 378"/>
                  <a:gd name="T5" fmla="*/ 712 h 156"/>
                  <a:gd name="T6" fmla="*/ 0 w 378"/>
                  <a:gd name="T7" fmla="*/ 1069 h 156"/>
                  <a:gd name="T8" fmla="*/ 0 w 378"/>
                  <a:gd name="T9" fmla="*/ 1069 h 156"/>
                  <a:gd name="T10" fmla="*/ 361 w 378"/>
                  <a:gd name="T11" fmla="*/ 1425 h 156"/>
                  <a:gd name="T12" fmla="*/ 361 w 378"/>
                  <a:gd name="T13" fmla="*/ 1425 h 156"/>
                  <a:gd name="T14" fmla="*/ 361 w 378"/>
                  <a:gd name="T15" fmla="*/ 1781 h 156"/>
                  <a:gd name="T16" fmla="*/ 361 w 378"/>
                  <a:gd name="T17" fmla="*/ 1781 h 156"/>
                  <a:gd name="T18" fmla="*/ 361 w 378"/>
                  <a:gd name="T19" fmla="*/ 1781 h 156"/>
                  <a:gd name="T20" fmla="*/ 361 w 378"/>
                  <a:gd name="T21" fmla="*/ 1781 h 156"/>
                  <a:gd name="T22" fmla="*/ 361 w 378"/>
                  <a:gd name="T23" fmla="*/ 2137 h 156"/>
                  <a:gd name="T24" fmla="*/ 361 w 378"/>
                  <a:gd name="T25" fmla="*/ 2137 h 156"/>
                  <a:gd name="T26" fmla="*/ 361 w 378"/>
                  <a:gd name="T27" fmla="*/ 2849 h 156"/>
                  <a:gd name="T28" fmla="*/ 361 w 378"/>
                  <a:gd name="T29" fmla="*/ 2849 h 156"/>
                  <a:gd name="T30" fmla="*/ 722 w 378"/>
                  <a:gd name="T31" fmla="*/ 3206 h 156"/>
                  <a:gd name="T32" fmla="*/ 722 w 378"/>
                  <a:gd name="T33" fmla="*/ 3206 h 156"/>
                  <a:gd name="T34" fmla="*/ 1084 w 378"/>
                  <a:gd name="T35" fmla="*/ 3562 h 156"/>
                  <a:gd name="T36" fmla="*/ 1084 w 378"/>
                  <a:gd name="T37" fmla="*/ 3562 h 156"/>
                  <a:gd name="T38" fmla="*/ 1084 w 378"/>
                  <a:gd name="T39" fmla="*/ 3918 h 156"/>
                  <a:gd name="T40" fmla="*/ 1084 w 378"/>
                  <a:gd name="T41" fmla="*/ 3918 h 156"/>
                  <a:gd name="T42" fmla="*/ 71874 w 378"/>
                  <a:gd name="T43" fmla="*/ 52357 h 156"/>
                  <a:gd name="T44" fmla="*/ 71874 w 378"/>
                  <a:gd name="T45" fmla="*/ 52357 h 156"/>
                  <a:gd name="T46" fmla="*/ 134358 w 378"/>
                  <a:gd name="T47" fmla="*/ 27069 h 156"/>
                  <a:gd name="T48" fmla="*/ 134358 w 378"/>
                  <a:gd name="T49" fmla="*/ 27069 h 156"/>
                  <a:gd name="T50" fmla="*/ 134358 w 378"/>
                  <a:gd name="T51" fmla="*/ 27069 h 156"/>
                  <a:gd name="T52" fmla="*/ 134358 w 378"/>
                  <a:gd name="T53" fmla="*/ 27069 h 156"/>
                  <a:gd name="T54" fmla="*/ 134358 w 378"/>
                  <a:gd name="T55" fmla="*/ 27069 h 156"/>
                  <a:gd name="T56" fmla="*/ 134358 w 378"/>
                  <a:gd name="T57" fmla="*/ 27069 h 156"/>
                  <a:gd name="T58" fmla="*/ 134719 w 378"/>
                  <a:gd name="T59" fmla="*/ 26713 h 156"/>
                  <a:gd name="T60" fmla="*/ 134719 w 378"/>
                  <a:gd name="T61" fmla="*/ 26713 h 156"/>
                  <a:gd name="T62" fmla="*/ 135441 w 378"/>
                  <a:gd name="T63" fmla="*/ 25644 h 156"/>
                  <a:gd name="T64" fmla="*/ 135441 w 378"/>
                  <a:gd name="T65" fmla="*/ 25644 h 156"/>
                  <a:gd name="T66" fmla="*/ 135441 w 378"/>
                  <a:gd name="T67" fmla="*/ 25644 h 156"/>
                  <a:gd name="T68" fmla="*/ 135441 w 378"/>
                  <a:gd name="T69" fmla="*/ 25644 h 156"/>
                  <a:gd name="T70" fmla="*/ 136164 w 378"/>
                  <a:gd name="T71" fmla="*/ 24219 h 156"/>
                  <a:gd name="T72" fmla="*/ 0 w 378"/>
                  <a:gd name="T73" fmla="*/ 0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78" h="156">
                    <a:moveTo>
                      <a:pt x="0" y="0"/>
                    </a:moveTo>
                    <a:lnTo>
                      <a:pt x="0" y="2"/>
                    </a:ln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4"/>
                    </a:cubicBezTo>
                    <a:lnTo>
                      <a:pt x="1" y="5"/>
                    </a:ln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62" y="96"/>
                      <a:pt x="128" y="143"/>
                      <a:pt x="199" y="147"/>
                    </a:cubicBezTo>
                    <a:cubicBezTo>
                      <a:pt x="298" y="155"/>
                      <a:pt x="369" y="79"/>
                      <a:pt x="372" y="76"/>
                    </a:cubicBezTo>
                    <a:cubicBezTo>
                      <a:pt x="372" y="75"/>
                      <a:pt x="372" y="75"/>
                      <a:pt x="373" y="75"/>
                    </a:cubicBezTo>
                    <a:cubicBezTo>
                      <a:pt x="373" y="74"/>
                      <a:pt x="374" y="73"/>
                      <a:pt x="375" y="72"/>
                    </a:cubicBezTo>
                    <a:cubicBezTo>
                      <a:pt x="375" y="70"/>
                      <a:pt x="376" y="69"/>
                      <a:pt x="377" y="68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96" name="Freeform 161">
                <a:extLst>
                  <a:ext uri="{FF2B5EF4-FFF2-40B4-BE49-F238E27FC236}">
                    <a16:creationId xmlns="" xmlns:a16="http://schemas.microsoft.com/office/drawing/2014/main" id="{014DA02E-D8E6-E345-9CF9-C0917DA33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350" y="6627813"/>
                <a:ext cx="136525" cy="52387"/>
              </a:xfrm>
              <a:custGeom>
                <a:avLst/>
                <a:gdLst>
                  <a:gd name="T0" fmla="*/ 136166 w 380"/>
                  <a:gd name="T1" fmla="*/ 32074 h 147"/>
                  <a:gd name="T2" fmla="*/ 136166 w 380"/>
                  <a:gd name="T3" fmla="*/ 32074 h 147"/>
                  <a:gd name="T4" fmla="*/ 135806 w 380"/>
                  <a:gd name="T5" fmla="*/ 30648 h 147"/>
                  <a:gd name="T6" fmla="*/ 135806 w 380"/>
                  <a:gd name="T7" fmla="*/ 30648 h 147"/>
                  <a:gd name="T8" fmla="*/ 135806 w 380"/>
                  <a:gd name="T9" fmla="*/ 30648 h 147"/>
                  <a:gd name="T10" fmla="*/ 135806 w 380"/>
                  <a:gd name="T11" fmla="*/ 30648 h 147"/>
                  <a:gd name="T12" fmla="*/ 134729 w 380"/>
                  <a:gd name="T13" fmla="*/ 29223 h 147"/>
                  <a:gd name="T14" fmla="*/ 134729 w 380"/>
                  <a:gd name="T15" fmla="*/ 29223 h 147"/>
                  <a:gd name="T16" fmla="*/ 134729 w 380"/>
                  <a:gd name="T17" fmla="*/ 29223 h 147"/>
                  <a:gd name="T18" fmla="*/ 134729 w 380"/>
                  <a:gd name="T19" fmla="*/ 29223 h 147"/>
                  <a:gd name="T20" fmla="*/ 134729 w 380"/>
                  <a:gd name="T21" fmla="*/ 29223 h 147"/>
                  <a:gd name="T22" fmla="*/ 134729 w 380"/>
                  <a:gd name="T23" fmla="*/ 29223 h 147"/>
                  <a:gd name="T24" fmla="*/ 134729 w 380"/>
                  <a:gd name="T25" fmla="*/ 28866 h 147"/>
                  <a:gd name="T26" fmla="*/ 134729 w 380"/>
                  <a:gd name="T27" fmla="*/ 28866 h 147"/>
                  <a:gd name="T28" fmla="*/ 73652 w 380"/>
                  <a:gd name="T29" fmla="*/ 713 h 147"/>
                  <a:gd name="T30" fmla="*/ 73652 w 380"/>
                  <a:gd name="T31" fmla="*/ 713 h 147"/>
                  <a:gd name="T32" fmla="*/ 1437 w 380"/>
                  <a:gd name="T33" fmla="*/ 46685 h 147"/>
                  <a:gd name="T34" fmla="*/ 1437 w 380"/>
                  <a:gd name="T35" fmla="*/ 46685 h 147"/>
                  <a:gd name="T36" fmla="*/ 1078 w 380"/>
                  <a:gd name="T37" fmla="*/ 46685 h 147"/>
                  <a:gd name="T38" fmla="*/ 1078 w 380"/>
                  <a:gd name="T39" fmla="*/ 46685 h 147"/>
                  <a:gd name="T40" fmla="*/ 719 w 380"/>
                  <a:gd name="T41" fmla="*/ 47041 h 147"/>
                  <a:gd name="T42" fmla="*/ 719 w 380"/>
                  <a:gd name="T43" fmla="*/ 47041 h 147"/>
                  <a:gd name="T44" fmla="*/ 719 w 380"/>
                  <a:gd name="T45" fmla="*/ 47754 h 147"/>
                  <a:gd name="T46" fmla="*/ 719 w 380"/>
                  <a:gd name="T47" fmla="*/ 47754 h 147"/>
                  <a:gd name="T48" fmla="*/ 359 w 380"/>
                  <a:gd name="T49" fmla="*/ 48111 h 147"/>
                  <a:gd name="T50" fmla="*/ 359 w 380"/>
                  <a:gd name="T51" fmla="*/ 48111 h 147"/>
                  <a:gd name="T52" fmla="*/ 0 w 380"/>
                  <a:gd name="T53" fmla="*/ 48467 h 147"/>
                  <a:gd name="T54" fmla="*/ 0 w 380"/>
                  <a:gd name="T55" fmla="*/ 48467 h 147"/>
                  <a:gd name="T56" fmla="*/ 0 w 380"/>
                  <a:gd name="T57" fmla="*/ 48823 h 147"/>
                  <a:gd name="T58" fmla="*/ 0 w 380"/>
                  <a:gd name="T59" fmla="*/ 48823 h 147"/>
                  <a:gd name="T60" fmla="*/ 0 w 380"/>
                  <a:gd name="T61" fmla="*/ 48823 h 147"/>
                  <a:gd name="T62" fmla="*/ 0 w 380"/>
                  <a:gd name="T63" fmla="*/ 48823 h 147"/>
                  <a:gd name="T64" fmla="*/ 0 w 380"/>
                  <a:gd name="T65" fmla="*/ 49180 h 147"/>
                  <a:gd name="T66" fmla="*/ 0 w 380"/>
                  <a:gd name="T67" fmla="*/ 49180 h 147"/>
                  <a:gd name="T68" fmla="*/ 0 w 380"/>
                  <a:gd name="T69" fmla="*/ 49892 h 147"/>
                  <a:gd name="T70" fmla="*/ 0 w 380"/>
                  <a:gd name="T71" fmla="*/ 49892 h 147"/>
                  <a:gd name="T72" fmla="*/ 0 w 380"/>
                  <a:gd name="T73" fmla="*/ 50249 h 147"/>
                  <a:gd name="T74" fmla="*/ 0 w 380"/>
                  <a:gd name="T75" fmla="*/ 50249 h 147"/>
                  <a:gd name="T76" fmla="*/ 0 w 380"/>
                  <a:gd name="T77" fmla="*/ 50605 h 147"/>
                  <a:gd name="T78" fmla="*/ 0 w 380"/>
                  <a:gd name="T79" fmla="*/ 50605 h 147"/>
                  <a:gd name="T80" fmla="*/ 0 w 380"/>
                  <a:gd name="T81" fmla="*/ 51318 h 147"/>
                  <a:gd name="T82" fmla="*/ 0 w 380"/>
                  <a:gd name="T83" fmla="*/ 51318 h 147"/>
                  <a:gd name="T84" fmla="*/ 0 w 380"/>
                  <a:gd name="T85" fmla="*/ 51674 h 147"/>
                  <a:gd name="T86" fmla="*/ 0 w 380"/>
                  <a:gd name="T87" fmla="*/ 51674 h 147"/>
                  <a:gd name="T88" fmla="*/ 0 w 380"/>
                  <a:gd name="T89" fmla="*/ 52031 h 147"/>
                  <a:gd name="T90" fmla="*/ 136166 w 380"/>
                  <a:gd name="T91" fmla="*/ 32074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0" h="147">
                    <a:moveTo>
                      <a:pt x="379" y="90"/>
                    </a:moveTo>
                    <a:lnTo>
                      <a:pt x="379" y="90"/>
                    </a:lnTo>
                    <a:cubicBezTo>
                      <a:pt x="378" y="89"/>
                      <a:pt x="378" y="87"/>
                      <a:pt x="378" y="86"/>
                    </a:cubicBezTo>
                    <a:cubicBezTo>
                      <a:pt x="377" y="84"/>
                      <a:pt x="376" y="83"/>
                      <a:pt x="375" y="82"/>
                    </a:cubicBezTo>
                    <a:cubicBezTo>
                      <a:pt x="375" y="81"/>
                      <a:pt x="375" y="81"/>
                      <a:pt x="375" y="81"/>
                    </a:cubicBezTo>
                    <a:cubicBezTo>
                      <a:pt x="372" y="78"/>
                      <a:pt x="304" y="0"/>
                      <a:pt x="205" y="2"/>
                    </a:cubicBezTo>
                    <a:cubicBezTo>
                      <a:pt x="134" y="5"/>
                      <a:pt x="66" y="47"/>
                      <a:pt x="4" y="131"/>
                    </a:cubicBezTo>
                    <a:lnTo>
                      <a:pt x="3" y="131"/>
                    </a:lnTo>
                    <a:lnTo>
                      <a:pt x="2" y="132"/>
                    </a:lnTo>
                    <a:cubicBezTo>
                      <a:pt x="2" y="132"/>
                      <a:pt x="2" y="133"/>
                      <a:pt x="2" y="134"/>
                    </a:cubicBezTo>
                    <a:cubicBezTo>
                      <a:pt x="2" y="134"/>
                      <a:pt x="1" y="134"/>
                      <a:pt x="1" y="135"/>
                    </a:cubicBezTo>
                    <a:lnTo>
                      <a:pt x="0" y="136"/>
                    </a:lnTo>
                    <a:lnTo>
                      <a:pt x="0" y="137"/>
                    </a:ln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40"/>
                      <a:pt x="0" y="140"/>
                    </a:cubicBezTo>
                    <a:lnTo>
                      <a:pt x="0" y="141"/>
                    </a:lnTo>
                    <a:lnTo>
                      <a:pt x="0" y="142"/>
                    </a:lnTo>
                    <a:cubicBezTo>
                      <a:pt x="0" y="143"/>
                      <a:pt x="0" y="143"/>
                      <a:pt x="0" y="144"/>
                    </a:cubicBezTo>
                    <a:cubicBezTo>
                      <a:pt x="0" y="144"/>
                      <a:pt x="0" y="144"/>
                      <a:pt x="0" y="145"/>
                    </a:cubicBezTo>
                    <a:lnTo>
                      <a:pt x="0" y="146"/>
                    </a:lnTo>
                    <a:lnTo>
                      <a:pt x="379" y="9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97" name="Freeform 162">
                <a:extLst>
                  <a:ext uri="{FF2B5EF4-FFF2-40B4-BE49-F238E27FC236}">
                    <a16:creationId xmlns="" xmlns:a16="http://schemas.microsoft.com/office/drawing/2014/main" id="{B25306F4-6DE1-5D43-814D-7416D44EA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350" y="6659563"/>
                <a:ext cx="136525" cy="53975"/>
              </a:xfrm>
              <a:custGeom>
                <a:avLst/>
                <a:gdLst>
                  <a:gd name="T0" fmla="*/ 0 w 380"/>
                  <a:gd name="T1" fmla="*/ 19886 h 152"/>
                  <a:gd name="T2" fmla="*/ 0 w 380"/>
                  <a:gd name="T3" fmla="*/ 19886 h 152"/>
                  <a:gd name="T4" fmla="*/ 359 w 380"/>
                  <a:gd name="T5" fmla="*/ 20596 h 152"/>
                  <a:gd name="T6" fmla="*/ 359 w 380"/>
                  <a:gd name="T7" fmla="*/ 20596 h 152"/>
                  <a:gd name="T8" fmla="*/ 719 w 380"/>
                  <a:gd name="T9" fmla="*/ 20596 h 152"/>
                  <a:gd name="T10" fmla="*/ 719 w 380"/>
                  <a:gd name="T11" fmla="*/ 20596 h 152"/>
                  <a:gd name="T12" fmla="*/ 719 w 380"/>
                  <a:gd name="T13" fmla="*/ 21306 h 152"/>
                  <a:gd name="T14" fmla="*/ 719 w 380"/>
                  <a:gd name="T15" fmla="*/ 21306 h 152"/>
                  <a:gd name="T16" fmla="*/ 719 w 380"/>
                  <a:gd name="T17" fmla="*/ 21306 h 152"/>
                  <a:gd name="T18" fmla="*/ 719 w 380"/>
                  <a:gd name="T19" fmla="*/ 21306 h 152"/>
                  <a:gd name="T20" fmla="*/ 1078 w 380"/>
                  <a:gd name="T21" fmla="*/ 21661 h 152"/>
                  <a:gd name="T22" fmla="*/ 1078 w 380"/>
                  <a:gd name="T23" fmla="*/ 21661 h 152"/>
                  <a:gd name="T24" fmla="*/ 1437 w 380"/>
                  <a:gd name="T25" fmla="*/ 22016 h 152"/>
                  <a:gd name="T26" fmla="*/ 1437 w 380"/>
                  <a:gd name="T27" fmla="*/ 22016 h 152"/>
                  <a:gd name="T28" fmla="*/ 1796 w 380"/>
                  <a:gd name="T29" fmla="*/ 22371 h 152"/>
                  <a:gd name="T30" fmla="*/ 1796 w 380"/>
                  <a:gd name="T31" fmla="*/ 22371 h 152"/>
                  <a:gd name="T32" fmla="*/ 1796 w 380"/>
                  <a:gd name="T33" fmla="*/ 22726 h 152"/>
                  <a:gd name="T34" fmla="*/ 1796 w 380"/>
                  <a:gd name="T35" fmla="*/ 22726 h 152"/>
                  <a:gd name="T36" fmla="*/ 2515 w 380"/>
                  <a:gd name="T37" fmla="*/ 23081 h 152"/>
                  <a:gd name="T38" fmla="*/ 2515 w 380"/>
                  <a:gd name="T39" fmla="*/ 23081 h 152"/>
                  <a:gd name="T40" fmla="*/ 2515 w 380"/>
                  <a:gd name="T41" fmla="*/ 23081 h 152"/>
                  <a:gd name="T42" fmla="*/ 2515 w 380"/>
                  <a:gd name="T43" fmla="*/ 23081 h 152"/>
                  <a:gd name="T44" fmla="*/ 84789 w 380"/>
                  <a:gd name="T45" fmla="*/ 46873 h 152"/>
                  <a:gd name="T46" fmla="*/ 84789 w 380"/>
                  <a:gd name="T47" fmla="*/ 46873 h 152"/>
                  <a:gd name="T48" fmla="*/ 135447 w 380"/>
                  <a:gd name="T49" fmla="*/ 3551 h 152"/>
                  <a:gd name="T50" fmla="*/ 135447 w 380"/>
                  <a:gd name="T51" fmla="*/ 3551 h 152"/>
                  <a:gd name="T52" fmla="*/ 135806 w 380"/>
                  <a:gd name="T53" fmla="*/ 3196 h 152"/>
                  <a:gd name="T54" fmla="*/ 135806 w 380"/>
                  <a:gd name="T55" fmla="*/ 3196 h 152"/>
                  <a:gd name="T56" fmla="*/ 135806 w 380"/>
                  <a:gd name="T57" fmla="*/ 3196 h 152"/>
                  <a:gd name="T58" fmla="*/ 135806 w 380"/>
                  <a:gd name="T59" fmla="*/ 3196 h 152"/>
                  <a:gd name="T60" fmla="*/ 135806 w 380"/>
                  <a:gd name="T61" fmla="*/ 3196 h 152"/>
                  <a:gd name="T62" fmla="*/ 135806 w 380"/>
                  <a:gd name="T63" fmla="*/ 3196 h 152"/>
                  <a:gd name="T64" fmla="*/ 136166 w 380"/>
                  <a:gd name="T65" fmla="*/ 1775 h 152"/>
                  <a:gd name="T66" fmla="*/ 136166 w 380"/>
                  <a:gd name="T67" fmla="*/ 1775 h 152"/>
                  <a:gd name="T68" fmla="*/ 136166 w 380"/>
                  <a:gd name="T69" fmla="*/ 1420 h 152"/>
                  <a:gd name="T70" fmla="*/ 136166 w 380"/>
                  <a:gd name="T71" fmla="*/ 1420 h 152"/>
                  <a:gd name="T72" fmla="*/ 136166 w 380"/>
                  <a:gd name="T73" fmla="*/ 0 h 152"/>
                  <a:gd name="T74" fmla="*/ 0 w 380"/>
                  <a:gd name="T75" fmla="*/ 19886 h 1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80" h="152">
                    <a:moveTo>
                      <a:pt x="0" y="56"/>
                    </a:moveTo>
                    <a:lnTo>
                      <a:pt x="0" y="56"/>
                    </a:lnTo>
                    <a:cubicBezTo>
                      <a:pt x="0" y="57"/>
                      <a:pt x="1" y="57"/>
                      <a:pt x="1" y="58"/>
                    </a:cubicBezTo>
                    <a:cubicBezTo>
                      <a:pt x="1" y="58"/>
                      <a:pt x="1" y="58"/>
                      <a:pt x="2" y="58"/>
                    </a:cubicBezTo>
                    <a:cubicBezTo>
                      <a:pt x="2" y="59"/>
                      <a:pt x="2" y="60"/>
                      <a:pt x="2" y="60"/>
                    </a:cubicBezTo>
                    <a:cubicBezTo>
                      <a:pt x="2" y="61"/>
                      <a:pt x="2" y="61"/>
                      <a:pt x="3" y="61"/>
                    </a:cubicBezTo>
                    <a:lnTo>
                      <a:pt x="4" y="62"/>
                    </a:lnTo>
                    <a:cubicBezTo>
                      <a:pt x="4" y="62"/>
                      <a:pt x="4" y="62"/>
                      <a:pt x="5" y="63"/>
                    </a:cubicBezTo>
                    <a:lnTo>
                      <a:pt x="5" y="64"/>
                    </a:lnTo>
                    <a:cubicBezTo>
                      <a:pt x="6" y="64"/>
                      <a:pt x="6" y="65"/>
                      <a:pt x="7" y="65"/>
                    </a:cubicBezTo>
                    <a:cubicBezTo>
                      <a:pt x="90" y="128"/>
                      <a:pt x="167" y="151"/>
                      <a:pt x="236" y="132"/>
                    </a:cubicBezTo>
                    <a:cubicBezTo>
                      <a:pt x="332" y="108"/>
                      <a:pt x="375" y="14"/>
                      <a:pt x="377" y="10"/>
                    </a:cubicBezTo>
                    <a:cubicBezTo>
                      <a:pt x="378" y="10"/>
                      <a:pt x="378" y="10"/>
                      <a:pt x="378" y="9"/>
                    </a:cubicBezTo>
                    <a:cubicBezTo>
                      <a:pt x="378" y="7"/>
                      <a:pt x="379" y="6"/>
                      <a:pt x="379" y="5"/>
                    </a:cubicBezTo>
                    <a:cubicBezTo>
                      <a:pt x="379" y="4"/>
                      <a:pt x="379" y="4"/>
                      <a:pt x="379" y="4"/>
                    </a:cubicBezTo>
                    <a:cubicBezTo>
                      <a:pt x="379" y="3"/>
                      <a:pt x="379" y="1"/>
                      <a:pt x="379" y="0"/>
                    </a:cubicBezTo>
                    <a:lnTo>
                      <a:pt x="0" y="5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98" name="Freeform 163">
                <a:extLst>
                  <a:ext uri="{FF2B5EF4-FFF2-40B4-BE49-F238E27FC236}">
                    <a16:creationId xmlns="" xmlns:a16="http://schemas.microsoft.com/office/drawing/2014/main" id="{59FCB9B2-42AA-0343-969A-3BE794BD0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8425" y="6724650"/>
                <a:ext cx="122238" cy="87313"/>
              </a:xfrm>
              <a:custGeom>
                <a:avLst/>
                <a:gdLst>
                  <a:gd name="T0" fmla="*/ 121878 w 340"/>
                  <a:gd name="T1" fmla="*/ 21648 h 242"/>
                  <a:gd name="T2" fmla="*/ 121878 w 340"/>
                  <a:gd name="T3" fmla="*/ 21648 h 242"/>
                  <a:gd name="T4" fmla="*/ 121159 w 340"/>
                  <a:gd name="T5" fmla="*/ 20205 h 242"/>
                  <a:gd name="T6" fmla="*/ 121159 w 340"/>
                  <a:gd name="T7" fmla="*/ 20205 h 242"/>
                  <a:gd name="T8" fmla="*/ 121159 w 340"/>
                  <a:gd name="T9" fmla="*/ 20205 h 242"/>
                  <a:gd name="T10" fmla="*/ 121159 w 340"/>
                  <a:gd name="T11" fmla="*/ 20205 h 242"/>
                  <a:gd name="T12" fmla="*/ 120081 w 340"/>
                  <a:gd name="T13" fmla="*/ 19122 h 242"/>
                  <a:gd name="T14" fmla="*/ 120081 w 340"/>
                  <a:gd name="T15" fmla="*/ 19122 h 242"/>
                  <a:gd name="T16" fmla="*/ 119721 w 340"/>
                  <a:gd name="T17" fmla="*/ 19122 h 242"/>
                  <a:gd name="T18" fmla="*/ 119721 w 340"/>
                  <a:gd name="T19" fmla="*/ 19122 h 242"/>
                  <a:gd name="T20" fmla="*/ 119721 w 340"/>
                  <a:gd name="T21" fmla="*/ 19122 h 242"/>
                  <a:gd name="T22" fmla="*/ 119721 w 340"/>
                  <a:gd name="T23" fmla="*/ 19122 h 242"/>
                  <a:gd name="T24" fmla="*/ 119362 w 340"/>
                  <a:gd name="T25" fmla="*/ 19122 h 242"/>
                  <a:gd name="T26" fmla="*/ 119362 w 340"/>
                  <a:gd name="T27" fmla="*/ 19122 h 242"/>
                  <a:gd name="T28" fmla="*/ 52490 w 340"/>
                  <a:gd name="T29" fmla="*/ 12989 h 242"/>
                  <a:gd name="T30" fmla="*/ 52490 w 340"/>
                  <a:gd name="T31" fmla="*/ 12989 h 242"/>
                  <a:gd name="T32" fmla="*/ 0 w 340"/>
                  <a:gd name="T33" fmla="*/ 81179 h 242"/>
                  <a:gd name="T34" fmla="*/ 0 w 340"/>
                  <a:gd name="T35" fmla="*/ 81179 h 242"/>
                  <a:gd name="T36" fmla="*/ 0 w 340"/>
                  <a:gd name="T37" fmla="*/ 81540 h 242"/>
                  <a:gd name="T38" fmla="*/ 0 w 340"/>
                  <a:gd name="T39" fmla="*/ 81540 h 242"/>
                  <a:gd name="T40" fmla="*/ 0 w 340"/>
                  <a:gd name="T41" fmla="*/ 82262 h 242"/>
                  <a:gd name="T42" fmla="*/ 0 w 340"/>
                  <a:gd name="T43" fmla="*/ 82262 h 242"/>
                  <a:gd name="T44" fmla="*/ 0 w 340"/>
                  <a:gd name="T45" fmla="*/ 82623 h 242"/>
                  <a:gd name="T46" fmla="*/ 0 w 340"/>
                  <a:gd name="T47" fmla="*/ 82623 h 242"/>
                  <a:gd name="T48" fmla="*/ 0 w 340"/>
                  <a:gd name="T49" fmla="*/ 82983 h 242"/>
                  <a:gd name="T50" fmla="*/ 0 w 340"/>
                  <a:gd name="T51" fmla="*/ 82983 h 242"/>
                  <a:gd name="T52" fmla="*/ 0 w 340"/>
                  <a:gd name="T53" fmla="*/ 83344 h 242"/>
                  <a:gd name="T54" fmla="*/ 0 w 340"/>
                  <a:gd name="T55" fmla="*/ 83344 h 242"/>
                  <a:gd name="T56" fmla="*/ 0 w 340"/>
                  <a:gd name="T57" fmla="*/ 84066 h 242"/>
                  <a:gd name="T58" fmla="*/ 0 w 340"/>
                  <a:gd name="T59" fmla="*/ 84066 h 242"/>
                  <a:gd name="T60" fmla="*/ 0 w 340"/>
                  <a:gd name="T61" fmla="*/ 84066 h 242"/>
                  <a:gd name="T62" fmla="*/ 0 w 340"/>
                  <a:gd name="T63" fmla="*/ 84066 h 242"/>
                  <a:gd name="T64" fmla="*/ 0 w 340"/>
                  <a:gd name="T65" fmla="*/ 84427 h 242"/>
                  <a:gd name="T66" fmla="*/ 0 w 340"/>
                  <a:gd name="T67" fmla="*/ 84427 h 242"/>
                  <a:gd name="T68" fmla="*/ 0 w 340"/>
                  <a:gd name="T69" fmla="*/ 84787 h 242"/>
                  <a:gd name="T70" fmla="*/ 0 w 340"/>
                  <a:gd name="T71" fmla="*/ 84787 h 242"/>
                  <a:gd name="T72" fmla="*/ 360 w 340"/>
                  <a:gd name="T73" fmla="*/ 85509 h 242"/>
                  <a:gd name="T74" fmla="*/ 360 w 340"/>
                  <a:gd name="T75" fmla="*/ 85509 h 242"/>
                  <a:gd name="T76" fmla="*/ 360 w 340"/>
                  <a:gd name="T77" fmla="*/ 85870 h 242"/>
                  <a:gd name="T78" fmla="*/ 360 w 340"/>
                  <a:gd name="T79" fmla="*/ 85870 h 242"/>
                  <a:gd name="T80" fmla="*/ 719 w 340"/>
                  <a:gd name="T81" fmla="*/ 86231 h 242"/>
                  <a:gd name="T82" fmla="*/ 719 w 340"/>
                  <a:gd name="T83" fmla="*/ 86231 h 242"/>
                  <a:gd name="T84" fmla="*/ 719 w 340"/>
                  <a:gd name="T85" fmla="*/ 86591 h 242"/>
                  <a:gd name="T86" fmla="*/ 719 w 340"/>
                  <a:gd name="T87" fmla="*/ 86591 h 242"/>
                  <a:gd name="T88" fmla="*/ 1079 w 340"/>
                  <a:gd name="T89" fmla="*/ 86952 h 242"/>
                  <a:gd name="T90" fmla="*/ 121878 w 340"/>
                  <a:gd name="T91" fmla="*/ 21648 h 2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40" h="242">
                    <a:moveTo>
                      <a:pt x="339" y="60"/>
                    </a:moveTo>
                    <a:lnTo>
                      <a:pt x="339" y="60"/>
                    </a:lnTo>
                    <a:cubicBezTo>
                      <a:pt x="339" y="59"/>
                      <a:pt x="338" y="58"/>
                      <a:pt x="337" y="56"/>
                    </a:cubicBezTo>
                    <a:cubicBezTo>
                      <a:pt x="336" y="55"/>
                      <a:pt x="335" y="54"/>
                      <a:pt x="334" y="53"/>
                    </a:cubicBezTo>
                    <a:cubicBezTo>
                      <a:pt x="334" y="53"/>
                      <a:pt x="334" y="53"/>
                      <a:pt x="333" y="53"/>
                    </a:cubicBezTo>
                    <a:lnTo>
                      <a:pt x="332" y="53"/>
                    </a:lnTo>
                    <a:cubicBezTo>
                      <a:pt x="328" y="51"/>
                      <a:pt x="238" y="0"/>
                      <a:pt x="146" y="36"/>
                    </a:cubicBezTo>
                    <a:cubicBezTo>
                      <a:pt x="80" y="63"/>
                      <a:pt x="31" y="126"/>
                      <a:pt x="0" y="225"/>
                    </a:cubicBezTo>
                    <a:lnTo>
                      <a:pt x="0" y="226"/>
                    </a:lnTo>
                    <a:cubicBezTo>
                      <a:pt x="0" y="227"/>
                      <a:pt x="0" y="227"/>
                      <a:pt x="0" y="228"/>
                    </a:cubicBezTo>
                    <a:cubicBezTo>
                      <a:pt x="0" y="228"/>
                      <a:pt x="0" y="228"/>
                      <a:pt x="0" y="229"/>
                    </a:cubicBezTo>
                    <a:lnTo>
                      <a:pt x="0" y="230"/>
                    </a:lnTo>
                    <a:cubicBezTo>
                      <a:pt x="0" y="231"/>
                      <a:pt x="0" y="231"/>
                      <a:pt x="0" y="231"/>
                    </a:cubicBezTo>
                    <a:cubicBezTo>
                      <a:pt x="0" y="232"/>
                      <a:pt x="0" y="232"/>
                      <a:pt x="0" y="233"/>
                    </a:cubicBezTo>
                    <a:lnTo>
                      <a:pt x="0" y="234"/>
                    </a:lnTo>
                    <a:lnTo>
                      <a:pt x="0" y="235"/>
                    </a:lnTo>
                    <a:cubicBezTo>
                      <a:pt x="0" y="236"/>
                      <a:pt x="1" y="236"/>
                      <a:pt x="1" y="237"/>
                    </a:cubicBezTo>
                    <a:cubicBezTo>
                      <a:pt x="1" y="237"/>
                      <a:pt x="1" y="237"/>
                      <a:pt x="1" y="238"/>
                    </a:cubicBezTo>
                    <a:cubicBezTo>
                      <a:pt x="1" y="238"/>
                      <a:pt x="1" y="238"/>
                      <a:pt x="2" y="239"/>
                    </a:cubicBezTo>
                    <a:cubicBezTo>
                      <a:pt x="2" y="240"/>
                      <a:pt x="2" y="240"/>
                      <a:pt x="2" y="240"/>
                    </a:cubicBezTo>
                    <a:cubicBezTo>
                      <a:pt x="2" y="241"/>
                      <a:pt x="3" y="241"/>
                      <a:pt x="3" y="241"/>
                    </a:cubicBezTo>
                    <a:lnTo>
                      <a:pt x="339" y="6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99" name="Freeform 164">
                <a:extLst>
                  <a:ext uri="{FF2B5EF4-FFF2-40B4-BE49-F238E27FC236}">
                    <a16:creationId xmlns="" xmlns:a16="http://schemas.microsoft.com/office/drawing/2014/main" id="{11C37B28-AC58-3F4C-91BB-DE06F4300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013" y="6746875"/>
                <a:ext cx="122237" cy="79375"/>
              </a:xfrm>
              <a:custGeom>
                <a:avLst/>
                <a:gdLst>
                  <a:gd name="T0" fmla="*/ 0 w 339"/>
                  <a:gd name="T1" fmla="*/ 65602 h 219"/>
                  <a:gd name="T2" fmla="*/ 0 w 339"/>
                  <a:gd name="T3" fmla="*/ 65602 h 219"/>
                  <a:gd name="T4" fmla="*/ 0 w 339"/>
                  <a:gd name="T5" fmla="*/ 66327 h 219"/>
                  <a:gd name="T6" fmla="*/ 0 w 339"/>
                  <a:gd name="T7" fmla="*/ 66327 h 219"/>
                  <a:gd name="T8" fmla="*/ 721 w 339"/>
                  <a:gd name="T9" fmla="*/ 66327 h 219"/>
                  <a:gd name="T10" fmla="*/ 721 w 339"/>
                  <a:gd name="T11" fmla="*/ 66327 h 219"/>
                  <a:gd name="T12" fmla="*/ 1082 w 339"/>
                  <a:gd name="T13" fmla="*/ 66689 h 219"/>
                  <a:gd name="T14" fmla="*/ 1082 w 339"/>
                  <a:gd name="T15" fmla="*/ 66689 h 219"/>
                  <a:gd name="T16" fmla="*/ 1082 w 339"/>
                  <a:gd name="T17" fmla="*/ 66689 h 219"/>
                  <a:gd name="T18" fmla="*/ 1082 w 339"/>
                  <a:gd name="T19" fmla="*/ 66689 h 219"/>
                  <a:gd name="T20" fmla="*/ 1082 w 339"/>
                  <a:gd name="T21" fmla="*/ 67052 h 219"/>
                  <a:gd name="T22" fmla="*/ 1082 w 339"/>
                  <a:gd name="T23" fmla="*/ 67052 h 219"/>
                  <a:gd name="T24" fmla="*/ 1803 w 339"/>
                  <a:gd name="T25" fmla="*/ 67052 h 219"/>
                  <a:gd name="T26" fmla="*/ 1803 w 339"/>
                  <a:gd name="T27" fmla="*/ 67052 h 219"/>
                  <a:gd name="T28" fmla="*/ 2163 w 339"/>
                  <a:gd name="T29" fmla="*/ 67414 h 219"/>
                  <a:gd name="T30" fmla="*/ 2163 w 339"/>
                  <a:gd name="T31" fmla="*/ 67414 h 219"/>
                  <a:gd name="T32" fmla="*/ 2524 w 339"/>
                  <a:gd name="T33" fmla="*/ 67777 h 219"/>
                  <a:gd name="T34" fmla="*/ 2524 w 339"/>
                  <a:gd name="T35" fmla="*/ 67777 h 219"/>
                  <a:gd name="T36" fmla="*/ 2885 w 339"/>
                  <a:gd name="T37" fmla="*/ 67777 h 219"/>
                  <a:gd name="T38" fmla="*/ 2885 w 339"/>
                  <a:gd name="T39" fmla="*/ 67777 h 219"/>
                  <a:gd name="T40" fmla="*/ 3245 w 339"/>
                  <a:gd name="T41" fmla="*/ 68139 h 219"/>
                  <a:gd name="T42" fmla="*/ 3245 w 339"/>
                  <a:gd name="T43" fmla="*/ 68139 h 219"/>
                  <a:gd name="T44" fmla="*/ 89064 w 339"/>
                  <a:gd name="T45" fmla="*/ 62703 h 219"/>
                  <a:gd name="T46" fmla="*/ 89064 w 339"/>
                  <a:gd name="T47" fmla="*/ 62703 h 219"/>
                  <a:gd name="T48" fmla="*/ 121876 w 339"/>
                  <a:gd name="T49" fmla="*/ 3262 h 219"/>
                  <a:gd name="T50" fmla="*/ 121876 w 339"/>
                  <a:gd name="T51" fmla="*/ 3262 h 219"/>
                  <a:gd name="T52" fmla="*/ 121876 w 339"/>
                  <a:gd name="T53" fmla="*/ 3262 h 219"/>
                  <a:gd name="T54" fmla="*/ 121876 w 339"/>
                  <a:gd name="T55" fmla="*/ 3262 h 219"/>
                  <a:gd name="T56" fmla="*/ 121876 w 339"/>
                  <a:gd name="T57" fmla="*/ 2900 h 219"/>
                  <a:gd name="T58" fmla="*/ 121876 w 339"/>
                  <a:gd name="T59" fmla="*/ 2900 h 219"/>
                  <a:gd name="T60" fmla="*/ 121876 w 339"/>
                  <a:gd name="T61" fmla="*/ 2900 h 219"/>
                  <a:gd name="T62" fmla="*/ 121876 w 339"/>
                  <a:gd name="T63" fmla="*/ 2900 h 219"/>
                  <a:gd name="T64" fmla="*/ 121876 w 339"/>
                  <a:gd name="T65" fmla="*/ 1450 h 219"/>
                  <a:gd name="T66" fmla="*/ 121876 w 339"/>
                  <a:gd name="T67" fmla="*/ 1450 h 219"/>
                  <a:gd name="T68" fmla="*/ 121876 w 339"/>
                  <a:gd name="T69" fmla="*/ 1087 h 219"/>
                  <a:gd name="T70" fmla="*/ 121876 w 339"/>
                  <a:gd name="T71" fmla="*/ 1087 h 219"/>
                  <a:gd name="T72" fmla="*/ 121155 w 339"/>
                  <a:gd name="T73" fmla="*/ 0 h 219"/>
                  <a:gd name="T74" fmla="*/ 0 w 339"/>
                  <a:gd name="T75" fmla="*/ 65602 h 2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39" h="219">
                    <a:moveTo>
                      <a:pt x="0" y="181"/>
                    </a:moveTo>
                    <a:lnTo>
                      <a:pt x="0" y="181"/>
                    </a:lnTo>
                    <a:cubicBezTo>
                      <a:pt x="0" y="181"/>
                      <a:pt x="0" y="182"/>
                      <a:pt x="0" y="183"/>
                    </a:cubicBezTo>
                    <a:cubicBezTo>
                      <a:pt x="1" y="183"/>
                      <a:pt x="1" y="183"/>
                      <a:pt x="2" y="183"/>
                    </a:cubicBezTo>
                    <a:cubicBezTo>
                      <a:pt x="2" y="184"/>
                      <a:pt x="2" y="184"/>
                      <a:pt x="3" y="184"/>
                    </a:cubicBezTo>
                    <a:lnTo>
                      <a:pt x="3" y="185"/>
                    </a:lnTo>
                    <a:cubicBezTo>
                      <a:pt x="4" y="185"/>
                      <a:pt x="4" y="185"/>
                      <a:pt x="5" y="185"/>
                    </a:cubicBezTo>
                    <a:cubicBezTo>
                      <a:pt x="5" y="186"/>
                      <a:pt x="5" y="186"/>
                      <a:pt x="6" y="186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9" y="187"/>
                      <a:pt x="9" y="188"/>
                      <a:pt x="9" y="188"/>
                    </a:cubicBezTo>
                    <a:cubicBezTo>
                      <a:pt x="108" y="218"/>
                      <a:pt x="189" y="213"/>
                      <a:pt x="247" y="173"/>
                    </a:cubicBezTo>
                    <a:cubicBezTo>
                      <a:pt x="329" y="117"/>
                      <a:pt x="338" y="14"/>
                      <a:pt x="338" y="9"/>
                    </a:cubicBezTo>
                    <a:cubicBezTo>
                      <a:pt x="338" y="9"/>
                      <a:pt x="338" y="9"/>
                      <a:pt x="338" y="8"/>
                    </a:cubicBezTo>
                    <a:cubicBezTo>
                      <a:pt x="338" y="7"/>
                      <a:pt x="338" y="5"/>
                      <a:pt x="338" y="4"/>
                    </a:cubicBezTo>
                    <a:cubicBezTo>
                      <a:pt x="338" y="4"/>
                      <a:pt x="338" y="4"/>
                      <a:pt x="338" y="3"/>
                    </a:cubicBezTo>
                    <a:cubicBezTo>
                      <a:pt x="338" y="2"/>
                      <a:pt x="337" y="1"/>
                      <a:pt x="336" y="0"/>
                    </a:cubicBezTo>
                    <a:lnTo>
                      <a:pt x="0" y="18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00" name="Freeform 165">
                <a:extLst>
                  <a:ext uri="{FF2B5EF4-FFF2-40B4-BE49-F238E27FC236}">
                    <a16:creationId xmlns="" xmlns:a16="http://schemas.microsoft.com/office/drawing/2014/main" id="{FD855F5F-0432-9E43-B1B8-E3532EB27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4313" y="6802438"/>
                <a:ext cx="115887" cy="96837"/>
              </a:xfrm>
              <a:custGeom>
                <a:avLst/>
                <a:gdLst>
                  <a:gd name="T0" fmla="*/ 115525 w 320"/>
                  <a:gd name="T1" fmla="*/ 17772 h 267"/>
                  <a:gd name="T2" fmla="*/ 115525 w 320"/>
                  <a:gd name="T3" fmla="*/ 17772 h 267"/>
                  <a:gd name="T4" fmla="*/ 114438 w 320"/>
                  <a:gd name="T5" fmla="*/ 16684 h 267"/>
                  <a:gd name="T6" fmla="*/ 114438 w 320"/>
                  <a:gd name="T7" fmla="*/ 16684 h 267"/>
                  <a:gd name="T8" fmla="*/ 114438 w 320"/>
                  <a:gd name="T9" fmla="*/ 16684 h 267"/>
                  <a:gd name="T10" fmla="*/ 114438 w 320"/>
                  <a:gd name="T11" fmla="*/ 16684 h 267"/>
                  <a:gd name="T12" fmla="*/ 112990 w 320"/>
                  <a:gd name="T13" fmla="*/ 15595 h 267"/>
                  <a:gd name="T14" fmla="*/ 112990 w 320"/>
                  <a:gd name="T15" fmla="*/ 15595 h 267"/>
                  <a:gd name="T16" fmla="*/ 112990 w 320"/>
                  <a:gd name="T17" fmla="*/ 15595 h 267"/>
                  <a:gd name="T18" fmla="*/ 112990 w 320"/>
                  <a:gd name="T19" fmla="*/ 15595 h 267"/>
                  <a:gd name="T20" fmla="*/ 112990 w 320"/>
                  <a:gd name="T21" fmla="*/ 15595 h 267"/>
                  <a:gd name="T22" fmla="*/ 112990 w 320"/>
                  <a:gd name="T23" fmla="*/ 15595 h 267"/>
                  <a:gd name="T24" fmla="*/ 112628 w 320"/>
                  <a:gd name="T25" fmla="*/ 15595 h 267"/>
                  <a:gd name="T26" fmla="*/ 112628 w 320"/>
                  <a:gd name="T27" fmla="*/ 15595 h 267"/>
                  <a:gd name="T28" fmla="*/ 44906 w 320"/>
                  <a:gd name="T29" fmla="*/ 17046 h 267"/>
                  <a:gd name="T30" fmla="*/ 44906 w 320"/>
                  <a:gd name="T31" fmla="*/ 17046 h 267"/>
                  <a:gd name="T32" fmla="*/ 0 w 320"/>
                  <a:gd name="T33" fmla="*/ 91034 h 267"/>
                  <a:gd name="T34" fmla="*/ 0 w 320"/>
                  <a:gd name="T35" fmla="*/ 91034 h 267"/>
                  <a:gd name="T36" fmla="*/ 0 w 320"/>
                  <a:gd name="T37" fmla="*/ 91397 h 267"/>
                  <a:gd name="T38" fmla="*/ 0 w 320"/>
                  <a:gd name="T39" fmla="*/ 91397 h 267"/>
                  <a:gd name="T40" fmla="*/ 0 w 320"/>
                  <a:gd name="T41" fmla="*/ 91759 h 267"/>
                  <a:gd name="T42" fmla="*/ 0 w 320"/>
                  <a:gd name="T43" fmla="*/ 91759 h 267"/>
                  <a:gd name="T44" fmla="*/ 0 w 320"/>
                  <a:gd name="T45" fmla="*/ 92122 h 267"/>
                  <a:gd name="T46" fmla="*/ 0 w 320"/>
                  <a:gd name="T47" fmla="*/ 92122 h 267"/>
                  <a:gd name="T48" fmla="*/ 0 w 320"/>
                  <a:gd name="T49" fmla="*/ 92485 h 267"/>
                  <a:gd name="T50" fmla="*/ 0 w 320"/>
                  <a:gd name="T51" fmla="*/ 92485 h 267"/>
                  <a:gd name="T52" fmla="*/ 0 w 320"/>
                  <a:gd name="T53" fmla="*/ 93210 h 267"/>
                  <a:gd name="T54" fmla="*/ 0 w 320"/>
                  <a:gd name="T55" fmla="*/ 93210 h 267"/>
                  <a:gd name="T56" fmla="*/ 0 w 320"/>
                  <a:gd name="T57" fmla="*/ 93573 h 267"/>
                  <a:gd name="T58" fmla="*/ 0 w 320"/>
                  <a:gd name="T59" fmla="*/ 93573 h 267"/>
                  <a:gd name="T60" fmla="*/ 362 w 320"/>
                  <a:gd name="T61" fmla="*/ 93573 h 267"/>
                  <a:gd name="T62" fmla="*/ 362 w 320"/>
                  <a:gd name="T63" fmla="*/ 93573 h 267"/>
                  <a:gd name="T64" fmla="*/ 362 w 320"/>
                  <a:gd name="T65" fmla="*/ 93936 h 267"/>
                  <a:gd name="T66" fmla="*/ 362 w 320"/>
                  <a:gd name="T67" fmla="*/ 93936 h 267"/>
                  <a:gd name="T68" fmla="*/ 362 w 320"/>
                  <a:gd name="T69" fmla="*/ 94661 h 267"/>
                  <a:gd name="T70" fmla="*/ 362 w 320"/>
                  <a:gd name="T71" fmla="*/ 94661 h 267"/>
                  <a:gd name="T72" fmla="*/ 724 w 320"/>
                  <a:gd name="T73" fmla="*/ 95024 h 267"/>
                  <a:gd name="T74" fmla="*/ 724 w 320"/>
                  <a:gd name="T75" fmla="*/ 95024 h 267"/>
                  <a:gd name="T76" fmla="*/ 724 w 320"/>
                  <a:gd name="T77" fmla="*/ 95386 h 267"/>
                  <a:gd name="T78" fmla="*/ 724 w 320"/>
                  <a:gd name="T79" fmla="*/ 95386 h 267"/>
                  <a:gd name="T80" fmla="*/ 1086 w 320"/>
                  <a:gd name="T81" fmla="*/ 95749 h 267"/>
                  <a:gd name="T82" fmla="*/ 1086 w 320"/>
                  <a:gd name="T83" fmla="*/ 95749 h 267"/>
                  <a:gd name="T84" fmla="*/ 1086 w 320"/>
                  <a:gd name="T85" fmla="*/ 96112 h 267"/>
                  <a:gd name="T86" fmla="*/ 1086 w 320"/>
                  <a:gd name="T87" fmla="*/ 96112 h 267"/>
                  <a:gd name="T88" fmla="*/ 1811 w 320"/>
                  <a:gd name="T89" fmla="*/ 96474 h 267"/>
                  <a:gd name="T90" fmla="*/ 115525 w 320"/>
                  <a:gd name="T91" fmla="*/ 17772 h 26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20" h="267">
                    <a:moveTo>
                      <a:pt x="319" y="49"/>
                    </a:moveTo>
                    <a:lnTo>
                      <a:pt x="319" y="49"/>
                    </a:lnTo>
                    <a:cubicBezTo>
                      <a:pt x="318" y="47"/>
                      <a:pt x="317" y="47"/>
                      <a:pt x="316" y="46"/>
                    </a:cubicBezTo>
                    <a:cubicBezTo>
                      <a:pt x="315" y="44"/>
                      <a:pt x="314" y="44"/>
                      <a:pt x="312" y="43"/>
                    </a:cubicBezTo>
                    <a:lnTo>
                      <a:pt x="311" y="43"/>
                    </a:lnTo>
                    <a:cubicBezTo>
                      <a:pt x="307" y="41"/>
                      <a:pt x="212" y="0"/>
                      <a:pt x="124" y="47"/>
                    </a:cubicBezTo>
                    <a:cubicBezTo>
                      <a:pt x="61" y="80"/>
                      <a:pt x="19" y="149"/>
                      <a:pt x="0" y="251"/>
                    </a:cubicBezTo>
                    <a:cubicBezTo>
                      <a:pt x="0" y="251"/>
                      <a:pt x="0" y="251"/>
                      <a:pt x="0" y="252"/>
                    </a:cubicBezTo>
                    <a:cubicBezTo>
                      <a:pt x="0" y="252"/>
                      <a:pt x="0" y="252"/>
                      <a:pt x="0" y="253"/>
                    </a:cubicBezTo>
                    <a:lnTo>
                      <a:pt x="0" y="254"/>
                    </a:ln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6"/>
                      <a:pt x="0" y="256"/>
                      <a:pt x="0" y="257"/>
                    </a:cubicBezTo>
                    <a:lnTo>
                      <a:pt x="0" y="258"/>
                    </a:lnTo>
                    <a:cubicBezTo>
                      <a:pt x="0" y="258"/>
                      <a:pt x="0" y="258"/>
                      <a:pt x="1" y="258"/>
                    </a:cubicBezTo>
                    <a:cubicBezTo>
                      <a:pt x="1" y="259"/>
                      <a:pt x="1" y="259"/>
                      <a:pt x="1" y="259"/>
                    </a:cubicBezTo>
                    <a:cubicBezTo>
                      <a:pt x="1" y="260"/>
                      <a:pt x="1" y="261"/>
                      <a:pt x="1" y="261"/>
                    </a:cubicBezTo>
                    <a:cubicBezTo>
                      <a:pt x="1" y="261"/>
                      <a:pt x="1" y="262"/>
                      <a:pt x="2" y="262"/>
                    </a:cubicBezTo>
                    <a:lnTo>
                      <a:pt x="2" y="263"/>
                    </a:lnTo>
                    <a:lnTo>
                      <a:pt x="3" y="264"/>
                    </a:lnTo>
                    <a:cubicBezTo>
                      <a:pt x="3" y="265"/>
                      <a:pt x="3" y="265"/>
                      <a:pt x="3" y="265"/>
                    </a:cubicBezTo>
                    <a:cubicBezTo>
                      <a:pt x="4" y="265"/>
                      <a:pt x="4" y="266"/>
                      <a:pt x="5" y="266"/>
                    </a:cubicBezTo>
                    <a:lnTo>
                      <a:pt x="319" y="4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01" name="Freeform 166">
                <a:extLst>
                  <a:ext uri="{FF2B5EF4-FFF2-40B4-BE49-F238E27FC236}">
                    <a16:creationId xmlns="" xmlns:a16="http://schemas.microsoft.com/office/drawing/2014/main" id="{FEBD0BC7-B684-C34E-BE1D-6BF15313D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5900" y="6819900"/>
                <a:ext cx="115888" cy="87313"/>
              </a:xfrm>
              <a:custGeom>
                <a:avLst/>
                <a:gdLst>
                  <a:gd name="T0" fmla="*/ 0 w 321"/>
                  <a:gd name="T1" fmla="*/ 77971 h 243"/>
                  <a:gd name="T2" fmla="*/ 0 w 321"/>
                  <a:gd name="T3" fmla="*/ 77971 h 243"/>
                  <a:gd name="T4" fmla="*/ 0 w 321"/>
                  <a:gd name="T5" fmla="*/ 78330 h 243"/>
                  <a:gd name="T6" fmla="*/ 0 w 321"/>
                  <a:gd name="T7" fmla="*/ 78330 h 243"/>
                  <a:gd name="T8" fmla="*/ 361 w 321"/>
                  <a:gd name="T9" fmla="*/ 78689 h 243"/>
                  <a:gd name="T10" fmla="*/ 361 w 321"/>
                  <a:gd name="T11" fmla="*/ 78689 h 243"/>
                  <a:gd name="T12" fmla="*/ 722 w 321"/>
                  <a:gd name="T13" fmla="*/ 79049 h 243"/>
                  <a:gd name="T14" fmla="*/ 722 w 321"/>
                  <a:gd name="T15" fmla="*/ 79049 h 243"/>
                  <a:gd name="T16" fmla="*/ 722 w 321"/>
                  <a:gd name="T17" fmla="*/ 79049 h 243"/>
                  <a:gd name="T18" fmla="*/ 722 w 321"/>
                  <a:gd name="T19" fmla="*/ 79049 h 243"/>
                  <a:gd name="T20" fmla="*/ 1083 w 321"/>
                  <a:gd name="T21" fmla="*/ 79049 h 243"/>
                  <a:gd name="T22" fmla="*/ 1083 w 321"/>
                  <a:gd name="T23" fmla="*/ 79049 h 243"/>
                  <a:gd name="T24" fmla="*/ 1805 w 321"/>
                  <a:gd name="T25" fmla="*/ 79408 h 243"/>
                  <a:gd name="T26" fmla="*/ 1805 w 321"/>
                  <a:gd name="T27" fmla="*/ 79408 h 243"/>
                  <a:gd name="T28" fmla="*/ 2166 w 321"/>
                  <a:gd name="T29" fmla="*/ 79767 h 243"/>
                  <a:gd name="T30" fmla="*/ 2166 w 321"/>
                  <a:gd name="T31" fmla="*/ 79767 h 243"/>
                  <a:gd name="T32" fmla="*/ 2527 w 321"/>
                  <a:gd name="T33" fmla="*/ 79767 h 243"/>
                  <a:gd name="T34" fmla="*/ 2527 w 321"/>
                  <a:gd name="T35" fmla="*/ 79767 h 243"/>
                  <a:gd name="T36" fmla="*/ 2888 w 321"/>
                  <a:gd name="T37" fmla="*/ 79767 h 243"/>
                  <a:gd name="T38" fmla="*/ 2888 w 321"/>
                  <a:gd name="T39" fmla="*/ 79767 h 243"/>
                  <a:gd name="T40" fmla="*/ 3249 w 321"/>
                  <a:gd name="T41" fmla="*/ 80127 h 243"/>
                  <a:gd name="T42" fmla="*/ 3249 w 321"/>
                  <a:gd name="T43" fmla="*/ 80127 h 243"/>
                  <a:gd name="T44" fmla="*/ 88089 w 321"/>
                  <a:gd name="T45" fmla="*/ 65395 h 243"/>
                  <a:gd name="T46" fmla="*/ 88089 w 321"/>
                  <a:gd name="T47" fmla="*/ 65395 h 243"/>
                  <a:gd name="T48" fmla="*/ 114444 w 321"/>
                  <a:gd name="T49" fmla="*/ 3234 h 243"/>
                  <a:gd name="T50" fmla="*/ 114444 w 321"/>
                  <a:gd name="T51" fmla="*/ 3234 h 243"/>
                  <a:gd name="T52" fmla="*/ 114444 w 321"/>
                  <a:gd name="T53" fmla="*/ 2875 h 243"/>
                  <a:gd name="T54" fmla="*/ 114444 w 321"/>
                  <a:gd name="T55" fmla="*/ 2875 h 243"/>
                  <a:gd name="T56" fmla="*/ 114444 w 321"/>
                  <a:gd name="T57" fmla="*/ 2875 h 243"/>
                  <a:gd name="T58" fmla="*/ 114444 w 321"/>
                  <a:gd name="T59" fmla="*/ 2875 h 243"/>
                  <a:gd name="T60" fmla="*/ 114444 w 321"/>
                  <a:gd name="T61" fmla="*/ 2875 h 243"/>
                  <a:gd name="T62" fmla="*/ 114444 w 321"/>
                  <a:gd name="T63" fmla="*/ 2875 h 243"/>
                  <a:gd name="T64" fmla="*/ 113722 w 321"/>
                  <a:gd name="T65" fmla="*/ 1437 h 243"/>
                  <a:gd name="T66" fmla="*/ 113722 w 321"/>
                  <a:gd name="T67" fmla="*/ 1437 h 243"/>
                  <a:gd name="T68" fmla="*/ 113722 w 321"/>
                  <a:gd name="T69" fmla="*/ 1437 h 243"/>
                  <a:gd name="T70" fmla="*/ 113722 w 321"/>
                  <a:gd name="T71" fmla="*/ 1437 h 243"/>
                  <a:gd name="T72" fmla="*/ 113361 w 321"/>
                  <a:gd name="T73" fmla="*/ 0 h 243"/>
                  <a:gd name="T74" fmla="*/ 0 w 321"/>
                  <a:gd name="T75" fmla="*/ 77971 h 24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1" h="243">
                    <a:moveTo>
                      <a:pt x="0" y="217"/>
                    </a:moveTo>
                    <a:lnTo>
                      <a:pt x="0" y="217"/>
                    </a:lnTo>
                    <a:lnTo>
                      <a:pt x="0" y="218"/>
                    </a:lnTo>
                    <a:cubicBezTo>
                      <a:pt x="1" y="219"/>
                      <a:pt x="1" y="219"/>
                      <a:pt x="1" y="219"/>
                    </a:cubicBezTo>
                    <a:cubicBezTo>
                      <a:pt x="1" y="219"/>
                      <a:pt x="2" y="219"/>
                      <a:pt x="2" y="220"/>
                    </a:cubicBezTo>
                    <a:cubicBezTo>
                      <a:pt x="3" y="220"/>
                      <a:pt x="3" y="220"/>
                      <a:pt x="3" y="220"/>
                    </a:cubicBezTo>
                    <a:cubicBezTo>
                      <a:pt x="4" y="220"/>
                      <a:pt x="4" y="221"/>
                      <a:pt x="5" y="221"/>
                    </a:cubicBezTo>
                    <a:cubicBezTo>
                      <a:pt x="5" y="221"/>
                      <a:pt x="5" y="222"/>
                      <a:pt x="6" y="222"/>
                    </a:cubicBezTo>
                    <a:lnTo>
                      <a:pt x="7" y="222"/>
                    </a:lnTo>
                    <a:lnTo>
                      <a:pt x="8" y="222"/>
                    </a:lnTo>
                    <a:cubicBezTo>
                      <a:pt x="8" y="223"/>
                      <a:pt x="9" y="223"/>
                      <a:pt x="9" y="223"/>
                    </a:cubicBezTo>
                    <a:cubicBezTo>
                      <a:pt x="111" y="242"/>
                      <a:pt x="190" y="228"/>
                      <a:pt x="244" y="182"/>
                    </a:cubicBezTo>
                    <a:cubicBezTo>
                      <a:pt x="320" y="117"/>
                      <a:pt x="317" y="14"/>
                      <a:pt x="317" y="9"/>
                    </a:cubicBezTo>
                    <a:lnTo>
                      <a:pt x="317" y="8"/>
                    </a:lnTo>
                    <a:cubicBezTo>
                      <a:pt x="317" y="7"/>
                      <a:pt x="316" y="5"/>
                      <a:pt x="315" y="4"/>
                    </a:cubicBezTo>
                    <a:cubicBezTo>
                      <a:pt x="315" y="2"/>
                      <a:pt x="314" y="1"/>
                      <a:pt x="314" y="0"/>
                    </a:cubicBezTo>
                    <a:lnTo>
                      <a:pt x="0" y="21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02" name="Freeform 167">
                <a:extLst>
                  <a:ext uri="{FF2B5EF4-FFF2-40B4-BE49-F238E27FC236}">
                    <a16:creationId xmlns="" xmlns:a16="http://schemas.microsoft.com/office/drawing/2014/main" id="{2E2CD7E9-1D2B-BA44-A741-C36407880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6313488"/>
                <a:ext cx="69850" cy="131762"/>
              </a:xfrm>
              <a:custGeom>
                <a:avLst/>
                <a:gdLst>
                  <a:gd name="T0" fmla="*/ 41620 w 193"/>
                  <a:gd name="T1" fmla="*/ 131403 h 367"/>
                  <a:gd name="T2" fmla="*/ 41620 w 193"/>
                  <a:gd name="T3" fmla="*/ 131403 h 367"/>
                  <a:gd name="T4" fmla="*/ 42706 w 193"/>
                  <a:gd name="T5" fmla="*/ 130685 h 367"/>
                  <a:gd name="T6" fmla="*/ 42706 w 193"/>
                  <a:gd name="T7" fmla="*/ 130685 h 367"/>
                  <a:gd name="T8" fmla="*/ 43068 w 193"/>
                  <a:gd name="T9" fmla="*/ 130685 h 367"/>
                  <a:gd name="T10" fmla="*/ 43068 w 193"/>
                  <a:gd name="T11" fmla="*/ 130685 h 367"/>
                  <a:gd name="T12" fmla="*/ 44154 w 193"/>
                  <a:gd name="T13" fmla="*/ 129967 h 367"/>
                  <a:gd name="T14" fmla="*/ 44154 w 193"/>
                  <a:gd name="T15" fmla="*/ 129967 h 367"/>
                  <a:gd name="T16" fmla="*/ 44154 w 193"/>
                  <a:gd name="T17" fmla="*/ 129967 h 367"/>
                  <a:gd name="T18" fmla="*/ 44154 w 193"/>
                  <a:gd name="T19" fmla="*/ 129967 h 367"/>
                  <a:gd name="T20" fmla="*/ 44516 w 193"/>
                  <a:gd name="T21" fmla="*/ 129967 h 367"/>
                  <a:gd name="T22" fmla="*/ 44516 w 193"/>
                  <a:gd name="T23" fmla="*/ 129967 h 367"/>
                  <a:gd name="T24" fmla="*/ 44516 w 193"/>
                  <a:gd name="T25" fmla="*/ 129608 h 367"/>
                  <a:gd name="T26" fmla="*/ 44516 w 193"/>
                  <a:gd name="T27" fmla="*/ 129608 h 367"/>
                  <a:gd name="T28" fmla="*/ 62974 w 193"/>
                  <a:gd name="T29" fmla="*/ 64983 h 367"/>
                  <a:gd name="T30" fmla="*/ 62974 w 193"/>
                  <a:gd name="T31" fmla="*/ 64983 h 367"/>
                  <a:gd name="T32" fmla="*/ 5791 w 193"/>
                  <a:gd name="T33" fmla="*/ 359 h 367"/>
                  <a:gd name="T34" fmla="*/ 5791 w 193"/>
                  <a:gd name="T35" fmla="*/ 359 h 367"/>
                  <a:gd name="T36" fmla="*/ 5429 w 193"/>
                  <a:gd name="T37" fmla="*/ 359 h 367"/>
                  <a:gd name="T38" fmla="*/ 5429 w 193"/>
                  <a:gd name="T39" fmla="*/ 359 h 367"/>
                  <a:gd name="T40" fmla="*/ 5067 w 193"/>
                  <a:gd name="T41" fmla="*/ 359 h 367"/>
                  <a:gd name="T42" fmla="*/ 5067 w 193"/>
                  <a:gd name="T43" fmla="*/ 359 h 367"/>
                  <a:gd name="T44" fmla="*/ 4705 w 193"/>
                  <a:gd name="T45" fmla="*/ 0 h 367"/>
                  <a:gd name="T46" fmla="*/ 4705 w 193"/>
                  <a:gd name="T47" fmla="*/ 0 h 367"/>
                  <a:gd name="T48" fmla="*/ 4343 w 193"/>
                  <a:gd name="T49" fmla="*/ 0 h 367"/>
                  <a:gd name="T50" fmla="*/ 4343 w 193"/>
                  <a:gd name="T51" fmla="*/ 0 h 367"/>
                  <a:gd name="T52" fmla="*/ 3619 w 193"/>
                  <a:gd name="T53" fmla="*/ 0 h 367"/>
                  <a:gd name="T54" fmla="*/ 3619 w 193"/>
                  <a:gd name="T55" fmla="*/ 0 h 367"/>
                  <a:gd name="T56" fmla="*/ 3619 w 193"/>
                  <a:gd name="T57" fmla="*/ 0 h 367"/>
                  <a:gd name="T58" fmla="*/ 3257 w 193"/>
                  <a:gd name="T59" fmla="*/ 0 h 367"/>
                  <a:gd name="T60" fmla="*/ 3257 w 193"/>
                  <a:gd name="T61" fmla="*/ 0 h 367"/>
                  <a:gd name="T62" fmla="*/ 2895 w 193"/>
                  <a:gd name="T63" fmla="*/ 0 h 367"/>
                  <a:gd name="T64" fmla="*/ 2895 w 193"/>
                  <a:gd name="T65" fmla="*/ 0 h 367"/>
                  <a:gd name="T66" fmla="*/ 2533 w 193"/>
                  <a:gd name="T67" fmla="*/ 0 h 367"/>
                  <a:gd name="T68" fmla="*/ 2533 w 193"/>
                  <a:gd name="T69" fmla="*/ 0 h 367"/>
                  <a:gd name="T70" fmla="*/ 1810 w 193"/>
                  <a:gd name="T71" fmla="*/ 0 h 367"/>
                  <a:gd name="T72" fmla="*/ 1810 w 193"/>
                  <a:gd name="T73" fmla="*/ 0 h 367"/>
                  <a:gd name="T74" fmla="*/ 1448 w 193"/>
                  <a:gd name="T75" fmla="*/ 0 h 367"/>
                  <a:gd name="T76" fmla="*/ 1448 w 193"/>
                  <a:gd name="T77" fmla="*/ 0 h 367"/>
                  <a:gd name="T78" fmla="*/ 1086 w 193"/>
                  <a:gd name="T79" fmla="*/ 0 h 367"/>
                  <a:gd name="T80" fmla="*/ 1086 w 193"/>
                  <a:gd name="T81" fmla="*/ 0 h 367"/>
                  <a:gd name="T82" fmla="*/ 724 w 193"/>
                  <a:gd name="T83" fmla="*/ 359 h 367"/>
                  <a:gd name="T84" fmla="*/ 724 w 193"/>
                  <a:gd name="T85" fmla="*/ 359 h 367"/>
                  <a:gd name="T86" fmla="*/ 0 w 193"/>
                  <a:gd name="T87" fmla="*/ 359 h 367"/>
                  <a:gd name="T88" fmla="*/ 41620 w 193"/>
                  <a:gd name="T89" fmla="*/ 131403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93" h="367">
                    <a:moveTo>
                      <a:pt x="115" y="366"/>
                    </a:moveTo>
                    <a:lnTo>
                      <a:pt x="115" y="366"/>
                    </a:lnTo>
                    <a:cubicBezTo>
                      <a:pt x="116" y="366"/>
                      <a:pt x="117" y="365"/>
                      <a:pt x="118" y="364"/>
                    </a:cubicBezTo>
                    <a:cubicBezTo>
                      <a:pt x="118" y="364"/>
                      <a:pt x="118" y="364"/>
                      <a:pt x="119" y="364"/>
                    </a:cubicBezTo>
                    <a:cubicBezTo>
                      <a:pt x="120" y="363"/>
                      <a:pt x="121" y="363"/>
                      <a:pt x="122" y="362"/>
                    </a:cubicBezTo>
                    <a:cubicBezTo>
                      <a:pt x="123" y="362"/>
                      <a:pt x="123" y="362"/>
                      <a:pt x="123" y="362"/>
                    </a:cubicBezTo>
                    <a:cubicBezTo>
                      <a:pt x="123" y="361"/>
                      <a:pt x="123" y="361"/>
                      <a:pt x="123" y="361"/>
                    </a:cubicBezTo>
                    <a:cubicBezTo>
                      <a:pt x="125" y="357"/>
                      <a:pt x="192" y="279"/>
                      <a:pt x="174" y="181"/>
                    </a:cubicBezTo>
                    <a:cubicBezTo>
                      <a:pt x="161" y="111"/>
                      <a:pt x="108" y="5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lnTo>
                      <a:pt x="9" y="0"/>
                    </a:lnTo>
                    <a:lnTo>
                      <a:pt x="8" y="0"/>
                    </a:ln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5" y="0"/>
                    </a:cubicBezTo>
                    <a:lnTo>
                      <a:pt x="4" y="0"/>
                    </a:lnTo>
                    <a:lnTo>
                      <a:pt x="3" y="0"/>
                    </a:ln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lnTo>
                      <a:pt x="115" y="36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03" name="Freeform 168">
                <a:extLst>
                  <a:ext uri="{FF2B5EF4-FFF2-40B4-BE49-F238E27FC236}">
                    <a16:creationId xmlns="" xmlns:a16="http://schemas.microsoft.com/office/drawing/2014/main" id="{08C5E160-FDCC-754E-8A8A-64003932F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6988" y="6315075"/>
                <a:ext cx="65087" cy="131763"/>
              </a:xfrm>
              <a:custGeom>
                <a:avLst/>
                <a:gdLst>
                  <a:gd name="T0" fmla="*/ 23830 w 183"/>
                  <a:gd name="T1" fmla="*/ 0 h 367"/>
                  <a:gd name="T2" fmla="*/ 23830 w 183"/>
                  <a:gd name="T3" fmla="*/ 0 h 367"/>
                  <a:gd name="T4" fmla="*/ 23474 w 183"/>
                  <a:gd name="T5" fmla="*/ 359 h 367"/>
                  <a:gd name="T6" fmla="*/ 23474 w 183"/>
                  <a:gd name="T7" fmla="*/ 359 h 367"/>
                  <a:gd name="T8" fmla="*/ 23118 w 183"/>
                  <a:gd name="T9" fmla="*/ 718 h 367"/>
                  <a:gd name="T10" fmla="*/ 23118 w 183"/>
                  <a:gd name="T11" fmla="*/ 718 h 367"/>
                  <a:gd name="T12" fmla="*/ 22763 w 183"/>
                  <a:gd name="T13" fmla="*/ 1077 h 367"/>
                  <a:gd name="T14" fmla="*/ 22763 w 183"/>
                  <a:gd name="T15" fmla="*/ 1077 h 367"/>
                  <a:gd name="T16" fmla="*/ 22763 w 183"/>
                  <a:gd name="T17" fmla="*/ 1077 h 367"/>
                  <a:gd name="T18" fmla="*/ 22763 w 183"/>
                  <a:gd name="T19" fmla="*/ 1077 h 367"/>
                  <a:gd name="T20" fmla="*/ 22407 w 183"/>
                  <a:gd name="T21" fmla="*/ 1436 h 367"/>
                  <a:gd name="T22" fmla="*/ 22407 w 183"/>
                  <a:gd name="T23" fmla="*/ 1436 h 367"/>
                  <a:gd name="T24" fmla="*/ 22051 w 183"/>
                  <a:gd name="T25" fmla="*/ 1436 h 367"/>
                  <a:gd name="T26" fmla="*/ 22051 w 183"/>
                  <a:gd name="T27" fmla="*/ 1436 h 367"/>
                  <a:gd name="T28" fmla="*/ 21696 w 183"/>
                  <a:gd name="T29" fmla="*/ 1795 h 367"/>
                  <a:gd name="T30" fmla="*/ 21696 w 183"/>
                  <a:gd name="T31" fmla="*/ 1795 h 367"/>
                  <a:gd name="T32" fmla="*/ 21696 w 183"/>
                  <a:gd name="T33" fmla="*/ 2154 h 367"/>
                  <a:gd name="T34" fmla="*/ 21696 w 183"/>
                  <a:gd name="T35" fmla="*/ 2154 h 367"/>
                  <a:gd name="T36" fmla="*/ 21340 w 183"/>
                  <a:gd name="T37" fmla="*/ 2872 h 367"/>
                  <a:gd name="T38" fmla="*/ 21340 w 183"/>
                  <a:gd name="T39" fmla="*/ 2872 h 367"/>
                  <a:gd name="T40" fmla="*/ 21340 w 183"/>
                  <a:gd name="T41" fmla="*/ 2872 h 367"/>
                  <a:gd name="T42" fmla="*/ 21340 w 183"/>
                  <a:gd name="T43" fmla="*/ 2872 h 367"/>
                  <a:gd name="T44" fmla="*/ 10314 w 183"/>
                  <a:gd name="T45" fmla="*/ 87962 h 367"/>
                  <a:gd name="T46" fmla="*/ 10314 w 183"/>
                  <a:gd name="T47" fmla="*/ 87962 h 367"/>
                  <a:gd name="T48" fmla="*/ 61175 w 183"/>
                  <a:gd name="T49" fmla="*/ 131045 h 367"/>
                  <a:gd name="T50" fmla="*/ 61175 w 183"/>
                  <a:gd name="T51" fmla="*/ 131045 h 367"/>
                  <a:gd name="T52" fmla="*/ 61175 w 183"/>
                  <a:gd name="T53" fmla="*/ 131404 h 367"/>
                  <a:gd name="T54" fmla="*/ 61175 w 183"/>
                  <a:gd name="T55" fmla="*/ 131404 h 367"/>
                  <a:gd name="T56" fmla="*/ 61175 w 183"/>
                  <a:gd name="T57" fmla="*/ 131404 h 367"/>
                  <a:gd name="T58" fmla="*/ 61530 w 183"/>
                  <a:gd name="T59" fmla="*/ 131404 h 367"/>
                  <a:gd name="T60" fmla="*/ 61530 w 183"/>
                  <a:gd name="T61" fmla="*/ 131404 h 367"/>
                  <a:gd name="T62" fmla="*/ 62953 w 183"/>
                  <a:gd name="T63" fmla="*/ 131404 h 367"/>
                  <a:gd name="T64" fmla="*/ 62953 w 183"/>
                  <a:gd name="T65" fmla="*/ 131404 h 367"/>
                  <a:gd name="T66" fmla="*/ 63309 w 183"/>
                  <a:gd name="T67" fmla="*/ 131404 h 367"/>
                  <a:gd name="T68" fmla="*/ 63309 w 183"/>
                  <a:gd name="T69" fmla="*/ 131404 h 367"/>
                  <a:gd name="T70" fmla="*/ 64731 w 183"/>
                  <a:gd name="T71" fmla="*/ 131045 h 367"/>
                  <a:gd name="T72" fmla="*/ 23830 w 183"/>
                  <a:gd name="T73" fmla="*/ 0 h 3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3" h="367">
                    <a:moveTo>
                      <a:pt x="67" y="0"/>
                    </a:moveTo>
                    <a:lnTo>
                      <a:pt x="67" y="0"/>
                    </a:lnTo>
                    <a:cubicBezTo>
                      <a:pt x="67" y="0"/>
                      <a:pt x="67" y="1"/>
                      <a:pt x="66" y="1"/>
                    </a:cubicBezTo>
                    <a:lnTo>
                      <a:pt x="65" y="2"/>
                    </a:lnTo>
                    <a:cubicBezTo>
                      <a:pt x="65" y="2"/>
                      <a:pt x="64" y="2"/>
                      <a:pt x="64" y="3"/>
                    </a:cubicBezTo>
                    <a:cubicBezTo>
                      <a:pt x="64" y="3"/>
                      <a:pt x="63" y="3"/>
                      <a:pt x="63" y="4"/>
                    </a:cubicBezTo>
                    <a:lnTo>
                      <a:pt x="62" y="4"/>
                    </a:lnTo>
                    <a:cubicBezTo>
                      <a:pt x="62" y="5"/>
                      <a:pt x="61" y="5"/>
                      <a:pt x="61" y="5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11" y="100"/>
                      <a:pt x="0" y="180"/>
                      <a:pt x="29" y="245"/>
                    </a:cubicBezTo>
                    <a:cubicBezTo>
                      <a:pt x="68" y="337"/>
                      <a:pt x="168" y="364"/>
                      <a:pt x="172" y="365"/>
                    </a:cubicBezTo>
                    <a:cubicBezTo>
                      <a:pt x="172" y="365"/>
                      <a:pt x="172" y="365"/>
                      <a:pt x="172" y="366"/>
                    </a:cubicBezTo>
                    <a:lnTo>
                      <a:pt x="173" y="366"/>
                    </a:lnTo>
                    <a:cubicBezTo>
                      <a:pt x="174" y="366"/>
                      <a:pt x="176" y="366"/>
                      <a:pt x="177" y="366"/>
                    </a:cubicBezTo>
                    <a:cubicBezTo>
                      <a:pt x="177" y="366"/>
                      <a:pt x="177" y="366"/>
                      <a:pt x="178" y="366"/>
                    </a:cubicBezTo>
                    <a:cubicBezTo>
                      <a:pt x="179" y="366"/>
                      <a:pt x="180" y="366"/>
                      <a:pt x="182" y="365"/>
                    </a:cubicBezTo>
                    <a:lnTo>
                      <a:pt x="67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04" name="Freeform 169">
                <a:extLst>
                  <a:ext uri="{FF2B5EF4-FFF2-40B4-BE49-F238E27FC236}">
                    <a16:creationId xmlns="" xmlns:a16="http://schemas.microsoft.com/office/drawing/2014/main" id="{171CC3CF-AB4B-C745-B0C8-40A4A58CF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5508625"/>
                <a:ext cx="68262" cy="157163"/>
              </a:xfrm>
              <a:custGeom>
                <a:avLst/>
                <a:gdLst>
                  <a:gd name="T0" fmla="*/ 0 w 189"/>
                  <a:gd name="T1" fmla="*/ 156804 h 438"/>
                  <a:gd name="T2" fmla="*/ 0 w 189"/>
                  <a:gd name="T3" fmla="*/ 156804 h 438"/>
                  <a:gd name="T4" fmla="*/ 1445 w 189"/>
                  <a:gd name="T5" fmla="*/ 156804 h 438"/>
                  <a:gd name="T6" fmla="*/ 1445 w 189"/>
                  <a:gd name="T7" fmla="*/ 156804 h 438"/>
                  <a:gd name="T8" fmla="*/ 1806 w 189"/>
                  <a:gd name="T9" fmla="*/ 156804 h 438"/>
                  <a:gd name="T10" fmla="*/ 1806 w 189"/>
                  <a:gd name="T11" fmla="*/ 156804 h 438"/>
                  <a:gd name="T12" fmla="*/ 3612 w 189"/>
                  <a:gd name="T13" fmla="*/ 156445 h 438"/>
                  <a:gd name="T14" fmla="*/ 3612 w 189"/>
                  <a:gd name="T15" fmla="*/ 156445 h 438"/>
                  <a:gd name="T16" fmla="*/ 3612 w 189"/>
                  <a:gd name="T17" fmla="*/ 156445 h 438"/>
                  <a:gd name="T18" fmla="*/ 3612 w 189"/>
                  <a:gd name="T19" fmla="*/ 156445 h 438"/>
                  <a:gd name="T20" fmla="*/ 3612 w 189"/>
                  <a:gd name="T21" fmla="*/ 156445 h 438"/>
                  <a:gd name="T22" fmla="*/ 3612 w 189"/>
                  <a:gd name="T23" fmla="*/ 156445 h 438"/>
                  <a:gd name="T24" fmla="*/ 3973 w 189"/>
                  <a:gd name="T25" fmla="*/ 156445 h 438"/>
                  <a:gd name="T26" fmla="*/ 3973 w 189"/>
                  <a:gd name="T27" fmla="*/ 156445 h 438"/>
                  <a:gd name="T28" fmla="*/ 58871 w 189"/>
                  <a:gd name="T29" fmla="*/ 100469 h 438"/>
                  <a:gd name="T30" fmla="*/ 58871 w 189"/>
                  <a:gd name="T31" fmla="*/ 100469 h 438"/>
                  <a:gd name="T32" fmla="*/ 36117 w 189"/>
                  <a:gd name="T33" fmla="*/ 3588 h 438"/>
                  <a:gd name="T34" fmla="*/ 36117 w 189"/>
                  <a:gd name="T35" fmla="*/ 3588 h 438"/>
                  <a:gd name="T36" fmla="*/ 36117 w 189"/>
                  <a:gd name="T37" fmla="*/ 3229 h 438"/>
                  <a:gd name="T38" fmla="*/ 36117 w 189"/>
                  <a:gd name="T39" fmla="*/ 3229 h 438"/>
                  <a:gd name="T40" fmla="*/ 35395 w 189"/>
                  <a:gd name="T41" fmla="*/ 2871 h 438"/>
                  <a:gd name="T42" fmla="*/ 35395 w 189"/>
                  <a:gd name="T43" fmla="*/ 2871 h 438"/>
                  <a:gd name="T44" fmla="*/ 35395 w 189"/>
                  <a:gd name="T45" fmla="*/ 2512 h 438"/>
                  <a:gd name="T46" fmla="*/ 35395 w 189"/>
                  <a:gd name="T47" fmla="*/ 2512 h 438"/>
                  <a:gd name="T48" fmla="*/ 35034 w 189"/>
                  <a:gd name="T49" fmla="*/ 2153 h 438"/>
                  <a:gd name="T50" fmla="*/ 35034 w 189"/>
                  <a:gd name="T51" fmla="*/ 2153 h 438"/>
                  <a:gd name="T52" fmla="*/ 34312 w 189"/>
                  <a:gd name="T53" fmla="*/ 1794 h 438"/>
                  <a:gd name="T54" fmla="*/ 34312 w 189"/>
                  <a:gd name="T55" fmla="*/ 1794 h 438"/>
                  <a:gd name="T56" fmla="*/ 33950 w 189"/>
                  <a:gd name="T57" fmla="*/ 1435 h 438"/>
                  <a:gd name="T58" fmla="*/ 33950 w 189"/>
                  <a:gd name="T59" fmla="*/ 1435 h 438"/>
                  <a:gd name="T60" fmla="*/ 33950 w 189"/>
                  <a:gd name="T61" fmla="*/ 1435 h 438"/>
                  <a:gd name="T62" fmla="*/ 33950 w 189"/>
                  <a:gd name="T63" fmla="*/ 1435 h 438"/>
                  <a:gd name="T64" fmla="*/ 33228 w 189"/>
                  <a:gd name="T65" fmla="*/ 1435 h 438"/>
                  <a:gd name="T66" fmla="*/ 33228 w 189"/>
                  <a:gd name="T67" fmla="*/ 1435 h 438"/>
                  <a:gd name="T68" fmla="*/ 32867 w 189"/>
                  <a:gd name="T69" fmla="*/ 718 h 438"/>
                  <a:gd name="T70" fmla="*/ 32867 w 189"/>
                  <a:gd name="T71" fmla="*/ 718 h 438"/>
                  <a:gd name="T72" fmla="*/ 32506 w 189"/>
                  <a:gd name="T73" fmla="*/ 718 h 438"/>
                  <a:gd name="T74" fmla="*/ 32506 w 189"/>
                  <a:gd name="T75" fmla="*/ 718 h 438"/>
                  <a:gd name="T76" fmla="*/ 31783 w 189"/>
                  <a:gd name="T77" fmla="*/ 718 h 438"/>
                  <a:gd name="T78" fmla="*/ 31783 w 189"/>
                  <a:gd name="T79" fmla="*/ 718 h 438"/>
                  <a:gd name="T80" fmla="*/ 31422 w 189"/>
                  <a:gd name="T81" fmla="*/ 359 h 438"/>
                  <a:gd name="T82" fmla="*/ 31422 w 189"/>
                  <a:gd name="T83" fmla="*/ 359 h 438"/>
                  <a:gd name="T84" fmla="*/ 31061 w 189"/>
                  <a:gd name="T85" fmla="*/ 359 h 438"/>
                  <a:gd name="T86" fmla="*/ 31061 w 189"/>
                  <a:gd name="T87" fmla="*/ 359 h 438"/>
                  <a:gd name="T88" fmla="*/ 30339 w 189"/>
                  <a:gd name="T89" fmla="*/ 0 h 438"/>
                  <a:gd name="T90" fmla="*/ 0 w 189"/>
                  <a:gd name="T91" fmla="*/ 156804 h 4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9" h="438">
                    <a:moveTo>
                      <a:pt x="0" y="437"/>
                    </a:moveTo>
                    <a:lnTo>
                      <a:pt x="0" y="437"/>
                    </a:lnTo>
                    <a:cubicBezTo>
                      <a:pt x="1" y="437"/>
                      <a:pt x="3" y="437"/>
                      <a:pt x="4" y="437"/>
                    </a:cubicBezTo>
                    <a:lnTo>
                      <a:pt x="5" y="437"/>
                    </a:lnTo>
                    <a:cubicBezTo>
                      <a:pt x="7" y="437"/>
                      <a:pt x="8" y="436"/>
                      <a:pt x="10" y="436"/>
                    </a:cubicBezTo>
                    <a:lnTo>
                      <a:pt x="11" y="436"/>
                    </a:lnTo>
                    <a:cubicBezTo>
                      <a:pt x="16" y="434"/>
                      <a:pt x="128" y="391"/>
                      <a:pt x="163" y="280"/>
                    </a:cubicBezTo>
                    <a:cubicBezTo>
                      <a:pt x="188" y="201"/>
                      <a:pt x="167" y="110"/>
                      <a:pt x="100" y="10"/>
                    </a:cubicBezTo>
                    <a:lnTo>
                      <a:pt x="100" y="9"/>
                    </a:lnTo>
                    <a:cubicBezTo>
                      <a:pt x="100" y="9"/>
                      <a:pt x="99" y="8"/>
                      <a:pt x="98" y="8"/>
                    </a:cubicBezTo>
                    <a:lnTo>
                      <a:pt x="98" y="7"/>
                    </a:lnTo>
                    <a:cubicBezTo>
                      <a:pt x="97" y="7"/>
                      <a:pt x="97" y="7"/>
                      <a:pt x="97" y="6"/>
                    </a:cubicBezTo>
                    <a:cubicBezTo>
                      <a:pt x="96" y="5"/>
                      <a:pt x="95" y="5"/>
                      <a:pt x="95" y="5"/>
                    </a:cubicBezTo>
                    <a:cubicBezTo>
                      <a:pt x="95" y="5"/>
                      <a:pt x="95" y="5"/>
                      <a:pt x="94" y="4"/>
                    </a:cubicBezTo>
                    <a:cubicBezTo>
                      <a:pt x="94" y="4"/>
                      <a:pt x="93" y="4"/>
                      <a:pt x="92" y="4"/>
                    </a:cubicBezTo>
                    <a:cubicBezTo>
                      <a:pt x="92" y="3"/>
                      <a:pt x="92" y="3"/>
                      <a:pt x="91" y="2"/>
                    </a:cubicBezTo>
                    <a:lnTo>
                      <a:pt x="90" y="2"/>
                    </a:lnTo>
                    <a:cubicBezTo>
                      <a:pt x="90" y="2"/>
                      <a:pt x="89" y="2"/>
                      <a:pt x="88" y="2"/>
                    </a:cubicBezTo>
                    <a:cubicBezTo>
                      <a:pt x="88" y="2"/>
                      <a:pt x="88" y="1"/>
                      <a:pt x="87" y="1"/>
                    </a:cubicBezTo>
                    <a:lnTo>
                      <a:pt x="86" y="1"/>
                    </a:lnTo>
                    <a:cubicBezTo>
                      <a:pt x="85" y="1"/>
                      <a:pt x="85" y="1"/>
                      <a:pt x="84" y="0"/>
                    </a:cubicBezTo>
                    <a:lnTo>
                      <a:pt x="0" y="43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05" name="Freeform 170">
                <a:extLst>
                  <a:ext uri="{FF2B5EF4-FFF2-40B4-BE49-F238E27FC236}">
                    <a16:creationId xmlns="" xmlns:a16="http://schemas.microsoft.com/office/drawing/2014/main" id="{FADB1408-56EE-6449-A27E-16D29549A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2488" y="5508625"/>
                <a:ext cx="66675" cy="157163"/>
              </a:xfrm>
              <a:custGeom>
                <a:avLst/>
                <a:gdLst>
                  <a:gd name="T0" fmla="*/ 66315 w 185"/>
                  <a:gd name="T1" fmla="*/ 0 h 437"/>
                  <a:gd name="T2" fmla="*/ 65594 w 185"/>
                  <a:gd name="T3" fmla="*/ 0 h 437"/>
                  <a:gd name="T4" fmla="*/ 65594 w 185"/>
                  <a:gd name="T5" fmla="*/ 0 h 437"/>
                  <a:gd name="T6" fmla="*/ 65233 w 185"/>
                  <a:gd name="T7" fmla="*/ 360 h 437"/>
                  <a:gd name="T8" fmla="*/ 65233 w 185"/>
                  <a:gd name="T9" fmla="*/ 360 h 437"/>
                  <a:gd name="T10" fmla="*/ 64873 w 185"/>
                  <a:gd name="T11" fmla="*/ 360 h 437"/>
                  <a:gd name="T12" fmla="*/ 64873 w 185"/>
                  <a:gd name="T13" fmla="*/ 360 h 437"/>
                  <a:gd name="T14" fmla="*/ 64513 w 185"/>
                  <a:gd name="T15" fmla="*/ 360 h 437"/>
                  <a:gd name="T16" fmla="*/ 64513 w 185"/>
                  <a:gd name="T17" fmla="*/ 360 h 437"/>
                  <a:gd name="T18" fmla="*/ 64152 w 185"/>
                  <a:gd name="T19" fmla="*/ 719 h 437"/>
                  <a:gd name="T20" fmla="*/ 64152 w 185"/>
                  <a:gd name="T21" fmla="*/ 719 h 437"/>
                  <a:gd name="T22" fmla="*/ 63792 w 185"/>
                  <a:gd name="T23" fmla="*/ 719 h 437"/>
                  <a:gd name="T24" fmla="*/ 63792 w 185"/>
                  <a:gd name="T25" fmla="*/ 719 h 437"/>
                  <a:gd name="T26" fmla="*/ 63431 w 185"/>
                  <a:gd name="T27" fmla="*/ 719 h 437"/>
                  <a:gd name="T28" fmla="*/ 63431 w 185"/>
                  <a:gd name="T29" fmla="*/ 719 h 437"/>
                  <a:gd name="T30" fmla="*/ 62711 w 185"/>
                  <a:gd name="T31" fmla="*/ 1079 h 437"/>
                  <a:gd name="T32" fmla="*/ 62711 w 185"/>
                  <a:gd name="T33" fmla="*/ 1079 h 437"/>
                  <a:gd name="T34" fmla="*/ 61990 w 185"/>
                  <a:gd name="T35" fmla="*/ 1439 h 437"/>
                  <a:gd name="T36" fmla="*/ 61990 w 185"/>
                  <a:gd name="T37" fmla="*/ 1439 h 437"/>
                  <a:gd name="T38" fmla="*/ 61629 w 185"/>
                  <a:gd name="T39" fmla="*/ 1439 h 437"/>
                  <a:gd name="T40" fmla="*/ 61629 w 185"/>
                  <a:gd name="T41" fmla="*/ 1439 h 437"/>
                  <a:gd name="T42" fmla="*/ 3604 w 185"/>
                  <a:gd name="T43" fmla="*/ 82717 h 437"/>
                  <a:gd name="T44" fmla="*/ 3604 w 185"/>
                  <a:gd name="T45" fmla="*/ 82717 h 437"/>
                  <a:gd name="T46" fmla="*/ 32436 w 185"/>
                  <a:gd name="T47" fmla="*/ 155365 h 437"/>
                  <a:gd name="T48" fmla="*/ 32436 w 185"/>
                  <a:gd name="T49" fmla="*/ 155365 h 437"/>
                  <a:gd name="T50" fmla="*/ 32436 w 185"/>
                  <a:gd name="T51" fmla="*/ 155365 h 437"/>
                  <a:gd name="T52" fmla="*/ 32436 w 185"/>
                  <a:gd name="T53" fmla="*/ 155365 h 437"/>
                  <a:gd name="T54" fmla="*/ 32436 w 185"/>
                  <a:gd name="T55" fmla="*/ 155365 h 437"/>
                  <a:gd name="T56" fmla="*/ 32436 w 185"/>
                  <a:gd name="T57" fmla="*/ 155365 h 437"/>
                  <a:gd name="T58" fmla="*/ 32797 w 185"/>
                  <a:gd name="T59" fmla="*/ 155365 h 437"/>
                  <a:gd name="T60" fmla="*/ 32797 w 185"/>
                  <a:gd name="T61" fmla="*/ 155365 h 437"/>
                  <a:gd name="T62" fmla="*/ 34239 w 185"/>
                  <a:gd name="T63" fmla="*/ 156444 h 437"/>
                  <a:gd name="T64" fmla="*/ 34239 w 185"/>
                  <a:gd name="T65" fmla="*/ 156444 h 437"/>
                  <a:gd name="T66" fmla="*/ 34239 w 185"/>
                  <a:gd name="T67" fmla="*/ 156444 h 437"/>
                  <a:gd name="T68" fmla="*/ 34239 w 185"/>
                  <a:gd name="T69" fmla="*/ 156444 h 437"/>
                  <a:gd name="T70" fmla="*/ 36041 w 185"/>
                  <a:gd name="T71" fmla="*/ 156803 h 437"/>
                  <a:gd name="T72" fmla="*/ 66315 w 185"/>
                  <a:gd name="T73" fmla="*/ 0 h 43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5" h="437">
                    <a:moveTo>
                      <a:pt x="184" y="0"/>
                    </a:moveTo>
                    <a:lnTo>
                      <a:pt x="182" y="0"/>
                    </a:lnTo>
                    <a:cubicBezTo>
                      <a:pt x="182" y="0"/>
                      <a:pt x="182" y="1"/>
                      <a:pt x="181" y="1"/>
                    </a:cubicBezTo>
                    <a:lnTo>
                      <a:pt x="180" y="1"/>
                    </a:lnTo>
                    <a:lnTo>
                      <a:pt x="179" y="1"/>
                    </a:lnTo>
                    <a:cubicBezTo>
                      <a:pt x="179" y="1"/>
                      <a:pt x="178" y="1"/>
                      <a:pt x="178" y="2"/>
                    </a:cubicBezTo>
                    <a:lnTo>
                      <a:pt x="177" y="2"/>
                    </a:lnTo>
                    <a:cubicBezTo>
                      <a:pt x="176" y="2"/>
                      <a:pt x="176" y="2"/>
                      <a:pt x="176" y="2"/>
                    </a:cubicBezTo>
                    <a:cubicBezTo>
                      <a:pt x="175" y="2"/>
                      <a:pt x="174" y="3"/>
                      <a:pt x="174" y="3"/>
                    </a:cubicBezTo>
                    <a:cubicBezTo>
                      <a:pt x="173" y="4"/>
                      <a:pt x="173" y="4"/>
                      <a:pt x="172" y="4"/>
                    </a:cubicBezTo>
                    <a:cubicBezTo>
                      <a:pt x="172" y="4"/>
                      <a:pt x="172" y="4"/>
                      <a:pt x="171" y="4"/>
                    </a:cubicBezTo>
                    <a:cubicBezTo>
                      <a:pt x="71" y="71"/>
                      <a:pt x="17" y="147"/>
                      <a:pt x="10" y="230"/>
                    </a:cubicBezTo>
                    <a:cubicBezTo>
                      <a:pt x="0" y="345"/>
                      <a:pt x="86" y="428"/>
                      <a:pt x="90" y="432"/>
                    </a:cubicBezTo>
                    <a:cubicBezTo>
                      <a:pt x="91" y="432"/>
                      <a:pt x="91" y="432"/>
                      <a:pt x="91" y="432"/>
                    </a:cubicBezTo>
                    <a:cubicBezTo>
                      <a:pt x="92" y="433"/>
                      <a:pt x="93" y="435"/>
                      <a:pt x="95" y="435"/>
                    </a:cubicBezTo>
                    <a:cubicBezTo>
                      <a:pt x="97" y="436"/>
                      <a:pt x="98" y="436"/>
                      <a:pt x="100" y="436"/>
                    </a:cubicBezTo>
                    <a:lnTo>
                      <a:pt x="184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06" name="Freeform 171">
                <a:extLst>
                  <a:ext uri="{FF2B5EF4-FFF2-40B4-BE49-F238E27FC236}">
                    <a16:creationId xmlns="" xmlns:a16="http://schemas.microsoft.com/office/drawing/2014/main" id="{E4C1BFA8-EDE2-0D46-B1B4-6F79C1F9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4750" y="5988050"/>
                <a:ext cx="119063" cy="142875"/>
              </a:xfrm>
              <a:custGeom>
                <a:avLst/>
                <a:gdLst>
                  <a:gd name="T0" fmla="*/ 0 w 332"/>
                  <a:gd name="T1" fmla="*/ 134618 h 398"/>
                  <a:gd name="T2" fmla="*/ 0 w 332"/>
                  <a:gd name="T3" fmla="*/ 134618 h 398"/>
                  <a:gd name="T4" fmla="*/ 1793 w 332"/>
                  <a:gd name="T5" fmla="*/ 135695 h 398"/>
                  <a:gd name="T6" fmla="*/ 1793 w 332"/>
                  <a:gd name="T7" fmla="*/ 135695 h 398"/>
                  <a:gd name="T8" fmla="*/ 1793 w 332"/>
                  <a:gd name="T9" fmla="*/ 135695 h 398"/>
                  <a:gd name="T10" fmla="*/ 1793 w 332"/>
                  <a:gd name="T11" fmla="*/ 135695 h 398"/>
                  <a:gd name="T12" fmla="*/ 3586 w 332"/>
                  <a:gd name="T13" fmla="*/ 136054 h 398"/>
                  <a:gd name="T14" fmla="*/ 3586 w 332"/>
                  <a:gd name="T15" fmla="*/ 136054 h 398"/>
                  <a:gd name="T16" fmla="*/ 3945 w 332"/>
                  <a:gd name="T17" fmla="*/ 136054 h 398"/>
                  <a:gd name="T18" fmla="*/ 3945 w 332"/>
                  <a:gd name="T19" fmla="*/ 136054 h 398"/>
                  <a:gd name="T20" fmla="*/ 3945 w 332"/>
                  <a:gd name="T21" fmla="*/ 136413 h 398"/>
                  <a:gd name="T22" fmla="*/ 3945 w 332"/>
                  <a:gd name="T23" fmla="*/ 136413 h 398"/>
                  <a:gd name="T24" fmla="*/ 4303 w 332"/>
                  <a:gd name="T25" fmla="*/ 136413 h 398"/>
                  <a:gd name="T26" fmla="*/ 4303 w 332"/>
                  <a:gd name="T27" fmla="*/ 136413 h 398"/>
                  <a:gd name="T28" fmla="*/ 85711 w 332"/>
                  <a:gd name="T29" fmla="*/ 110926 h 398"/>
                  <a:gd name="T30" fmla="*/ 85711 w 332"/>
                  <a:gd name="T31" fmla="*/ 110926 h 398"/>
                  <a:gd name="T32" fmla="*/ 114042 w 332"/>
                  <a:gd name="T33" fmla="*/ 5744 h 398"/>
                  <a:gd name="T34" fmla="*/ 114042 w 332"/>
                  <a:gd name="T35" fmla="*/ 5744 h 398"/>
                  <a:gd name="T36" fmla="*/ 114042 w 332"/>
                  <a:gd name="T37" fmla="*/ 5744 h 398"/>
                  <a:gd name="T38" fmla="*/ 114042 w 332"/>
                  <a:gd name="T39" fmla="*/ 5744 h 398"/>
                  <a:gd name="T40" fmla="*/ 114042 w 332"/>
                  <a:gd name="T41" fmla="*/ 5026 h 398"/>
                  <a:gd name="T42" fmla="*/ 114042 w 332"/>
                  <a:gd name="T43" fmla="*/ 5026 h 398"/>
                  <a:gd name="T44" fmla="*/ 114042 w 332"/>
                  <a:gd name="T45" fmla="*/ 4308 h 398"/>
                  <a:gd name="T46" fmla="*/ 114042 w 332"/>
                  <a:gd name="T47" fmla="*/ 4308 h 398"/>
                  <a:gd name="T48" fmla="*/ 113684 w 332"/>
                  <a:gd name="T49" fmla="*/ 3949 h 398"/>
                  <a:gd name="T50" fmla="*/ 113684 w 332"/>
                  <a:gd name="T51" fmla="*/ 3949 h 398"/>
                  <a:gd name="T52" fmla="*/ 113325 w 332"/>
                  <a:gd name="T53" fmla="*/ 3590 h 398"/>
                  <a:gd name="T54" fmla="*/ 113325 w 332"/>
                  <a:gd name="T55" fmla="*/ 3590 h 398"/>
                  <a:gd name="T56" fmla="*/ 113325 w 332"/>
                  <a:gd name="T57" fmla="*/ 2872 h 398"/>
                  <a:gd name="T58" fmla="*/ 113325 w 332"/>
                  <a:gd name="T59" fmla="*/ 2872 h 398"/>
                  <a:gd name="T60" fmla="*/ 112966 w 332"/>
                  <a:gd name="T61" fmla="*/ 2872 h 398"/>
                  <a:gd name="T62" fmla="*/ 112966 w 332"/>
                  <a:gd name="T63" fmla="*/ 2872 h 398"/>
                  <a:gd name="T64" fmla="*/ 112966 w 332"/>
                  <a:gd name="T65" fmla="*/ 2154 h 398"/>
                  <a:gd name="T66" fmla="*/ 112966 w 332"/>
                  <a:gd name="T67" fmla="*/ 2154 h 398"/>
                  <a:gd name="T68" fmla="*/ 112608 w 332"/>
                  <a:gd name="T69" fmla="*/ 1795 h 398"/>
                  <a:gd name="T70" fmla="*/ 112608 w 332"/>
                  <a:gd name="T71" fmla="*/ 1795 h 398"/>
                  <a:gd name="T72" fmla="*/ 111891 w 332"/>
                  <a:gd name="T73" fmla="*/ 1436 h 398"/>
                  <a:gd name="T74" fmla="*/ 111891 w 332"/>
                  <a:gd name="T75" fmla="*/ 1436 h 398"/>
                  <a:gd name="T76" fmla="*/ 111532 w 332"/>
                  <a:gd name="T77" fmla="*/ 718 h 398"/>
                  <a:gd name="T78" fmla="*/ 111532 w 332"/>
                  <a:gd name="T79" fmla="*/ 718 h 398"/>
                  <a:gd name="T80" fmla="*/ 111173 w 332"/>
                  <a:gd name="T81" fmla="*/ 359 h 398"/>
                  <a:gd name="T82" fmla="*/ 111173 w 332"/>
                  <a:gd name="T83" fmla="*/ 359 h 398"/>
                  <a:gd name="T84" fmla="*/ 110815 w 332"/>
                  <a:gd name="T85" fmla="*/ 359 h 398"/>
                  <a:gd name="T86" fmla="*/ 110815 w 332"/>
                  <a:gd name="T87" fmla="*/ 359 h 398"/>
                  <a:gd name="T88" fmla="*/ 110456 w 332"/>
                  <a:gd name="T89" fmla="*/ 0 h 398"/>
                  <a:gd name="T90" fmla="*/ 0 w 332"/>
                  <a:gd name="T91" fmla="*/ 134618 h 3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32" h="398">
                    <a:moveTo>
                      <a:pt x="0" y="375"/>
                    </a:moveTo>
                    <a:lnTo>
                      <a:pt x="0" y="375"/>
                    </a:lnTo>
                    <a:cubicBezTo>
                      <a:pt x="2" y="376"/>
                      <a:pt x="3" y="377"/>
                      <a:pt x="5" y="378"/>
                    </a:cubicBezTo>
                    <a:cubicBezTo>
                      <a:pt x="7" y="379"/>
                      <a:pt x="8" y="379"/>
                      <a:pt x="10" y="379"/>
                    </a:cubicBezTo>
                    <a:cubicBezTo>
                      <a:pt x="10" y="379"/>
                      <a:pt x="10" y="380"/>
                      <a:pt x="11" y="379"/>
                    </a:cubicBezTo>
                    <a:cubicBezTo>
                      <a:pt x="11" y="379"/>
                      <a:pt x="11" y="379"/>
                      <a:pt x="11" y="380"/>
                    </a:cubicBezTo>
                    <a:cubicBezTo>
                      <a:pt x="11" y="380"/>
                      <a:pt x="11" y="380"/>
                      <a:pt x="12" y="380"/>
                    </a:cubicBezTo>
                    <a:cubicBezTo>
                      <a:pt x="17" y="381"/>
                      <a:pt x="148" y="397"/>
                      <a:pt x="239" y="309"/>
                    </a:cubicBezTo>
                    <a:cubicBezTo>
                      <a:pt x="304" y="246"/>
                      <a:pt x="331" y="148"/>
                      <a:pt x="318" y="16"/>
                    </a:cubicBezTo>
                    <a:cubicBezTo>
                      <a:pt x="318" y="15"/>
                      <a:pt x="318" y="14"/>
                      <a:pt x="318" y="14"/>
                    </a:cubicBezTo>
                    <a:cubicBezTo>
                      <a:pt x="318" y="14"/>
                      <a:pt x="318" y="13"/>
                      <a:pt x="318" y="12"/>
                    </a:cubicBezTo>
                    <a:cubicBezTo>
                      <a:pt x="317" y="12"/>
                      <a:pt x="317" y="11"/>
                      <a:pt x="317" y="11"/>
                    </a:cubicBezTo>
                    <a:cubicBezTo>
                      <a:pt x="317" y="10"/>
                      <a:pt x="317" y="10"/>
                      <a:pt x="316" y="10"/>
                    </a:cubicBezTo>
                    <a:cubicBezTo>
                      <a:pt x="316" y="9"/>
                      <a:pt x="316" y="8"/>
                      <a:pt x="316" y="8"/>
                    </a:cubicBezTo>
                    <a:cubicBezTo>
                      <a:pt x="316" y="8"/>
                      <a:pt x="316" y="8"/>
                      <a:pt x="315" y="8"/>
                    </a:cubicBezTo>
                    <a:cubicBezTo>
                      <a:pt x="315" y="7"/>
                      <a:pt x="315" y="7"/>
                      <a:pt x="315" y="6"/>
                    </a:cubicBezTo>
                    <a:cubicBezTo>
                      <a:pt x="314" y="6"/>
                      <a:pt x="314" y="5"/>
                      <a:pt x="314" y="5"/>
                    </a:cubicBezTo>
                    <a:cubicBezTo>
                      <a:pt x="314" y="5"/>
                      <a:pt x="313" y="4"/>
                      <a:pt x="312" y="4"/>
                    </a:cubicBezTo>
                    <a:cubicBezTo>
                      <a:pt x="312" y="3"/>
                      <a:pt x="312" y="3"/>
                      <a:pt x="311" y="2"/>
                    </a:cubicBezTo>
                    <a:cubicBezTo>
                      <a:pt x="311" y="2"/>
                      <a:pt x="311" y="2"/>
                      <a:pt x="310" y="1"/>
                    </a:cubicBezTo>
                    <a:cubicBezTo>
                      <a:pt x="310" y="1"/>
                      <a:pt x="310" y="1"/>
                      <a:pt x="309" y="1"/>
                    </a:cubicBezTo>
                    <a:cubicBezTo>
                      <a:pt x="308" y="0"/>
                      <a:pt x="308" y="0"/>
                      <a:pt x="308" y="0"/>
                    </a:cubicBezTo>
                    <a:lnTo>
                      <a:pt x="0" y="37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07" name="Freeform 172">
                <a:extLst>
                  <a:ext uri="{FF2B5EF4-FFF2-40B4-BE49-F238E27FC236}">
                    <a16:creationId xmlns="" xmlns:a16="http://schemas.microsoft.com/office/drawing/2014/main" id="{47988E6F-55C0-D44A-883B-D26FBFCC9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288" y="5986463"/>
                <a:ext cx="128587" cy="136525"/>
              </a:xfrm>
              <a:custGeom>
                <a:avLst/>
                <a:gdLst>
                  <a:gd name="T0" fmla="*/ 128227 w 357"/>
                  <a:gd name="T1" fmla="*/ 1437 h 380"/>
                  <a:gd name="T2" fmla="*/ 128227 w 357"/>
                  <a:gd name="T3" fmla="*/ 1437 h 380"/>
                  <a:gd name="T4" fmla="*/ 127506 w 357"/>
                  <a:gd name="T5" fmla="*/ 1078 h 380"/>
                  <a:gd name="T6" fmla="*/ 127506 w 357"/>
                  <a:gd name="T7" fmla="*/ 1078 h 380"/>
                  <a:gd name="T8" fmla="*/ 127146 w 357"/>
                  <a:gd name="T9" fmla="*/ 719 h 380"/>
                  <a:gd name="T10" fmla="*/ 127146 w 357"/>
                  <a:gd name="T11" fmla="*/ 719 h 380"/>
                  <a:gd name="T12" fmla="*/ 126426 w 357"/>
                  <a:gd name="T13" fmla="*/ 359 h 380"/>
                  <a:gd name="T14" fmla="*/ 126426 w 357"/>
                  <a:gd name="T15" fmla="*/ 359 h 380"/>
                  <a:gd name="T16" fmla="*/ 126066 w 357"/>
                  <a:gd name="T17" fmla="*/ 359 h 380"/>
                  <a:gd name="T18" fmla="*/ 126066 w 357"/>
                  <a:gd name="T19" fmla="*/ 359 h 380"/>
                  <a:gd name="T20" fmla="*/ 126066 w 357"/>
                  <a:gd name="T21" fmla="*/ 359 h 380"/>
                  <a:gd name="T22" fmla="*/ 126066 w 357"/>
                  <a:gd name="T23" fmla="*/ 359 h 380"/>
                  <a:gd name="T24" fmla="*/ 125345 w 357"/>
                  <a:gd name="T25" fmla="*/ 359 h 380"/>
                  <a:gd name="T26" fmla="*/ 125345 w 357"/>
                  <a:gd name="T27" fmla="*/ 359 h 380"/>
                  <a:gd name="T28" fmla="*/ 124625 w 357"/>
                  <a:gd name="T29" fmla="*/ 359 h 380"/>
                  <a:gd name="T30" fmla="*/ 124625 w 357"/>
                  <a:gd name="T31" fmla="*/ 359 h 380"/>
                  <a:gd name="T32" fmla="*/ 124265 w 357"/>
                  <a:gd name="T33" fmla="*/ 359 h 380"/>
                  <a:gd name="T34" fmla="*/ 124265 w 357"/>
                  <a:gd name="T35" fmla="*/ 359 h 380"/>
                  <a:gd name="T36" fmla="*/ 123544 w 357"/>
                  <a:gd name="T37" fmla="*/ 359 h 380"/>
                  <a:gd name="T38" fmla="*/ 123544 w 357"/>
                  <a:gd name="T39" fmla="*/ 359 h 380"/>
                  <a:gd name="T40" fmla="*/ 123184 w 357"/>
                  <a:gd name="T41" fmla="*/ 359 h 380"/>
                  <a:gd name="T42" fmla="*/ 123184 w 357"/>
                  <a:gd name="T43" fmla="*/ 359 h 380"/>
                  <a:gd name="T44" fmla="*/ 24853 w 357"/>
                  <a:gd name="T45" fmla="*/ 47784 h 380"/>
                  <a:gd name="T46" fmla="*/ 24853 w 357"/>
                  <a:gd name="T47" fmla="*/ 47784 h 380"/>
                  <a:gd name="T48" fmla="*/ 14768 w 357"/>
                  <a:gd name="T49" fmla="*/ 132573 h 380"/>
                  <a:gd name="T50" fmla="*/ 14768 w 357"/>
                  <a:gd name="T51" fmla="*/ 132573 h 380"/>
                  <a:gd name="T52" fmla="*/ 15128 w 357"/>
                  <a:gd name="T53" fmla="*/ 132932 h 380"/>
                  <a:gd name="T54" fmla="*/ 15128 w 357"/>
                  <a:gd name="T55" fmla="*/ 132932 h 380"/>
                  <a:gd name="T56" fmla="*/ 15128 w 357"/>
                  <a:gd name="T57" fmla="*/ 132932 h 380"/>
                  <a:gd name="T58" fmla="*/ 15128 w 357"/>
                  <a:gd name="T59" fmla="*/ 132932 h 380"/>
                  <a:gd name="T60" fmla="*/ 15128 w 357"/>
                  <a:gd name="T61" fmla="*/ 132932 h 380"/>
                  <a:gd name="T62" fmla="*/ 15128 w 357"/>
                  <a:gd name="T63" fmla="*/ 132932 h 380"/>
                  <a:gd name="T64" fmla="*/ 16208 w 357"/>
                  <a:gd name="T65" fmla="*/ 134729 h 380"/>
                  <a:gd name="T66" fmla="*/ 16208 w 357"/>
                  <a:gd name="T67" fmla="*/ 134729 h 380"/>
                  <a:gd name="T68" fmla="*/ 16208 w 357"/>
                  <a:gd name="T69" fmla="*/ 134729 h 380"/>
                  <a:gd name="T70" fmla="*/ 16208 w 357"/>
                  <a:gd name="T71" fmla="*/ 134729 h 380"/>
                  <a:gd name="T72" fmla="*/ 17289 w 357"/>
                  <a:gd name="T73" fmla="*/ 136166 h 380"/>
                  <a:gd name="T74" fmla="*/ 128227 w 357"/>
                  <a:gd name="T75" fmla="*/ 1437 h 3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7" h="380">
                    <a:moveTo>
                      <a:pt x="356" y="4"/>
                    </a:moveTo>
                    <a:lnTo>
                      <a:pt x="356" y="4"/>
                    </a:lnTo>
                    <a:cubicBezTo>
                      <a:pt x="355" y="4"/>
                      <a:pt x="355" y="3"/>
                      <a:pt x="354" y="3"/>
                    </a:cubicBezTo>
                    <a:cubicBezTo>
                      <a:pt x="354" y="2"/>
                      <a:pt x="353" y="2"/>
                      <a:pt x="353" y="2"/>
                    </a:cubicBezTo>
                    <a:cubicBezTo>
                      <a:pt x="352" y="2"/>
                      <a:pt x="352" y="2"/>
                      <a:pt x="351" y="1"/>
                    </a:cubicBezTo>
                    <a:cubicBezTo>
                      <a:pt x="351" y="1"/>
                      <a:pt x="351" y="1"/>
                      <a:pt x="350" y="1"/>
                    </a:cubicBezTo>
                    <a:cubicBezTo>
                      <a:pt x="349" y="1"/>
                      <a:pt x="349" y="1"/>
                      <a:pt x="348" y="1"/>
                    </a:cubicBezTo>
                    <a:cubicBezTo>
                      <a:pt x="348" y="1"/>
                      <a:pt x="347" y="1"/>
                      <a:pt x="346" y="1"/>
                    </a:cubicBezTo>
                    <a:cubicBezTo>
                      <a:pt x="346" y="1"/>
                      <a:pt x="345" y="0"/>
                      <a:pt x="345" y="1"/>
                    </a:cubicBezTo>
                    <a:cubicBezTo>
                      <a:pt x="344" y="1"/>
                      <a:pt x="343" y="0"/>
                      <a:pt x="343" y="1"/>
                    </a:cubicBezTo>
                    <a:cubicBezTo>
                      <a:pt x="342" y="1"/>
                      <a:pt x="342" y="1"/>
                      <a:pt x="342" y="1"/>
                    </a:cubicBezTo>
                    <a:cubicBezTo>
                      <a:pt x="211" y="12"/>
                      <a:pt x="119" y="57"/>
                      <a:pt x="69" y="133"/>
                    </a:cubicBezTo>
                    <a:cubicBezTo>
                      <a:pt x="0" y="239"/>
                      <a:pt x="40" y="363"/>
                      <a:pt x="41" y="369"/>
                    </a:cubicBezTo>
                    <a:cubicBezTo>
                      <a:pt x="42" y="369"/>
                      <a:pt x="42" y="370"/>
                      <a:pt x="42" y="370"/>
                    </a:cubicBezTo>
                    <a:cubicBezTo>
                      <a:pt x="43" y="372"/>
                      <a:pt x="43" y="373"/>
                      <a:pt x="45" y="375"/>
                    </a:cubicBezTo>
                    <a:cubicBezTo>
                      <a:pt x="46" y="376"/>
                      <a:pt x="47" y="378"/>
                      <a:pt x="48" y="379"/>
                    </a:cubicBezTo>
                    <a:lnTo>
                      <a:pt x="356" y="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08" name="Freeform 173">
                <a:extLst>
                  <a:ext uri="{FF2B5EF4-FFF2-40B4-BE49-F238E27FC236}">
                    <a16:creationId xmlns="" xmlns:a16="http://schemas.microsoft.com/office/drawing/2014/main" id="{4681730B-12A3-5D40-AC7D-7B0BE00AB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5986463"/>
                <a:ext cx="98425" cy="157162"/>
              </a:xfrm>
              <a:custGeom>
                <a:avLst/>
                <a:gdLst>
                  <a:gd name="T0" fmla="*/ 0 w 272"/>
                  <a:gd name="T1" fmla="*/ 156086 h 438"/>
                  <a:gd name="T2" fmla="*/ 0 w 272"/>
                  <a:gd name="T3" fmla="*/ 156086 h 438"/>
                  <a:gd name="T4" fmla="*/ 1809 w 272"/>
                  <a:gd name="T5" fmla="*/ 156803 h 438"/>
                  <a:gd name="T6" fmla="*/ 1809 w 272"/>
                  <a:gd name="T7" fmla="*/ 156803 h 438"/>
                  <a:gd name="T8" fmla="*/ 1809 w 272"/>
                  <a:gd name="T9" fmla="*/ 156803 h 438"/>
                  <a:gd name="T10" fmla="*/ 1809 w 272"/>
                  <a:gd name="T11" fmla="*/ 156803 h 438"/>
                  <a:gd name="T12" fmla="*/ 3619 w 272"/>
                  <a:gd name="T13" fmla="*/ 156803 h 438"/>
                  <a:gd name="T14" fmla="*/ 3619 w 272"/>
                  <a:gd name="T15" fmla="*/ 156803 h 438"/>
                  <a:gd name="T16" fmla="*/ 3619 w 272"/>
                  <a:gd name="T17" fmla="*/ 156803 h 438"/>
                  <a:gd name="T18" fmla="*/ 3619 w 272"/>
                  <a:gd name="T19" fmla="*/ 156803 h 438"/>
                  <a:gd name="T20" fmla="*/ 3980 w 272"/>
                  <a:gd name="T21" fmla="*/ 156803 h 438"/>
                  <a:gd name="T22" fmla="*/ 3980 w 272"/>
                  <a:gd name="T23" fmla="*/ 156803 h 438"/>
                  <a:gd name="T24" fmla="*/ 4342 w 272"/>
                  <a:gd name="T25" fmla="*/ 156803 h 438"/>
                  <a:gd name="T26" fmla="*/ 4342 w 272"/>
                  <a:gd name="T27" fmla="*/ 156803 h 438"/>
                  <a:gd name="T28" fmla="*/ 78523 w 272"/>
                  <a:gd name="T29" fmla="*/ 113745 h 438"/>
                  <a:gd name="T30" fmla="*/ 78523 w 272"/>
                  <a:gd name="T31" fmla="*/ 113745 h 438"/>
                  <a:gd name="T32" fmla="*/ 82865 w 272"/>
                  <a:gd name="T33" fmla="*/ 5023 h 438"/>
                  <a:gd name="T34" fmla="*/ 82865 w 272"/>
                  <a:gd name="T35" fmla="*/ 5023 h 438"/>
                  <a:gd name="T36" fmla="*/ 82503 w 272"/>
                  <a:gd name="T37" fmla="*/ 4665 h 438"/>
                  <a:gd name="T38" fmla="*/ 82503 w 272"/>
                  <a:gd name="T39" fmla="*/ 4665 h 438"/>
                  <a:gd name="T40" fmla="*/ 82503 w 272"/>
                  <a:gd name="T41" fmla="*/ 4306 h 438"/>
                  <a:gd name="T42" fmla="*/ 82503 w 272"/>
                  <a:gd name="T43" fmla="*/ 4306 h 438"/>
                  <a:gd name="T44" fmla="*/ 82141 w 272"/>
                  <a:gd name="T45" fmla="*/ 3588 h 438"/>
                  <a:gd name="T46" fmla="*/ 82141 w 272"/>
                  <a:gd name="T47" fmla="*/ 3588 h 438"/>
                  <a:gd name="T48" fmla="*/ 81780 w 272"/>
                  <a:gd name="T49" fmla="*/ 3229 h 438"/>
                  <a:gd name="T50" fmla="*/ 81780 w 272"/>
                  <a:gd name="T51" fmla="*/ 3229 h 438"/>
                  <a:gd name="T52" fmla="*/ 81780 w 272"/>
                  <a:gd name="T53" fmla="*/ 2512 h 438"/>
                  <a:gd name="T54" fmla="*/ 81780 w 272"/>
                  <a:gd name="T55" fmla="*/ 2512 h 438"/>
                  <a:gd name="T56" fmla="*/ 81418 w 272"/>
                  <a:gd name="T57" fmla="*/ 2153 h 438"/>
                  <a:gd name="T58" fmla="*/ 81418 w 272"/>
                  <a:gd name="T59" fmla="*/ 2153 h 438"/>
                  <a:gd name="T60" fmla="*/ 81056 w 272"/>
                  <a:gd name="T61" fmla="*/ 2153 h 438"/>
                  <a:gd name="T62" fmla="*/ 81056 w 272"/>
                  <a:gd name="T63" fmla="*/ 2153 h 438"/>
                  <a:gd name="T64" fmla="*/ 80694 w 272"/>
                  <a:gd name="T65" fmla="*/ 1794 h 438"/>
                  <a:gd name="T66" fmla="*/ 80694 w 272"/>
                  <a:gd name="T67" fmla="*/ 1794 h 438"/>
                  <a:gd name="T68" fmla="*/ 80332 w 272"/>
                  <a:gd name="T69" fmla="*/ 1435 h 438"/>
                  <a:gd name="T70" fmla="*/ 80332 w 272"/>
                  <a:gd name="T71" fmla="*/ 1435 h 438"/>
                  <a:gd name="T72" fmla="*/ 79608 w 272"/>
                  <a:gd name="T73" fmla="*/ 1076 h 438"/>
                  <a:gd name="T74" fmla="*/ 79608 w 272"/>
                  <a:gd name="T75" fmla="*/ 1076 h 438"/>
                  <a:gd name="T76" fmla="*/ 79247 w 272"/>
                  <a:gd name="T77" fmla="*/ 718 h 438"/>
                  <a:gd name="T78" fmla="*/ 79247 w 272"/>
                  <a:gd name="T79" fmla="*/ 718 h 438"/>
                  <a:gd name="T80" fmla="*/ 78885 w 272"/>
                  <a:gd name="T81" fmla="*/ 359 h 438"/>
                  <a:gd name="T82" fmla="*/ 78885 w 272"/>
                  <a:gd name="T83" fmla="*/ 359 h 438"/>
                  <a:gd name="T84" fmla="*/ 78161 w 272"/>
                  <a:gd name="T85" fmla="*/ 0 h 438"/>
                  <a:gd name="T86" fmla="*/ 78161 w 272"/>
                  <a:gd name="T87" fmla="*/ 0 h 438"/>
                  <a:gd name="T88" fmla="*/ 77799 w 272"/>
                  <a:gd name="T89" fmla="*/ 0 h 438"/>
                  <a:gd name="T90" fmla="*/ 0 w 272"/>
                  <a:gd name="T91" fmla="*/ 156086 h 4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72" h="438">
                    <a:moveTo>
                      <a:pt x="0" y="435"/>
                    </a:moveTo>
                    <a:lnTo>
                      <a:pt x="0" y="435"/>
                    </a:lnTo>
                    <a:cubicBezTo>
                      <a:pt x="1" y="435"/>
                      <a:pt x="3" y="436"/>
                      <a:pt x="5" y="437"/>
                    </a:cubicBezTo>
                    <a:cubicBezTo>
                      <a:pt x="7" y="437"/>
                      <a:pt x="9" y="437"/>
                      <a:pt x="10" y="437"/>
                    </a:cubicBezTo>
                    <a:cubicBezTo>
                      <a:pt x="11" y="437"/>
                      <a:pt x="11" y="437"/>
                      <a:pt x="11" y="437"/>
                    </a:cubicBezTo>
                    <a:cubicBezTo>
                      <a:pt x="12" y="437"/>
                      <a:pt x="12" y="437"/>
                      <a:pt x="12" y="437"/>
                    </a:cubicBezTo>
                    <a:cubicBezTo>
                      <a:pt x="17" y="437"/>
                      <a:pt x="148" y="423"/>
                      <a:pt x="217" y="317"/>
                    </a:cubicBezTo>
                    <a:cubicBezTo>
                      <a:pt x="267" y="241"/>
                      <a:pt x="271" y="139"/>
                      <a:pt x="229" y="14"/>
                    </a:cubicBezTo>
                    <a:cubicBezTo>
                      <a:pt x="229" y="14"/>
                      <a:pt x="229" y="13"/>
                      <a:pt x="228" y="13"/>
                    </a:cubicBezTo>
                    <a:lnTo>
                      <a:pt x="228" y="12"/>
                    </a:lnTo>
                    <a:cubicBezTo>
                      <a:pt x="228" y="11"/>
                      <a:pt x="227" y="10"/>
                      <a:pt x="227" y="10"/>
                    </a:cubicBezTo>
                    <a:cubicBezTo>
                      <a:pt x="227" y="10"/>
                      <a:pt x="227" y="9"/>
                      <a:pt x="226" y="9"/>
                    </a:cubicBezTo>
                    <a:cubicBezTo>
                      <a:pt x="226" y="8"/>
                      <a:pt x="226" y="7"/>
                      <a:pt x="226" y="7"/>
                    </a:cubicBezTo>
                    <a:cubicBezTo>
                      <a:pt x="225" y="7"/>
                      <a:pt x="225" y="7"/>
                      <a:pt x="225" y="6"/>
                    </a:cubicBezTo>
                    <a:cubicBezTo>
                      <a:pt x="224" y="6"/>
                      <a:pt x="224" y="6"/>
                      <a:pt x="224" y="6"/>
                    </a:cubicBezTo>
                    <a:lnTo>
                      <a:pt x="223" y="5"/>
                    </a:lnTo>
                    <a:cubicBezTo>
                      <a:pt x="222" y="5"/>
                      <a:pt x="222" y="4"/>
                      <a:pt x="222" y="4"/>
                    </a:cubicBezTo>
                    <a:cubicBezTo>
                      <a:pt x="221" y="3"/>
                      <a:pt x="221" y="3"/>
                      <a:pt x="220" y="3"/>
                    </a:cubicBezTo>
                    <a:cubicBezTo>
                      <a:pt x="220" y="2"/>
                      <a:pt x="219" y="2"/>
                      <a:pt x="219" y="2"/>
                    </a:cubicBezTo>
                    <a:cubicBezTo>
                      <a:pt x="218" y="2"/>
                      <a:pt x="218" y="1"/>
                      <a:pt x="218" y="1"/>
                    </a:cubicBezTo>
                    <a:cubicBezTo>
                      <a:pt x="217" y="1"/>
                      <a:pt x="217" y="0"/>
                      <a:pt x="216" y="0"/>
                    </a:cubicBezTo>
                    <a:lnTo>
                      <a:pt x="215" y="0"/>
                    </a:lnTo>
                    <a:lnTo>
                      <a:pt x="0" y="43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09" name="Freeform 174">
                <a:extLst>
                  <a:ext uri="{FF2B5EF4-FFF2-40B4-BE49-F238E27FC236}">
                    <a16:creationId xmlns="" xmlns:a16="http://schemas.microsoft.com/office/drawing/2014/main" id="{75D78FED-925D-B64C-B1A2-6FAF44B35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5986463"/>
                <a:ext cx="106363" cy="157162"/>
              </a:xfrm>
              <a:custGeom>
                <a:avLst/>
                <a:gdLst>
                  <a:gd name="T0" fmla="*/ 106002 w 295"/>
                  <a:gd name="T1" fmla="*/ 360 h 437"/>
                  <a:gd name="T2" fmla="*/ 106002 w 295"/>
                  <a:gd name="T3" fmla="*/ 360 h 437"/>
                  <a:gd name="T4" fmla="*/ 105281 w 295"/>
                  <a:gd name="T5" fmla="*/ 0 h 437"/>
                  <a:gd name="T6" fmla="*/ 105281 w 295"/>
                  <a:gd name="T7" fmla="*/ 0 h 437"/>
                  <a:gd name="T8" fmla="*/ 104560 w 295"/>
                  <a:gd name="T9" fmla="*/ 0 h 437"/>
                  <a:gd name="T10" fmla="*/ 104560 w 295"/>
                  <a:gd name="T11" fmla="*/ 0 h 437"/>
                  <a:gd name="T12" fmla="*/ 103839 w 295"/>
                  <a:gd name="T13" fmla="*/ 0 h 437"/>
                  <a:gd name="T14" fmla="*/ 103839 w 295"/>
                  <a:gd name="T15" fmla="*/ 0 h 437"/>
                  <a:gd name="T16" fmla="*/ 103839 w 295"/>
                  <a:gd name="T17" fmla="*/ 0 h 437"/>
                  <a:gd name="T18" fmla="*/ 103839 w 295"/>
                  <a:gd name="T19" fmla="*/ 0 h 437"/>
                  <a:gd name="T20" fmla="*/ 103479 w 295"/>
                  <a:gd name="T21" fmla="*/ 0 h 437"/>
                  <a:gd name="T22" fmla="*/ 103479 w 295"/>
                  <a:gd name="T23" fmla="*/ 0 h 437"/>
                  <a:gd name="T24" fmla="*/ 103118 w 295"/>
                  <a:gd name="T25" fmla="*/ 0 h 437"/>
                  <a:gd name="T26" fmla="*/ 103118 w 295"/>
                  <a:gd name="T27" fmla="*/ 0 h 437"/>
                  <a:gd name="T28" fmla="*/ 102397 w 295"/>
                  <a:gd name="T29" fmla="*/ 0 h 437"/>
                  <a:gd name="T30" fmla="*/ 102397 w 295"/>
                  <a:gd name="T31" fmla="*/ 0 h 437"/>
                  <a:gd name="T32" fmla="*/ 101676 w 295"/>
                  <a:gd name="T33" fmla="*/ 0 h 437"/>
                  <a:gd name="T34" fmla="*/ 101676 w 295"/>
                  <a:gd name="T35" fmla="*/ 0 h 437"/>
                  <a:gd name="T36" fmla="*/ 100955 w 295"/>
                  <a:gd name="T37" fmla="*/ 0 h 437"/>
                  <a:gd name="T38" fmla="*/ 100955 w 295"/>
                  <a:gd name="T39" fmla="*/ 0 h 437"/>
                  <a:gd name="T40" fmla="*/ 100955 w 295"/>
                  <a:gd name="T41" fmla="*/ 360 h 437"/>
                  <a:gd name="T42" fmla="*/ 100955 w 295"/>
                  <a:gd name="T43" fmla="*/ 360 h 437"/>
                  <a:gd name="T44" fmla="*/ 15864 w 295"/>
                  <a:gd name="T45" fmla="*/ 68691 h 437"/>
                  <a:gd name="T46" fmla="*/ 15864 w 295"/>
                  <a:gd name="T47" fmla="*/ 68691 h 437"/>
                  <a:gd name="T48" fmla="*/ 25239 w 295"/>
                  <a:gd name="T49" fmla="*/ 153566 h 437"/>
                  <a:gd name="T50" fmla="*/ 25239 w 295"/>
                  <a:gd name="T51" fmla="*/ 153566 h 437"/>
                  <a:gd name="T52" fmla="*/ 25239 w 295"/>
                  <a:gd name="T53" fmla="*/ 153925 h 437"/>
                  <a:gd name="T54" fmla="*/ 25239 w 295"/>
                  <a:gd name="T55" fmla="*/ 153925 h 437"/>
                  <a:gd name="T56" fmla="*/ 25239 w 295"/>
                  <a:gd name="T57" fmla="*/ 153925 h 437"/>
                  <a:gd name="T58" fmla="*/ 25239 w 295"/>
                  <a:gd name="T59" fmla="*/ 153925 h 437"/>
                  <a:gd name="T60" fmla="*/ 25599 w 295"/>
                  <a:gd name="T61" fmla="*/ 154285 h 437"/>
                  <a:gd name="T62" fmla="*/ 25599 w 295"/>
                  <a:gd name="T63" fmla="*/ 154285 h 437"/>
                  <a:gd name="T64" fmla="*/ 26681 w 295"/>
                  <a:gd name="T65" fmla="*/ 155723 h 437"/>
                  <a:gd name="T66" fmla="*/ 26681 w 295"/>
                  <a:gd name="T67" fmla="*/ 155723 h 437"/>
                  <a:gd name="T68" fmla="*/ 26681 w 295"/>
                  <a:gd name="T69" fmla="*/ 155723 h 437"/>
                  <a:gd name="T70" fmla="*/ 26681 w 295"/>
                  <a:gd name="T71" fmla="*/ 155723 h 437"/>
                  <a:gd name="T72" fmla="*/ 28484 w 295"/>
                  <a:gd name="T73" fmla="*/ 156802 h 437"/>
                  <a:gd name="T74" fmla="*/ 106002 w 295"/>
                  <a:gd name="T75" fmla="*/ 360 h 4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95" h="437">
                    <a:moveTo>
                      <a:pt x="294" y="1"/>
                    </a:moveTo>
                    <a:lnTo>
                      <a:pt x="294" y="1"/>
                    </a:lnTo>
                    <a:cubicBezTo>
                      <a:pt x="293" y="0"/>
                      <a:pt x="293" y="0"/>
                      <a:pt x="292" y="0"/>
                    </a:cubicBezTo>
                    <a:cubicBezTo>
                      <a:pt x="292" y="0"/>
                      <a:pt x="291" y="0"/>
                      <a:pt x="290" y="0"/>
                    </a:cubicBezTo>
                    <a:cubicBezTo>
                      <a:pt x="290" y="0"/>
                      <a:pt x="289" y="0"/>
                      <a:pt x="288" y="0"/>
                    </a:cubicBezTo>
                    <a:lnTo>
                      <a:pt x="287" y="0"/>
                    </a:lnTo>
                    <a:lnTo>
                      <a:pt x="286" y="0"/>
                    </a:lnTo>
                    <a:cubicBezTo>
                      <a:pt x="285" y="0"/>
                      <a:pt x="285" y="0"/>
                      <a:pt x="284" y="0"/>
                    </a:cubicBezTo>
                    <a:cubicBezTo>
                      <a:pt x="283" y="0"/>
                      <a:pt x="283" y="0"/>
                      <a:pt x="282" y="0"/>
                    </a:cubicBezTo>
                    <a:cubicBezTo>
                      <a:pt x="282" y="0"/>
                      <a:pt x="281" y="0"/>
                      <a:pt x="280" y="0"/>
                    </a:cubicBezTo>
                    <a:cubicBezTo>
                      <a:pt x="280" y="1"/>
                      <a:pt x="280" y="1"/>
                      <a:pt x="280" y="1"/>
                    </a:cubicBezTo>
                    <a:cubicBezTo>
                      <a:pt x="154" y="42"/>
                      <a:pt x="75" y="107"/>
                      <a:pt x="44" y="191"/>
                    </a:cubicBezTo>
                    <a:cubicBezTo>
                      <a:pt x="0" y="310"/>
                      <a:pt x="66" y="423"/>
                      <a:pt x="70" y="427"/>
                    </a:cubicBezTo>
                    <a:cubicBezTo>
                      <a:pt x="70" y="428"/>
                      <a:pt x="70" y="428"/>
                      <a:pt x="70" y="428"/>
                    </a:cubicBezTo>
                    <a:cubicBezTo>
                      <a:pt x="71" y="428"/>
                      <a:pt x="71" y="428"/>
                      <a:pt x="71" y="429"/>
                    </a:cubicBezTo>
                    <a:cubicBezTo>
                      <a:pt x="71" y="430"/>
                      <a:pt x="72" y="431"/>
                      <a:pt x="74" y="433"/>
                    </a:cubicBezTo>
                    <a:cubicBezTo>
                      <a:pt x="76" y="434"/>
                      <a:pt x="77" y="435"/>
                      <a:pt x="79" y="436"/>
                    </a:cubicBezTo>
                    <a:lnTo>
                      <a:pt x="294" y="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10" name="Freeform 175">
                <a:extLst>
                  <a:ext uri="{FF2B5EF4-FFF2-40B4-BE49-F238E27FC236}">
                    <a16:creationId xmlns="" xmlns:a16="http://schemas.microsoft.com/office/drawing/2014/main" id="{679A74E5-8E26-8D44-8D3D-86EDEC052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3788" y="6221413"/>
                <a:ext cx="139700" cy="125412"/>
              </a:xfrm>
              <a:custGeom>
                <a:avLst/>
                <a:gdLst>
                  <a:gd name="T0" fmla="*/ 12305 w 386"/>
                  <a:gd name="T1" fmla="*/ 0 h 350"/>
                  <a:gd name="T2" fmla="*/ 12305 w 386"/>
                  <a:gd name="T3" fmla="*/ 0 h 350"/>
                  <a:gd name="T4" fmla="*/ 11219 w 386"/>
                  <a:gd name="T5" fmla="*/ 1433 h 350"/>
                  <a:gd name="T6" fmla="*/ 11219 w 386"/>
                  <a:gd name="T7" fmla="*/ 1433 h 350"/>
                  <a:gd name="T8" fmla="*/ 11219 w 386"/>
                  <a:gd name="T9" fmla="*/ 1433 h 350"/>
                  <a:gd name="T10" fmla="*/ 11219 w 386"/>
                  <a:gd name="T11" fmla="*/ 1433 h 350"/>
                  <a:gd name="T12" fmla="*/ 10134 w 386"/>
                  <a:gd name="T13" fmla="*/ 3225 h 350"/>
                  <a:gd name="T14" fmla="*/ 10134 w 386"/>
                  <a:gd name="T15" fmla="*/ 3225 h 350"/>
                  <a:gd name="T16" fmla="*/ 10134 w 386"/>
                  <a:gd name="T17" fmla="*/ 3225 h 350"/>
                  <a:gd name="T18" fmla="*/ 10134 w 386"/>
                  <a:gd name="T19" fmla="*/ 3225 h 350"/>
                  <a:gd name="T20" fmla="*/ 10134 w 386"/>
                  <a:gd name="T21" fmla="*/ 3583 h 350"/>
                  <a:gd name="T22" fmla="*/ 10134 w 386"/>
                  <a:gd name="T23" fmla="*/ 3583 h 350"/>
                  <a:gd name="T24" fmla="*/ 10134 w 386"/>
                  <a:gd name="T25" fmla="*/ 3942 h 350"/>
                  <a:gd name="T26" fmla="*/ 10134 w 386"/>
                  <a:gd name="T27" fmla="*/ 3942 h 350"/>
                  <a:gd name="T28" fmla="*/ 29315 w 386"/>
                  <a:gd name="T29" fmla="*/ 87072 h 350"/>
                  <a:gd name="T30" fmla="*/ 29315 w 386"/>
                  <a:gd name="T31" fmla="*/ 87072 h 350"/>
                  <a:gd name="T32" fmla="*/ 132824 w 386"/>
                  <a:gd name="T33" fmla="*/ 124337 h 350"/>
                  <a:gd name="T34" fmla="*/ 132824 w 386"/>
                  <a:gd name="T35" fmla="*/ 124337 h 350"/>
                  <a:gd name="T36" fmla="*/ 133185 w 386"/>
                  <a:gd name="T37" fmla="*/ 124337 h 350"/>
                  <a:gd name="T38" fmla="*/ 133185 w 386"/>
                  <a:gd name="T39" fmla="*/ 124337 h 350"/>
                  <a:gd name="T40" fmla="*/ 133909 w 386"/>
                  <a:gd name="T41" fmla="*/ 124337 h 350"/>
                  <a:gd name="T42" fmla="*/ 133909 w 386"/>
                  <a:gd name="T43" fmla="*/ 124337 h 350"/>
                  <a:gd name="T44" fmla="*/ 134633 w 386"/>
                  <a:gd name="T45" fmla="*/ 124337 h 350"/>
                  <a:gd name="T46" fmla="*/ 134633 w 386"/>
                  <a:gd name="T47" fmla="*/ 124337 h 350"/>
                  <a:gd name="T48" fmla="*/ 135357 w 386"/>
                  <a:gd name="T49" fmla="*/ 124337 h 350"/>
                  <a:gd name="T50" fmla="*/ 135357 w 386"/>
                  <a:gd name="T51" fmla="*/ 124337 h 350"/>
                  <a:gd name="T52" fmla="*/ 135719 w 386"/>
                  <a:gd name="T53" fmla="*/ 123979 h 350"/>
                  <a:gd name="T54" fmla="*/ 135719 w 386"/>
                  <a:gd name="T55" fmla="*/ 123979 h 350"/>
                  <a:gd name="T56" fmla="*/ 136081 w 386"/>
                  <a:gd name="T57" fmla="*/ 123979 h 350"/>
                  <a:gd name="T58" fmla="*/ 136081 w 386"/>
                  <a:gd name="T59" fmla="*/ 123979 h 350"/>
                  <a:gd name="T60" fmla="*/ 136443 w 386"/>
                  <a:gd name="T61" fmla="*/ 123979 h 350"/>
                  <a:gd name="T62" fmla="*/ 136443 w 386"/>
                  <a:gd name="T63" fmla="*/ 123979 h 350"/>
                  <a:gd name="T64" fmla="*/ 136805 w 386"/>
                  <a:gd name="T65" fmla="*/ 123262 h 350"/>
                  <a:gd name="T66" fmla="*/ 136805 w 386"/>
                  <a:gd name="T67" fmla="*/ 123262 h 350"/>
                  <a:gd name="T68" fmla="*/ 137167 w 386"/>
                  <a:gd name="T69" fmla="*/ 123262 h 350"/>
                  <a:gd name="T70" fmla="*/ 137167 w 386"/>
                  <a:gd name="T71" fmla="*/ 123262 h 350"/>
                  <a:gd name="T72" fmla="*/ 137890 w 386"/>
                  <a:gd name="T73" fmla="*/ 122904 h 350"/>
                  <a:gd name="T74" fmla="*/ 137890 w 386"/>
                  <a:gd name="T75" fmla="*/ 122904 h 350"/>
                  <a:gd name="T76" fmla="*/ 138252 w 386"/>
                  <a:gd name="T77" fmla="*/ 122545 h 350"/>
                  <a:gd name="T78" fmla="*/ 138252 w 386"/>
                  <a:gd name="T79" fmla="*/ 122545 h 350"/>
                  <a:gd name="T80" fmla="*/ 138614 w 386"/>
                  <a:gd name="T81" fmla="*/ 122187 h 350"/>
                  <a:gd name="T82" fmla="*/ 138614 w 386"/>
                  <a:gd name="T83" fmla="*/ 122187 h 350"/>
                  <a:gd name="T84" fmla="*/ 138976 w 386"/>
                  <a:gd name="T85" fmla="*/ 121470 h 350"/>
                  <a:gd name="T86" fmla="*/ 138976 w 386"/>
                  <a:gd name="T87" fmla="*/ 121470 h 350"/>
                  <a:gd name="T88" fmla="*/ 139338 w 386"/>
                  <a:gd name="T89" fmla="*/ 121112 h 350"/>
                  <a:gd name="T90" fmla="*/ 12305 w 386"/>
                  <a:gd name="T91" fmla="*/ 0 h 35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6" h="350">
                    <a:moveTo>
                      <a:pt x="34" y="0"/>
                    </a:moveTo>
                    <a:lnTo>
                      <a:pt x="34" y="0"/>
                    </a:lnTo>
                    <a:cubicBezTo>
                      <a:pt x="33" y="1"/>
                      <a:pt x="32" y="2"/>
                      <a:pt x="31" y="4"/>
                    </a:cubicBezTo>
                    <a:cubicBezTo>
                      <a:pt x="30" y="5"/>
                      <a:pt x="29" y="7"/>
                      <a:pt x="28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1"/>
                    </a:cubicBezTo>
                    <a:cubicBezTo>
                      <a:pt x="27" y="16"/>
                      <a:pt x="0" y="145"/>
                      <a:pt x="81" y="243"/>
                    </a:cubicBezTo>
                    <a:cubicBezTo>
                      <a:pt x="138" y="314"/>
                      <a:pt x="235" y="349"/>
                      <a:pt x="367" y="347"/>
                    </a:cubicBezTo>
                    <a:cubicBezTo>
                      <a:pt x="368" y="347"/>
                      <a:pt x="368" y="347"/>
                      <a:pt x="368" y="347"/>
                    </a:cubicBezTo>
                    <a:cubicBezTo>
                      <a:pt x="369" y="347"/>
                      <a:pt x="369" y="347"/>
                      <a:pt x="370" y="347"/>
                    </a:cubicBezTo>
                    <a:cubicBezTo>
                      <a:pt x="371" y="347"/>
                      <a:pt x="371" y="347"/>
                      <a:pt x="372" y="347"/>
                    </a:cubicBezTo>
                    <a:cubicBezTo>
                      <a:pt x="373" y="347"/>
                      <a:pt x="373" y="347"/>
                      <a:pt x="374" y="347"/>
                    </a:cubicBezTo>
                    <a:cubicBezTo>
                      <a:pt x="374" y="346"/>
                      <a:pt x="374" y="346"/>
                      <a:pt x="375" y="346"/>
                    </a:cubicBezTo>
                    <a:lnTo>
                      <a:pt x="376" y="346"/>
                    </a:lnTo>
                    <a:lnTo>
                      <a:pt x="377" y="346"/>
                    </a:lnTo>
                    <a:cubicBezTo>
                      <a:pt x="377" y="345"/>
                      <a:pt x="378" y="345"/>
                      <a:pt x="378" y="344"/>
                    </a:cubicBezTo>
                    <a:lnTo>
                      <a:pt x="379" y="344"/>
                    </a:lnTo>
                    <a:cubicBezTo>
                      <a:pt x="380" y="343"/>
                      <a:pt x="380" y="343"/>
                      <a:pt x="381" y="343"/>
                    </a:cubicBezTo>
                    <a:lnTo>
                      <a:pt x="382" y="342"/>
                    </a:lnTo>
                    <a:cubicBezTo>
                      <a:pt x="383" y="341"/>
                      <a:pt x="383" y="341"/>
                      <a:pt x="383" y="341"/>
                    </a:cubicBezTo>
                    <a:cubicBezTo>
                      <a:pt x="384" y="340"/>
                      <a:pt x="384" y="339"/>
                      <a:pt x="384" y="339"/>
                    </a:cubicBezTo>
                    <a:cubicBezTo>
                      <a:pt x="385" y="339"/>
                      <a:pt x="385" y="338"/>
                      <a:pt x="385" y="338"/>
                    </a:cubicBezTo>
                    <a:lnTo>
                      <a:pt x="3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11" name="Freeform 176">
                <a:extLst>
                  <a:ext uri="{FF2B5EF4-FFF2-40B4-BE49-F238E27FC236}">
                    <a16:creationId xmlns="" xmlns:a16="http://schemas.microsoft.com/office/drawing/2014/main" id="{A0E5313B-C0DC-4449-9075-B9DC0F341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6488" y="6207125"/>
                <a:ext cx="128587" cy="134938"/>
              </a:xfrm>
              <a:custGeom>
                <a:avLst/>
                <a:gdLst>
                  <a:gd name="T0" fmla="*/ 126781 w 356"/>
                  <a:gd name="T1" fmla="*/ 134580 h 377"/>
                  <a:gd name="T2" fmla="*/ 126781 w 356"/>
                  <a:gd name="T3" fmla="*/ 134580 h 377"/>
                  <a:gd name="T4" fmla="*/ 127142 w 356"/>
                  <a:gd name="T5" fmla="*/ 134222 h 377"/>
                  <a:gd name="T6" fmla="*/ 127142 w 356"/>
                  <a:gd name="T7" fmla="*/ 134222 h 377"/>
                  <a:gd name="T8" fmla="*/ 127503 w 356"/>
                  <a:gd name="T9" fmla="*/ 133864 h 377"/>
                  <a:gd name="T10" fmla="*/ 127503 w 356"/>
                  <a:gd name="T11" fmla="*/ 133864 h 377"/>
                  <a:gd name="T12" fmla="*/ 127865 w 356"/>
                  <a:gd name="T13" fmla="*/ 133148 h 377"/>
                  <a:gd name="T14" fmla="*/ 127865 w 356"/>
                  <a:gd name="T15" fmla="*/ 133148 h 377"/>
                  <a:gd name="T16" fmla="*/ 127865 w 356"/>
                  <a:gd name="T17" fmla="*/ 132790 h 377"/>
                  <a:gd name="T18" fmla="*/ 127865 w 356"/>
                  <a:gd name="T19" fmla="*/ 132790 h 377"/>
                  <a:gd name="T20" fmla="*/ 127865 w 356"/>
                  <a:gd name="T21" fmla="*/ 132433 h 377"/>
                  <a:gd name="T22" fmla="*/ 127865 w 356"/>
                  <a:gd name="T23" fmla="*/ 132433 h 377"/>
                  <a:gd name="T24" fmla="*/ 128226 w 356"/>
                  <a:gd name="T25" fmla="*/ 131717 h 377"/>
                  <a:gd name="T26" fmla="*/ 128226 w 356"/>
                  <a:gd name="T27" fmla="*/ 131717 h 377"/>
                  <a:gd name="T28" fmla="*/ 128226 w 356"/>
                  <a:gd name="T29" fmla="*/ 131359 h 377"/>
                  <a:gd name="T30" fmla="*/ 128226 w 356"/>
                  <a:gd name="T31" fmla="*/ 131359 h 377"/>
                  <a:gd name="T32" fmla="*/ 128226 w 356"/>
                  <a:gd name="T33" fmla="*/ 130643 h 377"/>
                  <a:gd name="T34" fmla="*/ 128226 w 356"/>
                  <a:gd name="T35" fmla="*/ 130643 h 377"/>
                  <a:gd name="T36" fmla="*/ 128226 w 356"/>
                  <a:gd name="T37" fmla="*/ 130285 h 377"/>
                  <a:gd name="T38" fmla="*/ 128226 w 356"/>
                  <a:gd name="T39" fmla="*/ 130285 h 377"/>
                  <a:gd name="T40" fmla="*/ 128226 w 356"/>
                  <a:gd name="T41" fmla="*/ 129569 h 377"/>
                  <a:gd name="T42" fmla="*/ 128226 w 356"/>
                  <a:gd name="T43" fmla="*/ 129569 h 377"/>
                  <a:gd name="T44" fmla="*/ 88494 w 356"/>
                  <a:gd name="T45" fmla="*/ 27918 h 377"/>
                  <a:gd name="T46" fmla="*/ 88494 w 356"/>
                  <a:gd name="T47" fmla="*/ 27918 h 377"/>
                  <a:gd name="T48" fmla="*/ 3973 w 356"/>
                  <a:gd name="T49" fmla="*/ 11096 h 377"/>
                  <a:gd name="T50" fmla="*/ 3973 w 356"/>
                  <a:gd name="T51" fmla="*/ 11096 h 377"/>
                  <a:gd name="T52" fmla="*/ 3612 w 356"/>
                  <a:gd name="T53" fmla="*/ 11454 h 377"/>
                  <a:gd name="T54" fmla="*/ 3612 w 356"/>
                  <a:gd name="T55" fmla="*/ 11454 h 377"/>
                  <a:gd name="T56" fmla="*/ 3251 w 356"/>
                  <a:gd name="T57" fmla="*/ 11454 h 377"/>
                  <a:gd name="T58" fmla="*/ 3251 w 356"/>
                  <a:gd name="T59" fmla="*/ 11454 h 377"/>
                  <a:gd name="T60" fmla="*/ 3251 w 356"/>
                  <a:gd name="T61" fmla="*/ 11454 h 377"/>
                  <a:gd name="T62" fmla="*/ 3251 w 356"/>
                  <a:gd name="T63" fmla="*/ 11454 h 377"/>
                  <a:gd name="T64" fmla="*/ 1806 w 356"/>
                  <a:gd name="T65" fmla="*/ 12169 h 377"/>
                  <a:gd name="T66" fmla="*/ 1806 w 356"/>
                  <a:gd name="T67" fmla="*/ 12169 h 377"/>
                  <a:gd name="T68" fmla="*/ 1445 w 356"/>
                  <a:gd name="T69" fmla="*/ 12169 h 377"/>
                  <a:gd name="T70" fmla="*/ 1445 w 356"/>
                  <a:gd name="T71" fmla="*/ 12169 h 377"/>
                  <a:gd name="T72" fmla="*/ 0 w 356"/>
                  <a:gd name="T73" fmla="*/ 13601 h 377"/>
                  <a:gd name="T74" fmla="*/ 126781 w 356"/>
                  <a:gd name="T75" fmla="*/ 134580 h 3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6" h="377">
                    <a:moveTo>
                      <a:pt x="351" y="376"/>
                    </a:moveTo>
                    <a:lnTo>
                      <a:pt x="351" y="376"/>
                    </a:lnTo>
                    <a:cubicBezTo>
                      <a:pt x="352" y="376"/>
                      <a:pt x="352" y="375"/>
                      <a:pt x="352" y="375"/>
                    </a:cubicBezTo>
                    <a:cubicBezTo>
                      <a:pt x="352" y="374"/>
                      <a:pt x="352" y="374"/>
                      <a:pt x="353" y="374"/>
                    </a:cubicBezTo>
                    <a:cubicBezTo>
                      <a:pt x="353" y="373"/>
                      <a:pt x="354" y="372"/>
                      <a:pt x="354" y="372"/>
                    </a:cubicBezTo>
                    <a:lnTo>
                      <a:pt x="354" y="371"/>
                    </a:lnTo>
                    <a:cubicBezTo>
                      <a:pt x="354" y="371"/>
                      <a:pt x="354" y="371"/>
                      <a:pt x="354" y="370"/>
                    </a:cubicBezTo>
                    <a:cubicBezTo>
                      <a:pt x="354" y="370"/>
                      <a:pt x="355" y="369"/>
                      <a:pt x="355" y="368"/>
                    </a:cubicBezTo>
                    <a:cubicBezTo>
                      <a:pt x="355" y="368"/>
                      <a:pt x="355" y="368"/>
                      <a:pt x="355" y="367"/>
                    </a:cubicBezTo>
                    <a:cubicBezTo>
                      <a:pt x="355" y="366"/>
                      <a:pt x="355" y="366"/>
                      <a:pt x="355" y="365"/>
                    </a:cubicBezTo>
                    <a:lnTo>
                      <a:pt x="355" y="364"/>
                    </a:lnTo>
                    <a:cubicBezTo>
                      <a:pt x="355" y="363"/>
                      <a:pt x="355" y="363"/>
                      <a:pt x="355" y="362"/>
                    </a:cubicBezTo>
                    <a:cubicBezTo>
                      <a:pt x="354" y="230"/>
                      <a:pt x="317" y="134"/>
                      <a:pt x="245" y="78"/>
                    </a:cubicBezTo>
                    <a:cubicBezTo>
                      <a:pt x="145" y="0"/>
                      <a:pt x="17" y="30"/>
                      <a:pt x="11" y="31"/>
                    </a:cubicBezTo>
                    <a:lnTo>
                      <a:pt x="10" y="32"/>
                    </a:lnTo>
                    <a:cubicBezTo>
                      <a:pt x="10" y="32"/>
                      <a:pt x="10" y="32"/>
                      <a:pt x="9" y="32"/>
                    </a:cubicBezTo>
                    <a:cubicBezTo>
                      <a:pt x="8" y="32"/>
                      <a:pt x="6" y="33"/>
                      <a:pt x="5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3" y="35"/>
                      <a:pt x="1" y="36"/>
                      <a:pt x="0" y="38"/>
                    </a:cubicBezTo>
                    <a:lnTo>
                      <a:pt x="351" y="37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12" name="Freeform 177">
                <a:extLst>
                  <a:ext uri="{FF2B5EF4-FFF2-40B4-BE49-F238E27FC236}">
                    <a16:creationId xmlns="" xmlns:a16="http://schemas.microsoft.com/office/drawing/2014/main" id="{6697DAD7-4505-3447-B8F0-7B0561B2F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1863" y="6265863"/>
                <a:ext cx="139700" cy="125412"/>
              </a:xfrm>
              <a:custGeom>
                <a:avLst/>
                <a:gdLst>
                  <a:gd name="T0" fmla="*/ 12305 w 386"/>
                  <a:gd name="T1" fmla="*/ 0 h 350"/>
                  <a:gd name="T2" fmla="*/ 12305 w 386"/>
                  <a:gd name="T3" fmla="*/ 0 h 350"/>
                  <a:gd name="T4" fmla="*/ 10858 w 386"/>
                  <a:gd name="T5" fmla="*/ 1433 h 350"/>
                  <a:gd name="T6" fmla="*/ 10858 w 386"/>
                  <a:gd name="T7" fmla="*/ 1433 h 350"/>
                  <a:gd name="T8" fmla="*/ 10858 w 386"/>
                  <a:gd name="T9" fmla="*/ 1433 h 350"/>
                  <a:gd name="T10" fmla="*/ 10858 w 386"/>
                  <a:gd name="T11" fmla="*/ 1433 h 350"/>
                  <a:gd name="T12" fmla="*/ 10134 w 386"/>
                  <a:gd name="T13" fmla="*/ 3225 h 350"/>
                  <a:gd name="T14" fmla="*/ 10134 w 386"/>
                  <a:gd name="T15" fmla="*/ 3225 h 350"/>
                  <a:gd name="T16" fmla="*/ 10134 w 386"/>
                  <a:gd name="T17" fmla="*/ 3225 h 350"/>
                  <a:gd name="T18" fmla="*/ 10134 w 386"/>
                  <a:gd name="T19" fmla="*/ 3225 h 350"/>
                  <a:gd name="T20" fmla="*/ 10134 w 386"/>
                  <a:gd name="T21" fmla="*/ 3583 h 350"/>
                  <a:gd name="T22" fmla="*/ 10134 w 386"/>
                  <a:gd name="T23" fmla="*/ 3583 h 350"/>
                  <a:gd name="T24" fmla="*/ 10134 w 386"/>
                  <a:gd name="T25" fmla="*/ 3942 h 350"/>
                  <a:gd name="T26" fmla="*/ 10134 w 386"/>
                  <a:gd name="T27" fmla="*/ 3942 h 350"/>
                  <a:gd name="T28" fmla="*/ 28953 w 386"/>
                  <a:gd name="T29" fmla="*/ 87072 h 350"/>
                  <a:gd name="T30" fmla="*/ 28953 w 386"/>
                  <a:gd name="T31" fmla="*/ 87072 h 350"/>
                  <a:gd name="T32" fmla="*/ 132824 w 386"/>
                  <a:gd name="T33" fmla="*/ 124337 h 350"/>
                  <a:gd name="T34" fmla="*/ 132824 w 386"/>
                  <a:gd name="T35" fmla="*/ 124337 h 350"/>
                  <a:gd name="T36" fmla="*/ 133185 w 386"/>
                  <a:gd name="T37" fmla="*/ 124337 h 350"/>
                  <a:gd name="T38" fmla="*/ 133185 w 386"/>
                  <a:gd name="T39" fmla="*/ 124337 h 350"/>
                  <a:gd name="T40" fmla="*/ 133909 w 386"/>
                  <a:gd name="T41" fmla="*/ 124337 h 350"/>
                  <a:gd name="T42" fmla="*/ 133909 w 386"/>
                  <a:gd name="T43" fmla="*/ 124337 h 350"/>
                  <a:gd name="T44" fmla="*/ 134271 w 386"/>
                  <a:gd name="T45" fmla="*/ 124337 h 350"/>
                  <a:gd name="T46" fmla="*/ 134271 w 386"/>
                  <a:gd name="T47" fmla="*/ 124337 h 350"/>
                  <a:gd name="T48" fmla="*/ 134995 w 386"/>
                  <a:gd name="T49" fmla="*/ 124337 h 350"/>
                  <a:gd name="T50" fmla="*/ 134995 w 386"/>
                  <a:gd name="T51" fmla="*/ 124337 h 350"/>
                  <a:gd name="T52" fmla="*/ 135357 w 386"/>
                  <a:gd name="T53" fmla="*/ 123979 h 350"/>
                  <a:gd name="T54" fmla="*/ 135357 w 386"/>
                  <a:gd name="T55" fmla="*/ 123979 h 350"/>
                  <a:gd name="T56" fmla="*/ 136081 w 386"/>
                  <a:gd name="T57" fmla="*/ 123979 h 350"/>
                  <a:gd name="T58" fmla="*/ 136081 w 386"/>
                  <a:gd name="T59" fmla="*/ 123979 h 350"/>
                  <a:gd name="T60" fmla="*/ 136081 w 386"/>
                  <a:gd name="T61" fmla="*/ 123979 h 350"/>
                  <a:gd name="T62" fmla="*/ 136081 w 386"/>
                  <a:gd name="T63" fmla="*/ 123979 h 350"/>
                  <a:gd name="T64" fmla="*/ 136805 w 386"/>
                  <a:gd name="T65" fmla="*/ 123620 h 350"/>
                  <a:gd name="T66" fmla="*/ 136805 w 386"/>
                  <a:gd name="T67" fmla="*/ 123620 h 350"/>
                  <a:gd name="T68" fmla="*/ 137167 w 386"/>
                  <a:gd name="T69" fmla="*/ 123262 h 350"/>
                  <a:gd name="T70" fmla="*/ 137167 w 386"/>
                  <a:gd name="T71" fmla="*/ 123262 h 350"/>
                  <a:gd name="T72" fmla="*/ 137528 w 386"/>
                  <a:gd name="T73" fmla="*/ 122904 h 350"/>
                  <a:gd name="T74" fmla="*/ 137528 w 386"/>
                  <a:gd name="T75" fmla="*/ 122904 h 350"/>
                  <a:gd name="T76" fmla="*/ 138252 w 386"/>
                  <a:gd name="T77" fmla="*/ 122545 h 350"/>
                  <a:gd name="T78" fmla="*/ 138252 w 386"/>
                  <a:gd name="T79" fmla="*/ 122545 h 350"/>
                  <a:gd name="T80" fmla="*/ 138252 w 386"/>
                  <a:gd name="T81" fmla="*/ 122187 h 350"/>
                  <a:gd name="T82" fmla="*/ 138252 w 386"/>
                  <a:gd name="T83" fmla="*/ 122187 h 350"/>
                  <a:gd name="T84" fmla="*/ 138976 w 386"/>
                  <a:gd name="T85" fmla="*/ 121470 h 350"/>
                  <a:gd name="T86" fmla="*/ 138976 w 386"/>
                  <a:gd name="T87" fmla="*/ 121470 h 350"/>
                  <a:gd name="T88" fmla="*/ 139338 w 386"/>
                  <a:gd name="T89" fmla="*/ 121112 h 350"/>
                  <a:gd name="T90" fmla="*/ 12305 w 386"/>
                  <a:gd name="T91" fmla="*/ 0 h 35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6" h="350">
                    <a:moveTo>
                      <a:pt x="34" y="0"/>
                    </a:moveTo>
                    <a:lnTo>
                      <a:pt x="34" y="0"/>
                    </a:lnTo>
                    <a:cubicBezTo>
                      <a:pt x="33" y="1"/>
                      <a:pt x="31" y="2"/>
                      <a:pt x="30" y="4"/>
                    </a:cubicBezTo>
                    <a:cubicBezTo>
                      <a:pt x="29" y="6"/>
                      <a:pt x="28" y="7"/>
                      <a:pt x="28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1"/>
                    </a:cubicBezTo>
                    <a:cubicBezTo>
                      <a:pt x="27" y="16"/>
                      <a:pt x="0" y="145"/>
                      <a:pt x="80" y="243"/>
                    </a:cubicBezTo>
                    <a:cubicBezTo>
                      <a:pt x="138" y="314"/>
                      <a:pt x="235" y="349"/>
                      <a:pt x="367" y="347"/>
                    </a:cubicBezTo>
                    <a:lnTo>
                      <a:pt x="368" y="347"/>
                    </a:lnTo>
                    <a:cubicBezTo>
                      <a:pt x="369" y="347"/>
                      <a:pt x="369" y="347"/>
                      <a:pt x="370" y="347"/>
                    </a:cubicBezTo>
                    <a:lnTo>
                      <a:pt x="371" y="347"/>
                    </a:lnTo>
                    <a:cubicBezTo>
                      <a:pt x="372" y="347"/>
                      <a:pt x="372" y="347"/>
                      <a:pt x="373" y="347"/>
                    </a:cubicBezTo>
                    <a:cubicBezTo>
                      <a:pt x="374" y="346"/>
                      <a:pt x="374" y="346"/>
                      <a:pt x="374" y="346"/>
                    </a:cubicBezTo>
                    <a:cubicBezTo>
                      <a:pt x="375" y="346"/>
                      <a:pt x="376" y="346"/>
                      <a:pt x="376" y="346"/>
                    </a:cubicBezTo>
                    <a:cubicBezTo>
                      <a:pt x="377" y="345"/>
                      <a:pt x="377" y="345"/>
                      <a:pt x="378" y="345"/>
                    </a:cubicBezTo>
                    <a:lnTo>
                      <a:pt x="379" y="344"/>
                    </a:lnTo>
                    <a:cubicBezTo>
                      <a:pt x="380" y="343"/>
                      <a:pt x="380" y="343"/>
                      <a:pt x="380" y="343"/>
                    </a:cubicBezTo>
                    <a:cubicBezTo>
                      <a:pt x="381" y="343"/>
                      <a:pt x="381" y="342"/>
                      <a:pt x="382" y="342"/>
                    </a:cubicBezTo>
                    <a:lnTo>
                      <a:pt x="382" y="341"/>
                    </a:lnTo>
                    <a:cubicBezTo>
                      <a:pt x="383" y="340"/>
                      <a:pt x="384" y="340"/>
                      <a:pt x="384" y="339"/>
                    </a:cubicBezTo>
                    <a:cubicBezTo>
                      <a:pt x="384" y="339"/>
                      <a:pt x="384" y="338"/>
                      <a:pt x="385" y="338"/>
                    </a:cubicBezTo>
                    <a:lnTo>
                      <a:pt x="3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13" name="Freeform 178">
                <a:extLst>
                  <a:ext uri="{FF2B5EF4-FFF2-40B4-BE49-F238E27FC236}">
                    <a16:creationId xmlns="" xmlns:a16="http://schemas.microsoft.com/office/drawing/2014/main" id="{D7A23E5B-3C79-0448-AC18-DDB4AEF9C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4563" y="6251575"/>
                <a:ext cx="128587" cy="134938"/>
              </a:xfrm>
              <a:custGeom>
                <a:avLst/>
                <a:gdLst>
                  <a:gd name="T0" fmla="*/ 126781 w 356"/>
                  <a:gd name="T1" fmla="*/ 134579 h 376"/>
                  <a:gd name="T2" fmla="*/ 126781 w 356"/>
                  <a:gd name="T3" fmla="*/ 134579 h 376"/>
                  <a:gd name="T4" fmla="*/ 127142 w 356"/>
                  <a:gd name="T5" fmla="*/ 134220 h 376"/>
                  <a:gd name="T6" fmla="*/ 127142 w 356"/>
                  <a:gd name="T7" fmla="*/ 134220 h 376"/>
                  <a:gd name="T8" fmla="*/ 127503 w 356"/>
                  <a:gd name="T9" fmla="*/ 133861 h 376"/>
                  <a:gd name="T10" fmla="*/ 127503 w 356"/>
                  <a:gd name="T11" fmla="*/ 133861 h 376"/>
                  <a:gd name="T12" fmla="*/ 127503 w 356"/>
                  <a:gd name="T13" fmla="*/ 133144 h 376"/>
                  <a:gd name="T14" fmla="*/ 127503 w 356"/>
                  <a:gd name="T15" fmla="*/ 133144 h 376"/>
                  <a:gd name="T16" fmla="*/ 127865 w 356"/>
                  <a:gd name="T17" fmla="*/ 132785 h 376"/>
                  <a:gd name="T18" fmla="*/ 127865 w 356"/>
                  <a:gd name="T19" fmla="*/ 132785 h 376"/>
                  <a:gd name="T20" fmla="*/ 127865 w 356"/>
                  <a:gd name="T21" fmla="*/ 132426 h 376"/>
                  <a:gd name="T22" fmla="*/ 127865 w 356"/>
                  <a:gd name="T23" fmla="*/ 132426 h 376"/>
                  <a:gd name="T24" fmla="*/ 128226 w 356"/>
                  <a:gd name="T25" fmla="*/ 131708 h 376"/>
                  <a:gd name="T26" fmla="*/ 128226 w 356"/>
                  <a:gd name="T27" fmla="*/ 131708 h 376"/>
                  <a:gd name="T28" fmla="*/ 128226 w 356"/>
                  <a:gd name="T29" fmla="*/ 131349 h 376"/>
                  <a:gd name="T30" fmla="*/ 128226 w 356"/>
                  <a:gd name="T31" fmla="*/ 131349 h 376"/>
                  <a:gd name="T32" fmla="*/ 128226 w 356"/>
                  <a:gd name="T33" fmla="*/ 130631 h 376"/>
                  <a:gd name="T34" fmla="*/ 128226 w 356"/>
                  <a:gd name="T35" fmla="*/ 130631 h 376"/>
                  <a:gd name="T36" fmla="*/ 128226 w 356"/>
                  <a:gd name="T37" fmla="*/ 130273 h 376"/>
                  <a:gd name="T38" fmla="*/ 128226 w 356"/>
                  <a:gd name="T39" fmla="*/ 130273 h 376"/>
                  <a:gd name="T40" fmla="*/ 128226 w 356"/>
                  <a:gd name="T41" fmla="*/ 129914 h 376"/>
                  <a:gd name="T42" fmla="*/ 128226 w 356"/>
                  <a:gd name="T43" fmla="*/ 129914 h 376"/>
                  <a:gd name="T44" fmla="*/ 88494 w 356"/>
                  <a:gd name="T45" fmla="*/ 27634 h 376"/>
                  <a:gd name="T46" fmla="*/ 88494 w 356"/>
                  <a:gd name="T47" fmla="*/ 27634 h 376"/>
                  <a:gd name="T48" fmla="*/ 3612 w 356"/>
                  <a:gd name="T49" fmla="*/ 10766 h 376"/>
                  <a:gd name="T50" fmla="*/ 3612 w 356"/>
                  <a:gd name="T51" fmla="*/ 10766 h 376"/>
                  <a:gd name="T52" fmla="*/ 3612 w 356"/>
                  <a:gd name="T53" fmla="*/ 11125 h 376"/>
                  <a:gd name="T54" fmla="*/ 3612 w 356"/>
                  <a:gd name="T55" fmla="*/ 11125 h 376"/>
                  <a:gd name="T56" fmla="*/ 3251 w 356"/>
                  <a:gd name="T57" fmla="*/ 11125 h 376"/>
                  <a:gd name="T58" fmla="*/ 3251 w 356"/>
                  <a:gd name="T59" fmla="*/ 11125 h 376"/>
                  <a:gd name="T60" fmla="*/ 3251 w 356"/>
                  <a:gd name="T61" fmla="*/ 11125 h 376"/>
                  <a:gd name="T62" fmla="*/ 3251 w 356"/>
                  <a:gd name="T63" fmla="*/ 11125 h 376"/>
                  <a:gd name="T64" fmla="*/ 1445 w 356"/>
                  <a:gd name="T65" fmla="*/ 11843 h 376"/>
                  <a:gd name="T66" fmla="*/ 1445 w 356"/>
                  <a:gd name="T67" fmla="*/ 11843 h 376"/>
                  <a:gd name="T68" fmla="*/ 1445 w 356"/>
                  <a:gd name="T69" fmla="*/ 11843 h 376"/>
                  <a:gd name="T70" fmla="*/ 1445 w 356"/>
                  <a:gd name="T71" fmla="*/ 11843 h 376"/>
                  <a:gd name="T72" fmla="*/ 0 w 356"/>
                  <a:gd name="T73" fmla="*/ 13278 h 376"/>
                  <a:gd name="T74" fmla="*/ 126781 w 356"/>
                  <a:gd name="T75" fmla="*/ 134579 h 37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6" h="376">
                    <a:moveTo>
                      <a:pt x="351" y="375"/>
                    </a:moveTo>
                    <a:lnTo>
                      <a:pt x="351" y="375"/>
                    </a:lnTo>
                    <a:cubicBezTo>
                      <a:pt x="351" y="375"/>
                      <a:pt x="351" y="374"/>
                      <a:pt x="352" y="374"/>
                    </a:cubicBezTo>
                    <a:cubicBezTo>
                      <a:pt x="352" y="373"/>
                      <a:pt x="352" y="373"/>
                      <a:pt x="353" y="373"/>
                    </a:cubicBezTo>
                    <a:cubicBezTo>
                      <a:pt x="353" y="372"/>
                      <a:pt x="353" y="372"/>
                      <a:pt x="353" y="371"/>
                    </a:cubicBezTo>
                    <a:cubicBezTo>
                      <a:pt x="354" y="371"/>
                      <a:pt x="354" y="370"/>
                      <a:pt x="354" y="370"/>
                    </a:cubicBezTo>
                    <a:cubicBezTo>
                      <a:pt x="354" y="370"/>
                      <a:pt x="354" y="370"/>
                      <a:pt x="354" y="369"/>
                    </a:cubicBezTo>
                    <a:cubicBezTo>
                      <a:pt x="355" y="369"/>
                      <a:pt x="355" y="368"/>
                      <a:pt x="355" y="367"/>
                    </a:cubicBezTo>
                    <a:cubicBezTo>
                      <a:pt x="355" y="367"/>
                      <a:pt x="355" y="367"/>
                      <a:pt x="355" y="366"/>
                    </a:cubicBezTo>
                    <a:cubicBezTo>
                      <a:pt x="355" y="365"/>
                      <a:pt x="355" y="365"/>
                      <a:pt x="355" y="364"/>
                    </a:cubicBezTo>
                    <a:lnTo>
                      <a:pt x="355" y="363"/>
                    </a:lnTo>
                    <a:cubicBezTo>
                      <a:pt x="355" y="362"/>
                      <a:pt x="355" y="362"/>
                      <a:pt x="355" y="362"/>
                    </a:cubicBezTo>
                    <a:cubicBezTo>
                      <a:pt x="354" y="229"/>
                      <a:pt x="317" y="134"/>
                      <a:pt x="245" y="77"/>
                    </a:cubicBezTo>
                    <a:cubicBezTo>
                      <a:pt x="145" y="0"/>
                      <a:pt x="16" y="29"/>
                      <a:pt x="10" y="30"/>
                    </a:cubicBezTo>
                    <a:lnTo>
                      <a:pt x="10" y="31"/>
                    </a:lnTo>
                    <a:cubicBezTo>
                      <a:pt x="10" y="31"/>
                      <a:pt x="10" y="31"/>
                      <a:pt x="9" y="31"/>
                    </a:cubicBezTo>
                    <a:cubicBezTo>
                      <a:pt x="7" y="31"/>
                      <a:pt x="5" y="32"/>
                      <a:pt x="4" y="33"/>
                    </a:cubicBezTo>
                    <a:cubicBezTo>
                      <a:pt x="2" y="34"/>
                      <a:pt x="1" y="36"/>
                      <a:pt x="0" y="37"/>
                    </a:cubicBezTo>
                    <a:lnTo>
                      <a:pt x="351" y="37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14" name="Freeform 179">
                <a:extLst>
                  <a:ext uri="{FF2B5EF4-FFF2-40B4-BE49-F238E27FC236}">
                    <a16:creationId xmlns="" xmlns:a16="http://schemas.microsoft.com/office/drawing/2014/main" id="{EDE88F20-01C2-E441-9FC6-B37467CE2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0888" y="6330950"/>
                <a:ext cx="157162" cy="142875"/>
              </a:xfrm>
              <a:custGeom>
                <a:avLst/>
                <a:gdLst>
                  <a:gd name="T0" fmla="*/ 14026 w 437"/>
                  <a:gd name="T1" fmla="*/ 0 h 397"/>
                  <a:gd name="T2" fmla="*/ 14026 w 437"/>
                  <a:gd name="T3" fmla="*/ 0 h 397"/>
                  <a:gd name="T4" fmla="*/ 12587 w 437"/>
                  <a:gd name="T5" fmla="*/ 1799 h 397"/>
                  <a:gd name="T6" fmla="*/ 12587 w 437"/>
                  <a:gd name="T7" fmla="*/ 1799 h 397"/>
                  <a:gd name="T8" fmla="*/ 12587 w 437"/>
                  <a:gd name="T9" fmla="*/ 1799 h 397"/>
                  <a:gd name="T10" fmla="*/ 12587 w 437"/>
                  <a:gd name="T11" fmla="*/ 1799 h 397"/>
                  <a:gd name="T12" fmla="*/ 11508 w 437"/>
                  <a:gd name="T13" fmla="*/ 3959 h 397"/>
                  <a:gd name="T14" fmla="*/ 11508 w 437"/>
                  <a:gd name="T15" fmla="*/ 3959 h 397"/>
                  <a:gd name="T16" fmla="*/ 11508 w 437"/>
                  <a:gd name="T17" fmla="*/ 3959 h 397"/>
                  <a:gd name="T18" fmla="*/ 11508 w 437"/>
                  <a:gd name="T19" fmla="*/ 3959 h 397"/>
                  <a:gd name="T20" fmla="*/ 11508 w 437"/>
                  <a:gd name="T21" fmla="*/ 4319 h 397"/>
                  <a:gd name="T22" fmla="*/ 11508 w 437"/>
                  <a:gd name="T23" fmla="*/ 4319 h 397"/>
                  <a:gd name="T24" fmla="*/ 11508 w 437"/>
                  <a:gd name="T25" fmla="*/ 4679 h 397"/>
                  <a:gd name="T26" fmla="*/ 11508 w 437"/>
                  <a:gd name="T27" fmla="*/ 4679 h 397"/>
                  <a:gd name="T28" fmla="*/ 32727 w 437"/>
                  <a:gd name="T29" fmla="*/ 99689 h 397"/>
                  <a:gd name="T30" fmla="*/ 32727 w 437"/>
                  <a:gd name="T31" fmla="*/ 99689 h 397"/>
                  <a:gd name="T32" fmla="*/ 149610 w 437"/>
                  <a:gd name="T33" fmla="*/ 141795 h 397"/>
                  <a:gd name="T34" fmla="*/ 149610 w 437"/>
                  <a:gd name="T35" fmla="*/ 141795 h 397"/>
                  <a:gd name="T36" fmla="*/ 149969 w 437"/>
                  <a:gd name="T37" fmla="*/ 141795 h 397"/>
                  <a:gd name="T38" fmla="*/ 149969 w 437"/>
                  <a:gd name="T39" fmla="*/ 141795 h 397"/>
                  <a:gd name="T40" fmla="*/ 150689 w 437"/>
                  <a:gd name="T41" fmla="*/ 141795 h 397"/>
                  <a:gd name="T42" fmla="*/ 150689 w 437"/>
                  <a:gd name="T43" fmla="*/ 141795 h 397"/>
                  <a:gd name="T44" fmla="*/ 151408 w 437"/>
                  <a:gd name="T45" fmla="*/ 141795 h 397"/>
                  <a:gd name="T46" fmla="*/ 151408 w 437"/>
                  <a:gd name="T47" fmla="*/ 141795 h 397"/>
                  <a:gd name="T48" fmla="*/ 152127 w 437"/>
                  <a:gd name="T49" fmla="*/ 141435 h 397"/>
                  <a:gd name="T50" fmla="*/ 152127 w 437"/>
                  <a:gd name="T51" fmla="*/ 141435 h 397"/>
                  <a:gd name="T52" fmla="*/ 152846 w 437"/>
                  <a:gd name="T53" fmla="*/ 141435 h 397"/>
                  <a:gd name="T54" fmla="*/ 152846 w 437"/>
                  <a:gd name="T55" fmla="*/ 141435 h 397"/>
                  <a:gd name="T56" fmla="*/ 153206 w 437"/>
                  <a:gd name="T57" fmla="*/ 141435 h 397"/>
                  <a:gd name="T58" fmla="*/ 153206 w 437"/>
                  <a:gd name="T59" fmla="*/ 141435 h 397"/>
                  <a:gd name="T60" fmla="*/ 153206 w 437"/>
                  <a:gd name="T61" fmla="*/ 141076 h 397"/>
                  <a:gd name="T62" fmla="*/ 153206 w 437"/>
                  <a:gd name="T63" fmla="*/ 141076 h 397"/>
                  <a:gd name="T64" fmla="*/ 153925 w 437"/>
                  <a:gd name="T65" fmla="*/ 140716 h 397"/>
                  <a:gd name="T66" fmla="*/ 153925 w 437"/>
                  <a:gd name="T67" fmla="*/ 140716 h 397"/>
                  <a:gd name="T68" fmla="*/ 154645 w 437"/>
                  <a:gd name="T69" fmla="*/ 140356 h 397"/>
                  <a:gd name="T70" fmla="*/ 154645 w 437"/>
                  <a:gd name="T71" fmla="*/ 140356 h 397"/>
                  <a:gd name="T72" fmla="*/ 155364 w 437"/>
                  <a:gd name="T73" fmla="*/ 139996 h 397"/>
                  <a:gd name="T74" fmla="*/ 155364 w 437"/>
                  <a:gd name="T75" fmla="*/ 139996 h 397"/>
                  <a:gd name="T76" fmla="*/ 155723 w 437"/>
                  <a:gd name="T77" fmla="*/ 139636 h 397"/>
                  <a:gd name="T78" fmla="*/ 155723 w 437"/>
                  <a:gd name="T79" fmla="*/ 139636 h 397"/>
                  <a:gd name="T80" fmla="*/ 156083 w 437"/>
                  <a:gd name="T81" fmla="*/ 139276 h 397"/>
                  <a:gd name="T82" fmla="*/ 156083 w 437"/>
                  <a:gd name="T83" fmla="*/ 139276 h 397"/>
                  <a:gd name="T84" fmla="*/ 156443 w 437"/>
                  <a:gd name="T85" fmla="*/ 138916 h 397"/>
                  <a:gd name="T86" fmla="*/ 156443 w 437"/>
                  <a:gd name="T87" fmla="*/ 138916 h 397"/>
                  <a:gd name="T88" fmla="*/ 156802 w 437"/>
                  <a:gd name="T89" fmla="*/ 138196 h 397"/>
                  <a:gd name="T90" fmla="*/ 14026 w 437"/>
                  <a:gd name="T91" fmla="*/ 0 h 3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37" h="397">
                    <a:moveTo>
                      <a:pt x="39" y="0"/>
                    </a:moveTo>
                    <a:lnTo>
                      <a:pt x="39" y="0"/>
                    </a:lnTo>
                    <a:cubicBezTo>
                      <a:pt x="37" y="1"/>
                      <a:pt x="36" y="3"/>
                      <a:pt x="35" y="5"/>
                    </a:cubicBezTo>
                    <a:cubicBezTo>
                      <a:pt x="33" y="7"/>
                      <a:pt x="33" y="9"/>
                      <a:pt x="32" y="11"/>
                    </a:cubicBezTo>
                    <a:cubicBezTo>
                      <a:pt x="32" y="11"/>
                      <a:pt x="32" y="11"/>
                      <a:pt x="32" y="12"/>
                    </a:cubicBezTo>
                    <a:lnTo>
                      <a:pt x="32" y="13"/>
                    </a:lnTo>
                    <a:cubicBezTo>
                      <a:pt x="31" y="19"/>
                      <a:pt x="0" y="165"/>
                      <a:pt x="91" y="277"/>
                    </a:cubicBezTo>
                    <a:cubicBezTo>
                      <a:pt x="157" y="357"/>
                      <a:pt x="266" y="396"/>
                      <a:pt x="416" y="394"/>
                    </a:cubicBezTo>
                    <a:lnTo>
                      <a:pt x="417" y="394"/>
                    </a:lnTo>
                    <a:cubicBezTo>
                      <a:pt x="418" y="394"/>
                      <a:pt x="419" y="394"/>
                      <a:pt x="419" y="394"/>
                    </a:cubicBezTo>
                    <a:cubicBezTo>
                      <a:pt x="420" y="394"/>
                      <a:pt x="421" y="394"/>
                      <a:pt x="421" y="394"/>
                    </a:cubicBezTo>
                    <a:cubicBezTo>
                      <a:pt x="422" y="394"/>
                      <a:pt x="422" y="394"/>
                      <a:pt x="423" y="393"/>
                    </a:cubicBezTo>
                    <a:cubicBezTo>
                      <a:pt x="424" y="393"/>
                      <a:pt x="424" y="393"/>
                      <a:pt x="425" y="393"/>
                    </a:cubicBezTo>
                    <a:lnTo>
                      <a:pt x="426" y="393"/>
                    </a:lnTo>
                    <a:cubicBezTo>
                      <a:pt x="426" y="392"/>
                      <a:pt x="426" y="392"/>
                      <a:pt x="426" y="392"/>
                    </a:cubicBezTo>
                    <a:cubicBezTo>
                      <a:pt x="427" y="392"/>
                      <a:pt x="428" y="391"/>
                      <a:pt x="428" y="391"/>
                    </a:cubicBezTo>
                    <a:cubicBezTo>
                      <a:pt x="429" y="391"/>
                      <a:pt x="429" y="391"/>
                      <a:pt x="430" y="390"/>
                    </a:cubicBezTo>
                    <a:cubicBezTo>
                      <a:pt x="430" y="389"/>
                      <a:pt x="431" y="389"/>
                      <a:pt x="432" y="389"/>
                    </a:cubicBezTo>
                    <a:cubicBezTo>
                      <a:pt x="432" y="388"/>
                      <a:pt x="432" y="388"/>
                      <a:pt x="433" y="388"/>
                    </a:cubicBezTo>
                    <a:cubicBezTo>
                      <a:pt x="434" y="387"/>
                      <a:pt x="434" y="387"/>
                      <a:pt x="434" y="387"/>
                    </a:cubicBezTo>
                    <a:cubicBezTo>
                      <a:pt x="435" y="386"/>
                      <a:pt x="435" y="386"/>
                      <a:pt x="435" y="386"/>
                    </a:cubicBezTo>
                    <a:cubicBezTo>
                      <a:pt x="436" y="385"/>
                      <a:pt x="436" y="384"/>
                      <a:pt x="436" y="384"/>
                    </a:cubicBez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15" name="Freeform 180">
                <a:extLst>
                  <a:ext uri="{FF2B5EF4-FFF2-40B4-BE49-F238E27FC236}">
                    <a16:creationId xmlns="" xmlns:a16="http://schemas.microsoft.com/office/drawing/2014/main" id="{15B4827E-332B-9749-96ED-19BBF8876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5175" y="6315075"/>
                <a:ext cx="146050" cy="153988"/>
              </a:xfrm>
              <a:custGeom>
                <a:avLst/>
                <a:gdLst>
                  <a:gd name="T0" fmla="*/ 143519 w 404"/>
                  <a:gd name="T1" fmla="*/ 153627 h 427"/>
                  <a:gd name="T2" fmla="*/ 143519 w 404"/>
                  <a:gd name="T3" fmla="*/ 153627 h 427"/>
                  <a:gd name="T4" fmla="*/ 144242 w 404"/>
                  <a:gd name="T5" fmla="*/ 152906 h 427"/>
                  <a:gd name="T6" fmla="*/ 144242 w 404"/>
                  <a:gd name="T7" fmla="*/ 152906 h 427"/>
                  <a:gd name="T8" fmla="*/ 144242 w 404"/>
                  <a:gd name="T9" fmla="*/ 152545 h 427"/>
                  <a:gd name="T10" fmla="*/ 144242 w 404"/>
                  <a:gd name="T11" fmla="*/ 152545 h 427"/>
                  <a:gd name="T12" fmla="*/ 144604 w 404"/>
                  <a:gd name="T13" fmla="*/ 151824 h 427"/>
                  <a:gd name="T14" fmla="*/ 144604 w 404"/>
                  <a:gd name="T15" fmla="*/ 151824 h 427"/>
                  <a:gd name="T16" fmla="*/ 144604 w 404"/>
                  <a:gd name="T17" fmla="*/ 151464 h 427"/>
                  <a:gd name="T18" fmla="*/ 144604 w 404"/>
                  <a:gd name="T19" fmla="*/ 151464 h 427"/>
                  <a:gd name="T20" fmla="*/ 144965 w 404"/>
                  <a:gd name="T21" fmla="*/ 151103 h 427"/>
                  <a:gd name="T22" fmla="*/ 144965 w 404"/>
                  <a:gd name="T23" fmla="*/ 151103 h 427"/>
                  <a:gd name="T24" fmla="*/ 144965 w 404"/>
                  <a:gd name="T25" fmla="*/ 150742 h 427"/>
                  <a:gd name="T26" fmla="*/ 144965 w 404"/>
                  <a:gd name="T27" fmla="*/ 150742 h 427"/>
                  <a:gd name="T28" fmla="*/ 145327 w 404"/>
                  <a:gd name="T29" fmla="*/ 150021 h 427"/>
                  <a:gd name="T30" fmla="*/ 145327 w 404"/>
                  <a:gd name="T31" fmla="*/ 150021 h 427"/>
                  <a:gd name="T32" fmla="*/ 145327 w 404"/>
                  <a:gd name="T33" fmla="*/ 148939 h 427"/>
                  <a:gd name="T34" fmla="*/ 145327 w 404"/>
                  <a:gd name="T35" fmla="*/ 148939 h 427"/>
                  <a:gd name="T36" fmla="*/ 145327 w 404"/>
                  <a:gd name="T37" fmla="*/ 148579 h 427"/>
                  <a:gd name="T38" fmla="*/ 145327 w 404"/>
                  <a:gd name="T39" fmla="*/ 148579 h 427"/>
                  <a:gd name="T40" fmla="*/ 145688 w 404"/>
                  <a:gd name="T41" fmla="*/ 147857 h 427"/>
                  <a:gd name="T42" fmla="*/ 145688 w 404"/>
                  <a:gd name="T43" fmla="*/ 147857 h 427"/>
                  <a:gd name="T44" fmla="*/ 100138 w 404"/>
                  <a:gd name="T45" fmla="*/ 31735 h 427"/>
                  <a:gd name="T46" fmla="*/ 100138 w 404"/>
                  <a:gd name="T47" fmla="*/ 31735 h 427"/>
                  <a:gd name="T48" fmla="*/ 4338 w 404"/>
                  <a:gd name="T49" fmla="*/ 12622 h 427"/>
                  <a:gd name="T50" fmla="*/ 4338 w 404"/>
                  <a:gd name="T51" fmla="*/ 12622 h 427"/>
                  <a:gd name="T52" fmla="*/ 3977 w 404"/>
                  <a:gd name="T53" fmla="*/ 12983 h 427"/>
                  <a:gd name="T54" fmla="*/ 3977 w 404"/>
                  <a:gd name="T55" fmla="*/ 12983 h 427"/>
                  <a:gd name="T56" fmla="*/ 3977 w 404"/>
                  <a:gd name="T57" fmla="*/ 12983 h 427"/>
                  <a:gd name="T58" fmla="*/ 3977 w 404"/>
                  <a:gd name="T59" fmla="*/ 12983 h 427"/>
                  <a:gd name="T60" fmla="*/ 3615 w 404"/>
                  <a:gd name="T61" fmla="*/ 12983 h 427"/>
                  <a:gd name="T62" fmla="*/ 3615 w 404"/>
                  <a:gd name="T63" fmla="*/ 12983 h 427"/>
                  <a:gd name="T64" fmla="*/ 1446 w 404"/>
                  <a:gd name="T65" fmla="*/ 13704 h 427"/>
                  <a:gd name="T66" fmla="*/ 1446 w 404"/>
                  <a:gd name="T67" fmla="*/ 13704 h 427"/>
                  <a:gd name="T68" fmla="*/ 1446 w 404"/>
                  <a:gd name="T69" fmla="*/ 14064 h 427"/>
                  <a:gd name="T70" fmla="*/ 1446 w 404"/>
                  <a:gd name="T71" fmla="*/ 14064 h 427"/>
                  <a:gd name="T72" fmla="*/ 0 w 404"/>
                  <a:gd name="T73" fmla="*/ 15146 h 427"/>
                  <a:gd name="T74" fmla="*/ 143519 w 404"/>
                  <a:gd name="T75" fmla="*/ 153627 h 42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04" h="427">
                    <a:moveTo>
                      <a:pt x="397" y="426"/>
                    </a:moveTo>
                    <a:lnTo>
                      <a:pt x="397" y="426"/>
                    </a:lnTo>
                    <a:cubicBezTo>
                      <a:pt x="398" y="425"/>
                      <a:pt x="398" y="425"/>
                      <a:pt x="399" y="424"/>
                    </a:cubicBezTo>
                    <a:lnTo>
                      <a:pt x="399" y="423"/>
                    </a:lnTo>
                    <a:cubicBezTo>
                      <a:pt x="400" y="422"/>
                      <a:pt x="400" y="421"/>
                      <a:pt x="400" y="421"/>
                    </a:cubicBezTo>
                    <a:cubicBezTo>
                      <a:pt x="400" y="420"/>
                      <a:pt x="400" y="420"/>
                      <a:pt x="400" y="420"/>
                    </a:cubicBezTo>
                    <a:cubicBezTo>
                      <a:pt x="401" y="420"/>
                      <a:pt x="401" y="419"/>
                      <a:pt x="401" y="419"/>
                    </a:cubicBezTo>
                    <a:lnTo>
                      <a:pt x="401" y="418"/>
                    </a:lnTo>
                    <a:cubicBezTo>
                      <a:pt x="401" y="416"/>
                      <a:pt x="402" y="416"/>
                      <a:pt x="402" y="416"/>
                    </a:cubicBezTo>
                    <a:cubicBezTo>
                      <a:pt x="402" y="415"/>
                      <a:pt x="402" y="414"/>
                      <a:pt x="402" y="413"/>
                    </a:cubicBezTo>
                    <a:lnTo>
                      <a:pt x="402" y="412"/>
                    </a:lnTo>
                    <a:cubicBezTo>
                      <a:pt x="402" y="411"/>
                      <a:pt x="403" y="411"/>
                      <a:pt x="403" y="410"/>
                    </a:cubicBezTo>
                    <a:cubicBezTo>
                      <a:pt x="401" y="260"/>
                      <a:pt x="359" y="152"/>
                      <a:pt x="277" y="88"/>
                    </a:cubicBezTo>
                    <a:cubicBezTo>
                      <a:pt x="164" y="0"/>
                      <a:pt x="18" y="34"/>
                      <a:pt x="12" y="35"/>
                    </a:cubicBezTo>
                    <a:cubicBezTo>
                      <a:pt x="12" y="35"/>
                      <a:pt x="11" y="35"/>
                      <a:pt x="11" y="36"/>
                    </a:cubicBezTo>
                    <a:cubicBezTo>
                      <a:pt x="11" y="36"/>
                      <a:pt x="11" y="36"/>
                      <a:pt x="10" y="36"/>
                    </a:cubicBezTo>
                    <a:cubicBezTo>
                      <a:pt x="8" y="36"/>
                      <a:pt x="6" y="37"/>
                      <a:pt x="4" y="38"/>
                    </a:cubicBezTo>
                    <a:cubicBezTo>
                      <a:pt x="4" y="38"/>
                      <a:pt x="4" y="38"/>
                      <a:pt x="4" y="39"/>
                    </a:cubicBezTo>
                    <a:cubicBezTo>
                      <a:pt x="3" y="39"/>
                      <a:pt x="1" y="41"/>
                      <a:pt x="0" y="42"/>
                    </a:cubicBezTo>
                    <a:lnTo>
                      <a:pt x="397" y="42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16" name="Freeform 181">
                <a:extLst>
                  <a:ext uri="{FF2B5EF4-FFF2-40B4-BE49-F238E27FC236}">
                    <a16:creationId xmlns="" xmlns:a16="http://schemas.microsoft.com/office/drawing/2014/main" id="{2F9F20D9-65E0-584C-8690-731B794CD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9763" y="6481763"/>
                <a:ext cx="176212" cy="158750"/>
              </a:xfrm>
              <a:custGeom>
                <a:avLst/>
                <a:gdLst>
                  <a:gd name="T0" fmla="*/ 15527 w 488"/>
                  <a:gd name="T1" fmla="*/ 0 h 443"/>
                  <a:gd name="T2" fmla="*/ 15527 w 488"/>
                  <a:gd name="T3" fmla="*/ 0 h 443"/>
                  <a:gd name="T4" fmla="*/ 14083 w 488"/>
                  <a:gd name="T5" fmla="*/ 2150 h 443"/>
                  <a:gd name="T6" fmla="*/ 14083 w 488"/>
                  <a:gd name="T7" fmla="*/ 2150 h 443"/>
                  <a:gd name="T8" fmla="*/ 14083 w 488"/>
                  <a:gd name="T9" fmla="*/ 2150 h 443"/>
                  <a:gd name="T10" fmla="*/ 14083 w 488"/>
                  <a:gd name="T11" fmla="*/ 2150 h 443"/>
                  <a:gd name="T12" fmla="*/ 12999 w 488"/>
                  <a:gd name="T13" fmla="*/ 4300 h 443"/>
                  <a:gd name="T14" fmla="*/ 12999 w 488"/>
                  <a:gd name="T15" fmla="*/ 4300 h 443"/>
                  <a:gd name="T16" fmla="*/ 12999 w 488"/>
                  <a:gd name="T17" fmla="*/ 4659 h 443"/>
                  <a:gd name="T18" fmla="*/ 12999 w 488"/>
                  <a:gd name="T19" fmla="*/ 4659 h 443"/>
                  <a:gd name="T20" fmla="*/ 12999 w 488"/>
                  <a:gd name="T21" fmla="*/ 4659 h 443"/>
                  <a:gd name="T22" fmla="*/ 12999 w 488"/>
                  <a:gd name="T23" fmla="*/ 4659 h 443"/>
                  <a:gd name="T24" fmla="*/ 12999 w 488"/>
                  <a:gd name="T25" fmla="*/ 5375 h 443"/>
                  <a:gd name="T26" fmla="*/ 12999 w 488"/>
                  <a:gd name="T27" fmla="*/ 5375 h 443"/>
                  <a:gd name="T28" fmla="*/ 36831 w 488"/>
                  <a:gd name="T29" fmla="*/ 110731 h 443"/>
                  <a:gd name="T30" fmla="*/ 36831 w 488"/>
                  <a:gd name="T31" fmla="*/ 110731 h 443"/>
                  <a:gd name="T32" fmla="*/ 167546 w 488"/>
                  <a:gd name="T33" fmla="*/ 157675 h 443"/>
                  <a:gd name="T34" fmla="*/ 167546 w 488"/>
                  <a:gd name="T35" fmla="*/ 157675 h 443"/>
                  <a:gd name="T36" fmla="*/ 167907 w 488"/>
                  <a:gd name="T37" fmla="*/ 157675 h 443"/>
                  <a:gd name="T38" fmla="*/ 167907 w 488"/>
                  <a:gd name="T39" fmla="*/ 157675 h 443"/>
                  <a:gd name="T40" fmla="*/ 168990 w 488"/>
                  <a:gd name="T41" fmla="*/ 157675 h 443"/>
                  <a:gd name="T42" fmla="*/ 168990 w 488"/>
                  <a:gd name="T43" fmla="*/ 157675 h 443"/>
                  <a:gd name="T44" fmla="*/ 169712 w 488"/>
                  <a:gd name="T45" fmla="*/ 157317 h 443"/>
                  <a:gd name="T46" fmla="*/ 169712 w 488"/>
                  <a:gd name="T47" fmla="*/ 157317 h 443"/>
                  <a:gd name="T48" fmla="*/ 170435 w 488"/>
                  <a:gd name="T49" fmla="*/ 157317 h 443"/>
                  <a:gd name="T50" fmla="*/ 170435 w 488"/>
                  <a:gd name="T51" fmla="*/ 157317 h 443"/>
                  <a:gd name="T52" fmla="*/ 171157 w 488"/>
                  <a:gd name="T53" fmla="*/ 156958 h 443"/>
                  <a:gd name="T54" fmla="*/ 171157 w 488"/>
                  <a:gd name="T55" fmla="*/ 156958 h 443"/>
                  <a:gd name="T56" fmla="*/ 171518 w 488"/>
                  <a:gd name="T57" fmla="*/ 156600 h 443"/>
                  <a:gd name="T58" fmla="*/ 171518 w 488"/>
                  <a:gd name="T59" fmla="*/ 156600 h 443"/>
                  <a:gd name="T60" fmla="*/ 171518 w 488"/>
                  <a:gd name="T61" fmla="*/ 156600 h 443"/>
                  <a:gd name="T62" fmla="*/ 171518 w 488"/>
                  <a:gd name="T63" fmla="*/ 156600 h 443"/>
                  <a:gd name="T64" fmla="*/ 172601 w 488"/>
                  <a:gd name="T65" fmla="*/ 156242 h 443"/>
                  <a:gd name="T66" fmla="*/ 172601 w 488"/>
                  <a:gd name="T67" fmla="*/ 156242 h 443"/>
                  <a:gd name="T68" fmla="*/ 173323 w 488"/>
                  <a:gd name="T69" fmla="*/ 155883 h 443"/>
                  <a:gd name="T70" fmla="*/ 173323 w 488"/>
                  <a:gd name="T71" fmla="*/ 155883 h 443"/>
                  <a:gd name="T72" fmla="*/ 173684 w 488"/>
                  <a:gd name="T73" fmla="*/ 155525 h 443"/>
                  <a:gd name="T74" fmla="*/ 173684 w 488"/>
                  <a:gd name="T75" fmla="*/ 155525 h 443"/>
                  <a:gd name="T76" fmla="*/ 174407 w 488"/>
                  <a:gd name="T77" fmla="*/ 155166 h 443"/>
                  <a:gd name="T78" fmla="*/ 174407 w 488"/>
                  <a:gd name="T79" fmla="*/ 155166 h 443"/>
                  <a:gd name="T80" fmla="*/ 174768 w 488"/>
                  <a:gd name="T81" fmla="*/ 154450 h 443"/>
                  <a:gd name="T82" fmla="*/ 174768 w 488"/>
                  <a:gd name="T83" fmla="*/ 154450 h 443"/>
                  <a:gd name="T84" fmla="*/ 175129 w 488"/>
                  <a:gd name="T85" fmla="*/ 154091 h 443"/>
                  <a:gd name="T86" fmla="*/ 175129 w 488"/>
                  <a:gd name="T87" fmla="*/ 154091 h 443"/>
                  <a:gd name="T88" fmla="*/ 175851 w 488"/>
                  <a:gd name="T89" fmla="*/ 153375 h 443"/>
                  <a:gd name="T90" fmla="*/ 15527 w 488"/>
                  <a:gd name="T91" fmla="*/ 0 h 4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88" h="443">
                    <a:moveTo>
                      <a:pt x="43" y="0"/>
                    </a:moveTo>
                    <a:lnTo>
                      <a:pt x="43" y="0"/>
                    </a:lnTo>
                    <a:cubicBezTo>
                      <a:pt x="41" y="2"/>
                      <a:pt x="40" y="4"/>
                      <a:pt x="39" y="6"/>
                    </a:cubicBezTo>
                    <a:cubicBezTo>
                      <a:pt x="38" y="8"/>
                      <a:pt x="37" y="10"/>
                      <a:pt x="36" y="12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4"/>
                      <a:pt x="36" y="15"/>
                    </a:cubicBezTo>
                    <a:cubicBezTo>
                      <a:pt x="34" y="21"/>
                      <a:pt x="0" y="184"/>
                      <a:pt x="102" y="309"/>
                    </a:cubicBezTo>
                    <a:cubicBezTo>
                      <a:pt x="175" y="397"/>
                      <a:pt x="297" y="442"/>
                      <a:pt x="464" y="440"/>
                    </a:cubicBezTo>
                    <a:lnTo>
                      <a:pt x="465" y="440"/>
                    </a:lnTo>
                    <a:cubicBezTo>
                      <a:pt x="466" y="440"/>
                      <a:pt x="467" y="440"/>
                      <a:pt x="468" y="440"/>
                    </a:cubicBezTo>
                    <a:cubicBezTo>
                      <a:pt x="468" y="439"/>
                      <a:pt x="469" y="439"/>
                      <a:pt x="470" y="439"/>
                    </a:cubicBezTo>
                    <a:cubicBezTo>
                      <a:pt x="470" y="439"/>
                      <a:pt x="471" y="439"/>
                      <a:pt x="472" y="439"/>
                    </a:cubicBezTo>
                    <a:cubicBezTo>
                      <a:pt x="473" y="439"/>
                      <a:pt x="473" y="438"/>
                      <a:pt x="474" y="438"/>
                    </a:cubicBezTo>
                    <a:cubicBezTo>
                      <a:pt x="474" y="438"/>
                      <a:pt x="474" y="438"/>
                      <a:pt x="475" y="437"/>
                    </a:cubicBezTo>
                    <a:cubicBezTo>
                      <a:pt x="476" y="437"/>
                      <a:pt x="477" y="437"/>
                      <a:pt x="478" y="436"/>
                    </a:cubicBezTo>
                    <a:cubicBezTo>
                      <a:pt x="478" y="435"/>
                      <a:pt x="479" y="435"/>
                      <a:pt x="480" y="435"/>
                    </a:cubicBezTo>
                    <a:cubicBezTo>
                      <a:pt x="480" y="435"/>
                      <a:pt x="480" y="434"/>
                      <a:pt x="481" y="434"/>
                    </a:cubicBezTo>
                    <a:cubicBezTo>
                      <a:pt x="481" y="433"/>
                      <a:pt x="482" y="433"/>
                      <a:pt x="483" y="433"/>
                    </a:cubicBezTo>
                    <a:cubicBezTo>
                      <a:pt x="483" y="432"/>
                      <a:pt x="484" y="431"/>
                      <a:pt x="484" y="431"/>
                    </a:cubicBezTo>
                    <a:cubicBezTo>
                      <a:pt x="485" y="431"/>
                      <a:pt x="485" y="430"/>
                      <a:pt x="485" y="430"/>
                    </a:cubicBezTo>
                    <a:cubicBezTo>
                      <a:pt x="486" y="429"/>
                      <a:pt x="486" y="429"/>
                      <a:pt x="487" y="428"/>
                    </a:cubicBezTo>
                    <a:lnTo>
                      <a:pt x="43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17" name="Freeform 182">
                <a:extLst>
                  <a:ext uri="{FF2B5EF4-FFF2-40B4-BE49-F238E27FC236}">
                    <a16:creationId xmlns="" xmlns:a16="http://schemas.microsoft.com/office/drawing/2014/main" id="{5BD0FF4C-A98A-F54E-9163-83ABFD0D3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5638" y="6465888"/>
                <a:ext cx="161925" cy="171450"/>
              </a:xfrm>
              <a:custGeom>
                <a:avLst/>
                <a:gdLst>
                  <a:gd name="T0" fmla="*/ 159412 w 451"/>
                  <a:gd name="T1" fmla="*/ 171090 h 476"/>
                  <a:gd name="T2" fmla="*/ 159412 w 451"/>
                  <a:gd name="T3" fmla="*/ 171090 h 476"/>
                  <a:gd name="T4" fmla="*/ 159771 w 451"/>
                  <a:gd name="T5" fmla="*/ 170369 h 476"/>
                  <a:gd name="T6" fmla="*/ 159771 w 451"/>
                  <a:gd name="T7" fmla="*/ 170369 h 476"/>
                  <a:gd name="T8" fmla="*/ 160130 w 451"/>
                  <a:gd name="T9" fmla="*/ 169649 h 476"/>
                  <a:gd name="T10" fmla="*/ 160130 w 451"/>
                  <a:gd name="T11" fmla="*/ 169649 h 476"/>
                  <a:gd name="T12" fmla="*/ 160489 w 451"/>
                  <a:gd name="T13" fmla="*/ 169289 h 476"/>
                  <a:gd name="T14" fmla="*/ 160489 w 451"/>
                  <a:gd name="T15" fmla="*/ 169289 h 476"/>
                  <a:gd name="T16" fmla="*/ 160489 w 451"/>
                  <a:gd name="T17" fmla="*/ 168929 h 476"/>
                  <a:gd name="T18" fmla="*/ 160489 w 451"/>
                  <a:gd name="T19" fmla="*/ 168929 h 476"/>
                  <a:gd name="T20" fmla="*/ 160848 w 451"/>
                  <a:gd name="T21" fmla="*/ 168568 h 476"/>
                  <a:gd name="T22" fmla="*/ 160848 w 451"/>
                  <a:gd name="T23" fmla="*/ 168568 h 476"/>
                  <a:gd name="T24" fmla="*/ 160848 w 451"/>
                  <a:gd name="T25" fmla="*/ 167848 h 476"/>
                  <a:gd name="T26" fmla="*/ 160848 w 451"/>
                  <a:gd name="T27" fmla="*/ 167848 h 476"/>
                  <a:gd name="T28" fmla="*/ 161207 w 451"/>
                  <a:gd name="T29" fmla="*/ 166768 h 476"/>
                  <a:gd name="T30" fmla="*/ 161207 w 451"/>
                  <a:gd name="T31" fmla="*/ 166768 h 476"/>
                  <a:gd name="T32" fmla="*/ 161207 w 451"/>
                  <a:gd name="T33" fmla="*/ 166047 h 476"/>
                  <a:gd name="T34" fmla="*/ 161207 w 451"/>
                  <a:gd name="T35" fmla="*/ 166047 h 476"/>
                  <a:gd name="T36" fmla="*/ 161207 w 451"/>
                  <a:gd name="T37" fmla="*/ 165327 h 476"/>
                  <a:gd name="T38" fmla="*/ 161207 w 451"/>
                  <a:gd name="T39" fmla="*/ 165327 h 476"/>
                  <a:gd name="T40" fmla="*/ 161566 w 451"/>
                  <a:gd name="T41" fmla="*/ 164967 h 476"/>
                  <a:gd name="T42" fmla="*/ 161566 w 451"/>
                  <a:gd name="T43" fmla="*/ 164967 h 476"/>
                  <a:gd name="T44" fmla="*/ 111301 w 451"/>
                  <a:gd name="T45" fmla="*/ 35659 h 476"/>
                  <a:gd name="T46" fmla="*/ 111301 w 451"/>
                  <a:gd name="T47" fmla="*/ 35659 h 476"/>
                  <a:gd name="T48" fmla="*/ 5026 w 451"/>
                  <a:gd name="T49" fmla="*/ 14408 h 476"/>
                  <a:gd name="T50" fmla="*/ 5026 w 451"/>
                  <a:gd name="T51" fmla="*/ 14408 h 476"/>
                  <a:gd name="T52" fmla="*/ 4667 w 451"/>
                  <a:gd name="T53" fmla="*/ 14408 h 476"/>
                  <a:gd name="T54" fmla="*/ 4667 w 451"/>
                  <a:gd name="T55" fmla="*/ 14408 h 476"/>
                  <a:gd name="T56" fmla="*/ 4667 w 451"/>
                  <a:gd name="T57" fmla="*/ 14408 h 476"/>
                  <a:gd name="T58" fmla="*/ 4667 w 451"/>
                  <a:gd name="T59" fmla="*/ 14408 h 476"/>
                  <a:gd name="T60" fmla="*/ 4308 w 451"/>
                  <a:gd name="T61" fmla="*/ 14408 h 476"/>
                  <a:gd name="T62" fmla="*/ 4308 w 451"/>
                  <a:gd name="T63" fmla="*/ 14408 h 476"/>
                  <a:gd name="T64" fmla="*/ 2154 w 451"/>
                  <a:gd name="T65" fmla="*/ 15488 h 476"/>
                  <a:gd name="T66" fmla="*/ 2154 w 451"/>
                  <a:gd name="T67" fmla="*/ 15488 h 476"/>
                  <a:gd name="T68" fmla="*/ 1795 w 451"/>
                  <a:gd name="T69" fmla="*/ 15488 h 476"/>
                  <a:gd name="T70" fmla="*/ 1795 w 451"/>
                  <a:gd name="T71" fmla="*/ 15488 h 476"/>
                  <a:gd name="T72" fmla="*/ 0 w 451"/>
                  <a:gd name="T73" fmla="*/ 16929 h 476"/>
                  <a:gd name="T74" fmla="*/ 159412 w 451"/>
                  <a:gd name="T75" fmla="*/ 171090 h 47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1" h="476">
                    <a:moveTo>
                      <a:pt x="444" y="475"/>
                    </a:moveTo>
                    <a:lnTo>
                      <a:pt x="444" y="475"/>
                    </a:lnTo>
                    <a:cubicBezTo>
                      <a:pt x="444" y="474"/>
                      <a:pt x="445" y="474"/>
                      <a:pt x="445" y="473"/>
                    </a:cubicBezTo>
                    <a:cubicBezTo>
                      <a:pt x="445" y="472"/>
                      <a:pt x="445" y="472"/>
                      <a:pt x="446" y="471"/>
                    </a:cubicBezTo>
                    <a:lnTo>
                      <a:pt x="447" y="470"/>
                    </a:lnTo>
                    <a:cubicBezTo>
                      <a:pt x="447" y="469"/>
                      <a:pt x="447" y="469"/>
                      <a:pt x="447" y="469"/>
                    </a:cubicBezTo>
                    <a:cubicBezTo>
                      <a:pt x="447" y="468"/>
                      <a:pt x="448" y="468"/>
                      <a:pt x="448" y="468"/>
                    </a:cubicBezTo>
                    <a:cubicBezTo>
                      <a:pt x="448" y="467"/>
                      <a:pt x="448" y="466"/>
                      <a:pt x="448" y="466"/>
                    </a:cubicBezTo>
                    <a:cubicBezTo>
                      <a:pt x="448" y="465"/>
                      <a:pt x="448" y="464"/>
                      <a:pt x="449" y="463"/>
                    </a:cubicBezTo>
                    <a:cubicBezTo>
                      <a:pt x="449" y="462"/>
                      <a:pt x="449" y="462"/>
                      <a:pt x="449" y="461"/>
                    </a:cubicBezTo>
                    <a:cubicBezTo>
                      <a:pt x="449" y="461"/>
                      <a:pt x="450" y="460"/>
                      <a:pt x="449" y="459"/>
                    </a:cubicBezTo>
                    <a:cubicBezTo>
                      <a:pt x="449" y="458"/>
                      <a:pt x="450" y="458"/>
                      <a:pt x="450" y="458"/>
                    </a:cubicBezTo>
                    <a:cubicBezTo>
                      <a:pt x="447" y="290"/>
                      <a:pt x="400" y="169"/>
                      <a:pt x="310" y="99"/>
                    </a:cubicBezTo>
                    <a:cubicBezTo>
                      <a:pt x="183" y="0"/>
                      <a:pt x="21" y="38"/>
                      <a:pt x="14" y="40"/>
                    </a:cubicBezTo>
                    <a:lnTo>
                      <a:pt x="13" y="40"/>
                    </a:lnTo>
                    <a:cubicBezTo>
                      <a:pt x="12" y="40"/>
                      <a:pt x="12" y="40"/>
                      <a:pt x="12" y="40"/>
                    </a:cubicBezTo>
                    <a:cubicBezTo>
                      <a:pt x="10" y="41"/>
                      <a:pt x="8" y="42"/>
                      <a:pt x="6" y="43"/>
                    </a:cubicBezTo>
                    <a:cubicBezTo>
                      <a:pt x="6" y="43"/>
                      <a:pt x="6" y="43"/>
                      <a:pt x="5" y="43"/>
                    </a:cubicBezTo>
                    <a:cubicBezTo>
                      <a:pt x="3" y="44"/>
                      <a:pt x="1" y="45"/>
                      <a:pt x="0" y="47"/>
                    </a:cubicBezTo>
                    <a:lnTo>
                      <a:pt x="444" y="47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18" name="Freeform 183">
                <a:extLst>
                  <a:ext uri="{FF2B5EF4-FFF2-40B4-BE49-F238E27FC236}">
                    <a16:creationId xmlns="" xmlns:a16="http://schemas.microsoft.com/office/drawing/2014/main" id="{5F6C29DE-1C51-3D46-BEF0-86A9547D2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3875" y="6618288"/>
                <a:ext cx="174625" cy="158750"/>
              </a:xfrm>
              <a:custGeom>
                <a:avLst/>
                <a:gdLst>
                  <a:gd name="T0" fmla="*/ 15419 w 487"/>
                  <a:gd name="T1" fmla="*/ 0 h 443"/>
                  <a:gd name="T2" fmla="*/ 15419 w 487"/>
                  <a:gd name="T3" fmla="*/ 0 h 443"/>
                  <a:gd name="T4" fmla="*/ 13626 w 487"/>
                  <a:gd name="T5" fmla="*/ 1792 h 443"/>
                  <a:gd name="T6" fmla="*/ 13626 w 487"/>
                  <a:gd name="T7" fmla="*/ 1792 h 443"/>
                  <a:gd name="T8" fmla="*/ 13626 w 487"/>
                  <a:gd name="T9" fmla="*/ 2150 h 443"/>
                  <a:gd name="T10" fmla="*/ 13626 w 487"/>
                  <a:gd name="T11" fmla="*/ 2150 h 443"/>
                  <a:gd name="T12" fmla="*/ 12550 w 487"/>
                  <a:gd name="T13" fmla="*/ 4300 h 443"/>
                  <a:gd name="T14" fmla="*/ 12550 w 487"/>
                  <a:gd name="T15" fmla="*/ 4300 h 443"/>
                  <a:gd name="T16" fmla="*/ 12550 w 487"/>
                  <a:gd name="T17" fmla="*/ 4300 h 443"/>
                  <a:gd name="T18" fmla="*/ 12550 w 487"/>
                  <a:gd name="T19" fmla="*/ 4300 h 443"/>
                  <a:gd name="T20" fmla="*/ 12550 w 487"/>
                  <a:gd name="T21" fmla="*/ 4659 h 443"/>
                  <a:gd name="T22" fmla="*/ 12550 w 487"/>
                  <a:gd name="T23" fmla="*/ 4659 h 443"/>
                  <a:gd name="T24" fmla="*/ 12550 w 487"/>
                  <a:gd name="T25" fmla="*/ 5017 h 443"/>
                  <a:gd name="T26" fmla="*/ 12550 w 487"/>
                  <a:gd name="T27" fmla="*/ 5017 h 443"/>
                  <a:gd name="T28" fmla="*/ 36216 w 487"/>
                  <a:gd name="T29" fmla="*/ 110372 h 443"/>
                  <a:gd name="T30" fmla="*/ 36216 w 487"/>
                  <a:gd name="T31" fmla="*/ 110372 h 443"/>
                  <a:gd name="T32" fmla="*/ 166019 w 487"/>
                  <a:gd name="T33" fmla="*/ 157675 h 443"/>
                  <a:gd name="T34" fmla="*/ 166019 w 487"/>
                  <a:gd name="T35" fmla="*/ 157675 h 443"/>
                  <a:gd name="T36" fmla="*/ 166378 w 487"/>
                  <a:gd name="T37" fmla="*/ 157317 h 443"/>
                  <a:gd name="T38" fmla="*/ 166378 w 487"/>
                  <a:gd name="T39" fmla="*/ 157317 h 443"/>
                  <a:gd name="T40" fmla="*/ 167454 w 487"/>
                  <a:gd name="T41" fmla="*/ 157317 h 443"/>
                  <a:gd name="T42" fmla="*/ 167454 w 487"/>
                  <a:gd name="T43" fmla="*/ 157317 h 443"/>
                  <a:gd name="T44" fmla="*/ 168171 w 487"/>
                  <a:gd name="T45" fmla="*/ 157317 h 443"/>
                  <a:gd name="T46" fmla="*/ 168171 w 487"/>
                  <a:gd name="T47" fmla="*/ 157317 h 443"/>
                  <a:gd name="T48" fmla="*/ 168888 w 487"/>
                  <a:gd name="T49" fmla="*/ 157317 h 443"/>
                  <a:gd name="T50" fmla="*/ 168888 w 487"/>
                  <a:gd name="T51" fmla="*/ 157317 h 443"/>
                  <a:gd name="T52" fmla="*/ 169605 w 487"/>
                  <a:gd name="T53" fmla="*/ 156958 h 443"/>
                  <a:gd name="T54" fmla="*/ 169605 w 487"/>
                  <a:gd name="T55" fmla="*/ 156958 h 443"/>
                  <a:gd name="T56" fmla="*/ 169964 w 487"/>
                  <a:gd name="T57" fmla="*/ 156958 h 443"/>
                  <a:gd name="T58" fmla="*/ 169964 w 487"/>
                  <a:gd name="T59" fmla="*/ 156958 h 443"/>
                  <a:gd name="T60" fmla="*/ 170322 w 487"/>
                  <a:gd name="T61" fmla="*/ 156600 h 443"/>
                  <a:gd name="T62" fmla="*/ 170322 w 487"/>
                  <a:gd name="T63" fmla="*/ 156600 h 443"/>
                  <a:gd name="T64" fmla="*/ 171039 w 487"/>
                  <a:gd name="T65" fmla="*/ 156242 h 443"/>
                  <a:gd name="T66" fmla="*/ 171039 w 487"/>
                  <a:gd name="T67" fmla="*/ 156242 h 443"/>
                  <a:gd name="T68" fmla="*/ 171398 w 487"/>
                  <a:gd name="T69" fmla="*/ 155883 h 443"/>
                  <a:gd name="T70" fmla="*/ 171398 w 487"/>
                  <a:gd name="T71" fmla="*/ 155883 h 443"/>
                  <a:gd name="T72" fmla="*/ 172115 w 487"/>
                  <a:gd name="T73" fmla="*/ 155166 h 443"/>
                  <a:gd name="T74" fmla="*/ 172115 w 487"/>
                  <a:gd name="T75" fmla="*/ 155166 h 443"/>
                  <a:gd name="T76" fmla="*/ 172832 w 487"/>
                  <a:gd name="T77" fmla="*/ 154808 h 443"/>
                  <a:gd name="T78" fmla="*/ 172832 w 487"/>
                  <a:gd name="T79" fmla="*/ 154808 h 443"/>
                  <a:gd name="T80" fmla="*/ 173191 w 487"/>
                  <a:gd name="T81" fmla="*/ 154450 h 443"/>
                  <a:gd name="T82" fmla="*/ 173191 w 487"/>
                  <a:gd name="T83" fmla="*/ 154450 h 443"/>
                  <a:gd name="T84" fmla="*/ 173908 w 487"/>
                  <a:gd name="T85" fmla="*/ 153733 h 443"/>
                  <a:gd name="T86" fmla="*/ 173908 w 487"/>
                  <a:gd name="T87" fmla="*/ 153733 h 443"/>
                  <a:gd name="T88" fmla="*/ 174266 w 487"/>
                  <a:gd name="T89" fmla="*/ 153375 h 443"/>
                  <a:gd name="T90" fmla="*/ 15419 w 487"/>
                  <a:gd name="T91" fmla="*/ 0 h 4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87" h="443">
                    <a:moveTo>
                      <a:pt x="43" y="0"/>
                    </a:moveTo>
                    <a:lnTo>
                      <a:pt x="43" y="0"/>
                    </a:lnTo>
                    <a:cubicBezTo>
                      <a:pt x="41" y="2"/>
                      <a:pt x="40" y="3"/>
                      <a:pt x="38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8"/>
                      <a:pt x="36" y="10"/>
                      <a:pt x="35" y="12"/>
                    </a:cubicBezTo>
                    <a:cubicBezTo>
                      <a:pt x="35" y="13"/>
                      <a:pt x="35" y="13"/>
                      <a:pt x="35" y="13"/>
                    </a:cubicBezTo>
                    <a:lnTo>
                      <a:pt x="35" y="14"/>
                    </a:lnTo>
                    <a:cubicBezTo>
                      <a:pt x="33" y="21"/>
                      <a:pt x="0" y="184"/>
                      <a:pt x="101" y="308"/>
                    </a:cubicBezTo>
                    <a:cubicBezTo>
                      <a:pt x="174" y="398"/>
                      <a:pt x="296" y="442"/>
                      <a:pt x="463" y="440"/>
                    </a:cubicBezTo>
                    <a:cubicBezTo>
                      <a:pt x="464" y="439"/>
                      <a:pt x="464" y="439"/>
                      <a:pt x="464" y="439"/>
                    </a:cubicBezTo>
                    <a:cubicBezTo>
                      <a:pt x="465" y="439"/>
                      <a:pt x="466" y="439"/>
                      <a:pt x="467" y="439"/>
                    </a:cubicBezTo>
                    <a:cubicBezTo>
                      <a:pt x="467" y="439"/>
                      <a:pt x="468" y="439"/>
                      <a:pt x="469" y="439"/>
                    </a:cubicBezTo>
                    <a:cubicBezTo>
                      <a:pt x="470" y="439"/>
                      <a:pt x="470" y="439"/>
                      <a:pt x="471" y="439"/>
                    </a:cubicBezTo>
                    <a:cubicBezTo>
                      <a:pt x="471" y="438"/>
                      <a:pt x="472" y="438"/>
                      <a:pt x="473" y="438"/>
                    </a:cubicBezTo>
                    <a:lnTo>
                      <a:pt x="474" y="438"/>
                    </a:lnTo>
                    <a:cubicBezTo>
                      <a:pt x="474" y="437"/>
                      <a:pt x="474" y="437"/>
                      <a:pt x="475" y="437"/>
                    </a:cubicBezTo>
                    <a:cubicBezTo>
                      <a:pt x="475" y="436"/>
                      <a:pt x="476" y="436"/>
                      <a:pt x="477" y="436"/>
                    </a:cubicBezTo>
                    <a:lnTo>
                      <a:pt x="478" y="435"/>
                    </a:lnTo>
                    <a:cubicBezTo>
                      <a:pt x="479" y="435"/>
                      <a:pt x="480" y="434"/>
                      <a:pt x="480" y="433"/>
                    </a:cubicBezTo>
                    <a:cubicBezTo>
                      <a:pt x="481" y="433"/>
                      <a:pt x="481" y="433"/>
                      <a:pt x="482" y="432"/>
                    </a:cubicBezTo>
                    <a:cubicBezTo>
                      <a:pt x="482" y="432"/>
                      <a:pt x="483" y="432"/>
                      <a:pt x="483" y="431"/>
                    </a:cubicBezTo>
                    <a:cubicBezTo>
                      <a:pt x="484" y="430"/>
                      <a:pt x="484" y="430"/>
                      <a:pt x="485" y="429"/>
                    </a:cubicBezTo>
                    <a:cubicBezTo>
                      <a:pt x="485" y="429"/>
                      <a:pt x="485" y="428"/>
                      <a:pt x="486" y="428"/>
                    </a:cubicBezTo>
                    <a:lnTo>
                      <a:pt x="43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19" name="Freeform 184">
                <a:extLst>
                  <a:ext uri="{FF2B5EF4-FFF2-40B4-BE49-F238E27FC236}">
                    <a16:creationId xmlns="" xmlns:a16="http://schemas.microsoft.com/office/drawing/2014/main" id="{B8A26885-7ED8-4B42-8C13-D9F3E43DF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9750" y="6602413"/>
                <a:ext cx="161925" cy="171450"/>
              </a:xfrm>
              <a:custGeom>
                <a:avLst/>
                <a:gdLst>
                  <a:gd name="T0" fmla="*/ 159761 w 449"/>
                  <a:gd name="T1" fmla="*/ 171089 h 475"/>
                  <a:gd name="T2" fmla="*/ 159761 w 449"/>
                  <a:gd name="T3" fmla="*/ 171089 h 475"/>
                  <a:gd name="T4" fmla="*/ 160122 w 449"/>
                  <a:gd name="T5" fmla="*/ 170367 h 475"/>
                  <a:gd name="T6" fmla="*/ 160122 w 449"/>
                  <a:gd name="T7" fmla="*/ 170367 h 475"/>
                  <a:gd name="T8" fmla="*/ 160482 w 449"/>
                  <a:gd name="T9" fmla="*/ 170006 h 475"/>
                  <a:gd name="T10" fmla="*/ 160482 w 449"/>
                  <a:gd name="T11" fmla="*/ 170006 h 475"/>
                  <a:gd name="T12" fmla="*/ 160843 w 449"/>
                  <a:gd name="T13" fmla="*/ 168923 h 475"/>
                  <a:gd name="T14" fmla="*/ 160843 w 449"/>
                  <a:gd name="T15" fmla="*/ 168923 h 475"/>
                  <a:gd name="T16" fmla="*/ 161204 w 449"/>
                  <a:gd name="T17" fmla="*/ 168923 h 475"/>
                  <a:gd name="T18" fmla="*/ 161204 w 449"/>
                  <a:gd name="T19" fmla="*/ 168923 h 475"/>
                  <a:gd name="T20" fmla="*/ 161204 w 449"/>
                  <a:gd name="T21" fmla="*/ 168201 h 475"/>
                  <a:gd name="T22" fmla="*/ 161204 w 449"/>
                  <a:gd name="T23" fmla="*/ 168201 h 475"/>
                  <a:gd name="T24" fmla="*/ 161564 w 449"/>
                  <a:gd name="T25" fmla="*/ 167480 h 475"/>
                  <a:gd name="T26" fmla="*/ 161564 w 449"/>
                  <a:gd name="T27" fmla="*/ 167480 h 475"/>
                  <a:gd name="T28" fmla="*/ 161564 w 449"/>
                  <a:gd name="T29" fmla="*/ 167119 h 475"/>
                  <a:gd name="T30" fmla="*/ 161564 w 449"/>
                  <a:gd name="T31" fmla="*/ 167119 h 475"/>
                  <a:gd name="T32" fmla="*/ 161564 w 449"/>
                  <a:gd name="T33" fmla="*/ 166036 h 475"/>
                  <a:gd name="T34" fmla="*/ 161564 w 449"/>
                  <a:gd name="T35" fmla="*/ 166036 h 475"/>
                  <a:gd name="T36" fmla="*/ 161564 w 449"/>
                  <a:gd name="T37" fmla="*/ 165314 h 475"/>
                  <a:gd name="T38" fmla="*/ 161564 w 449"/>
                  <a:gd name="T39" fmla="*/ 165314 h 475"/>
                  <a:gd name="T40" fmla="*/ 161564 w 449"/>
                  <a:gd name="T41" fmla="*/ 164592 h 475"/>
                  <a:gd name="T42" fmla="*/ 161564 w 449"/>
                  <a:gd name="T43" fmla="*/ 164592 h 475"/>
                  <a:gd name="T44" fmla="*/ 111076 w 449"/>
                  <a:gd name="T45" fmla="*/ 35373 h 475"/>
                  <a:gd name="T46" fmla="*/ 111076 w 449"/>
                  <a:gd name="T47" fmla="*/ 35373 h 475"/>
                  <a:gd name="T48" fmla="*/ 4688 w 449"/>
                  <a:gd name="T49" fmla="*/ 13716 h 475"/>
                  <a:gd name="T50" fmla="*/ 4688 w 449"/>
                  <a:gd name="T51" fmla="*/ 13716 h 475"/>
                  <a:gd name="T52" fmla="*/ 4328 w 449"/>
                  <a:gd name="T53" fmla="*/ 14077 h 475"/>
                  <a:gd name="T54" fmla="*/ 4328 w 449"/>
                  <a:gd name="T55" fmla="*/ 14077 h 475"/>
                  <a:gd name="T56" fmla="*/ 3967 w 449"/>
                  <a:gd name="T57" fmla="*/ 14077 h 475"/>
                  <a:gd name="T58" fmla="*/ 3967 w 449"/>
                  <a:gd name="T59" fmla="*/ 14077 h 475"/>
                  <a:gd name="T60" fmla="*/ 3967 w 449"/>
                  <a:gd name="T61" fmla="*/ 14077 h 475"/>
                  <a:gd name="T62" fmla="*/ 3967 w 449"/>
                  <a:gd name="T63" fmla="*/ 14077 h 475"/>
                  <a:gd name="T64" fmla="*/ 1803 w 449"/>
                  <a:gd name="T65" fmla="*/ 15160 h 475"/>
                  <a:gd name="T66" fmla="*/ 1803 w 449"/>
                  <a:gd name="T67" fmla="*/ 15160 h 475"/>
                  <a:gd name="T68" fmla="*/ 1443 w 449"/>
                  <a:gd name="T69" fmla="*/ 15160 h 475"/>
                  <a:gd name="T70" fmla="*/ 1443 w 449"/>
                  <a:gd name="T71" fmla="*/ 15160 h 475"/>
                  <a:gd name="T72" fmla="*/ 0 w 449"/>
                  <a:gd name="T73" fmla="*/ 16604 h 475"/>
                  <a:gd name="T74" fmla="*/ 159761 w 449"/>
                  <a:gd name="T75" fmla="*/ 171089 h 4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49" h="475">
                    <a:moveTo>
                      <a:pt x="443" y="474"/>
                    </a:moveTo>
                    <a:lnTo>
                      <a:pt x="443" y="474"/>
                    </a:lnTo>
                    <a:cubicBezTo>
                      <a:pt x="444" y="474"/>
                      <a:pt x="444" y="472"/>
                      <a:pt x="444" y="472"/>
                    </a:cubicBezTo>
                    <a:cubicBezTo>
                      <a:pt x="445" y="471"/>
                      <a:pt x="445" y="471"/>
                      <a:pt x="445" y="471"/>
                    </a:cubicBezTo>
                    <a:cubicBezTo>
                      <a:pt x="445" y="469"/>
                      <a:pt x="446" y="469"/>
                      <a:pt x="446" y="468"/>
                    </a:cubicBezTo>
                    <a:cubicBezTo>
                      <a:pt x="447" y="468"/>
                      <a:pt x="447" y="468"/>
                      <a:pt x="447" y="468"/>
                    </a:cubicBezTo>
                    <a:cubicBezTo>
                      <a:pt x="447" y="467"/>
                      <a:pt x="447" y="467"/>
                      <a:pt x="447" y="466"/>
                    </a:cubicBezTo>
                    <a:cubicBezTo>
                      <a:pt x="447" y="466"/>
                      <a:pt x="447" y="465"/>
                      <a:pt x="448" y="464"/>
                    </a:cubicBezTo>
                    <a:lnTo>
                      <a:pt x="448" y="463"/>
                    </a:lnTo>
                    <a:cubicBezTo>
                      <a:pt x="448" y="462"/>
                      <a:pt x="448" y="461"/>
                      <a:pt x="448" y="460"/>
                    </a:cubicBezTo>
                    <a:cubicBezTo>
                      <a:pt x="448" y="459"/>
                      <a:pt x="448" y="459"/>
                      <a:pt x="448" y="458"/>
                    </a:cubicBezTo>
                    <a:cubicBezTo>
                      <a:pt x="448" y="458"/>
                      <a:pt x="448" y="457"/>
                      <a:pt x="448" y="456"/>
                    </a:cubicBezTo>
                    <a:cubicBezTo>
                      <a:pt x="447" y="289"/>
                      <a:pt x="399" y="169"/>
                      <a:pt x="308" y="98"/>
                    </a:cubicBezTo>
                    <a:cubicBezTo>
                      <a:pt x="182" y="0"/>
                      <a:pt x="20" y="37"/>
                      <a:pt x="13" y="38"/>
                    </a:cubicBezTo>
                    <a:cubicBezTo>
                      <a:pt x="12" y="38"/>
                      <a:pt x="12" y="38"/>
                      <a:pt x="12" y="39"/>
                    </a:cubicBezTo>
                    <a:cubicBezTo>
                      <a:pt x="12" y="39"/>
                      <a:pt x="12" y="39"/>
                      <a:pt x="11" y="39"/>
                    </a:cubicBezTo>
                    <a:cubicBezTo>
                      <a:pt x="9" y="40"/>
                      <a:pt x="7" y="41"/>
                      <a:pt x="5" y="42"/>
                    </a:cubicBezTo>
                    <a:cubicBezTo>
                      <a:pt x="5" y="42"/>
                      <a:pt x="5" y="42"/>
                      <a:pt x="4" y="42"/>
                    </a:cubicBezTo>
                    <a:cubicBezTo>
                      <a:pt x="2" y="43"/>
                      <a:pt x="1" y="45"/>
                      <a:pt x="0" y="46"/>
                    </a:cubicBezTo>
                    <a:lnTo>
                      <a:pt x="443" y="47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0" name="Freeform 185">
                <a:extLst>
                  <a:ext uri="{FF2B5EF4-FFF2-40B4-BE49-F238E27FC236}">
                    <a16:creationId xmlns="" xmlns:a16="http://schemas.microsoft.com/office/drawing/2014/main" id="{241E1176-2303-A74C-93EB-B668B60E4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4400" y="5722938"/>
                <a:ext cx="138113" cy="106362"/>
              </a:xfrm>
              <a:custGeom>
                <a:avLst/>
                <a:gdLst>
                  <a:gd name="T0" fmla="*/ 0 w 385"/>
                  <a:gd name="T1" fmla="*/ 83005 h 296"/>
                  <a:gd name="T2" fmla="*/ 0 w 385"/>
                  <a:gd name="T3" fmla="*/ 83005 h 296"/>
                  <a:gd name="T4" fmla="*/ 1076 w 385"/>
                  <a:gd name="T5" fmla="*/ 84443 h 296"/>
                  <a:gd name="T6" fmla="*/ 1076 w 385"/>
                  <a:gd name="T7" fmla="*/ 84443 h 296"/>
                  <a:gd name="T8" fmla="*/ 1076 w 385"/>
                  <a:gd name="T9" fmla="*/ 84443 h 296"/>
                  <a:gd name="T10" fmla="*/ 1076 w 385"/>
                  <a:gd name="T11" fmla="*/ 84443 h 296"/>
                  <a:gd name="T12" fmla="*/ 2511 w 385"/>
                  <a:gd name="T13" fmla="*/ 85521 h 296"/>
                  <a:gd name="T14" fmla="*/ 2511 w 385"/>
                  <a:gd name="T15" fmla="*/ 85521 h 296"/>
                  <a:gd name="T16" fmla="*/ 2511 w 385"/>
                  <a:gd name="T17" fmla="*/ 85521 h 296"/>
                  <a:gd name="T18" fmla="*/ 2511 w 385"/>
                  <a:gd name="T19" fmla="*/ 85521 h 296"/>
                  <a:gd name="T20" fmla="*/ 2511 w 385"/>
                  <a:gd name="T21" fmla="*/ 85880 h 296"/>
                  <a:gd name="T22" fmla="*/ 2511 w 385"/>
                  <a:gd name="T23" fmla="*/ 85880 h 296"/>
                  <a:gd name="T24" fmla="*/ 2870 w 385"/>
                  <a:gd name="T25" fmla="*/ 86239 h 296"/>
                  <a:gd name="T26" fmla="*/ 2870 w 385"/>
                  <a:gd name="T27" fmla="*/ 86239 h 296"/>
                  <a:gd name="T28" fmla="*/ 80715 w 385"/>
                  <a:gd name="T29" fmla="*/ 88755 h 296"/>
                  <a:gd name="T30" fmla="*/ 80715 w 385"/>
                  <a:gd name="T31" fmla="*/ 88755 h 296"/>
                  <a:gd name="T32" fmla="*/ 137396 w 385"/>
                  <a:gd name="T33" fmla="*/ 6827 h 296"/>
                  <a:gd name="T34" fmla="*/ 137396 w 385"/>
                  <a:gd name="T35" fmla="*/ 6827 h 296"/>
                  <a:gd name="T36" fmla="*/ 137396 w 385"/>
                  <a:gd name="T37" fmla="*/ 6468 h 296"/>
                  <a:gd name="T38" fmla="*/ 137396 w 385"/>
                  <a:gd name="T39" fmla="*/ 6468 h 296"/>
                  <a:gd name="T40" fmla="*/ 137754 w 385"/>
                  <a:gd name="T41" fmla="*/ 5749 h 296"/>
                  <a:gd name="T42" fmla="*/ 137754 w 385"/>
                  <a:gd name="T43" fmla="*/ 5749 h 296"/>
                  <a:gd name="T44" fmla="*/ 137754 w 385"/>
                  <a:gd name="T45" fmla="*/ 5390 h 296"/>
                  <a:gd name="T46" fmla="*/ 137754 w 385"/>
                  <a:gd name="T47" fmla="*/ 5390 h 296"/>
                  <a:gd name="T48" fmla="*/ 137754 w 385"/>
                  <a:gd name="T49" fmla="*/ 5031 h 296"/>
                  <a:gd name="T50" fmla="*/ 137754 w 385"/>
                  <a:gd name="T51" fmla="*/ 5031 h 296"/>
                  <a:gd name="T52" fmla="*/ 137754 w 385"/>
                  <a:gd name="T53" fmla="*/ 4312 h 296"/>
                  <a:gd name="T54" fmla="*/ 137754 w 385"/>
                  <a:gd name="T55" fmla="*/ 4312 h 296"/>
                  <a:gd name="T56" fmla="*/ 137754 w 385"/>
                  <a:gd name="T57" fmla="*/ 3593 h 296"/>
                  <a:gd name="T58" fmla="*/ 137754 w 385"/>
                  <a:gd name="T59" fmla="*/ 3593 h 296"/>
                  <a:gd name="T60" fmla="*/ 137396 w 385"/>
                  <a:gd name="T61" fmla="*/ 3593 h 296"/>
                  <a:gd name="T62" fmla="*/ 137396 w 385"/>
                  <a:gd name="T63" fmla="*/ 3593 h 296"/>
                  <a:gd name="T64" fmla="*/ 137396 w 385"/>
                  <a:gd name="T65" fmla="*/ 3234 h 296"/>
                  <a:gd name="T66" fmla="*/ 137396 w 385"/>
                  <a:gd name="T67" fmla="*/ 3234 h 296"/>
                  <a:gd name="T68" fmla="*/ 137037 w 385"/>
                  <a:gd name="T69" fmla="*/ 2875 h 296"/>
                  <a:gd name="T70" fmla="*/ 137037 w 385"/>
                  <a:gd name="T71" fmla="*/ 2875 h 296"/>
                  <a:gd name="T72" fmla="*/ 137037 w 385"/>
                  <a:gd name="T73" fmla="*/ 2156 h 296"/>
                  <a:gd name="T74" fmla="*/ 137037 w 385"/>
                  <a:gd name="T75" fmla="*/ 2156 h 296"/>
                  <a:gd name="T76" fmla="*/ 136678 w 385"/>
                  <a:gd name="T77" fmla="*/ 1797 h 296"/>
                  <a:gd name="T78" fmla="*/ 136678 w 385"/>
                  <a:gd name="T79" fmla="*/ 1797 h 296"/>
                  <a:gd name="T80" fmla="*/ 136678 w 385"/>
                  <a:gd name="T81" fmla="*/ 1437 h 296"/>
                  <a:gd name="T82" fmla="*/ 136678 w 385"/>
                  <a:gd name="T83" fmla="*/ 1437 h 296"/>
                  <a:gd name="T84" fmla="*/ 136319 w 385"/>
                  <a:gd name="T85" fmla="*/ 719 h 296"/>
                  <a:gd name="T86" fmla="*/ 136319 w 385"/>
                  <a:gd name="T87" fmla="*/ 719 h 296"/>
                  <a:gd name="T88" fmla="*/ 135961 w 385"/>
                  <a:gd name="T89" fmla="*/ 0 h 296"/>
                  <a:gd name="T90" fmla="*/ 0 w 385"/>
                  <a:gd name="T91" fmla="*/ 83005 h 29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5" h="296">
                    <a:moveTo>
                      <a:pt x="0" y="231"/>
                    </a:moveTo>
                    <a:lnTo>
                      <a:pt x="0" y="231"/>
                    </a:lnTo>
                    <a:cubicBezTo>
                      <a:pt x="1" y="233"/>
                      <a:pt x="2" y="234"/>
                      <a:pt x="3" y="235"/>
                    </a:cubicBezTo>
                    <a:cubicBezTo>
                      <a:pt x="4" y="237"/>
                      <a:pt x="6" y="238"/>
                      <a:pt x="7" y="238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8" y="239"/>
                      <a:pt x="8" y="239"/>
                      <a:pt x="8" y="240"/>
                    </a:cubicBezTo>
                    <a:cubicBezTo>
                      <a:pt x="13" y="241"/>
                      <a:pt x="120" y="295"/>
                      <a:pt x="225" y="247"/>
                    </a:cubicBezTo>
                    <a:cubicBezTo>
                      <a:pt x="301" y="212"/>
                      <a:pt x="354" y="136"/>
                      <a:pt x="383" y="19"/>
                    </a:cubicBezTo>
                    <a:lnTo>
                      <a:pt x="383" y="18"/>
                    </a:lnTo>
                    <a:cubicBezTo>
                      <a:pt x="383" y="18"/>
                      <a:pt x="383" y="17"/>
                      <a:pt x="384" y="16"/>
                    </a:cubicBezTo>
                    <a:lnTo>
                      <a:pt x="384" y="15"/>
                    </a:lnTo>
                    <a:cubicBezTo>
                      <a:pt x="384" y="14"/>
                      <a:pt x="384" y="14"/>
                      <a:pt x="384" y="14"/>
                    </a:cubicBezTo>
                    <a:cubicBezTo>
                      <a:pt x="384" y="13"/>
                      <a:pt x="384" y="12"/>
                      <a:pt x="384" y="12"/>
                    </a:cubicBezTo>
                    <a:cubicBezTo>
                      <a:pt x="384" y="11"/>
                      <a:pt x="384" y="11"/>
                      <a:pt x="384" y="10"/>
                    </a:cubicBezTo>
                    <a:cubicBezTo>
                      <a:pt x="383" y="10"/>
                      <a:pt x="383" y="10"/>
                      <a:pt x="383" y="10"/>
                    </a:cubicBezTo>
                    <a:lnTo>
                      <a:pt x="383" y="9"/>
                    </a:lnTo>
                    <a:cubicBezTo>
                      <a:pt x="382" y="8"/>
                      <a:pt x="382" y="8"/>
                      <a:pt x="382" y="8"/>
                    </a:cubicBezTo>
                    <a:cubicBezTo>
                      <a:pt x="382" y="7"/>
                      <a:pt x="382" y="6"/>
                      <a:pt x="382" y="6"/>
                    </a:cubicBezTo>
                    <a:cubicBezTo>
                      <a:pt x="382" y="5"/>
                      <a:pt x="381" y="5"/>
                      <a:pt x="381" y="5"/>
                    </a:cubicBezTo>
                    <a:cubicBezTo>
                      <a:pt x="381" y="4"/>
                      <a:pt x="381" y="4"/>
                      <a:pt x="381" y="4"/>
                    </a:cubicBezTo>
                    <a:cubicBezTo>
                      <a:pt x="380" y="3"/>
                      <a:pt x="380" y="2"/>
                      <a:pt x="380" y="2"/>
                    </a:cubicBezTo>
                    <a:cubicBezTo>
                      <a:pt x="380" y="2"/>
                      <a:pt x="379" y="1"/>
                      <a:pt x="379" y="0"/>
                    </a:cubicBezTo>
                    <a:lnTo>
                      <a:pt x="0" y="23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1" name="Freeform 186">
                <a:extLst>
                  <a:ext uri="{FF2B5EF4-FFF2-40B4-BE49-F238E27FC236}">
                    <a16:creationId xmlns="" xmlns:a16="http://schemas.microsoft.com/office/drawing/2014/main" id="{A963FA8E-CFCE-8149-9E11-D5E87D0FE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2813" y="5711825"/>
                <a:ext cx="138112" cy="96838"/>
              </a:xfrm>
              <a:custGeom>
                <a:avLst/>
                <a:gdLst>
                  <a:gd name="T0" fmla="*/ 137751 w 383"/>
                  <a:gd name="T1" fmla="*/ 12694 h 267"/>
                  <a:gd name="T2" fmla="*/ 137751 w 383"/>
                  <a:gd name="T3" fmla="*/ 12694 h 267"/>
                  <a:gd name="T4" fmla="*/ 137391 w 383"/>
                  <a:gd name="T5" fmla="*/ 12331 h 267"/>
                  <a:gd name="T6" fmla="*/ 137391 w 383"/>
                  <a:gd name="T7" fmla="*/ 12331 h 267"/>
                  <a:gd name="T8" fmla="*/ 137030 w 383"/>
                  <a:gd name="T9" fmla="*/ 12331 h 267"/>
                  <a:gd name="T10" fmla="*/ 137030 w 383"/>
                  <a:gd name="T11" fmla="*/ 12331 h 267"/>
                  <a:gd name="T12" fmla="*/ 136670 w 383"/>
                  <a:gd name="T13" fmla="*/ 11969 h 267"/>
                  <a:gd name="T14" fmla="*/ 136670 w 383"/>
                  <a:gd name="T15" fmla="*/ 11969 h 267"/>
                  <a:gd name="T16" fmla="*/ 136670 w 383"/>
                  <a:gd name="T17" fmla="*/ 11606 h 267"/>
                  <a:gd name="T18" fmla="*/ 136670 w 383"/>
                  <a:gd name="T19" fmla="*/ 11606 h 267"/>
                  <a:gd name="T20" fmla="*/ 135948 w 383"/>
                  <a:gd name="T21" fmla="*/ 11606 h 267"/>
                  <a:gd name="T22" fmla="*/ 135948 w 383"/>
                  <a:gd name="T23" fmla="*/ 11606 h 267"/>
                  <a:gd name="T24" fmla="*/ 135588 w 383"/>
                  <a:gd name="T25" fmla="*/ 11243 h 267"/>
                  <a:gd name="T26" fmla="*/ 135588 w 383"/>
                  <a:gd name="T27" fmla="*/ 11243 h 267"/>
                  <a:gd name="T28" fmla="*/ 135227 w 383"/>
                  <a:gd name="T29" fmla="*/ 10881 h 267"/>
                  <a:gd name="T30" fmla="*/ 135227 w 383"/>
                  <a:gd name="T31" fmla="*/ 10881 h 267"/>
                  <a:gd name="T32" fmla="*/ 134506 w 383"/>
                  <a:gd name="T33" fmla="*/ 10881 h 267"/>
                  <a:gd name="T34" fmla="*/ 134506 w 383"/>
                  <a:gd name="T35" fmla="*/ 10881 h 267"/>
                  <a:gd name="T36" fmla="*/ 134145 w 383"/>
                  <a:gd name="T37" fmla="*/ 10518 h 267"/>
                  <a:gd name="T38" fmla="*/ 134145 w 383"/>
                  <a:gd name="T39" fmla="*/ 10518 h 267"/>
                  <a:gd name="T40" fmla="*/ 133785 w 383"/>
                  <a:gd name="T41" fmla="*/ 10518 h 267"/>
                  <a:gd name="T42" fmla="*/ 133785 w 383"/>
                  <a:gd name="T43" fmla="*/ 10518 h 267"/>
                  <a:gd name="T44" fmla="*/ 34618 w 383"/>
                  <a:gd name="T45" fmla="*/ 21761 h 267"/>
                  <a:gd name="T46" fmla="*/ 34618 w 383"/>
                  <a:gd name="T47" fmla="*/ 21761 h 267"/>
                  <a:gd name="T48" fmla="*/ 0 w 383"/>
                  <a:gd name="T49" fmla="*/ 92486 h 267"/>
                  <a:gd name="T50" fmla="*/ 0 w 383"/>
                  <a:gd name="T51" fmla="*/ 92486 h 267"/>
                  <a:gd name="T52" fmla="*/ 0 w 383"/>
                  <a:gd name="T53" fmla="*/ 92848 h 267"/>
                  <a:gd name="T54" fmla="*/ 0 w 383"/>
                  <a:gd name="T55" fmla="*/ 92848 h 267"/>
                  <a:gd name="T56" fmla="*/ 0 w 383"/>
                  <a:gd name="T57" fmla="*/ 92848 h 267"/>
                  <a:gd name="T58" fmla="*/ 0 w 383"/>
                  <a:gd name="T59" fmla="*/ 92848 h 267"/>
                  <a:gd name="T60" fmla="*/ 0 w 383"/>
                  <a:gd name="T61" fmla="*/ 93211 h 267"/>
                  <a:gd name="T62" fmla="*/ 0 w 383"/>
                  <a:gd name="T63" fmla="*/ 93211 h 267"/>
                  <a:gd name="T64" fmla="*/ 361 w 383"/>
                  <a:gd name="T65" fmla="*/ 95025 h 267"/>
                  <a:gd name="T66" fmla="*/ 361 w 383"/>
                  <a:gd name="T67" fmla="*/ 95025 h 267"/>
                  <a:gd name="T68" fmla="*/ 361 w 383"/>
                  <a:gd name="T69" fmla="*/ 95025 h 267"/>
                  <a:gd name="T70" fmla="*/ 361 w 383"/>
                  <a:gd name="T71" fmla="*/ 95025 h 267"/>
                  <a:gd name="T72" fmla="*/ 1082 w 383"/>
                  <a:gd name="T73" fmla="*/ 96475 h 267"/>
                  <a:gd name="T74" fmla="*/ 137751 w 383"/>
                  <a:gd name="T75" fmla="*/ 12694 h 2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83" h="267">
                    <a:moveTo>
                      <a:pt x="382" y="35"/>
                    </a:moveTo>
                    <a:lnTo>
                      <a:pt x="382" y="35"/>
                    </a:lnTo>
                    <a:cubicBezTo>
                      <a:pt x="382" y="35"/>
                      <a:pt x="382" y="35"/>
                      <a:pt x="381" y="34"/>
                    </a:cubicBezTo>
                    <a:lnTo>
                      <a:pt x="380" y="34"/>
                    </a:lnTo>
                    <a:cubicBezTo>
                      <a:pt x="380" y="33"/>
                      <a:pt x="379" y="33"/>
                      <a:pt x="379" y="33"/>
                    </a:cubicBezTo>
                    <a:cubicBezTo>
                      <a:pt x="379" y="33"/>
                      <a:pt x="379" y="33"/>
                      <a:pt x="379" y="32"/>
                    </a:cubicBezTo>
                    <a:cubicBezTo>
                      <a:pt x="378" y="32"/>
                      <a:pt x="378" y="32"/>
                      <a:pt x="377" y="32"/>
                    </a:cubicBezTo>
                    <a:cubicBezTo>
                      <a:pt x="377" y="31"/>
                      <a:pt x="377" y="31"/>
                      <a:pt x="376" y="31"/>
                    </a:cubicBezTo>
                    <a:cubicBezTo>
                      <a:pt x="376" y="31"/>
                      <a:pt x="376" y="30"/>
                      <a:pt x="375" y="30"/>
                    </a:cubicBezTo>
                    <a:cubicBezTo>
                      <a:pt x="374" y="30"/>
                      <a:pt x="374" y="30"/>
                      <a:pt x="373" y="30"/>
                    </a:cubicBezTo>
                    <a:cubicBezTo>
                      <a:pt x="373" y="30"/>
                      <a:pt x="373" y="29"/>
                      <a:pt x="372" y="29"/>
                    </a:cubicBezTo>
                    <a:cubicBezTo>
                      <a:pt x="372" y="29"/>
                      <a:pt x="372" y="29"/>
                      <a:pt x="371" y="29"/>
                    </a:cubicBezTo>
                    <a:cubicBezTo>
                      <a:pt x="254" y="0"/>
                      <a:pt x="161" y="10"/>
                      <a:pt x="96" y="60"/>
                    </a:cubicBezTo>
                    <a:cubicBezTo>
                      <a:pt x="4" y="131"/>
                      <a:pt x="0" y="251"/>
                      <a:pt x="0" y="255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9"/>
                      <a:pt x="0" y="260"/>
                      <a:pt x="1" y="262"/>
                    </a:cubicBezTo>
                    <a:cubicBezTo>
                      <a:pt x="1" y="264"/>
                      <a:pt x="2" y="265"/>
                      <a:pt x="3" y="266"/>
                    </a:cubicBezTo>
                    <a:lnTo>
                      <a:pt x="382" y="3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2" name="Freeform 187">
                <a:extLst>
                  <a:ext uri="{FF2B5EF4-FFF2-40B4-BE49-F238E27FC236}">
                    <a16:creationId xmlns="" xmlns:a16="http://schemas.microsoft.com/office/drawing/2014/main" id="{812FBF7F-A65C-E546-9E9C-83C0A89F7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7888" y="5878513"/>
                <a:ext cx="138112" cy="106362"/>
              </a:xfrm>
              <a:custGeom>
                <a:avLst/>
                <a:gdLst>
                  <a:gd name="T0" fmla="*/ 0 w 385"/>
                  <a:gd name="T1" fmla="*/ 82926 h 295"/>
                  <a:gd name="T2" fmla="*/ 0 w 385"/>
                  <a:gd name="T3" fmla="*/ 82926 h 295"/>
                  <a:gd name="T4" fmla="*/ 1076 w 385"/>
                  <a:gd name="T5" fmla="*/ 84369 h 295"/>
                  <a:gd name="T6" fmla="*/ 1076 w 385"/>
                  <a:gd name="T7" fmla="*/ 84369 h 295"/>
                  <a:gd name="T8" fmla="*/ 1076 w 385"/>
                  <a:gd name="T9" fmla="*/ 84729 h 295"/>
                  <a:gd name="T10" fmla="*/ 1076 w 385"/>
                  <a:gd name="T11" fmla="*/ 84729 h 295"/>
                  <a:gd name="T12" fmla="*/ 2511 w 385"/>
                  <a:gd name="T13" fmla="*/ 85811 h 295"/>
                  <a:gd name="T14" fmla="*/ 2511 w 385"/>
                  <a:gd name="T15" fmla="*/ 85811 h 295"/>
                  <a:gd name="T16" fmla="*/ 2511 w 385"/>
                  <a:gd name="T17" fmla="*/ 85811 h 295"/>
                  <a:gd name="T18" fmla="*/ 2511 w 385"/>
                  <a:gd name="T19" fmla="*/ 85811 h 295"/>
                  <a:gd name="T20" fmla="*/ 2511 w 385"/>
                  <a:gd name="T21" fmla="*/ 85811 h 295"/>
                  <a:gd name="T22" fmla="*/ 2511 w 385"/>
                  <a:gd name="T23" fmla="*/ 85811 h 295"/>
                  <a:gd name="T24" fmla="*/ 2870 w 385"/>
                  <a:gd name="T25" fmla="*/ 85811 h 295"/>
                  <a:gd name="T26" fmla="*/ 2870 w 385"/>
                  <a:gd name="T27" fmla="*/ 85811 h 295"/>
                  <a:gd name="T28" fmla="*/ 80715 w 385"/>
                  <a:gd name="T29" fmla="*/ 88695 h 295"/>
                  <a:gd name="T30" fmla="*/ 80715 w 385"/>
                  <a:gd name="T31" fmla="*/ 88695 h 295"/>
                  <a:gd name="T32" fmla="*/ 137395 w 385"/>
                  <a:gd name="T33" fmla="*/ 6490 h 295"/>
                  <a:gd name="T34" fmla="*/ 137395 w 385"/>
                  <a:gd name="T35" fmla="*/ 6490 h 295"/>
                  <a:gd name="T36" fmla="*/ 137395 w 385"/>
                  <a:gd name="T37" fmla="*/ 6129 h 295"/>
                  <a:gd name="T38" fmla="*/ 137395 w 385"/>
                  <a:gd name="T39" fmla="*/ 6129 h 295"/>
                  <a:gd name="T40" fmla="*/ 137753 w 385"/>
                  <a:gd name="T41" fmla="*/ 5408 h 295"/>
                  <a:gd name="T42" fmla="*/ 137753 w 385"/>
                  <a:gd name="T43" fmla="*/ 5408 h 295"/>
                  <a:gd name="T44" fmla="*/ 137753 w 385"/>
                  <a:gd name="T45" fmla="*/ 5048 h 295"/>
                  <a:gd name="T46" fmla="*/ 137753 w 385"/>
                  <a:gd name="T47" fmla="*/ 5048 h 295"/>
                  <a:gd name="T48" fmla="*/ 137753 w 385"/>
                  <a:gd name="T49" fmla="*/ 4327 h 295"/>
                  <a:gd name="T50" fmla="*/ 137753 w 385"/>
                  <a:gd name="T51" fmla="*/ 4327 h 295"/>
                  <a:gd name="T52" fmla="*/ 137395 w 385"/>
                  <a:gd name="T53" fmla="*/ 3966 h 295"/>
                  <a:gd name="T54" fmla="*/ 137395 w 385"/>
                  <a:gd name="T55" fmla="*/ 3966 h 295"/>
                  <a:gd name="T56" fmla="*/ 137395 w 385"/>
                  <a:gd name="T57" fmla="*/ 3605 h 295"/>
                  <a:gd name="T58" fmla="*/ 137395 w 385"/>
                  <a:gd name="T59" fmla="*/ 3605 h 295"/>
                  <a:gd name="T60" fmla="*/ 137395 w 385"/>
                  <a:gd name="T61" fmla="*/ 3605 h 295"/>
                  <a:gd name="T62" fmla="*/ 137395 w 385"/>
                  <a:gd name="T63" fmla="*/ 3605 h 295"/>
                  <a:gd name="T64" fmla="*/ 137395 w 385"/>
                  <a:gd name="T65" fmla="*/ 2884 h 295"/>
                  <a:gd name="T66" fmla="*/ 137395 w 385"/>
                  <a:gd name="T67" fmla="*/ 2884 h 295"/>
                  <a:gd name="T68" fmla="*/ 137395 w 385"/>
                  <a:gd name="T69" fmla="*/ 2163 h 295"/>
                  <a:gd name="T70" fmla="*/ 137395 w 385"/>
                  <a:gd name="T71" fmla="*/ 2163 h 295"/>
                  <a:gd name="T72" fmla="*/ 137036 w 385"/>
                  <a:gd name="T73" fmla="*/ 1803 h 295"/>
                  <a:gd name="T74" fmla="*/ 137036 w 385"/>
                  <a:gd name="T75" fmla="*/ 1803 h 295"/>
                  <a:gd name="T76" fmla="*/ 136677 w 385"/>
                  <a:gd name="T77" fmla="*/ 1442 h 295"/>
                  <a:gd name="T78" fmla="*/ 136677 w 385"/>
                  <a:gd name="T79" fmla="*/ 1442 h 295"/>
                  <a:gd name="T80" fmla="*/ 136677 w 385"/>
                  <a:gd name="T81" fmla="*/ 721 h 295"/>
                  <a:gd name="T82" fmla="*/ 136677 w 385"/>
                  <a:gd name="T83" fmla="*/ 721 h 295"/>
                  <a:gd name="T84" fmla="*/ 136318 w 385"/>
                  <a:gd name="T85" fmla="*/ 361 h 295"/>
                  <a:gd name="T86" fmla="*/ 136318 w 385"/>
                  <a:gd name="T87" fmla="*/ 361 h 295"/>
                  <a:gd name="T88" fmla="*/ 135960 w 385"/>
                  <a:gd name="T89" fmla="*/ 0 h 295"/>
                  <a:gd name="T90" fmla="*/ 0 w 385"/>
                  <a:gd name="T91" fmla="*/ 82926 h 29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5" h="295">
                    <a:moveTo>
                      <a:pt x="0" y="230"/>
                    </a:moveTo>
                    <a:lnTo>
                      <a:pt x="0" y="230"/>
                    </a:lnTo>
                    <a:cubicBezTo>
                      <a:pt x="1" y="232"/>
                      <a:pt x="2" y="233"/>
                      <a:pt x="3" y="234"/>
                    </a:cubicBezTo>
                    <a:cubicBezTo>
                      <a:pt x="3" y="235"/>
                      <a:pt x="3" y="235"/>
                      <a:pt x="3" y="235"/>
                    </a:cubicBezTo>
                    <a:cubicBezTo>
                      <a:pt x="5" y="236"/>
                      <a:pt x="6" y="237"/>
                      <a:pt x="7" y="238"/>
                    </a:cubicBezTo>
                    <a:cubicBezTo>
                      <a:pt x="8" y="238"/>
                      <a:pt x="8" y="238"/>
                      <a:pt x="8" y="238"/>
                    </a:cubicBezTo>
                    <a:cubicBezTo>
                      <a:pt x="13" y="240"/>
                      <a:pt x="120" y="294"/>
                      <a:pt x="225" y="246"/>
                    </a:cubicBezTo>
                    <a:cubicBezTo>
                      <a:pt x="300" y="212"/>
                      <a:pt x="354" y="135"/>
                      <a:pt x="383" y="18"/>
                    </a:cubicBezTo>
                    <a:cubicBezTo>
                      <a:pt x="383" y="17"/>
                      <a:pt x="383" y="17"/>
                      <a:pt x="383" y="17"/>
                    </a:cubicBezTo>
                    <a:cubicBezTo>
                      <a:pt x="383" y="17"/>
                      <a:pt x="383" y="16"/>
                      <a:pt x="384" y="15"/>
                    </a:cubicBezTo>
                    <a:lnTo>
                      <a:pt x="384" y="14"/>
                    </a:lnTo>
                    <a:cubicBezTo>
                      <a:pt x="384" y="13"/>
                      <a:pt x="384" y="13"/>
                      <a:pt x="384" y="12"/>
                    </a:cubicBezTo>
                    <a:cubicBezTo>
                      <a:pt x="384" y="12"/>
                      <a:pt x="384" y="12"/>
                      <a:pt x="383" y="11"/>
                    </a:cubicBezTo>
                    <a:cubicBezTo>
                      <a:pt x="383" y="10"/>
                      <a:pt x="384" y="10"/>
                      <a:pt x="383" y="10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3" y="7"/>
                      <a:pt x="383" y="7"/>
                      <a:pt x="383" y="6"/>
                    </a:cubicBezTo>
                    <a:lnTo>
                      <a:pt x="382" y="5"/>
                    </a:lnTo>
                    <a:cubicBezTo>
                      <a:pt x="382" y="4"/>
                      <a:pt x="381" y="4"/>
                      <a:pt x="381" y="4"/>
                    </a:cubicBezTo>
                    <a:cubicBezTo>
                      <a:pt x="381" y="3"/>
                      <a:pt x="381" y="3"/>
                      <a:pt x="381" y="2"/>
                    </a:cubicBezTo>
                    <a:cubicBezTo>
                      <a:pt x="380" y="2"/>
                      <a:pt x="380" y="2"/>
                      <a:pt x="380" y="1"/>
                    </a:cubicBezTo>
                    <a:cubicBezTo>
                      <a:pt x="380" y="0"/>
                      <a:pt x="379" y="0"/>
                      <a:pt x="379" y="0"/>
                    </a:cubicBezTo>
                    <a:lnTo>
                      <a:pt x="0" y="23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3" name="Freeform 188">
                <a:extLst>
                  <a:ext uri="{FF2B5EF4-FFF2-40B4-BE49-F238E27FC236}">
                    <a16:creationId xmlns="" xmlns:a16="http://schemas.microsoft.com/office/drawing/2014/main" id="{D50AE9F4-1269-DB4B-A39B-AD19E6021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7888" y="5864225"/>
                <a:ext cx="138112" cy="96838"/>
              </a:xfrm>
              <a:custGeom>
                <a:avLst/>
                <a:gdLst>
                  <a:gd name="T0" fmla="*/ 137751 w 383"/>
                  <a:gd name="T1" fmla="*/ 13369 h 268"/>
                  <a:gd name="T2" fmla="*/ 137751 w 383"/>
                  <a:gd name="T3" fmla="*/ 13369 h 268"/>
                  <a:gd name="T4" fmla="*/ 137391 w 383"/>
                  <a:gd name="T5" fmla="*/ 13008 h 268"/>
                  <a:gd name="T6" fmla="*/ 137391 w 383"/>
                  <a:gd name="T7" fmla="*/ 13008 h 268"/>
                  <a:gd name="T8" fmla="*/ 137391 w 383"/>
                  <a:gd name="T9" fmla="*/ 12647 h 268"/>
                  <a:gd name="T10" fmla="*/ 137391 w 383"/>
                  <a:gd name="T11" fmla="*/ 12647 h 268"/>
                  <a:gd name="T12" fmla="*/ 136670 w 383"/>
                  <a:gd name="T13" fmla="*/ 12285 h 268"/>
                  <a:gd name="T14" fmla="*/ 136670 w 383"/>
                  <a:gd name="T15" fmla="*/ 12285 h 268"/>
                  <a:gd name="T16" fmla="*/ 136670 w 383"/>
                  <a:gd name="T17" fmla="*/ 11924 h 268"/>
                  <a:gd name="T18" fmla="*/ 136670 w 383"/>
                  <a:gd name="T19" fmla="*/ 11924 h 268"/>
                  <a:gd name="T20" fmla="*/ 136309 w 383"/>
                  <a:gd name="T21" fmla="*/ 11563 h 268"/>
                  <a:gd name="T22" fmla="*/ 136309 w 383"/>
                  <a:gd name="T23" fmla="*/ 11563 h 268"/>
                  <a:gd name="T24" fmla="*/ 135588 w 383"/>
                  <a:gd name="T25" fmla="*/ 11563 h 268"/>
                  <a:gd name="T26" fmla="*/ 135588 w 383"/>
                  <a:gd name="T27" fmla="*/ 11563 h 268"/>
                  <a:gd name="T28" fmla="*/ 135227 w 383"/>
                  <a:gd name="T29" fmla="*/ 11201 h 268"/>
                  <a:gd name="T30" fmla="*/ 135227 w 383"/>
                  <a:gd name="T31" fmla="*/ 11201 h 268"/>
                  <a:gd name="T32" fmla="*/ 134506 w 383"/>
                  <a:gd name="T33" fmla="*/ 11201 h 268"/>
                  <a:gd name="T34" fmla="*/ 134506 w 383"/>
                  <a:gd name="T35" fmla="*/ 11201 h 268"/>
                  <a:gd name="T36" fmla="*/ 134145 w 383"/>
                  <a:gd name="T37" fmla="*/ 10840 h 268"/>
                  <a:gd name="T38" fmla="*/ 134145 w 383"/>
                  <a:gd name="T39" fmla="*/ 10840 h 268"/>
                  <a:gd name="T40" fmla="*/ 133785 w 383"/>
                  <a:gd name="T41" fmla="*/ 10840 h 268"/>
                  <a:gd name="T42" fmla="*/ 133785 w 383"/>
                  <a:gd name="T43" fmla="*/ 10840 h 268"/>
                  <a:gd name="T44" fmla="*/ 34618 w 383"/>
                  <a:gd name="T45" fmla="*/ 22041 h 268"/>
                  <a:gd name="T46" fmla="*/ 34618 w 383"/>
                  <a:gd name="T47" fmla="*/ 22041 h 268"/>
                  <a:gd name="T48" fmla="*/ 0 w 383"/>
                  <a:gd name="T49" fmla="*/ 92502 h 268"/>
                  <a:gd name="T50" fmla="*/ 0 w 383"/>
                  <a:gd name="T51" fmla="*/ 92502 h 268"/>
                  <a:gd name="T52" fmla="*/ 0 w 383"/>
                  <a:gd name="T53" fmla="*/ 92863 h 268"/>
                  <a:gd name="T54" fmla="*/ 0 w 383"/>
                  <a:gd name="T55" fmla="*/ 92863 h 268"/>
                  <a:gd name="T56" fmla="*/ 0 w 383"/>
                  <a:gd name="T57" fmla="*/ 92863 h 268"/>
                  <a:gd name="T58" fmla="*/ 0 w 383"/>
                  <a:gd name="T59" fmla="*/ 92863 h 268"/>
                  <a:gd name="T60" fmla="*/ 0 w 383"/>
                  <a:gd name="T61" fmla="*/ 93225 h 268"/>
                  <a:gd name="T62" fmla="*/ 0 w 383"/>
                  <a:gd name="T63" fmla="*/ 93225 h 268"/>
                  <a:gd name="T64" fmla="*/ 361 w 383"/>
                  <a:gd name="T65" fmla="*/ 95031 h 268"/>
                  <a:gd name="T66" fmla="*/ 361 w 383"/>
                  <a:gd name="T67" fmla="*/ 95031 h 268"/>
                  <a:gd name="T68" fmla="*/ 361 w 383"/>
                  <a:gd name="T69" fmla="*/ 95031 h 268"/>
                  <a:gd name="T70" fmla="*/ 361 w 383"/>
                  <a:gd name="T71" fmla="*/ 95031 h 268"/>
                  <a:gd name="T72" fmla="*/ 1082 w 383"/>
                  <a:gd name="T73" fmla="*/ 96477 h 268"/>
                  <a:gd name="T74" fmla="*/ 137751 w 383"/>
                  <a:gd name="T75" fmla="*/ 13369 h 2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83" h="268">
                    <a:moveTo>
                      <a:pt x="382" y="37"/>
                    </a:moveTo>
                    <a:lnTo>
                      <a:pt x="382" y="37"/>
                    </a:lnTo>
                    <a:cubicBezTo>
                      <a:pt x="382" y="37"/>
                      <a:pt x="382" y="36"/>
                      <a:pt x="381" y="36"/>
                    </a:cubicBezTo>
                    <a:lnTo>
                      <a:pt x="381" y="35"/>
                    </a:lnTo>
                    <a:cubicBezTo>
                      <a:pt x="380" y="34"/>
                      <a:pt x="379" y="34"/>
                      <a:pt x="379" y="34"/>
                    </a:cubicBezTo>
                    <a:lnTo>
                      <a:pt x="379" y="33"/>
                    </a:lnTo>
                    <a:cubicBezTo>
                      <a:pt x="378" y="33"/>
                      <a:pt x="378" y="33"/>
                      <a:pt x="378" y="32"/>
                    </a:cubicBezTo>
                    <a:cubicBezTo>
                      <a:pt x="378" y="32"/>
                      <a:pt x="377" y="32"/>
                      <a:pt x="376" y="32"/>
                    </a:cubicBezTo>
                    <a:lnTo>
                      <a:pt x="375" y="31"/>
                    </a:lnTo>
                    <a:cubicBezTo>
                      <a:pt x="375" y="31"/>
                      <a:pt x="374" y="31"/>
                      <a:pt x="373" y="31"/>
                    </a:cubicBezTo>
                    <a:cubicBezTo>
                      <a:pt x="373" y="30"/>
                      <a:pt x="373" y="30"/>
                      <a:pt x="372" y="30"/>
                    </a:cubicBezTo>
                    <a:cubicBezTo>
                      <a:pt x="372" y="30"/>
                      <a:pt x="372" y="30"/>
                      <a:pt x="371" y="30"/>
                    </a:cubicBezTo>
                    <a:cubicBezTo>
                      <a:pt x="254" y="0"/>
                      <a:pt x="161" y="11"/>
                      <a:pt x="96" y="61"/>
                    </a:cubicBezTo>
                    <a:cubicBezTo>
                      <a:pt x="4" y="131"/>
                      <a:pt x="0" y="252"/>
                      <a:pt x="0" y="256"/>
                    </a:cubicBezTo>
                    <a:cubicBezTo>
                      <a:pt x="0" y="257"/>
                      <a:pt x="0" y="257"/>
                      <a:pt x="0" y="257"/>
                    </a:cubicBezTo>
                    <a:lnTo>
                      <a:pt x="0" y="258"/>
                    </a:lnTo>
                    <a:cubicBezTo>
                      <a:pt x="0" y="260"/>
                      <a:pt x="0" y="261"/>
                      <a:pt x="1" y="263"/>
                    </a:cubicBezTo>
                    <a:cubicBezTo>
                      <a:pt x="2" y="265"/>
                      <a:pt x="2" y="266"/>
                      <a:pt x="3" y="267"/>
                    </a:cubicBezTo>
                    <a:lnTo>
                      <a:pt x="382" y="3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4" name="Freeform 189">
                <a:extLst>
                  <a:ext uri="{FF2B5EF4-FFF2-40B4-BE49-F238E27FC236}">
                    <a16:creationId xmlns="" xmlns:a16="http://schemas.microsoft.com/office/drawing/2014/main" id="{FDC8F132-75C6-D24D-A975-982CAEFE4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0738" y="6056313"/>
                <a:ext cx="138112" cy="106362"/>
              </a:xfrm>
              <a:custGeom>
                <a:avLst/>
                <a:gdLst>
                  <a:gd name="T0" fmla="*/ 0 w 384"/>
                  <a:gd name="T1" fmla="*/ 83005 h 296"/>
                  <a:gd name="T2" fmla="*/ 0 w 384"/>
                  <a:gd name="T3" fmla="*/ 83005 h 296"/>
                  <a:gd name="T4" fmla="*/ 1079 w 384"/>
                  <a:gd name="T5" fmla="*/ 84443 h 296"/>
                  <a:gd name="T6" fmla="*/ 1079 w 384"/>
                  <a:gd name="T7" fmla="*/ 84443 h 296"/>
                  <a:gd name="T8" fmla="*/ 1079 w 384"/>
                  <a:gd name="T9" fmla="*/ 84443 h 296"/>
                  <a:gd name="T10" fmla="*/ 1079 w 384"/>
                  <a:gd name="T11" fmla="*/ 84443 h 296"/>
                  <a:gd name="T12" fmla="*/ 2518 w 384"/>
                  <a:gd name="T13" fmla="*/ 85521 h 296"/>
                  <a:gd name="T14" fmla="*/ 2518 w 384"/>
                  <a:gd name="T15" fmla="*/ 85521 h 296"/>
                  <a:gd name="T16" fmla="*/ 2518 w 384"/>
                  <a:gd name="T17" fmla="*/ 85521 h 296"/>
                  <a:gd name="T18" fmla="*/ 2518 w 384"/>
                  <a:gd name="T19" fmla="*/ 85521 h 296"/>
                  <a:gd name="T20" fmla="*/ 2877 w 384"/>
                  <a:gd name="T21" fmla="*/ 85521 h 296"/>
                  <a:gd name="T22" fmla="*/ 2877 w 384"/>
                  <a:gd name="T23" fmla="*/ 85521 h 296"/>
                  <a:gd name="T24" fmla="*/ 2877 w 384"/>
                  <a:gd name="T25" fmla="*/ 85880 h 296"/>
                  <a:gd name="T26" fmla="*/ 2877 w 384"/>
                  <a:gd name="T27" fmla="*/ 85880 h 296"/>
                  <a:gd name="T28" fmla="*/ 80925 w 384"/>
                  <a:gd name="T29" fmla="*/ 88755 h 296"/>
                  <a:gd name="T30" fmla="*/ 80925 w 384"/>
                  <a:gd name="T31" fmla="*/ 88755 h 296"/>
                  <a:gd name="T32" fmla="*/ 137752 w 384"/>
                  <a:gd name="T33" fmla="*/ 6827 h 296"/>
                  <a:gd name="T34" fmla="*/ 137752 w 384"/>
                  <a:gd name="T35" fmla="*/ 6827 h 296"/>
                  <a:gd name="T36" fmla="*/ 137752 w 384"/>
                  <a:gd name="T37" fmla="*/ 6109 h 296"/>
                  <a:gd name="T38" fmla="*/ 137752 w 384"/>
                  <a:gd name="T39" fmla="*/ 6109 h 296"/>
                  <a:gd name="T40" fmla="*/ 137752 w 384"/>
                  <a:gd name="T41" fmla="*/ 5749 h 296"/>
                  <a:gd name="T42" fmla="*/ 137752 w 384"/>
                  <a:gd name="T43" fmla="*/ 5749 h 296"/>
                  <a:gd name="T44" fmla="*/ 137752 w 384"/>
                  <a:gd name="T45" fmla="*/ 5390 h 296"/>
                  <a:gd name="T46" fmla="*/ 137752 w 384"/>
                  <a:gd name="T47" fmla="*/ 5390 h 296"/>
                  <a:gd name="T48" fmla="*/ 137752 w 384"/>
                  <a:gd name="T49" fmla="*/ 4671 h 296"/>
                  <a:gd name="T50" fmla="*/ 137752 w 384"/>
                  <a:gd name="T51" fmla="*/ 4671 h 296"/>
                  <a:gd name="T52" fmla="*/ 137752 w 384"/>
                  <a:gd name="T53" fmla="*/ 3953 h 296"/>
                  <a:gd name="T54" fmla="*/ 137752 w 384"/>
                  <a:gd name="T55" fmla="*/ 3953 h 296"/>
                  <a:gd name="T56" fmla="*/ 137752 w 384"/>
                  <a:gd name="T57" fmla="*/ 3593 h 296"/>
                  <a:gd name="T58" fmla="*/ 137752 w 384"/>
                  <a:gd name="T59" fmla="*/ 3593 h 296"/>
                  <a:gd name="T60" fmla="*/ 137752 w 384"/>
                  <a:gd name="T61" fmla="*/ 3593 h 296"/>
                  <a:gd name="T62" fmla="*/ 137752 w 384"/>
                  <a:gd name="T63" fmla="*/ 3593 h 296"/>
                  <a:gd name="T64" fmla="*/ 137752 w 384"/>
                  <a:gd name="T65" fmla="*/ 2875 h 296"/>
                  <a:gd name="T66" fmla="*/ 137752 w 384"/>
                  <a:gd name="T67" fmla="*/ 2875 h 296"/>
                  <a:gd name="T68" fmla="*/ 137752 w 384"/>
                  <a:gd name="T69" fmla="*/ 2515 h 296"/>
                  <a:gd name="T70" fmla="*/ 137752 w 384"/>
                  <a:gd name="T71" fmla="*/ 2515 h 296"/>
                  <a:gd name="T72" fmla="*/ 137393 w 384"/>
                  <a:gd name="T73" fmla="*/ 1797 h 296"/>
                  <a:gd name="T74" fmla="*/ 137393 w 384"/>
                  <a:gd name="T75" fmla="*/ 1797 h 296"/>
                  <a:gd name="T76" fmla="*/ 137393 w 384"/>
                  <a:gd name="T77" fmla="*/ 1437 h 296"/>
                  <a:gd name="T78" fmla="*/ 137393 w 384"/>
                  <a:gd name="T79" fmla="*/ 1437 h 296"/>
                  <a:gd name="T80" fmla="*/ 137033 w 384"/>
                  <a:gd name="T81" fmla="*/ 1078 h 296"/>
                  <a:gd name="T82" fmla="*/ 137033 w 384"/>
                  <a:gd name="T83" fmla="*/ 1078 h 296"/>
                  <a:gd name="T84" fmla="*/ 136673 w 384"/>
                  <a:gd name="T85" fmla="*/ 719 h 296"/>
                  <a:gd name="T86" fmla="*/ 136673 w 384"/>
                  <a:gd name="T87" fmla="*/ 719 h 296"/>
                  <a:gd name="T88" fmla="*/ 136314 w 384"/>
                  <a:gd name="T89" fmla="*/ 0 h 296"/>
                  <a:gd name="T90" fmla="*/ 0 w 384"/>
                  <a:gd name="T91" fmla="*/ 83005 h 29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4" h="296">
                    <a:moveTo>
                      <a:pt x="0" y="231"/>
                    </a:moveTo>
                    <a:lnTo>
                      <a:pt x="0" y="231"/>
                    </a:lnTo>
                    <a:cubicBezTo>
                      <a:pt x="0" y="232"/>
                      <a:pt x="2" y="234"/>
                      <a:pt x="3" y="235"/>
                    </a:cubicBezTo>
                    <a:cubicBezTo>
                      <a:pt x="4" y="237"/>
                      <a:pt x="6" y="237"/>
                      <a:pt x="7" y="238"/>
                    </a:cubicBezTo>
                    <a:cubicBezTo>
                      <a:pt x="8" y="238"/>
                      <a:pt x="8" y="238"/>
                      <a:pt x="8" y="238"/>
                    </a:cubicBezTo>
                    <a:lnTo>
                      <a:pt x="8" y="239"/>
                    </a:lnTo>
                    <a:cubicBezTo>
                      <a:pt x="13" y="241"/>
                      <a:pt x="120" y="295"/>
                      <a:pt x="225" y="247"/>
                    </a:cubicBezTo>
                    <a:cubicBezTo>
                      <a:pt x="301" y="212"/>
                      <a:pt x="354" y="136"/>
                      <a:pt x="383" y="19"/>
                    </a:cubicBezTo>
                    <a:cubicBezTo>
                      <a:pt x="383" y="18"/>
                      <a:pt x="383" y="18"/>
                      <a:pt x="383" y="17"/>
                    </a:cubicBezTo>
                    <a:lnTo>
                      <a:pt x="383" y="16"/>
                    </a:lnTo>
                    <a:cubicBezTo>
                      <a:pt x="383" y="15"/>
                      <a:pt x="383" y="15"/>
                      <a:pt x="383" y="15"/>
                    </a:cubicBezTo>
                    <a:cubicBezTo>
                      <a:pt x="383" y="14"/>
                      <a:pt x="383" y="13"/>
                      <a:pt x="383" y="13"/>
                    </a:cubicBezTo>
                    <a:cubicBezTo>
                      <a:pt x="383" y="12"/>
                      <a:pt x="383" y="12"/>
                      <a:pt x="383" y="11"/>
                    </a:cubicBezTo>
                    <a:lnTo>
                      <a:pt x="383" y="10"/>
                    </a:lnTo>
                    <a:cubicBezTo>
                      <a:pt x="383" y="9"/>
                      <a:pt x="383" y="9"/>
                      <a:pt x="383" y="8"/>
                    </a:cubicBezTo>
                    <a:lnTo>
                      <a:pt x="383" y="7"/>
                    </a:lnTo>
                    <a:cubicBezTo>
                      <a:pt x="382" y="6"/>
                      <a:pt x="382" y="6"/>
                      <a:pt x="382" y="5"/>
                    </a:cubicBezTo>
                    <a:cubicBezTo>
                      <a:pt x="382" y="5"/>
                      <a:pt x="382" y="5"/>
                      <a:pt x="382" y="4"/>
                    </a:cubicBezTo>
                    <a:cubicBezTo>
                      <a:pt x="381" y="4"/>
                      <a:pt x="381" y="3"/>
                      <a:pt x="381" y="3"/>
                    </a:cubicBezTo>
                    <a:cubicBezTo>
                      <a:pt x="381" y="2"/>
                      <a:pt x="381" y="2"/>
                      <a:pt x="380" y="2"/>
                    </a:cubicBezTo>
                    <a:cubicBezTo>
                      <a:pt x="380" y="1"/>
                      <a:pt x="379" y="1"/>
                      <a:pt x="379" y="0"/>
                    </a:cubicBezTo>
                    <a:lnTo>
                      <a:pt x="0" y="23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5" name="Freeform 190">
                <a:extLst>
                  <a:ext uri="{FF2B5EF4-FFF2-40B4-BE49-F238E27FC236}">
                    <a16:creationId xmlns="" xmlns:a16="http://schemas.microsoft.com/office/drawing/2014/main" id="{0B268913-85F7-1C4D-B8F6-01B5CC12F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0738" y="6043613"/>
                <a:ext cx="138112" cy="96837"/>
              </a:xfrm>
              <a:custGeom>
                <a:avLst/>
                <a:gdLst>
                  <a:gd name="T0" fmla="*/ 137751 w 383"/>
                  <a:gd name="T1" fmla="*/ 13008 h 268"/>
                  <a:gd name="T2" fmla="*/ 137751 w 383"/>
                  <a:gd name="T3" fmla="*/ 13008 h 268"/>
                  <a:gd name="T4" fmla="*/ 137391 w 383"/>
                  <a:gd name="T5" fmla="*/ 12647 h 268"/>
                  <a:gd name="T6" fmla="*/ 137391 w 383"/>
                  <a:gd name="T7" fmla="*/ 12647 h 268"/>
                  <a:gd name="T8" fmla="*/ 137030 w 383"/>
                  <a:gd name="T9" fmla="*/ 12285 h 268"/>
                  <a:gd name="T10" fmla="*/ 137030 w 383"/>
                  <a:gd name="T11" fmla="*/ 12285 h 268"/>
                  <a:gd name="T12" fmla="*/ 136670 w 383"/>
                  <a:gd name="T13" fmla="*/ 11924 h 268"/>
                  <a:gd name="T14" fmla="*/ 136670 w 383"/>
                  <a:gd name="T15" fmla="*/ 11924 h 268"/>
                  <a:gd name="T16" fmla="*/ 136309 w 383"/>
                  <a:gd name="T17" fmla="*/ 11924 h 268"/>
                  <a:gd name="T18" fmla="*/ 136309 w 383"/>
                  <a:gd name="T19" fmla="*/ 11924 h 268"/>
                  <a:gd name="T20" fmla="*/ 136309 w 383"/>
                  <a:gd name="T21" fmla="*/ 11563 h 268"/>
                  <a:gd name="T22" fmla="*/ 136309 w 383"/>
                  <a:gd name="T23" fmla="*/ 11563 h 268"/>
                  <a:gd name="T24" fmla="*/ 135588 w 383"/>
                  <a:gd name="T25" fmla="*/ 11201 h 268"/>
                  <a:gd name="T26" fmla="*/ 135588 w 383"/>
                  <a:gd name="T27" fmla="*/ 11201 h 268"/>
                  <a:gd name="T28" fmla="*/ 135227 w 383"/>
                  <a:gd name="T29" fmla="*/ 11201 h 268"/>
                  <a:gd name="T30" fmla="*/ 135227 w 383"/>
                  <a:gd name="T31" fmla="*/ 11201 h 268"/>
                  <a:gd name="T32" fmla="*/ 134867 w 383"/>
                  <a:gd name="T33" fmla="*/ 10840 h 268"/>
                  <a:gd name="T34" fmla="*/ 134867 w 383"/>
                  <a:gd name="T35" fmla="*/ 10840 h 268"/>
                  <a:gd name="T36" fmla="*/ 134145 w 383"/>
                  <a:gd name="T37" fmla="*/ 10479 h 268"/>
                  <a:gd name="T38" fmla="*/ 134145 w 383"/>
                  <a:gd name="T39" fmla="*/ 10479 h 268"/>
                  <a:gd name="T40" fmla="*/ 133785 w 383"/>
                  <a:gd name="T41" fmla="*/ 10479 h 268"/>
                  <a:gd name="T42" fmla="*/ 133785 w 383"/>
                  <a:gd name="T43" fmla="*/ 10479 h 268"/>
                  <a:gd name="T44" fmla="*/ 34618 w 383"/>
                  <a:gd name="T45" fmla="*/ 22041 h 268"/>
                  <a:gd name="T46" fmla="*/ 34618 w 383"/>
                  <a:gd name="T47" fmla="*/ 22041 h 268"/>
                  <a:gd name="T48" fmla="*/ 0 w 383"/>
                  <a:gd name="T49" fmla="*/ 92501 h 268"/>
                  <a:gd name="T50" fmla="*/ 0 w 383"/>
                  <a:gd name="T51" fmla="*/ 92501 h 268"/>
                  <a:gd name="T52" fmla="*/ 0 w 383"/>
                  <a:gd name="T53" fmla="*/ 92862 h 268"/>
                  <a:gd name="T54" fmla="*/ 0 w 383"/>
                  <a:gd name="T55" fmla="*/ 92862 h 268"/>
                  <a:gd name="T56" fmla="*/ 0 w 383"/>
                  <a:gd name="T57" fmla="*/ 92862 h 268"/>
                  <a:gd name="T58" fmla="*/ 0 w 383"/>
                  <a:gd name="T59" fmla="*/ 92862 h 268"/>
                  <a:gd name="T60" fmla="*/ 0 w 383"/>
                  <a:gd name="T61" fmla="*/ 93224 h 268"/>
                  <a:gd name="T62" fmla="*/ 0 w 383"/>
                  <a:gd name="T63" fmla="*/ 93224 h 268"/>
                  <a:gd name="T64" fmla="*/ 361 w 383"/>
                  <a:gd name="T65" fmla="*/ 94669 h 268"/>
                  <a:gd name="T66" fmla="*/ 361 w 383"/>
                  <a:gd name="T67" fmla="*/ 94669 h 268"/>
                  <a:gd name="T68" fmla="*/ 361 w 383"/>
                  <a:gd name="T69" fmla="*/ 95030 h 268"/>
                  <a:gd name="T70" fmla="*/ 361 w 383"/>
                  <a:gd name="T71" fmla="*/ 95030 h 268"/>
                  <a:gd name="T72" fmla="*/ 1082 w 383"/>
                  <a:gd name="T73" fmla="*/ 96476 h 268"/>
                  <a:gd name="T74" fmla="*/ 137751 w 383"/>
                  <a:gd name="T75" fmla="*/ 13008 h 2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83" h="268">
                    <a:moveTo>
                      <a:pt x="382" y="36"/>
                    </a:moveTo>
                    <a:lnTo>
                      <a:pt x="382" y="36"/>
                    </a:lnTo>
                    <a:cubicBezTo>
                      <a:pt x="382" y="36"/>
                      <a:pt x="381" y="36"/>
                      <a:pt x="381" y="35"/>
                    </a:cubicBezTo>
                    <a:cubicBezTo>
                      <a:pt x="380" y="35"/>
                      <a:pt x="380" y="35"/>
                      <a:pt x="380" y="34"/>
                    </a:cubicBezTo>
                    <a:cubicBezTo>
                      <a:pt x="379" y="34"/>
                      <a:pt x="379" y="33"/>
                      <a:pt x="379" y="33"/>
                    </a:cubicBezTo>
                    <a:cubicBezTo>
                      <a:pt x="379" y="33"/>
                      <a:pt x="379" y="33"/>
                      <a:pt x="378" y="33"/>
                    </a:cubicBezTo>
                    <a:lnTo>
                      <a:pt x="378" y="32"/>
                    </a:lnTo>
                    <a:cubicBezTo>
                      <a:pt x="377" y="32"/>
                      <a:pt x="377" y="32"/>
                      <a:pt x="376" y="31"/>
                    </a:cubicBezTo>
                    <a:lnTo>
                      <a:pt x="375" y="31"/>
                    </a:lnTo>
                    <a:cubicBezTo>
                      <a:pt x="375" y="31"/>
                      <a:pt x="374" y="31"/>
                      <a:pt x="374" y="30"/>
                    </a:cubicBezTo>
                    <a:cubicBezTo>
                      <a:pt x="373" y="30"/>
                      <a:pt x="372" y="30"/>
                      <a:pt x="372" y="29"/>
                    </a:cubicBezTo>
                    <a:lnTo>
                      <a:pt x="371" y="29"/>
                    </a:lnTo>
                    <a:cubicBezTo>
                      <a:pt x="254" y="0"/>
                      <a:pt x="162" y="11"/>
                      <a:pt x="96" y="61"/>
                    </a:cubicBezTo>
                    <a:cubicBezTo>
                      <a:pt x="3" y="131"/>
                      <a:pt x="0" y="251"/>
                      <a:pt x="0" y="256"/>
                    </a:cubicBezTo>
                    <a:lnTo>
                      <a:pt x="0" y="257"/>
                    </a:lnTo>
                    <a:cubicBezTo>
                      <a:pt x="0" y="257"/>
                      <a:pt x="0" y="257"/>
                      <a:pt x="0" y="258"/>
                    </a:cubicBezTo>
                    <a:cubicBezTo>
                      <a:pt x="0" y="259"/>
                      <a:pt x="1" y="261"/>
                      <a:pt x="1" y="262"/>
                    </a:cubicBezTo>
                    <a:cubicBezTo>
                      <a:pt x="1" y="263"/>
                      <a:pt x="1" y="263"/>
                      <a:pt x="1" y="263"/>
                    </a:cubicBezTo>
                    <a:cubicBezTo>
                      <a:pt x="1" y="264"/>
                      <a:pt x="2" y="265"/>
                      <a:pt x="3" y="267"/>
                    </a:cubicBezTo>
                    <a:lnTo>
                      <a:pt x="382" y="3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6" name="Freeform 191">
                <a:extLst>
                  <a:ext uri="{FF2B5EF4-FFF2-40B4-BE49-F238E27FC236}">
                    <a16:creationId xmlns="" xmlns:a16="http://schemas.microsoft.com/office/drawing/2014/main" id="{D327F811-9E23-EB42-B7ED-BB8FCA161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9775" y="5616575"/>
                <a:ext cx="100013" cy="142875"/>
              </a:xfrm>
              <a:custGeom>
                <a:avLst/>
                <a:gdLst>
                  <a:gd name="T0" fmla="*/ 74295 w 280"/>
                  <a:gd name="T1" fmla="*/ 142515 h 397"/>
                  <a:gd name="T2" fmla="*/ 74295 w 280"/>
                  <a:gd name="T3" fmla="*/ 142515 h 397"/>
                  <a:gd name="T4" fmla="*/ 75724 w 280"/>
                  <a:gd name="T5" fmla="*/ 141435 h 397"/>
                  <a:gd name="T6" fmla="*/ 75724 w 280"/>
                  <a:gd name="T7" fmla="*/ 141435 h 397"/>
                  <a:gd name="T8" fmla="*/ 76081 w 280"/>
                  <a:gd name="T9" fmla="*/ 141435 h 397"/>
                  <a:gd name="T10" fmla="*/ 76081 w 280"/>
                  <a:gd name="T11" fmla="*/ 141435 h 397"/>
                  <a:gd name="T12" fmla="*/ 76796 w 280"/>
                  <a:gd name="T13" fmla="*/ 139996 h 397"/>
                  <a:gd name="T14" fmla="*/ 76796 w 280"/>
                  <a:gd name="T15" fmla="*/ 139996 h 397"/>
                  <a:gd name="T16" fmla="*/ 77153 w 280"/>
                  <a:gd name="T17" fmla="*/ 139636 h 397"/>
                  <a:gd name="T18" fmla="*/ 77153 w 280"/>
                  <a:gd name="T19" fmla="*/ 139636 h 397"/>
                  <a:gd name="T20" fmla="*/ 77153 w 280"/>
                  <a:gd name="T21" fmla="*/ 139636 h 397"/>
                  <a:gd name="T22" fmla="*/ 77153 w 280"/>
                  <a:gd name="T23" fmla="*/ 139636 h 397"/>
                  <a:gd name="T24" fmla="*/ 77510 w 280"/>
                  <a:gd name="T25" fmla="*/ 139636 h 397"/>
                  <a:gd name="T26" fmla="*/ 77510 w 280"/>
                  <a:gd name="T27" fmla="*/ 139636 h 397"/>
                  <a:gd name="T28" fmla="*/ 84654 w 280"/>
                  <a:gd name="T29" fmla="*/ 61541 h 397"/>
                  <a:gd name="T30" fmla="*/ 84654 w 280"/>
                  <a:gd name="T31" fmla="*/ 61541 h 397"/>
                  <a:gd name="T32" fmla="*/ 6429 w 280"/>
                  <a:gd name="T33" fmla="*/ 0 h 397"/>
                  <a:gd name="T34" fmla="*/ 6429 w 280"/>
                  <a:gd name="T35" fmla="*/ 0 h 397"/>
                  <a:gd name="T36" fmla="*/ 6429 w 280"/>
                  <a:gd name="T37" fmla="*/ 0 h 397"/>
                  <a:gd name="T38" fmla="*/ 6429 w 280"/>
                  <a:gd name="T39" fmla="*/ 0 h 397"/>
                  <a:gd name="T40" fmla="*/ 5715 w 280"/>
                  <a:gd name="T41" fmla="*/ 0 h 397"/>
                  <a:gd name="T42" fmla="*/ 5715 w 280"/>
                  <a:gd name="T43" fmla="*/ 0 h 397"/>
                  <a:gd name="T44" fmla="*/ 5001 w 280"/>
                  <a:gd name="T45" fmla="*/ 0 h 397"/>
                  <a:gd name="T46" fmla="*/ 5001 w 280"/>
                  <a:gd name="T47" fmla="*/ 0 h 397"/>
                  <a:gd name="T48" fmla="*/ 4643 w 280"/>
                  <a:gd name="T49" fmla="*/ 0 h 397"/>
                  <a:gd name="T50" fmla="*/ 4643 w 280"/>
                  <a:gd name="T51" fmla="*/ 0 h 397"/>
                  <a:gd name="T52" fmla="*/ 3929 w 280"/>
                  <a:gd name="T53" fmla="*/ 0 h 397"/>
                  <a:gd name="T54" fmla="*/ 3929 w 280"/>
                  <a:gd name="T55" fmla="*/ 0 h 397"/>
                  <a:gd name="T56" fmla="*/ 3929 w 280"/>
                  <a:gd name="T57" fmla="*/ 0 h 397"/>
                  <a:gd name="T58" fmla="*/ 3929 w 280"/>
                  <a:gd name="T59" fmla="*/ 0 h 397"/>
                  <a:gd name="T60" fmla="*/ 3572 w 280"/>
                  <a:gd name="T61" fmla="*/ 0 h 397"/>
                  <a:gd name="T62" fmla="*/ 3572 w 280"/>
                  <a:gd name="T63" fmla="*/ 0 h 397"/>
                  <a:gd name="T64" fmla="*/ 2858 w 280"/>
                  <a:gd name="T65" fmla="*/ 0 h 397"/>
                  <a:gd name="T66" fmla="*/ 2858 w 280"/>
                  <a:gd name="T67" fmla="*/ 0 h 397"/>
                  <a:gd name="T68" fmla="*/ 2500 w 280"/>
                  <a:gd name="T69" fmla="*/ 0 h 397"/>
                  <a:gd name="T70" fmla="*/ 2500 w 280"/>
                  <a:gd name="T71" fmla="*/ 0 h 397"/>
                  <a:gd name="T72" fmla="*/ 1786 w 280"/>
                  <a:gd name="T73" fmla="*/ 360 h 397"/>
                  <a:gd name="T74" fmla="*/ 1786 w 280"/>
                  <a:gd name="T75" fmla="*/ 360 h 397"/>
                  <a:gd name="T76" fmla="*/ 1429 w 280"/>
                  <a:gd name="T77" fmla="*/ 360 h 397"/>
                  <a:gd name="T78" fmla="*/ 1429 w 280"/>
                  <a:gd name="T79" fmla="*/ 360 h 397"/>
                  <a:gd name="T80" fmla="*/ 1072 w 280"/>
                  <a:gd name="T81" fmla="*/ 720 h 397"/>
                  <a:gd name="T82" fmla="*/ 1072 w 280"/>
                  <a:gd name="T83" fmla="*/ 720 h 397"/>
                  <a:gd name="T84" fmla="*/ 357 w 280"/>
                  <a:gd name="T85" fmla="*/ 1080 h 397"/>
                  <a:gd name="T86" fmla="*/ 357 w 280"/>
                  <a:gd name="T87" fmla="*/ 1080 h 397"/>
                  <a:gd name="T88" fmla="*/ 0 w 280"/>
                  <a:gd name="T89" fmla="*/ 1080 h 397"/>
                  <a:gd name="T90" fmla="*/ 74295 w 280"/>
                  <a:gd name="T91" fmla="*/ 142515 h 3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80" h="397">
                    <a:moveTo>
                      <a:pt x="208" y="396"/>
                    </a:moveTo>
                    <a:lnTo>
                      <a:pt x="208" y="396"/>
                    </a:lnTo>
                    <a:cubicBezTo>
                      <a:pt x="210" y="395"/>
                      <a:pt x="211" y="394"/>
                      <a:pt x="212" y="393"/>
                    </a:cubicBezTo>
                    <a:cubicBezTo>
                      <a:pt x="213" y="393"/>
                      <a:pt x="213" y="393"/>
                      <a:pt x="213" y="393"/>
                    </a:cubicBezTo>
                    <a:cubicBezTo>
                      <a:pt x="214" y="392"/>
                      <a:pt x="215" y="390"/>
                      <a:pt x="215" y="389"/>
                    </a:cubicBezTo>
                    <a:cubicBezTo>
                      <a:pt x="215" y="389"/>
                      <a:pt x="216" y="389"/>
                      <a:pt x="216" y="388"/>
                    </a:cubicBezTo>
                    <a:lnTo>
                      <a:pt x="217" y="388"/>
                    </a:lnTo>
                    <a:cubicBezTo>
                      <a:pt x="219" y="383"/>
                      <a:pt x="279" y="279"/>
                      <a:pt x="237" y="171"/>
                    </a:cubicBezTo>
                    <a:cubicBezTo>
                      <a:pt x="207" y="94"/>
                      <a:pt x="133" y="37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0"/>
                    </a:cubicBezTo>
                    <a:lnTo>
                      <a:pt x="13" y="0"/>
                    </a:lnTo>
                    <a:cubicBezTo>
                      <a:pt x="12" y="0"/>
                      <a:pt x="12" y="0"/>
                      <a:pt x="11" y="0"/>
                    </a:cubicBezTo>
                    <a:lnTo>
                      <a:pt x="10" y="0"/>
                    </a:ln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6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lnTo>
                      <a:pt x="208" y="39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7" name="Freeform 192">
                <a:extLst>
                  <a:ext uri="{FF2B5EF4-FFF2-40B4-BE49-F238E27FC236}">
                    <a16:creationId xmlns="" xmlns:a16="http://schemas.microsoft.com/office/drawing/2014/main" id="{8655D72D-C357-BF4F-B3E8-769E95F42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5618163"/>
                <a:ext cx="90488" cy="142875"/>
              </a:xfrm>
              <a:custGeom>
                <a:avLst/>
                <a:gdLst>
                  <a:gd name="T0" fmla="*/ 15737 w 253"/>
                  <a:gd name="T1" fmla="*/ 0 h 396"/>
                  <a:gd name="T2" fmla="*/ 15737 w 253"/>
                  <a:gd name="T3" fmla="*/ 0 h 396"/>
                  <a:gd name="T4" fmla="*/ 15379 w 253"/>
                  <a:gd name="T5" fmla="*/ 361 h 396"/>
                  <a:gd name="T6" fmla="*/ 15379 w 253"/>
                  <a:gd name="T7" fmla="*/ 361 h 396"/>
                  <a:gd name="T8" fmla="*/ 15022 w 253"/>
                  <a:gd name="T9" fmla="*/ 1082 h 396"/>
                  <a:gd name="T10" fmla="*/ 15022 w 253"/>
                  <a:gd name="T11" fmla="*/ 1082 h 396"/>
                  <a:gd name="T12" fmla="*/ 14306 w 253"/>
                  <a:gd name="T13" fmla="*/ 1443 h 396"/>
                  <a:gd name="T14" fmla="*/ 14306 w 253"/>
                  <a:gd name="T15" fmla="*/ 1443 h 396"/>
                  <a:gd name="T16" fmla="*/ 14306 w 253"/>
                  <a:gd name="T17" fmla="*/ 1443 h 396"/>
                  <a:gd name="T18" fmla="*/ 14306 w 253"/>
                  <a:gd name="T19" fmla="*/ 1443 h 396"/>
                  <a:gd name="T20" fmla="*/ 14306 w 253"/>
                  <a:gd name="T21" fmla="*/ 1804 h 396"/>
                  <a:gd name="T22" fmla="*/ 14306 w 253"/>
                  <a:gd name="T23" fmla="*/ 1804 h 396"/>
                  <a:gd name="T24" fmla="*/ 13949 w 253"/>
                  <a:gd name="T25" fmla="*/ 2165 h 396"/>
                  <a:gd name="T26" fmla="*/ 13949 w 253"/>
                  <a:gd name="T27" fmla="*/ 2165 h 396"/>
                  <a:gd name="T28" fmla="*/ 13591 w 253"/>
                  <a:gd name="T29" fmla="*/ 2526 h 396"/>
                  <a:gd name="T30" fmla="*/ 13591 w 253"/>
                  <a:gd name="T31" fmla="*/ 2526 h 396"/>
                  <a:gd name="T32" fmla="*/ 13233 w 253"/>
                  <a:gd name="T33" fmla="*/ 2886 h 396"/>
                  <a:gd name="T34" fmla="*/ 13233 w 253"/>
                  <a:gd name="T35" fmla="*/ 2886 h 396"/>
                  <a:gd name="T36" fmla="*/ 13233 w 253"/>
                  <a:gd name="T37" fmla="*/ 3608 h 396"/>
                  <a:gd name="T38" fmla="*/ 13233 w 253"/>
                  <a:gd name="T39" fmla="*/ 3608 h 396"/>
                  <a:gd name="T40" fmla="*/ 12876 w 253"/>
                  <a:gd name="T41" fmla="*/ 3969 h 396"/>
                  <a:gd name="T42" fmla="*/ 12876 w 253"/>
                  <a:gd name="T43" fmla="*/ 3969 h 396"/>
                  <a:gd name="T44" fmla="*/ 18598 w 253"/>
                  <a:gd name="T45" fmla="*/ 103909 h 396"/>
                  <a:gd name="T46" fmla="*/ 18598 w 253"/>
                  <a:gd name="T47" fmla="*/ 103909 h 396"/>
                  <a:gd name="T48" fmla="*/ 86196 w 253"/>
                  <a:gd name="T49" fmla="*/ 142514 h 396"/>
                  <a:gd name="T50" fmla="*/ 86196 w 253"/>
                  <a:gd name="T51" fmla="*/ 142514 h 396"/>
                  <a:gd name="T52" fmla="*/ 86554 w 253"/>
                  <a:gd name="T53" fmla="*/ 142514 h 396"/>
                  <a:gd name="T54" fmla="*/ 86554 w 253"/>
                  <a:gd name="T55" fmla="*/ 142514 h 396"/>
                  <a:gd name="T56" fmla="*/ 86554 w 253"/>
                  <a:gd name="T57" fmla="*/ 142514 h 396"/>
                  <a:gd name="T58" fmla="*/ 86554 w 253"/>
                  <a:gd name="T59" fmla="*/ 142514 h 396"/>
                  <a:gd name="T60" fmla="*/ 86554 w 253"/>
                  <a:gd name="T61" fmla="*/ 142514 h 396"/>
                  <a:gd name="T62" fmla="*/ 86554 w 253"/>
                  <a:gd name="T63" fmla="*/ 142514 h 396"/>
                  <a:gd name="T64" fmla="*/ 88342 w 253"/>
                  <a:gd name="T65" fmla="*/ 142153 h 396"/>
                  <a:gd name="T66" fmla="*/ 88342 w 253"/>
                  <a:gd name="T67" fmla="*/ 142153 h 396"/>
                  <a:gd name="T68" fmla="*/ 88700 w 253"/>
                  <a:gd name="T69" fmla="*/ 142153 h 396"/>
                  <a:gd name="T70" fmla="*/ 88700 w 253"/>
                  <a:gd name="T71" fmla="*/ 142153 h 396"/>
                  <a:gd name="T72" fmla="*/ 90130 w 253"/>
                  <a:gd name="T73" fmla="*/ 141793 h 396"/>
                  <a:gd name="T74" fmla="*/ 15737 w 253"/>
                  <a:gd name="T75" fmla="*/ 0 h 3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53" h="396">
                    <a:moveTo>
                      <a:pt x="44" y="0"/>
                    </a:moveTo>
                    <a:lnTo>
                      <a:pt x="44" y="0"/>
                    </a:lnTo>
                    <a:cubicBezTo>
                      <a:pt x="44" y="1"/>
                      <a:pt x="43" y="1"/>
                      <a:pt x="43" y="1"/>
                    </a:cubicBezTo>
                    <a:cubicBezTo>
                      <a:pt x="43" y="2"/>
                      <a:pt x="42" y="2"/>
                      <a:pt x="42" y="3"/>
                    </a:cubicBezTo>
                    <a:cubicBezTo>
                      <a:pt x="42" y="3"/>
                      <a:pt x="41" y="3"/>
                      <a:pt x="40" y="4"/>
                    </a:cubicBezTo>
                    <a:cubicBezTo>
                      <a:pt x="40" y="4"/>
                      <a:pt x="40" y="4"/>
                      <a:pt x="40" y="5"/>
                    </a:cubicBezTo>
                    <a:lnTo>
                      <a:pt x="39" y="6"/>
                    </a:lnTo>
                    <a:cubicBezTo>
                      <a:pt x="39" y="7"/>
                      <a:pt x="39" y="7"/>
                      <a:pt x="38" y="7"/>
                    </a:cubicBezTo>
                    <a:cubicBezTo>
                      <a:pt x="38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10"/>
                    </a:cubicBezTo>
                    <a:cubicBezTo>
                      <a:pt x="37" y="11"/>
                      <a:pt x="37" y="11"/>
                      <a:pt x="36" y="11"/>
                    </a:cubicBezTo>
                    <a:cubicBezTo>
                      <a:pt x="0" y="126"/>
                      <a:pt x="6" y="219"/>
                      <a:pt x="52" y="288"/>
                    </a:cubicBezTo>
                    <a:cubicBezTo>
                      <a:pt x="117" y="384"/>
                      <a:pt x="236" y="394"/>
                      <a:pt x="241" y="395"/>
                    </a:cubicBezTo>
                    <a:lnTo>
                      <a:pt x="242" y="395"/>
                    </a:lnTo>
                    <a:cubicBezTo>
                      <a:pt x="244" y="395"/>
                      <a:pt x="246" y="395"/>
                      <a:pt x="247" y="394"/>
                    </a:cubicBezTo>
                    <a:cubicBezTo>
                      <a:pt x="248" y="394"/>
                      <a:pt x="248" y="394"/>
                      <a:pt x="248" y="394"/>
                    </a:cubicBezTo>
                    <a:cubicBezTo>
                      <a:pt x="249" y="394"/>
                      <a:pt x="251" y="393"/>
                      <a:pt x="252" y="393"/>
                    </a:cubicBezTo>
                    <a:lnTo>
                      <a:pt x="44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8" name="Freeform 193">
                <a:extLst>
                  <a:ext uri="{FF2B5EF4-FFF2-40B4-BE49-F238E27FC236}">
                    <a16:creationId xmlns="" xmlns:a16="http://schemas.microsoft.com/office/drawing/2014/main" id="{FC910BE4-DF7F-7E4A-90A0-C5A5A27FB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4850" y="5765800"/>
                <a:ext cx="100013" cy="142875"/>
              </a:xfrm>
              <a:custGeom>
                <a:avLst/>
                <a:gdLst>
                  <a:gd name="T0" fmla="*/ 74562 w 279"/>
                  <a:gd name="T1" fmla="*/ 142515 h 397"/>
                  <a:gd name="T2" fmla="*/ 74562 w 279"/>
                  <a:gd name="T3" fmla="*/ 142515 h 397"/>
                  <a:gd name="T4" fmla="*/ 75996 w 279"/>
                  <a:gd name="T5" fmla="*/ 141435 h 397"/>
                  <a:gd name="T6" fmla="*/ 75996 w 279"/>
                  <a:gd name="T7" fmla="*/ 141435 h 397"/>
                  <a:gd name="T8" fmla="*/ 75996 w 279"/>
                  <a:gd name="T9" fmla="*/ 141435 h 397"/>
                  <a:gd name="T10" fmla="*/ 75996 w 279"/>
                  <a:gd name="T11" fmla="*/ 141435 h 397"/>
                  <a:gd name="T12" fmla="*/ 77071 w 279"/>
                  <a:gd name="T13" fmla="*/ 139996 h 397"/>
                  <a:gd name="T14" fmla="*/ 77071 w 279"/>
                  <a:gd name="T15" fmla="*/ 139996 h 397"/>
                  <a:gd name="T16" fmla="*/ 77071 w 279"/>
                  <a:gd name="T17" fmla="*/ 139996 h 397"/>
                  <a:gd name="T18" fmla="*/ 77071 w 279"/>
                  <a:gd name="T19" fmla="*/ 139996 h 397"/>
                  <a:gd name="T20" fmla="*/ 77429 w 279"/>
                  <a:gd name="T21" fmla="*/ 139996 h 397"/>
                  <a:gd name="T22" fmla="*/ 77429 w 279"/>
                  <a:gd name="T23" fmla="*/ 139996 h 397"/>
                  <a:gd name="T24" fmla="*/ 77429 w 279"/>
                  <a:gd name="T25" fmla="*/ 139636 h 397"/>
                  <a:gd name="T26" fmla="*/ 77429 w 279"/>
                  <a:gd name="T27" fmla="*/ 139636 h 397"/>
                  <a:gd name="T28" fmla="*/ 84599 w 279"/>
                  <a:gd name="T29" fmla="*/ 61901 h 397"/>
                  <a:gd name="T30" fmla="*/ 84599 w 279"/>
                  <a:gd name="T31" fmla="*/ 61901 h 397"/>
                  <a:gd name="T32" fmla="*/ 6452 w 279"/>
                  <a:gd name="T33" fmla="*/ 360 h 397"/>
                  <a:gd name="T34" fmla="*/ 6452 w 279"/>
                  <a:gd name="T35" fmla="*/ 360 h 397"/>
                  <a:gd name="T36" fmla="*/ 6094 w 279"/>
                  <a:gd name="T37" fmla="*/ 0 h 397"/>
                  <a:gd name="T38" fmla="*/ 6094 w 279"/>
                  <a:gd name="T39" fmla="*/ 0 h 397"/>
                  <a:gd name="T40" fmla="*/ 5736 w 279"/>
                  <a:gd name="T41" fmla="*/ 0 h 397"/>
                  <a:gd name="T42" fmla="*/ 5736 w 279"/>
                  <a:gd name="T43" fmla="*/ 0 h 397"/>
                  <a:gd name="T44" fmla="*/ 5019 w 279"/>
                  <a:gd name="T45" fmla="*/ 0 h 397"/>
                  <a:gd name="T46" fmla="*/ 5019 w 279"/>
                  <a:gd name="T47" fmla="*/ 0 h 397"/>
                  <a:gd name="T48" fmla="*/ 4302 w 279"/>
                  <a:gd name="T49" fmla="*/ 0 h 397"/>
                  <a:gd name="T50" fmla="*/ 4302 w 279"/>
                  <a:gd name="T51" fmla="*/ 0 h 397"/>
                  <a:gd name="T52" fmla="*/ 3943 w 279"/>
                  <a:gd name="T53" fmla="*/ 0 h 397"/>
                  <a:gd name="T54" fmla="*/ 3943 w 279"/>
                  <a:gd name="T55" fmla="*/ 0 h 397"/>
                  <a:gd name="T56" fmla="*/ 3585 w 279"/>
                  <a:gd name="T57" fmla="*/ 0 h 397"/>
                  <a:gd name="T58" fmla="*/ 3585 w 279"/>
                  <a:gd name="T59" fmla="*/ 0 h 397"/>
                  <a:gd name="T60" fmla="*/ 3585 w 279"/>
                  <a:gd name="T61" fmla="*/ 0 h 397"/>
                  <a:gd name="T62" fmla="*/ 3585 w 279"/>
                  <a:gd name="T63" fmla="*/ 0 h 397"/>
                  <a:gd name="T64" fmla="*/ 2868 w 279"/>
                  <a:gd name="T65" fmla="*/ 0 h 397"/>
                  <a:gd name="T66" fmla="*/ 2868 w 279"/>
                  <a:gd name="T67" fmla="*/ 0 h 397"/>
                  <a:gd name="T68" fmla="*/ 2509 w 279"/>
                  <a:gd name="T69" fmla="*/ 0 h 397"/>
                  <a:gd name="T70" fmla="*/ 2509 w 279"/>
                  <a:gd name="T71" fmla="*/ 0 h 397"/>
                  <a:gd name="T72" fmla="*/ 1792 w 279"/>
                  <a:gd name="T73" fmla="*/ 360 h 397"/>
                  <a:gd name="T74" fmla="*/ 1792 w 279"/>
                  <a:gd name="T75" fmla="*/ 360 h 397"/>
                  <a:gd name="T76" fmla="*/ 1434 w 279"/>
                  <a:gd name="T77" fmla="*/ 720 h 397"/>
                  <a:gd name="T78" fmla="*/ 1434 w 279"/>
                  <a:gd name="T79" fmla="*/ 720 h 397"/>
                  <a:gd name="T80" fmla="*/ 717 w 279"/>
                  <a:gd name="T81" fmla="*/ 720 h 397"/>
                  <a:gd name="T82" fmla="*/ 717 w 279"/>
                  <a:gd name="T83" fmla="*/ 720 h 397"/>
                  <a:gd name="T84" fmla="*/ 358 w 279"/>
                  <a:gd name="T85" fmla="*/ 1080 h 397"/>
                  <a:gd name="T86" fmla="*/ 358 w 279"/>
                  <a:gd name="T87" fmla="*/ 1080 h 397"/>
                  <a:gd name="T88" fmla="*/ 0 w 279"/>
                  <a:gd name="T89" fmla="*/ 1440 h 397"/>
                  <a:gd name="T90" fmla="*/ 74562 w 279"/>
                  <a:gd name="T91" fmla="*/ 142515 h 3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79" h="397">
                    <a:moveTo>
                      <a:pt x="208" y="396"/>
                    </a:moveTo>
                    <a:lnTo>
                      <a:pt x="208" y="396"/>
                    </a:lnTo>
                    <a:cubicBezTo>
                      <a:pt x="209" y="395"/>
                      <a:pt x="211" y="394"/>
                      <a:pt x="212" y="393"/>
                    </a:cubicBezTo>
                    <a:cubicBezTo>
                      <a:pt x="213" y="392"/>
                      <a:pt x="215" y="390"/>
                      <a:pt x="215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lnTo>
                      <a:pt x="216" y="388"/>
                    </a:lnTo>
                    <a:cubicBezTo>
                      <a:pt x="219" y="383"/>
                      <a:pt x="278" y="279"/>
                      <a:pt x="236" y="172"/>
                    </a:cubicBezTo>
                    <a:cubicBezTo>
                      <a:pt x="206" y="94"/>
                      <a:pt x="133" y="37"/>
                      <a:pt x="18" y="1"/>
                    </a:cubicBezTo>
                    <a:lnTo>
                      <a:pt x="17" y="0"/>
                    </a:lnTo>
                    <a:lnTo>
                      <a:pt x="16" y="0"/>
                    </a:lnTo>
                    <a:cubicBezTo>
                      <a:pt x="15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2" y="0"/>
                    </a:cubicBezTo>
                    <a:lnTo>
                      <a:pt x="11" y="0"/>
                    </a:lnTo>
                    <a:lnTo>
                      <a:pt x="10" y="0"/>
                    </a:lnTo>
                    <a:cubicBezTo>
                      <a:pt x="9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1"/>
                      <a:pt x="5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2"/>
                      <a:pt x="2" y="2"/>
                      <a:pt x="2" y="2"/>
                    </a:cubicBezTo>
                    <a:lnTo>
                      <a:pt x="1" y="3"/>
                    </a:lnTo>
                    <a:cubicBezTo>
                      <a:pt x="0" y="3"/>
                      <a:pt x="0" y="3"/>
                      <a:pt x="0" y="4"/>
                    </a:cubicBezTo>
                    <a:lnTo>
                      <a:pt x="208" y="39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9" name="Freeform 194">
                <a:extLst>
                  <a:ext uri="{FF2B5EF4-FFF2-40B4-BE49-F238E27FC236}">
                    <a16:creationId xmlns="" xmlns:a16="http://schemas.microsoft.com/office/drawing/2014/main" id="{BA2A82D4-9822-8744-969E-F0654766E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8975" y="5767388"/>
                <a:ext cx="90488" cy="142875"/>
              </a:xfrm>
              <a:custGeom>
                <a:avLst/>
                <a:gdLst>
                  <a:gd name="T0" fmla="*/ 15737 w 253"/>
                  <a:gd name="T1" fmla="*/ 0 h 395"/>
                  <a:gd name="T2" fmla="*/ 15737 w 253"/>
                  <a:gd name="T3" fmla="*/ 0 h 395"/>
                  <a:gd name="T4" fmla="*/ 15379 w 253"/>
                  <a:gd name="T5" fmla="*/ 0 h 395"/>
                  <a:gd name="T6" fmla="*/ 15379 w 253"/>
                  <a:gd name="T7" fmla="*/ 0 h 395"/>
                  <a:gd name="T8" fmla="*/ 14664 w 253"/>
                  <a:gd name="T9" fmla="*/ 723 h 395"/>
                  <a:gd name="T10" fmla="*/ 14664 w 253"/>
                  <a:gd name="T11" fmla="*/ 723 h 395"/>
                  <a:gd name="T12" fmla="*/ 14306 w 253"/>
                  <a:gd name="T13" fmla="*/ 1085 h 395"/>
                  <a:gd name="T14" fmla="*/ 14306 w 253"/>
                  <a:gd name="T15" fmla="*/ 1085 h 395"/>
                  <a:gd name="T16" fmla="*/ 14306 w 253"/>
                  <a:gd name="T17" fmla="*/ 1085 h 395"/>
                  <a:gd name="T18" fmla="*/ 14306 w 253"/>
                  <a:gd name="T19" fmla="*/ 1085 h 395"/>
                  <a:gd name="T20" fmla="*/ 14306 w 253"/>
                  <a:gd name="T21" fmla="*/ 1447 h 395"/>
                  <a:gd name="T22" fmla="*/ 14306 w 253"/>
                  <a:gd name="T23" fmla="*/ 1447 h 395"/>
                  <a:gd name="T24" fmla="*/ 13591 w 253"/>
                  <a:gd name="T25" fmla="*/ 1809 h 395"/>
                  <a:gd name="T26" fmla="*/ 13591 w 253"/>
                  <a:gd name="T27" fmla="*/ 1809 h 395"/>
                  <a:gd name="T28" fmla="*/ 13591 w 253"/>
                  <a:gd name="T29" fmla="*/ 2170 h 395"/>
                  <a:gd name="T30" fmla="*/ 13591 w 253"/>
                  <a:gd name="T31" fmla="*/ 2170 h 395"/>
                  <a:gd name="T32" fmla="*/ 13233 w 253"/>
                  <a:gd name="T33" fmla="*/ 2894 h 395"/>
                  <a:gd name="T34" fmla="*/ 13233 w 253"/>
                  <a:gd name="T35" fmla="*/ 2894 h 395"/>
                  <a:gd name="T36" fmla="*/ 12876 w 253"/>
                  <a:gd name="T37" fmla="*/ 3255 h 395"/>
                  <a:gd name="T38" fmla="*/ 12876 w 253"/>
                  <a:gd name="T39" fmla="*/ 3255 h 395"/>
                  <a:gd name="T40" fmla="*/ 12876 w 253"/>
                  <a:gd name="T41" fmla="*/ 3617 h 395"/>
                  <a:gd name="T42" fmla="*/ 12876 w 253"/>
                  <a:gd name="T43" fmla="*/ 3617 h 395"/>
                  <a:gd name="T44" fmla="*/ 18241 w 253"/>
                  <a:gd name="T45" fmla="*/ 103810 h 395"/>
                  <a:gd name="T46" fmla="*/ 18241 w 253"/>
                  <a:gd name="T47" fmla="*/ 103810 h 395"/>
                  <a:gd name="T48" fmla="*/ 85838 w 253"/>
                  <a:gd name="T49" fmla="*/ 142513 h 395"/>
                  <a:gd name="T50" fmla="*/ 85838 w 253"/>
                  <a:gd name="T51" fmla="*/ 142513 h 395"/>
                  <a:gd name="T52" fmla="*/ 86554 w 253"/>
                  <a:gd name="T53" fmla="*/ 142513 h 395"/>
                  <a:gd name="T54" fmla="*/ 86554 w 253"/>
                  <a:gd name="T55" fmla="*/ 142513 h 395"/>
                  <a:gd name="T56" fmla="*/ 86554 w 253"/>
                  <a:gd name="T57" fmla="*/ 142513 h 395"/>
                  <a:gd name="T58" fmla="*/ 86554 w 253"/>
                  <a:gd name="T59" fmla="*/ 142513 h 395"/>
                  <a:gd name="T60" fmla="*/ 86554 w 253"/>
                  <a:gd name="T61" fmla="*/ 142513 h 395"/>
                  <a:gd name="T62" fmla="*/ 86554 w 253"/>
                  <a:gd name="T63" fmla="*/ 142513 h 395"/>
                  <a:gd name="T64" fmla="*/ 88342 w 253"/>
                  <a:gd name="T65" fmla="*/ 142152 h 395"/>
                  <a:gd name="T66" fmla="*/ 88342 w 253"/>
                  <a:gd name="T67" fmla="*/ 142152 h 395"/>
                  <a:gd name="T68" fmla="*/ 88342 w 253"/>
                  <a:gd name="T69" fmla="*/ 142152 h 395"/>
                  <a:gd name="T70" fmla="*/ 88342 w 253"/>
                  <a:gd name="T71" fmla="*/ 142152 h 395"/>
                  <a:gd name="T72" fmla="*/ 90130 w 253"/>
                  <a:gd name="T73" fmla="*/ 141790 h 395"/>
                  <a:gd name="T74" fmla="*/ 15737 w 253"/>
                  <a:gd name="T75" fmla="*/ 0 h 3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53" h="395">
                    <a:moveTo>
                      <a:pt x="44" y="0"/>
                    </a:moveTo>
                    <a:lnTo>
                      <a:pt x="44" y="0"/>
                    </a:lnTo>
                    <a:cubicBezTo>
                      <a:pt x="43" y="0"/>
                      <a:pt x="43" y="0"/>
                      <a:pt x="43" y="0"/>
                    </a:cubicBezTo>
                    <a:cubicBezTo>
                      <a:pt x="43" y="1"/>
                      <a:pt x="42" y="1"/>
                      <a:pt x="41" y="2"/>
                    </a:cubicBezTo>
                    <a:cubicBezTo>
                      <a:pt x="41" y="2"/>
                      <a:pt x="41" y="2"/>
                      <a:pt x="40" y="3"/>
                    </a:cubicBezTo>
                    <a:cubicBezTo>
                      <a:pt x="40" y="3"/>
                      <a:pt x="40" y="3"/>
                      <a:pt x="40" y="4"/>
                    </a:cubicBezTo>
                    <a:cubicBezTo>
                      <a:pt x="39" y="5"/>
                      <a:pt x="39" y="5"/>
                      <a:pt x="38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7"/>
                      <a:pt x="37" y="8"/>
                      <a:pt x="37" y="8"/>
                    </a:cubicBezTo>
                    <a:lnTo>
                      <a:pt x="36" y="9"/>
                    </a:lnTo>
                    <a:cubicBezTo>
                      <a:pt x="36" y="10"/>
                      <a:pt x="36" y="10"/>
                      <a:pt x="36" y="10"/>
                    </a:cubicBezTo>
                    <a:cubicBezTo>
                      <a:pt x="0" y="126"/>
                      <a:pt x="5" y="219"/>
                      <a:pt x="51" y="287"/>
                    </a:cubicBezTo>
                    <a:cubicBezTo>
                      <a:pt x="116" y="383"/>
                      <a:pt x="236" y="393"/>
                      <a:pt x="240" y="394"/>
                    </a:cubicBezTo>
                    <a:cubicBezTo>
                      <a:pt x="241" y="394"/>
                      <a:pt x="241" y="394"/>
                      <a:pt x="242" y="394"/>
                    </a:cubicBezTo>
                    <a:cubicBezTo>
                      <a:pt x="244" y="394"/>
                      <a:pt x="245" y="394"/>
                      <a:pt x="247" y="393"/>
                    </a:cubicBezTo>
                    <a:cubicBezTo>
                      <a:pt x="249" y="393"/>
                      <a:pt x="250" y="393"/>
                      <a:pt x="252" y="392"/>
                    </a:cubicBezTo>
                    <a:lnTo>
                      <a:pt x="44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30" name="Freeform 195">
                <a:extLst>
                  <a:ext uri="{FF2B5EF4-FFF2-40B4-BE49-F238E27FC236}">
                    <a16:creationId xmlns="" xmlns:a16="http://schemas.microsoft.com/office/drawing/2014/main" id="{83FB3E7F-08CE-3F4E-92F6-6152DB7E6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4050" y="5929313"/>
                <a:ext cx="100013" cy="142875"/>
              </a:xfrm>
              <a:custGeom>
                <a:avLst/>
                <a:gdLst>
                  <a:gd name="T0" fmla="*/ 74562 w 279"/>
                  <a:gd name="T1" fmla="*/ 142514 h 396"/>
                  <a:gd name="T2" fmla="*/ 74562 w 279"/>
                  <a:gd name="T3" fmla="*/ 142514 h 396"/>
                  <a:gd name="T4" fmla="*/ 75996 w 279"/>
                  <a:gd name="T5" fmla="*/ 141432 h 396"/>
                  <a:gd name="T6" fmla="*/ 75996 w 279"/>
                  <a:gd name="T7" fmla="*/ 141432 h 396"/>
                  <a:gd name="T8" fmla="*/ 76354 w 279"/>
                  <a:gd name="T9" fmla="*/ 141432 h 396"/>
                  <a:gd name="T10" fmla="*/ 76354 w 279"/>
                  <a:gd name="T11" fmla="*/ 141432 h 396"/>
                  <a:gd name="T12" fmla="*/ 77071 w 279"/>
                  <a:gd name="T13" fmla="*/ 140349 h 396"/>
                  <a:gd name="T14" fmla="*/ 77071 w 279"/>
                  <a:gd name="T15" fmla="*/ 140349 h 396"/>
                  <a:gd name="T16" fmla="*/ 77429 w 279"/>
                  <a:gd name="T17" fmla="*/ 139989 h 396"/>
                  <a:gd name="T18" fmla="*/ 77429 w 279"/>
                  <a:gd name="T19" fmla="*/ 139989 h 396"/>
                  <a:gd name="T20" fmla="*/ 77429 w 279"/>
                  <a:gd name="T21" fmla="*/ 139989 h 396"/>
                  <a:gd name="T22" fmla="*/ 77429 w 279"/>
                  <a:gd name="T23" fmla="*/ 139989 h 396"/>
                  <a:gd name="T24" fmla="*/ 77788 w 279"/>
                  <a:gd name="T25" fmla="*/ 139628 h 396"/>
                  <a:gd name="T26" fmla="*/ 77788 w 279"/>
                  <a:gd name="T27" fmla="*/ 139628 h 396"/>
                  <a:gd name="T28" fmla="*/ 84957 w 279"/>
                  <a:gd name="T29" fmla="*/ 61696 h 396"/>
                  <a:gd name="T30" fmla="*/ 84957 w 279"/>
                  <a:gd name="T31" fmla="*/ 61696 h 396"/>
                  <a:gd name="T32" fmla="*/ 6452 w 279"/>
                  <a:gd name="T33" fmla="*/ 0 h 396"/>
                  <a:gd name="T34" fmla="*/ 6452 w 279"/>
                  <a:gd name="T35" fmla="*/ 0 h 396"/>
                  <a:gd name="T36" fmla="*/ 6452 w 279"/>
                  <a:gd name="T37" fmla="*/ 0 h 396"/>
                  <a:gd name="T38" fmla="*/ 6452 w 279"/>
                  <a:gd name="T39" fmla="*/ 0 h 396"/>
                  <a:gd name="T40" fmla="*/ 5736 w 279"/>
                  <a:gd name="T41" fmla="*/ 0 h 396"/>
                  <a:gd name="T42" fmla="*/ 5736 w 279"/>
                  <a:gd name="T43" fmla="*/ 0 h 396"/>
                  <a:gd name="T44" fmla="*/ 5377 w 279"/>
                  <a:gd name="T45" fmla="*/ 0 h 396"/>
                  <a:gd name="T46" fmla="*/ 5377 w 279"/>
                  <a:gd name="T47" fmla="*/ 0 h 396"/>
                  <a:gd name="T48" fmla="*/ 4660 w 279"/>
                  <a:gd name="T49" fmla="*/ 0 h 396"/>
                  <a:gd name="T50" fmla="*/ 4660 w 279"/>
                  <a:gd name="T51" fmla="*/ 0 h 396"/>
                  <a:gd name="T52" fmla="*/ 3943 w 279"/>
                  <a:gd name="T53" fmla="*/ 0 h 396"/>
                  <a:gd name="T54" fmla="*/ 3943 w 279"/>
                  <a:gd name="T55" fmla="*/ 0 h 396"/>
                  <a:gd name="T56" fmla="*/ 3943 w 279"/>
                  <a:gd name="T57" fmla="*/ 0 h 396"/>
                  <a:gd name="T58" fmla="*/ 3943 w 279"/>
                  <a:gd name="T59" fmla="*/ 0 h 396"/>
                  <a:gd name="T60" fmla="*/ 3585 w 279"/>
                  <a:gd name="T61" fmla="*/ 0 h 396"/>
                  <a:gd name="T62" fmla="*/ 3585 w 279"/>
                  <a:gd name="T63" fmla="*/ 0 h 396"/>
                  <a:gd name="T64" fmla="*/ 2868 w 279"/>
                  <a:gd name="T65" fmla="*/ 0 h 396"/>
                  <a:gd name="T66" fmla="*/ 2868 w 279"/>
                  <a:gd name="T67" fmla="*/ 0 h 396"/>
                  <a:gd name="T68" fmla="*/ 2509 w 279"/>
                  <a:gd name="T69" fmla="*/ 0 h 396"/>
                  <a:gd name="T70" fmla="*/ 2509 w 279"/>
                  <a:gd name="T71" fmla="*/ 0 h 396"/>
                  <a:gd name="T72" fmla="*/ 1792 w 279"/>
                  <a:gd name="T73" fmla="*/ 0 h 396"/>
                  <a:gd name="T74" fmla="*/ 1792 w 279"/>
                  <a:gd name="T75" fmla="*/ 0 h 396"/>
                  <a:gd name="T76" fmla="*/ 1434 w 279"/>
                  <a:gd name="T77" fmla="*/ 361 h 396"/>
                  <a:gd name="T78" fmla="*/ 1434 w 279"/>
                  <a:gd name="T79" fmla="*/ 361 h 396"/>
                  <a:gd name="T80" fmla="*/ 1075 w 279"/>
                  <a:gd name="T81" fmla="*/ 722 h 396"/>
                  <a:gd name="T82" fmla="*/ 1075 w 279"/>
                  <a:gd name="T83" fmla="*/ 722 h 396"/>
                  <a:gd name="T84" fmla="*/ 358 w 279"/>
                  <a:gd name="T85" fmla="*/ 722 h 396"/>
                  <a:gd name="T86" fmla="*/ 358 w 279"/>
                  <a:gd name="T87" fmla="*/ 722 h 396"/>
                  <a:gd name="T88" fmla="*/ 0 w 279"/>
                  <a:gd name="T89" fmla="*/ 1082 h 396"/>
                  <a:gd name="T90" fmla="*/ 74562 w 279"/>
                  <a:gd name="T91" fmla="*/ 142514 h 39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79" h="396">
                    <a:moveTo>
                      <a:pt x="208" y="395"/>
                    </a:moveTo>
                    <a:lnTo>
                      <a:pt x="208" y="395"/>
                    </a:lnTo>
                    <a:cubicBezTo>
                      <a:pt x="210" y="395"/>
                      <a:pt x="211" y="394"/>
                      <a:pt x="212" y="392"/>
                    </a:cubicBezTo>
                    <a:lnTo>
                      <a:pt x="213" y="392"/>
                    </a:lnTo>
                    <a:cubicBezTo>
                      <a:pt x="214" y="391"/>
                      <a:pt x="215" y="390"/>
                      <a:pt x="215" y="389"/>
                    </a:cubicBezTo>
                    <a:cubicBezTo>
                      <a:pt x="215" y="388"/>
                      <a:pt x="216" y="388"/>
                      <a:pt x="216" y="388"/>
                    </a:cubicBezTo>
                    <a:cubicBezTo>
                      <a:pt x="216" y="388"/>
                      <a:pt x="216" y="388"/>
                      <a:pt x="217" y="387"/>
                    </a:cubicBezTo>
                    <a:cubicBezTo>
                      <a:pt x="219" y="383"/>
                      <a:pt x="278" y="278"/>
                      <a:pt x="237" y="171"/>
                    </a:cubicBezTo>
                    <a:cubicBezTo>
                      <a:pt x="207" y="94"/>
                      <a:pt x="133" y="36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lnTo>
                      <a:pt x="7" y="0"/>
                    </a:lnTo>
                    <a:cubicBezTo>
                      <a:pt x="6" y="0"/>
                      <a:pt x="6" y="0"/>
                      <a:pt x="5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208" y="39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31" name="Freeform 196">
                <a:extLst>
                  <a:ext uri="{FF2B5EF4-FFF2-40B4-BE49-F238E27FC236}">
                    <a16:creationId xmlns="" xmlns:a16="http://schemas.microsoft.com/office/drawing/2014/main" id="{D4670F8D-F9BF-0442-B141-394C37FEC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8175" y="5930900"/>
                <a:ext cx="90488" cy="142875"/>
              </a:xfrm>
              <a:custGeom>
                <a:avLst/>
                <a:gdLst>
                  <a:gd name="T0" fmla="*/ 15440 w 252"/>
                  <a:gd name="T1" fmla="*/ 0 h 396"/>
                  <a:gd name="T2" fmla="*/ 15440 w 252"/>
                  <a:gd name="T3" fmla="*/ 0 h 396"/>
                  <a:gd name="T4" fmla="*/ 15081 w 252"/>
                  <a:gd name="T5" fmla="*/ 361 h 396"/>
                  <a:gd name="T6" fmla="*/ 15081 w 252"/>
                  <a:gd name="T7" fmla="*/ 361 h 396"/>
                  <a:gd name="T8" fmla="*/ 14722 w 252"/>
                  <a:gd name="T9" fmla="*/ 722 h 396"/>
                  <a:gd name="T10" fmla="*/ 14722 w 252"/>
                  <a:gd name="T11" fmla="*/ 722 h 396"/>
                  <a:gd name="T12" fmla="*/ 14004 w 252"/>
                  <a:gd name="T13" fmla="*/ 1082 h 396"/>
                  <a:gd name="T14" fmla="*/ 14004 w 252"/>
                  <a:gd name="T15" fmla="*/ 1082 h 396"/>
                  <a:gd name="T16" fmla="*/ 14004 w 252"/>
                  <a:gd name="T17" fmla="*/ 1082 h 396"/>
                  <a:gd name="T18" fmla="*/ 14004 w 252"/>
                  <a:gd name="T19" fmla="*/ 1082 h 396"/>
                  <a:gd name="T20" fmla="*/ 14004 w 252"/>
                  <a:gd name="T21" fmla="*/ 1443 h 396"/>
                  <a:gd name="T22" fmla="*/ 14004 w 252"/>
                  <a:gd name="T23" fmla="*/ 1443 h 396"/>
                  <a:gd name="T24" fmla="*/ 13645 w 252"/>
                  <a:gd name="T25" fmla="*/ 2165 h 396"/>
                  <a:gd name="T26" fmla="*/ 13645 w 252"/>
                  <a:gd name="T27" fmla="*/ 2165 h 396"/>
                  <a:gd name="T28" fmla="*/ 13286 w 252"/>
                  <a:gd name="T29" fmla="*/ 2526 h 396"/>
                  <a:gd name="T30" fmla="*/ 13286 w 252"/>
                  <a:gd name="T31" fmla="*/ 2526 h 396"/>
                  <a:gd name="T32" fmla="*/ 12927 w 252"/>
                  <a:gd name="T33" fmla="*/ 2886 h 396"/>
                  <a:gd name="T34" fmla="*/ 12927 w 252"/>
                  <a:gd name="T35" fmla="*/ 2886 h 396"/>
                  <a:gd name="T36" fmla="*/ 12927 w 252"/>
                  <a:gd name="T37" fmla="*/ 3608 h 396"/>
                  <a:gd name="T38" fmla="*/ 12927 w 252"/>
                  <a:gd name="T39" fmla="*/ 3608 h 396"/>
                  <a:gd name="T40" fmla="*/ 12568 w 252"/>
                  <a:gd name="T41" fmla="*/ 3608 h 396"/>
                  <a:gd name="T42" fmla="*/ 12568 w 252"/>
                  <a:gd name="T43" fmla="*/ 3608 h 396"/>
                  <a:gd name="T44" fmla="*/ 18313 w 252"/>
                  <a:gd name="T45" fmla="*/ 103909 h 396"/>
                  <a:gd name="T46" fmla="*/ 18313 w 252"/>
                  <a:gd name="T47" fmla="*/ 103909 h 396"/>
                  <a:gd name="T48" fmla="*/ 86179 w 252"/>
                  <a:gd name="T49" fmla="*/ 142514 h 396"/>
                  <a:gd name="T50" fmla="*/ 86179 w 252"/>
                  <a:gd name="T51" fmla="*/ 142514 h 396"/>
                  <a:gd name="T52" fmla="*/ 86538 w 252"/>
                  <a:gd name="T53" fmla="*/ 142514 h 396"/>
                  <a:gd name="T54" fmla="*/ 86538 w 252"/>
                  <a:gd name="T55" fmla="*/ 142514 h 396"/>
                  <a:gd name="T56" fmla="*/ 86538 w 252"/>
                  <a:gd name="T57" fmla="*/ 142514 h 396"/>
                  <a:gd name="T58" fmla="*/ 86538 w 252"/>
                  <a:gd name="T59" fmla="*/ 142514 h 396"/>
                  <a:gd name="T60" fmla="*/ 86538 w 252"/>
                  <a:gd name="T61" fmla="*/ 142514 h 396"/>
                  <a:gd name="T62" fmla="*/ 86538 w 252"/>
                  <a:gd name="T63" fmla="*/ 142514 h 396"/>
                  <a:gd name="T64" fmla="*/ 88334 w 252"/>
                  <a:gd name="T65" fmla="*/ 142153 h 396"/>
                  <a:gd name="T66" fmla="*/ 88334 w 252"/>
                  <a:gd name="T67" fmla="*/ 142153 h 396"/>
                  <a:gd name="T68" fmla="*/ 88693 w 252"/>
                  <a:gd name="T69" fmla="*/ 142153 h 396"/>
                  <a:gd name="T70" fmla="*/ 88693 w 252"/>
                  <a:gd name="T71" fmla="*/ 142153 h 396"/>
                  <a:gd name="T72" fmla="*/ 90129 w 252"/>
                  <a:gd name="T73" fmla="*/ 141432 h 396"/>
                  <a:gd name="T74" fmla="*/ 15440 w 252"/>
                  <a:gd name="T75" fmla="*/ 0 h 3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52" h="396">
                    <a:moveTo>
                      <a:pt x="43" y="0"/>
                    </a:moveTo>
                    <a:lnTo>
                      <a:pt x="43" y="0"/>
                    </a:lnTo>
                    <a:cubicBezTo>
                      <a:pt x="43" y="0"/>
                      <a:pt x="42" y="0"/>
                      <a:pt x="42" y="1"/>
                    </a:cubicBezTo>
                    <a:lnTo>
                      <a:pt x="41" y="2"/>
                    </a:lnTo>
                    <a:cubicBezTo>
                      <a:pt x="41" y="2"/>
                      <a:pt x="40" y="3"/>
                      <a:pt x="39" y="3"/>
                    </a:cubicBezTo>
                    <a:lnTo>
                      <a:pt x="39" y="4"/>
                    </a:lnTo>
                    <a:cubicBezTo>
                      <a:pt x="38" y="5"/>
                      <a:pt x="38" y="5"/>
                      <a:pt x="38" y="6"/>
                    </a:cubicBezTo>
                    <a:lnTo>
                      <a:pt x="37" y="7"/>
                    </a:lnTo>
                    <a:lnTo>
                      <a:pt x="36" y="8"/>
                    </a:lnTo>
                    <a:cubicBezTo>
                      <a:pt x="36" y="9"/>
                      <a:pt x="36" y="9"/>
                      <a:pt x="36" y="10"/>
                    </a:cubicBezTo>
                    <a:lnTo>
                      <a:pt x="35" y="10"/>
                    </a:lnTo>
                    <a:cubicBezTo>
                      <a:pt x="0" y="126"/>
                      <a:pt x="5" y="219"/>
                      <a:pt x="51" y="288"/>
                    </a:cubicBezTo>
                    <a:cubicBezTo>
                      <a:pt x="115" y="384"/>
                      <a:pt x="235" y="394"/>
                      <a:pt x="240" y="395"/>
                    </a:cubicBezTo>
                    <a:lnTo>
                      <a:pt x="241" y="395"/>
                    </a:lnTo>
                    <a:cubicBezTo>
                      <a:pt x="243" y="395"/>
                      <a:pt x="245" y="394"/>
                      <a:pt x="246" y="394"/>
                    </a:cubicBezTo>
                    <a:lnTo>
                      <a:pt x="247" y="394"/>
                    </a:lnTo>
                    <a:cubicBezTo>
                      <a:pt x="248" y="394"/>
                      <a:pt x="250" y="393"/>
                      <a:pt x="251" y="392"/>
                    </a:cubicBezTo>
                    <a:lnTo>
                      <a:pt x="43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32" name="Freeform 453">
                <a:extLst>
                  <a:ext uri="{FF2B5EF4-FFF2-40B4-BE49-F238E27FC236}">
                    <a16:creationId xmlns="" xmlns:a16="http://schemas.microsoft.com/office/drawing/2014/main" id="{C11EE114-EDC0-324C-A4CA-C501B3997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8038" y="4737100"/>
                <a:ext cx="52387" cy="142875"/>
              </a:xfrm>
              <a:custGeom>
                <a:avLst/>
                <a:gdLst>
                  <a:gd name="T0" fmla="*/ 34568 w 147"/>
                  <a:gd name="T1" fmla="*/ 142517 h 399"/>
                  <a:gd name="T2" fmla="*/ 34568 w 147"/>
                  <a:gd name="T3" fmla="*/ 142517 h 399"/>
                  <a:gd name="T4" fmla="*/ 33143 w 147"/>
                  <a:gd name="T5" fmla="*/ 142159 h 399"/>
                  <a:gd name="T6" fmla="*/ 33143 w 147"/>
                  <a:gd name="T7" fmla="*/ 142159 h 399"/>
                  <a:gd name="T8" fmla="*/ 32786 w 147"/>
                  <a:gd name="T9" fmla="*/ 142159 h 399"/>
                  <a:gd name="T10" fmla="*/ 32786 w 147"/>
                  <a:gd name="T11" fmla="*/ 142159 h 399"/>
                  <a:gd name="T12" fmla="*/ 31717 w 147"/>
                  <a:gd name="T13" fmla="*/ 141443 h 399"/>
                  <a:gd name="T14" fmla="*/ 31717 w 147"/>
                  <a:gd name="T15" fmla="*/ 141443 h 399"/>
                  <a:gd name="T16" fmla="*/ 31361 w 147"/>
                  <a:gd name="T17" fmla="*/ 141443 h 399"/>
                  <a:gd name="T18" fmla="*/ 31361 w 147"/>
                  <a:gd name="T19" fmla="*/ 141443 h 399"/>
                  <a:gd name="T20" fmla="*/ 31361 w 147"/>
                  <a:gd name="T21" fmla="*/ 141085 h 399"/>
                  <a:gd name="T22" fmla="*/ 31361 w 147"/>
                  <a:gd name="T23" fmla="*/ 141085 h 399"/>
                  <a:gd name="T24" fmla="*/ 31361 w 147"/>
                  <a:gd name="T25" fmla="*/ 141085 h 399"/>
                  <a:gd name="T26" fmla="*/ 31361 w 147"/>
                  <a:gd name="T27" fmla="*/ 141085 h 399"/>
                  <a:gd name="T28" fmla="*/ 356 w 147"/>
                  <a:gd name="T29" fmla="*/ 78420 h 399"/>
                  <a:gd name="T30" fmla="*/ 356 w 147"/>
                  <a:gd name="T31" fmla="*/ 78420 h 399"/>
                  <a:gd name="T32" fmla="*/ 46329 w 147"/>
                  <a:gd name="T33" fmla="*/ 1432 h 399"/>
                  <a:gd name="T34" fmla="*/ 46329 w 147"/>
                  <a:gd name="T35" fmla="*/ 1432 h 399"/>
                  <a:gd name="T36" fmla="*/ 46329 w 147"/>
                  <a:gd name="T37" fmla="*/ 1432 h 399"/>
                  <a:gd name="T38" fmla="*/ 46329 w 147"/>
                  <a:gd name="T39" fmla="*/ 1432 h 399"/>
                  <a:gd name="T40" fmla="*/ 47041 w 147"/>
                  <a:gd name="T41" fmla="*/ 1074 h 399"/>
                  <a:gd name="T42" fmla="*/ 47041 w 147"/>
                  <a:gd name="T43" fmla="*/ 1074 h 399"/>
                  <a:gd name="T44" fmla="*/ 47398 w 147"/>
                  <a:gd name="T45" fmla="*/ 716 h 399"/>
                  <a:gd name="T46" fmla="*/ 47398 w 147"/>
                  <a:gd name="T47" fmla="*/ 716 h 399"/>
                  <a:gd name="T48" fmla="*/ 47754 w 147"/>
                  <a:gd name="T49" fmla="*/ 716 h 399"/>
                  <a:gd name="T50" fmla="*/ 47754 w 147"/>
                  <a:gd name="T51" fmla="*/ 716 h 399"/>
                  <a:gd name="T52" fmla="*/ 48467 w 147"/>
                  <a:gd name="T53" fmla="*/ 716 h 399"/>
                  <a:gd name="T54" fmla="*/ 48467 w 147"/>
                  <a:gd name="T55" fmla="*/ 716 h 399"/>
                  <a:gd name="T56" fmla="*/ 48467 w 147"/>
                  <a:gd name="T57" fmla="*/ 358 h 399"/>
                  <a:gd name="T58" fmla="*/ 48467 w 147"/>
                  <a:gd name="T59" fmla="*/ 358 h 399"/>
                  <a:gd name="T60" fmla="*/ 48823 w 147"/>
                  <a:gd name="T61" fmla="*/ 358 h 399"/>
                  <a:gd name="T62" fmla="*/ 48823 w 147"/>
                  <a:gd name="T63" fmla="*/ 358 h 399"/>
                  <a:gd name="T64" fmla="*/ 49180 w 147"/>
                  <a:gd name="T65" fmla="*/ 358 h 399"/>
                  <a:gd name="T66" fmla="*/ 49180 w 147"/>
                  <a:gd name="T67" fmla="*/ 358 h 399"/>
                  <a:gd name="T68" fmla="*/ 49536 w 147"/>
                  <a:gd name="T69" fmla="*/ 0 h 399"/>
                  <a:gd name="T70" fmla="*/ 49536 w 147"/>
                  <a:gd name="T71" fmla="*/ 0 h 399"/>
                  <a:gd name="T72" fmla="*/ 50249 w 147"/>
                  <a:gd name="T73" fmla="*/ 0 h 399"/>
                  <a:gd name="T74" fmla="*/ 50249 w 147"/>
                  <a:gd name="T75" fmla="*/ 0 h 399"/>
                  <a:gd name="T76" fmla="*/ 50605 w 147"/>
                  <a:gd name="T77" fmla="*/ 0 h 399"/>
                  <a:gd name="T78" fmla="*/ 50605 w 147"/>
                  <a:gd name="T79" fmla="*/ 0 h 399"/>
                  <a:gd name="T80" fmla="*/ 50962 w 147"/>
                  <a:gd name="T81" fmla="*/ 0 h 399"/>
                  <a:gd name="T82" fmla="*/ 50962 w 147"/>
                  <a:gd name="T83" fmla="*/ 0 h 399"/>
                  <a:gd name="T84" fmla="*/ 51674 w 147"/>
                  <a:gd name="T85" fmla="*/ 358 h 399"/>
                  <a:gd name="T86" fmla="*/ 51674 w 147"/>
                  <a:gd name="T87" fmla="*/ 358 h 399"/>
                  <a:gd name="T88" fmla="*/ 52031 w 147"/>
                  <a:gd name="T89" fmla="*/ 358 h 399"/>
                  <a:gd name="T90" fmla="*/ 34568 w 147"/>
                  <a:gd name="T91" fmla="*/ 142517 h 3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7" h="399">
                    <a:moveTo>
                      <a:pt x="97" y="398"/>
                    </a:moveTo>
                    <a:lnTo>
                      <a:pt x="97" y="398"/>
                    </a:lnTo>
                    <a:cubicBezTo>
                      <a:pt x="96" y="398"/>
                      <a:pt x="94" y="397"/>
                      <a:pt x="93" y="397"/>
                    </a:cubicBezTo>
                    <a:cubicBezTo>
                      <a:pt x="93" y="397"/>
                      <a:pt x="93" y="397"/>
                      <a:pt x="92" y="397"/>
                    </a:cubicBezTo>
                    <a:cubicBezTo>
                      <a:pt x="91" y="397"/>
                      <a:pt x="90" y="396"/>
                      <a:pt x="89" y="395"/>
                    </a:cubicBezTo>
                    <a:cubicBezTo>
                      <a:pt x="89" y="395"/>
                      <a:pt x="89" y="395"/>
                      <a:pt x="88" y="395"/>
                    </a:cubicBezTo>
                    <a:lnTo>
                      <a:pt x="88" y="394"/>
                    </a:lnTo>
                    <a:cubicBezTo>
                      <a:pt x="84" y="391"/>
                      <a:pt x="0" y="323"/>
                      <a:pt x="1" y="219"/>
                    </a:cubicBezTo>
                    <a:cubicBezTo>
                      <a:pt x="1" y="144"/>
                      <a:pt x="45" y="72"/>
                      <a:pt x="130" y="4"/>
                    </a:cubicBezTo>
                    <a:cubicBezTo>
                      <a:pt x="131" y="3"/>
                      <a:pt x="132" y="3"/>
                      <a:pt x="132" y="3"/>
                    </a:cubicBezTo>
                    <a:cubicBezTo>
                      <a:pt x="132" y="3"/>
                      <a:pt x="133" y="3"/>
                      <a:pt x="133" y="2"/>
                    </a:cubicBezTo>
                    <a:lnTo>
                      <a:pt x="134" y="2"/>
                    </a:lnTo>
                    <a:cubicBezTo>
                      <a:pt x="135" y="2"/>
                      <a:pt x="135" y="2"/>
                      <a:pt x="136" y="2"/>
                    </a:cubicBezTo>
                    <a:cubicBezTo>
                      <a:pt x="136" y="1"/>
                      <a:pt x="136" y="1"/>
                      <a:pt x="136" y="1"/>
                    </a:cubicBezTo>
                    <a:lnTo>
                      <a:pt x="137" y="1"/>
                    </a:lnTo>
                    <a:cubicBezTo>
                      <a:pt x="138" y="1"/>
                      <a:pt x="138" y="1"/>
                      <a:pt x="138" y="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40" y="0"/>
                      <a:pt x="140" y="0"/>
                      <a:pt x="141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4" y="0"/>
                      <a:pt x="145" y="0"/>
                      <a:pt x="145" y="1"/>
                    </a:cubicBezTo>
                    <a:lnTo>
                      <a:pt x="146" y="1"/>
                    </a:lnTo>
                    <a:lnTo>
                      <a:pt x="97" y="39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33" name="Freeform 454">
                <a:extLst>
                  <a:ext uri="{FF2B5EF4-FFF2-40B4-BE49-F238E27FC236}">
                    <a16:creationId xmlns="" xmlns:a16="http://schemas.microsoft.com/office/drawing/2014/main" id="{6626472D-E265-7C4C-957A-8E14CABAC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2963" y="4737100"/>
                <a:ext cx="55562" cy="142875"/>
              </a:xfrm>
              <a:custGeom>
                <a:avLst/>
                <a:gdLst>
                  <a:gd name="T0" fmla="*/ 17794 w 153"/>
                  <a:gd name="T1" fmla="*/ 0 h 399"/>
                  <a:gd name="T2" fmla="*/ 17794 w 153"/>
                  <a:gd name="T3" fmla="*/ 0 h 399"/>
                  <a:gd name="T4" fmla="*/ 18521 w 153"/>
                  <a:gd name="T5" fmla="*/ 358 h 399"/>
                  <a:gd name="T6" fmla="*/ 18521 w 153"/>
                  <a:gd name="T7" fmla="*/ 358 h 399"/>
                  <a:gd name="T8" fmla="*/ 18884 w 153"/>
                  <a:gd name="T9" fmla="*/ 358 h 399"/>
                  <a:gd name="T10" fmla="*/ 18884 w 153"/>
                  <a:gd name="T11" fmla="*/ 358 h 399"/>
                  <a:gd name="T12" fmla="*/ 19247 w 153"/>
                  <a:gd name="T13" fmla="*/ 716 h 399"/>
                  <a:gd name="T14" fmla="*/ 19247 w 153"/>
                  <a:gd name="T15" fmla="*/ 716 h 399"/>
                  <a:gd name="T16" fmla="*/ 19247 w 153"/>
                  <a:gd name="T17" fmla="*/ 716 h 399"/>
                  <a:gd name="T18" fmla="*/ 19247 w 153"/>
                  <a:gd name="T19" fmla="*/ 716 h 399"/>
                  <a:gd name="T20" fmla="*/ 19610 w 153"/>
                  <a:gd name="T21" fmla="*/ 716 h 399"/>
                  <a:gd name="T22" fmla="*/ 19610 w 153"/>
                  <a:gd name="T23" fmla="*/ 716 h 399"/>
                  <a:gd name="T24" fmla="*/ 20336 w 153"/>
                  <a:gd name="T25" fmla="*/ 1074 h 399"/>
                  <a:gd name="T26" fmla="*/ 20336 w 153"/>
                  <a:gd name="T27" fmla="*/ 1074 h 399"/>
                  <a:gd name="T28" fmla="*/ 20336 w 153"/>
                  <a:gd name="T29" fmla="*/ 1432 h 399"/>
                  <a:gd name="T30" fmla="*/ 20336 w 153"/>
                  <a:gd name="T31" fmla="*/ 1432 h 399"/>
                  <a:gd name="T32" fmla="*/ 21063 w 153"/>
                  <a:gd name="T33" fmla="*/ 1432 h 399"/>
                  <a:gd name="T34" fmla="*/ 21063 w 153"/>
                  <a:gd name="T35" fmla="*/ 1432 h 399"/>
                  <a:gd name="T36" fmla="*/ 21426 w 153"/>
                  <a:gd name="T37" fmla="*/ 2148 h 399"/>
                  <a:gd name="T38" fmla="*/ 21426 w 153"/>
                  <a:gd name="T39" fmla="*/ 2148 h 399"/>
                  <a:gd name="T40" fmla="*/ 21426 w 153"/>
                  <a:gd name="T41" fmla="*/ 2148 h 399"/>
                  <a:gd name="T42" fmla="*/ 21426 w 153"/>
                  <a:gd name="T43" fmla="*/ 2148 h 399"/>
                  <a:gd name="T44" fmla="*/ 49025 w 153"/>
                  <a:gd name="T45" fmla="*/ 87730 h 399"/>
                  <a:gd name="T46" fmla="*/ 49025 w 153"/>
                  <a:gd name="T47" fmla="*/ 87730 h 399"/>
                  <a:gd name="T48" fmla="*/ 3632 w 153"/>
                  <a:gd name="T49" fmla="*/ 141801 h 399"/>
                  <a:gd name="T50" fmla="*/ 3632 w 153"/>
                  <a:gd name="T51" fmla="*/ 141801 h 399"/>
                  <a:gd name="T52" fmla="*/ 3632 w 153"/>
                  <a:gd name="T53" fmla="*/ 141801 h 399"/>
                  <a:gd name="T54" fmla="*/ 3632 w 153"/>
                  <a:gd name="T55" fmla="*/ 141801 h 399"/>
                  <a:gd name="T56" fmla="*/ 3632 w 153"/>
                  <a:gd name="T57" fmla="*/ 141801 h 399"/>
                  <a:gd name="T58" fmla="*/ 3632 w 153"/>
                  <a:gd name="T59" fmla="*/ 141801 h 399"/>
                  <a:gd name="T60" fmla="*/ 3268 w 153"/>
                  <a:gd name="T61" fmla="*/ 141801 h 399"/>
                  <a:gd name="T62" fmla="*/ 3268 w 153"/>
                  <a:gd name="T63" fmla="*/ 141801 h 399"/>
                  <a:gd name="T64" fmla="*/ 1816 w 153"/>
                  <a:gd name="T65" fmla="*/ 142159 h 399"/>
                  <a:gd name="T66" fmla="*/ 1816 w 153"/>
                  <a:gd name="T67" fmla="*/ 142159 h 399"/>
                  <a:gd name="T68" fmla="*/ 1453 w 153"/>
                  <a:gd name="T69" fmla="*/ 142159 h 399"/>
                  <a:gd name="T70" fmla="*/ 1453 w 153"/>
                  <a:gd name="T71" fmla="*/ 142159 h 399"/>
                  <a:gd name="T72" fmla="*/ 0 w 153"/>
                  <a:gd name="T73" fmla="*/ 142159 h 399"/>
                  <a:gd name="T74" fmla="*/ 17794 w 153"/>
                  <a:gd name="T75" fmla="*/ 0 h 39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3" h="399">
                    <a:moveTo>
                      <a:pt x="49" y="0"/>
                    </a:moveTo>
                    <a:lnTo>
                      <a:pt x="49" y="0"/>
                    </a:lnTo>
                    <a:cubicBezTo>
                      <a:pt x="50" y="0"/>
                      <a:pt x="51" y="1"/>
                      <a:pt x="51" y="1"/>
                    </a:cubicBezTo>
                    <a:lnTo>
                      <a:pt x="52" y="1"/>
                    </a:lnTo>
                    <a:cubicBezTo>
                      <a:pt x="52" y="1"/>
                      <a:pt x="53" y="1"/>
                      <a:pt x="53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5" y="2"/>
                      <a:pt x="55" y="3"/>
                      <a:pt x="56" y="3"/>
                    </a:cubicBezTo>
                    <a:cubicBezTo>
                      <a:pt x="56" y="3"/>
                      <a:pt x="56" y="3"/>
                      <a:pt x="56" y="4"/>
                    </a:cubicBezTo>
                    <a:cubicBezTo>
                      <a:pt x="57" y="4"/>
                      <a:pt x="57" y="4"/>
                      <a:pt x="58" y="4"/>
                    </a:cubicBezTo>
                    <a:cubicBezTo>
                      <a:pt x="58" y="5"/>
                      <a:pt x="58" y="5"/>
                      <a:pt x="59" y="6"/>
                    </a:cubicBezTo>
                    <a:cubicBezTo>
                      <a:pt x="126" y="92"/>
                      <a:pt x="152" y="172"/>
                      <a:pt x="135" y="245"/>
                    </a:cubicBezTo>
                    <a:cubicBezTo>
                      <a:pt x="112" y="346"/>
                      <a:pt x="14" y="393"/>
                      <a:pt x="10" y="396"/>
                    </a:cubicBezTo>
                    <a:lnTo>
                      <a:pt x="9" y="396"/>
                    </a:lnTo>
                    <a:cubicBezTo>
                      <a:pt x="8" y="396"/>
                      <a:pt x="6" y="397"/>
                      <a:pt x="5" y="397"/>
                    </a:cubicBezTo>
                    <a:cubicBezTo>
                      <a:pt x="5" y="397"/>
                      <a:pt x="5" y="397"/>
                      <a:pt x="4" y="397"/>
                    </a:cubicBezTo>
                    <a:cubicBezTo>
                      <a:pt x="3" y="398"/>
                      <a:pt x="2" y="398"/>
                      <a:pt x="0" y="397"/>
                    </a:cubicBezTo>
                    <a:lnTo>
                      <a:pt x="49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34" name="Freeform 455">
                <a:extLst>
                  <a:ext uri="{FF2B5EF4-FFF2-40B4-BE49-F238E27FC236}">
                    <a16:creationId xmlns="" xmlns:a16="http://schemas.microsoft.com/office/drawing/2014/main" id="{676DE797-3B1F-9845-A42B-532E700F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8213" y="4645025"/>
                <a:ext cx="66675" cy="139700"/>
              </a:xfrm>
              <a:custGeom>
                <a:avLst/>
                <a:gdLst>
                  <a:gd name="T0" fmla="*/ 31020 w 187"/>
                  <a:gd name="T1" fmla="*/ 139342 h 390"/>
                  <a:gd name="T2" fmla="*/ 31020 w 187"/>
                  <a:gd name="T3" fmla="*/ 139342 h 390"/>
                  <a:gd name="T4" fmla="*/ 29594 w 187"/>
                  <a:gd name="T5" fmla="*/ 138984 h 390"/>
                  <a:gd name="T6" fmla="*/ 29594 w 187"/>
                  <a:gd name="T7" fmla="*/ 138984 h 390"/>
                  <a:gd name="T8" fmla="*/ 29594 w 187"/>
                  <a:gd name="T9" fmla="*/ 138984 h 390"/>
                  <a:gd name="T10" fmla="*/ 29594 w 187"/>
                  <a:gd name="T11" fmla="*/ 138984 h 390"/>
                  <a:gd name="T12" fmla="*/ 28168 w 187"/>
                  <a:gd name="T13" fmla="*/ 137909 h 390"/>
                  <a:gd name="T14" fmla="*/ 28168 w 187"/>
                  <a:gd name="T15" fmla="*/ 137909 h 390"/>
                  <a:gd name="T16" fmla="*/ 28168 w 187"/>
                  <a:gd name="T17" fmla="*/ 137909 h 390"/>
                  <a:gd name="T18" fmla="*/ 28168 w 187"/>
                  <a:gd name="T19" fmla="*/ 137909 h 390"/>
                  <a:gd name="T20" fmla="*/ 28168 w 187"/>
                  <a:gd name="T21" fmla="*/ 137551 h 390"/>
                  <a:gd name="T22" fmla="*/ 28168 w 187"/>
                  <a:gd name="T23" fmla="*/ 137551 h 390"/>
                  <a:gd name="T24" fmla="*/ 27811 w 187"/>
                  <a:gd name="T25" fmla="*/ 137551 h 390"/>
                  <a:gd name="T26" fmla="*/ 27811 w 187"/>
                  <a:gd name="T27" fmla="*/ 137551 h 390"/>
                  <a:gd name="T28" fmla="*/ 4992 w 187"/>
                  <a:gd name="T29" fmla="*/ 71283 h 390"/>
                  <a:gd name="T30" fmla="*/ 4992 w 187"/>
                  <a:gd name="T31" fmla="*/ 71283 h 390"/>
                  <a:gd name="T32" fmla="*/ 60614 w 187"/>
                  <a:gd name="T33" fmla="*/ 1075 h 390"/>
                  <a:gd name="T34" fmla="*/ 60614 w 187"/>
                  <a:gd name="T35" fmla="*/ 1075 h 390"/>
                  <a:gd name="T36" fmla="*/ 60614 w 187"/>
                  <a:gd name="T37" fmla="*/ 716 h 390"/>
                  <a:gd name="T38" fmla="*/ 60614 w 187"/>
                  <a:gd name="T39" fmla="*/ 716 h 390"/>
                  <a:gd name="T40" fmla="*/ 60970 w 187"/>
                  <a:gd name="T41" fmla="*/ 716 h 390"/>
                  <a:gd name="T42" fmla="*/ 60970 w 187"/>
                  <a:gd name="T43" fmla="*/ 716 h 390"/>
                  <a:gd name="T44" fmla="*/ 61327 w 187"/>
                  <a:gd name="T45" fmla="*/ 358 h 390"/>
                  <a:gd name="T46" fmla="*/ 61327 w 187"/>
                  <a:gd name="T47" fmla="*/ 358 h 390"/>
                  <a:gd name="T48" fmla="*/ 62040 w 187"/>
                  <a:gd name="T49" fmla="*/ 0 h 390"/>
                  <a:gd name="T50" fmla="*/ 62040 w 187"/>
                  <a:gd name="T51" fmla="*/ 0 h 390"/>
                  <a:gd name="T52" fmla="*/ 62396 w 187"/>
                  <a:gd name="T53" fmla="*/ 0 h 390"/>
                  <a:gd name="T54" fmla="*/ 62396 w 187"/>
                  <a:gd name="T55" fmla="*/ 0 h 390"/>
                  <a:gd name="T56" fmla="*/ 62753 w 187"/>
                  <a:gd name="T57" fmla="*/ 0 h 390"/>
                  <a:gd name="T58" fmla="*/ 62753 w 187"/>
                  <a:gd name="T59" fmla="*/ 0 h 390"/>
                  <a:gd name="T60" fmla="*/ 63109 w 187"/>
                  <a:gd name="T61" fmla="*/ 0 h 390"/>
                  <a:gd name="T62" fmla="*/ 63109 w 187"/>
                  <a:gd name="T63" fmla="*/ 0 h 390"/>
                  <a:gd name="T64" fmla="*/ 63466 w 187"/>
                  <a:gd name="T65" fmla="*/ 0 h 390"/>
                  <a:gd name="T66" fmla="*/ 63466 w 187"/>
                  <a:gd name="T67" fmla="*/ 0 h 390"/>
                  <a:gd name="T68" fmla="*/ 64179 w 187"/>
                  <a:gd name="T69" fmla="*/ 0 h 390"/>
                  <a:gd name="T70" fmla="*/ 64179 w 187"/>
                  <a:gd name="T71" fmla="*/ 0 h 390"/>
                  <a:gd name="T72" fmla="*/ 64536 w 187"/>
                  <a:gd name="T73" fmla="*/ 0 h 390"/>
                  <a:gd name="T74" fmla="*/ 64536 w 187"/>
                  <a:gd name="T75" fmla="*/ 0 h 390"/>
                  <a:gd name="T76" fmla="*/ 64892 w 187"/>
                  <a:gd name="T77" fmla="*/ 0 h 390"/>
                  <a:gd name="T78" fmla="*/ 64892 w 187"/>
                  <a:gd name="T79" fmla="*/ 0 h 390"/>
                  <a:gd name="T80" fmla="*/ 65605 w 187"/>
                  <a:gd name="T81" fmla="*/ 0 h 390"/>
                  <a:gd name="T82" fmla="*/ 65605 w 187"/>
                  <a:gd name="T83" fmla="*/ 0 h 390"/>
                  <a:gd name="T84" fmla="*/ 65962 w 187"/>
                  <a:gd name="T85" fmla="*/ 358 h 390"/>
                  <a:gd name="T86" fmla="*/ 65962 w 187"/>
                  <a:gd name="T87" fmla="*/ 358 h 390"/>
                  <a:gd name="T88" fmla="*/ 66318 w 187"/>
                  <a:gd name="T89" fmla="*/ 716 h 390"/>
                  <a:gd name="T90" fmla="*/ 31020 w 187"/>
                  <a:gd name="T91" fmla="*/ 139342 h 3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7" h="390">
                    <a:moveTo>
                      <a:pt x="87" y="389"/>
                    </a:moveTo>
                    <a:lnTo>
                      <a:pt x="87" y="389"/>
                    </a:lnTo>
                    <a:cubicBezTo>
                      <a:pt x="86" y="389"/>
                      <a:pt x="84" y="389"/>
                      <a:pt x="83" y="388"/>
                    </a:cubicBezTo>
                    <a:cubicBezTo>
                      <a:pt x="81" y="387"/>
                      <a:pt x="80" y="386"/>
                      <a:pt x="79" y="385"/>
                    </a:cubicBezTo>
                    <a:cubicBezTo>
                      <a:pt x="79" y="384"/>
                      <a:pt x="79" y="384"/>
                      <a:pt x="79" y="384"/>
                    </a:cubicBezTo>
                    <a:cubicBezTo>
                      <a:pt x="79" y="384"/>
                      <a:pt x="79" y="384"/>
                      <a:pt x="78" y="384"/>
                    </a:cubicBezTo>
                    <a:cubicBezTo>
                      <a:pt x="75" y="381"/>
                      <a:pt x="0" y="302"/>
                      <a:pt x="14" y="199"/>
                    </a:cubicBezTo>
                    <a:cubicBezTo>
                      <a:pt x="24" y="125"/>
                      <a:pt x="76" y="58"/>
                      <a:pt x="170" y="3"/>
                    </a:cubicBezTo>
                    <a:lnTo>
                      <a:pt x="170" y="2"/>
                    </a:lnTo>
                    <a:cubicBezTo>
                      <a:pt x="171" y="2"/>
                      <a:pt x="171" y="2"/>
                      <a:pt x="171" y="2"/>
                    </a:cubicBezTo>
                    <a:cubicBezTo>
                      <a:pt x="172" y="2"/>
                      <a:pt x="172" y="1"/>
                      <a:pt x="172" y="1"/>
                    </a:cubicBezTo>
                    <a:cubicBezTo>
                      <a:pt x="173" y="1"/>
                      <a:pt x="174" y="1"/>
                      <a:pt x="174" y="0"/>
                    </a:cubicBezTo>
                    <a:lnTo>
                      <a:pt x="175" y="0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8" y="0"/>
                    </a:lnTo>
                    <a:cubicBezTo>
                      <a:pt x="178" y="0"/>
                      <a:pt x="179" y="0"/>
                      <a:pt x="180" y="0"/>
                    </a:cubicBezTo>
                    <a:cubicBezTo>
                      <a:pt x="180" y="0"/>
                      <a:pt x="180" y="0"/>
                      <a:pt x="181" y="0"/>
                    </a:cubicBezTo>
                    <a:lnTo>
                      <a:pt x="182" y="0"/>
                    </a:lnTo>
                    <a:cubicBezTo>
                      <a:pt x="182" y="0"/>
                      <a:pt x="183" y="0"/>
                      <a:pt x="184" y="0"/>
                    </a:cubicBezTo>
                    <a:cubicBezTo>
                      <a:pt x="184" y="0"/>
                      <a:pt x="184" y="1"/>
                      <a:pt x="185" y="1"/>
                    </a:cubicBezTo>
                    <a:cubicBezTo>
                      <a:pt x="185" y="1"/>
                      <a:pt x="185" y="1"/>
                      <a:pt x="186" y="2"/>
                    </a:cubicBezTo>
                    <a:lnTo>
                      <a:pt x="87" y="38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35" name="Freeform 456">
                <a:extLst>
                  <a:ext uri="{FF2B5EF4-FFF2-40B4-BE49-F238E27FC236}">
                    <a16:creationId xmlns="" xmlns:a16="http://schemas.microsoft.com/office/drawing/2014/main" id="{14A031BD-6C4B-8348-86B0-EF44FDB97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9963" y="4645025"/>
                <a:ext cx="65087" cy="139700"/>
              </a:xfrm>
              <a:custGeom>
                <a:avLst/>
                <a:gdLst>
                  <a:gd name="T0" fmla="*/ 35798 w 180"/>
                  <a:gd name="T1" fmla="*/ 0 h 389"/>
                  <a:gd name="T2" fmla="*/ 35798 w 180"/>
                  <a:gd name="T3" fmla="*/ 0 h 389"/>
                  <a:gd name="T4" fmla="*/ 36159 w 180"/>
                  <a:gd name="T5" fmla="*/ 0 h 389"/>
                  <a:gd name="T6" fmla="*/ 36159 w 180"/>
                  <a:gd name="T7" fmla="*/ 0 h 389"/>
                  <a:gd name="T8" fmla="*/ 36521 w 180"/>
                  <a:gd name="T9" fmla="*/ 359 h 389"/>
                  <a:gd name="T10" fmla="*/ 36521 w 180"/>
                  <a:gd name="T11" fmla="*/ 359 h 389"/>
                  <a:gd name="T12" fmla="*/ 37244 w 180"/>
                  <a:gd name="T13" fmla="*/ 359 h 389"/>
                  <a:gd name="T14" fmla="*/ 37244 w 180"/>
                  <a:gd name="T15" fmla="*/ 359 h 389"/>
                  <a:gd name="T16" fmla="*/ 37244 w 180"/>
                  <a:gd name="T17" fmla="*/ 359 h 389"/>
                  <a:gd name="T18" fmla="*/ 37244 w 180"/>
                  <a:gd name="T19" fmla="*/ 359 h 389"/>
                  <a:gd name="T20" fmla="*/ 37606 w 180"/>
                  <a:gd name="T21" fmla="*/ 718 h 389"/>
                  <a:gd name="T22" fmla="*/ 37606 w 180"/>
                  <a:gd name="T23" fmla="*/ 718 h 389"/>
                  <a:gd name="T24" fmla="*/ 37967 w 180"/>
                  <a:gd name="T25" fmla="*/ 1077 h 389"/>
                  <a:gd name="T26" fmla="*/ 37967 w 180"/>
                  <a:gd name="T27" fmla="*/ 1077 h 389"/>
                  <a:gd name="T28" fmla="*/ 37967 w 180"/>
                  <a:gd name="T29" fmla="*/ 1437 h 389"/>
                  <a:gd name="T30" fmla="*/ 37967 w 180"/>
                  <a:gd name="T31" fmla="*/ 1437 h 389"/>
                  <a:gd name="T32" fmla="*/ 38691 w 180"/>
                  <a:gd name="T33" fmla="*/ 1796 h 389"/>
                  <a:gd name="T34" fmla="*/ 38691 w 180"/>
                  <a:gd name="T35" fmla="*/ 1796 h 389"/>
                  <a:gd name="T36" fmla="*/ 38691 w 180"/>
                  <a:gd name="T37" fmla="*/ 2155 h 389"/>
                  <a:gd name="T38" fmla="*/ 38691 w 180"/>
                  <a:gd name="T39" fmla="*/ 2155 h 389"/>
                  <a:gd name="T40" fmla="*/ 39052 w 180"/>
                  <a:gd name="T41" fmla="*/ 2514 h 389"/>
                  <a:gd name="T42" fmla="*/ 39052 w 180"/>
                  <a:gd name="T43" fmla="*/ 2514 h 389"/>
                  <a:gd name="T44" fmla="*/ 55324 w 180"/>
                  <a:gd name="T45" fmla="*/ 90859 h 389"/>
                  <a:gd name="T46" fmla="*/ 55324 w 180"/>
                  <a:gd name="T47" fmla="*/ 90859 h 389"/>
                  <a:gd name="T48" fmla="*/ 3616 w 180"/>
                  <a:gd name="T49" fmla="*/ 138982 h 389"/>
                  <a:gd name="T50" fmla="*/ 3616 w 180"/>
                  <a:gd name="T51" fmla="*/ 138982 h 389"/>
                  <a:gd name="T52" fmla="*/ 3616 w 180"/>
                  <a:gd name="T53" fmla="*/ 138982 h 389"/>
                  <a:gd name="T54" fmla="*/ 3616 w 180"/>
                  <a:gd name="T55" fmla="*/ 138982 h 389"/>
                  <a:gd name="T56" fmla="*/ 3254 w 180"/>
                  <a:gd name="T57" fmla="*/ 138982 h 389"/>
                  <a:gd name="T58" fmla="*/ 3254 w 180"/>
                  <a:gd name="T59" fmla="*/ 138982 h 389"/>
                  <a:gd name="T60" fmla="*/ 3254 w 180"/>
                  <a:gd name="T61" fmla="*/ 138982 h 389"/>
                  <a:gd name="T62" fmla="*/ 3254 w 180"/>
                  <a:gd name="T63" fmla="*/ 138982 h 389"/>
                  <a:gd name="T64" fmla="*/ 1446 w 180"/>
                  <a:gd name="T65" fmla="*/ 139341 h 389"/>
                  <a:gd name="T66" fmla="*/ 1446 w 180"/>
                  <a:gd name="T67" fmla="*/ 139341 h 389"/>
                  <a:gd name="T68" fmla="*/ 1446 w 180"/>
                  <a:gd name="T69" fmla="*/ 139341 h 389"/>
                  <a:gd name="T70" fmla="*/ 1446 w 180"/>
                  <a:gd name="T71" fmla="*/ 139341 h 389"/>
                  <a:gd name="T72" fmla="*/ 0 w 180"/>
                  <a:gd name="T73" fmla="*/ 138982 h 389"/>
                  <a:gd name="T74" fmla="*/ 35798 w 180"/>
                  <a:gd name="T75" fmla="*/ 0 h 3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80" h="389">
                    <a:moveTo>
                      <a:pt x="99" y="0"/>
                    </a:moveTo>
                    <a:lnTo>
                      <a:pt x="99" y="0"/>
                    </a:ln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0"/>
                      <a:pt x="101" y="0"/>
                      <a:pt x="101" y="1"/>
                    </a:cubicBezTo>
                    <a:cubicBezTo>
                      <a:pt x="102" y="1"/>
                      <a:pt x="102" y="1"/>
                      <a:pt x="103" y="1"/>
                    </a:cubicBezTo>
                    <a:cubicBezTo>
                      <a:pt x="103" y="2"/>
                      <a:pt x="103" y="2"/>
                      <a:pt x="104" y="2"/>
                    </a:cubicBezTo>
                    <a:cubicBezTo>
                      <a:pt x="104" y="3"/>
                      <a:pt x="104" y="3"/>
                      <a:pt x="105" y="3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6" y="4"/>
                      <a:pt x="106" y="5"/>
                      <a:pt x="107" y="5"/>
                    </a:cubicBezTo>
                    <a:lnTo>
                      <a:pt x="107" y="6"/>
                    </a:lnTo>
                    <a:cubicBezTo>
                      <a:pt x="108" y="6"/>
                      <a:pt x="108" y="6"/>
                      <a:pt x="108" y="7"/>
                    </a:cubicBezTo>
                    <a:cubicBezTo>
                      <a:pt x="164" y="100"/>
                      <a:pt x="179" y="183"/>
                      <a:pt x="153" y="253"/>
                    </a:cubicBezTo>
                    <a:cubicBezTo>
                      <a:pt x="117" y="351"/>
                      <a:pt x="14" y="386"/>
                      <a:pt x="10" y="387"/>
                    </a:cubicBezTo>
                    <a:cubicBezTo>
                      <a:pt x="9" y="387"/>
                      <a:pt x="9" y="387"/>
                      <a:pt x="9" y="387"/>
                    </a:cubicBezTo>
                    <a:cubicBezTo>
                      <a:pt x="7" y="388"/>
                      <a:pt x="6" y="388"/>
                      <a:pt x="4" y="388"/>
                    </a:cubicBezTo>
                    <a:cubicBezTo>
                      <a:pt x="3" y="388"/>
                      <a:pt x="2" y="388"/>
                      <a:pt x="0" y="387"/>
                    </a:cubicBezTo>
                    <a:lnTo>
                      <a:pt x="99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36" name="Freeform 457">
                <a:extLst>
                  <a:ext uri="{FF2B5EF4-FFF2-40B4-BE49-F238E27FC236}">
                    <a16:creationId xmlns="" xmlns:a16="http://schemas.microsoft.com/office/drawing/2014/main" id="{26EB6093-DE63-5346-BB53-C07BFF61E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0400" y="4805363"/>
                <a:ext cx="74613" cy="134937"/>
              </a:xfrm>
              <a:custGeom>
                <a:avLst/>
                <a:gdLst>
                  <a:gd name="T0" fmla="*/ 74251 w 206"/>
                  <a:gd name="T1" fmla="*/ 134217 h 375"/>
                  <a:gd name="T2" fmla="*/ 74251 w 206"/>
                  <a:gd name="T3" fmla="*/ 134217 h 375"/>
                  <a:gd name="T4" fmla="*/ 72802 w 206"/>
                  <a:gd name="T5" fmla="*/ 134577 h 375"/>
                  <a:gd name="T6" fmla="*/ 72802 w 206"/>
                  <a:gd name="T7" fmla="*/ 134577 h 375"/>
                  <a:gd name="T8" fmla="*/ 72440 w 206"/>
                  <a:gd name="T9" fmla="*/ 134577 h 375"/>
                  <a:gd name="T10" fmla="*/ 72440 w 206"/>
                  <a:gd name="T11" fmla="*/ 134577 h 375"/>
                  <a:gd name="T12" fmla="*/ 70991 w 206"/>
                  <a:gd name="T13" fmla="*/ 134577 h 375"/>
                  <a:gd name="T14" fmla="*/ 70991 w 206"/>
                  <a:gd name="T15" fmla="*/ 134577 h 375"/>
                  <a:gd name="T16" fmla="*/ 70991 w 206"/>
                  <a:gd name="T17" fmla="*/ 134577 h 375"/>
                  <a:gd name="T18" fmla="*/ 70991 w 206"/>
                  <a:gd name="T19" fmla="*/ 134577 h 375"/>
                  <a:gd name="T20" fmla="*/ 70991 w 206"/>
                  <a:gd name="T21" fmla="*/ 134577 h 375"/>
                  <a:gd name="T22" fmla="*/ 70991 w 206"/>
                  <a:gd name="T23" fmla="*/ 134577 h 375"/>
                  <a:gd name="T24" fmla="*/ 70267 w 206"/>
                  <a:gd name="T25" fmla="*/ 134577 h 375"/>
                  <a:gd name="T26" fmla="*/ 70267 w 206"/>
                  <a:gd name="T27" fmla="*/ 134577 h 375"/>
                  <a:gd name="T28" fmla="*/ 12677 w 206"/>
                  <a:gd name="T29" fmla="*/ 93916 h 375"/>
                  <a:gd name="T30" fmla="*/ 12677 w 206"/>
                  <a:gd name="T31" fmla="*/ 93916 h 375"/>
                  <a:gd name="T32" fmla="*/ 17023 w 206"/>
                  <a:gd name="T33" fmla="*/ 3598 h 375"/>
                  <a:gd name="T34" fmla="*/ 17023 w 206"/>
                  <a:gd name="T35" fmla="*/ 3598 h 375"/>
                  <a:gd name="T36" fmla="*/ 17386 w 206"/>
                  <a:gd name="T37" fmla="*/ 3598 h 375"/>
                  <a:gd name="T38" fmla="*/ 17386 w 206"/>
                  <a:gd name="T39" fmla="*/ 3598 h 375"/>
                  <a:gd name="T40" fmla="*/ 17386 w 206"/>
                  <a:gd name="T41" fmla="*/ 2879 h 375"/>
                  <a:gd name="T42" fmla="*/ 17386 w 206"/>
                  <a:gd name="T43" fmla="*/ 2879 h 375"/>
                  <a:gd name="T44" fmla="*/ 17748 w 206"/>
                  <a:gd name="T45" fmla="*/ 2879 h 375"/>
                  <a:gd name="T46" fmla="*/ 17748 w 206"/>
                  <a:gd name="T47" fmla="*/ 2879 h 375"/>
                  <a:gd name="T48" fmla="*/ 18110 w 206"/>
                  <a:gd name="T49" fmla="*/ 2159 h 375"/>
                  <a:gd name="T50" fmla="*/ 18110 w 206"/>
                  <a:gd name="T51" fmla="*/ 2159 h 375"/>
                  <a:gd name="T52" fmla="*/ 18472 w 206"/>
                  <a:gd name="T53" fmla="*/ 1799 h 375"/>
                  <a:gd name="T54" fmla="*/ 18472 w 206"/>
                  <a:gd name="T55" fmla="*/ 1799 h 375"/>
                  <a:gd name="T56" fmla="*/ 18472 w 206"/>
                  <a:gd name="T57" fmla="*/ 1799 h 375"/>
                  <a:gd name="T58" fmla="*/ 18472 w 206"/>
                  <a:gd name="T59" fmla="*/ 1799 h 375"/>
                  <a:gd name="T60" fmla="*/ 18834 w 206"/>
                  <a:gd name="T61" fmla="*/ 1799 h 375"/>
                  <a:gd name="T62" fmla="*/ 18834 w 206"/>
                  <a:gd name="T63" fmla="*/ 1799 h 375"/>
                  <a:gd name="T64" fmla="*/ 19197 w 206"/>
                  <a:gd name="T65" fmla="*/ 1439 h 375"/>
                  <a:gd name="T66" fmla="*/ 19197 w 206"/>
                  <a:gd name="T67" fmla="*/ 1439 h 375"/>
                  <a:gd name="T68" fmla="*/ 19559 w 206"/>
                  <a:gd name="T69" fmla="*/ 720 h 375"/>
                  <a:gd name="T70" fmla="*/ 19559 w 206"/>
                  <a:gd name="T71" fmla="*/ 720 h 375"/>
                  <a:gd name="T72" fmla="*/ 19921 w 206"/>
                  <a:gd name="T73" fmla="*/ 720 h 375"/>
                  <a:gd name="T74" fmla="*/ 19921 w 206"/>
                  <a:gd name="T75" fmla="*/ 720 h 375"/>
                  <a:gd name="T76" fmla="*/ 20283 w 206"/>
                  <a:gd name="T77" fmla="*/ 360 h 375"/>
                  <a:gd name="T78" fmla="*/ 20283 w 206"/>
                  <a:gd name="T79" fmla="*/ 360 h 375"/>
                  <a:gd name="T80" fmla="*/ 21008 w 206"/>
                  <a:gd name="T81" fmla="*/ 0 h 375"/>
                  <a:gd name="T82" fmla="*/ 21008 w 206"/>
                  <a:gd name="T83" fmla="*/ 0 h 375"/>
                  <a:gd name="T84" fmla="*/ 21370 w 206"/>
                  <a:gd name="T85" fmla="*/ 0 h 375"/>
                  <a:gd name="T86" fmla="*/ 21370 w 206"/>
                  <a:gd name="T87" fmla="*/ 0 h 375"/>
                  <a:gd name="T88" fmla="*/ 21732 w 206"/>
                  <a:gd name="T89" fmla="*/ 0 h 375"/>
                  <a:gd name="T90" fmla="*/ 74251 w 206"/>
                  <a:gd name="T91" fmla="*/ 134217 h 37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06" h="375">
                    <a:moveTo>
                      <a:pt x="205" y="373"/>
                    </a:moveTo>
                    <a:lnTo>
                      <a:pt x="205" y="373"/>
                    </a:lnTo>
                    <a:cubicBezTo>
                      <a:pt x="204" y="373"/>
                      <a:pt x="202" y="374"/>
                      <a:pt x="201" y="374"/>
                    </a:cubicBezTo>
                    <a:lnTo>
                      <a:pt x="200" y="374"/>
                    </a:lnTo>
                    <a:cubicBezTo>
                      <a:pt x="199" y="374"/>
                      <a:pt x="197" y="374"/>
                      <a:pt x="196" y="374"/>
                    </a:cubicBezTo>
                    <a:cubicBezTo>
                      <a:pt x="196" y="374"/>
                      <a:pt x="195" y="374"/>
                      <a:pt x="194" y="374"/>
                    </a:cubicBezTo>
                    <a:cubicBezTo>
                      <a:pt x="190" y="373"/>
                      <a:pt x="84" y="352"/>
                      <a:pt x="35" y="261"/>
                    </a:cubicBezTo>
                    <a:cubicBezTo>
                      <a:pt x="0" y="194"/>
                      <a:pt x="4" y="110"/>
                      <a:pt x="47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9"/>
                      <a:pt x="48" y="9"/>
                      <a:pt x="4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0" y="7"/>
                      <a:pt x="50" y="6"/>
                      <a:pt x="50" y="6"/>
                    </a:cubicBezTo>
                    <a:cubicBezTo>
                      <a:pt x="50" y="6"/>
                      <a:pt x="51" y="6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4"/>
                      <a:pt x="52" y="4"/>
                      <a:pt x="53" y="4"/>
                    </a:cubicBezTo>
                    <a:cubicBezTo>
                      <a:pt x="53" y="3"/>
                      <a:pt x="53" y="3"/>
                      <a:pt x="54" y="2"/>
                    </a:cubicBezTo>
                    <a:lnTo>
                      <a:pt x="55" y="2"/>
                    </a:lnTo>
                    <a:lnTo>
                      <a:pt x="56" y="1"/>
                    </a:lnTo>
                    <a:cubicBezTo>
                      <a:pt x="56" y="1"/>
                      <a:pt x="57" y="1"/>
                      <a:pt x="58" y="0"/>
                    </a:cubicBezTo>
                    <a:cubicBezTo>
                      <a:pt x="58" y="0"/>
                      <a:pt x="58" y="0"/>
                      <a:pt x="59" y="0"/>
                    </a:cubicBezTo>
                    <a:cubicBezTo>
                      <a:pt x="59" y="0"/>
                      <a:pt x="59" y="0"/>
                      <a:pt x="60" y="0"/>
                    </a:cubicBezTo>
                    <a:lnTo>
                      <a:pt x="205" y="37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37" name="Freeform 458">
                <a:extLst>
                  <a:ext uri="{FF2B5EF4-FFF2-40B4-BE49-F238E27FC236}">
                    <a16:creationId xmlns="" xmlns:a16="http://schemas.microsoft.com/office/drawing/2014/main" id="{AD35A034-E07F-764E-AEC4-0E7CA031C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2625" y="4803775"/>
                <a:ext cx="79375" cy="134938"/>
              </a:xfrm>
              <a:custGeom>
                <a:avLst/>
                <a:gdLst>
                  <a:gd name="T0" fmla="*/ 0 w 220"/>
                  <a:gd name="T1" fmla="*/ 360 h 375"/>
                  <a:gd name="T2" fmla="*/ 0 w 220"/>
                  <a:gd name="T3" fmla="*/ 360 h 375"/>
                  <a:gd name="T4" fmla="*/ 722 w 220"/>
                  <a:gd name="T5" fmla="*/ 0 h 375"/>
                  <a:gd name="T6" fmla="*/ 722 w 220"/>
                  <a:gd name="T7" fmla="*/ 0 h 375"/>
                  <a:gd name="T8" fmla="*/ 722 w 220"/>
                  <a:gd name="T9" fmla="*/ 0 h 375"/>
                  <a:gd name="T10" fmla="*/ 722 w 220"/>
                  <a:gd name="T11" fmla="*/ 0 h 375"/>
                  <a:gd name="T12" fmla="*/ 1443 w 220"/>
                  <a:gd name="T13" fmla="*/ 0 h 375"/>
                  <a:gd name="T14" fmla="*/ 1443 w 220"/>
                  <a:gd name="T15" fmla="*/ 0 h 375"/>
                  <a:gd name="T16" fmla="*/ 1804 w 220"/>
                  <a:gd name="T17" fmla="*/ 0 h 375"/>
                  <a:gd name="T18" fmla="*/ 1804 w 220"/>
                  <a:gd name="T19" fmla="*/ 0 h 375"/>
                  <a:gd name="T20" fmla="*/ 1804 w 220"/>
                  <a:gd name="T21" fmla="*/ 0 h 375"/>
                  <a:gd name="T22" fmla="*/ 1804 w 220"/>
                  <a:gd name="T23" fmla="*/ 0 h 375"/>
                  <a:gd name="T24" fmla="*/ 2526 w 220"/>
                  <a:gd name="T25" fmla="*/ 0 h 375"/>
                  <a:gd name="T26" fmla="*/ 2526 w 220"/>
                  <a:gd name="T27" fmla="*/ 0 h 375"/>
                  <a:gd name="T28" fmla="*/ 2886 w 220"/>
                  <a:gd name="T29" fmla="*/ 360 h 375"/>
                  <a:gd name="T30" fmla="*/ 2886 w 220"/>
                  <a:gd name="T31" fmla="*/ 360 h 375"/>
                  <a:gd name="T32" fmla="*/ 3247 w 220"/>
                  <a:gd name="T33" fmla="*/ 360 h 375"/>
                  <a:gd name="T34" fmla="*/ 3247 w 220"/>
                  <a:gd name="T35" fmla="*/ 360 h 375"/>
                  <a:gd name="T36" fmla="*/ 3969 w 220"/>
                  <a:gd name="T37" fmla="*/ 360 h 375"/>
                  <a:gd name="T38" fmla="*/ 3969 w 220"/>
                  <a:gd name="T39" fmla="*/ 360 h 375"/>
                  <a:gd name="T40" fmla="*/ 4330 w 220"/>
                  <a:gd name="T41" fmla="*/ 720 h 375"/>
                  <a:gd name="T42" fmla="*/ 4330 w 220"/>
                  <a:gd name="T43" fmla="*/ 720 h 375"/>
                  <a:gd name="T44" fmla="*/ 69273 w 220"/>
                  <a:gd name="T45" fmla="*/ 62971 h 375"/>
                  <a:gd name="T46" fmla="*/ 69273 w 220"/>
                  <a:gd name="T47" fmla="*/ 62971 h 375"/>
                  <a:gd name="T48" fmla="*/ 55202 w 220"/>
                  <a:gd name="T49" fmla="*/ 132059 h 375"/>
                  <a:gd name="T50" fmla="*/ 55202 w 220"/>
                  <a:gd name="T51" fmla="*/ 132059 h 375"/>
                  <a:gd name="T52" fmla="*/ 55202 w 220"/>
                  <a:gd name="T53" fmla="*/ 132419 h 375"/>
                  <a:gd name="T54" fmla="*/ 55202 w 220"/>
                  <a:gd name="T55" fmla="*/ 132419 h 375"/>
                  <a:gd name="T56" fmla="*/ 55202 w 220"/>
                  <a:gd name="T57" fmla="*/ 132779 h 375"/>
                  <a:gd name="T58" fmla="*/ 55202 w 220"/>
                  <a:gd name="T59" fmla="*/ 132779 h 375"/>
                  <a:gd name="T60" fmla="*/ 54841 w 220"/>
                  <a:gd name="T61" fmla="*/ 132779 h 375"/>
                  <a:gd name="T62" fmla="*/ 54841 w 220"/>
                  <a:gd name="T63" fmla="*/ 132779 h 375"/>
                  <a:gd name="T64" fmla="*/ 53759 w 220"/>
                  <a:gd name="T65" fmla="*/ 133858 h 375"/>
                  <a:gd name="T66" fmla="*/ 53759 w 220"/>
                  <a:gd name="T67" fmla="*/ 133858 h 375"/>
                  <a:gd name="T68" fmla="*/ 53759 w 220"/>
                  <a:gd name="T69" fmla="*/ 133858 h 375"/>
                  <a:gd name="T70" fmla="*/ 53759 w 220"/>
                  <a:gd name="T71" fmla="*/ 133858 h 375"/>
                  <a:gd name="T72" fmla="*/ 52315 w 220"/>
                  <a:gd name="T73" fmla="*/ 134578 h 375"/>
                  <a:gd name="T74" fmla="*/ 0 w 220"/>
                  <a:gd name="T75" fmla="*/ 360 h 3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0" h="375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1" y="1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lnTo>
                      <a:pt x="5" y="0"/>
                    </a:lnTo>
                    <a:cubicBezTo>
                      <a:pt x="6" y="0"/>
                      <a:pt x="6" y="0"/>
                      <a:pt x="7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1" y="1"/>
                      <a:pt x="12" y="1"/>
                      <a:pt x="12" y="2"/>
                    </a:cubicBezTo>
                    <a:cubicBezTo>
                      <a:pt x="112" y="45"/>
                      <a:pt x="172" y="104"/>
                      <a:pt x="192" y="175"/>
                    </a:cubicBezTo>
                    <a:cubicBezTo>
                      <a:pt x="219" y="276"/>
                      <a:pt x="156" y="364"/>
                      <a:pt x="153" y="367"/>
                    </a:cubicBezTo>
                    <a:cubicBezTo>
                      <a:pt x="153" y="368"/>
                      <a:pt x="153" y="368"/>
                      <a:pt x="153" y="368"/>
                    </a:cubicBezTo>
                    <a:cubicBezTo>
                      <a:pt x="153" y="369"/>
                      <a:pt x="153" y="369"/>
                      <a:pt x="153" y="369"/>
                    </a:cubicBezTo>
                    <a:cubicBezTo>
                      <a:pt x="153" y="369"/>
                      <a:pt x="153" y="369"/>
                      <a:pt x="152" y="369"/>
                    </a:cubicBezTo>
                    <a:cubicBezTo>
                      <a:pt x="152" y="370"/>
                      <a:pt x="150" y="371"/>
                      <a:pt x="149" y="372"/>
                    </a:cubicBezTo>
                    <a:cubicBezTo>
                      <a:pt x="147" y="373"/>
                      <a:pt x="146" y="373"/>
                      <a:pt x="145" y="374"/>
                    </a:cubicBezTo>
                    <a:lnTo>
                      <a:pt x="0" y="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38" name="Freeform 459">
                <a:extLst>
                  <a:ext uri="{FF2B5EF4-FFF2-40B4-BE49-F238E27FC236}">
                    <a16:creationId xmlns="" xmlns:a16="http://schemas.microsoft.com/office/drawing/2014/main" id="{0B51F3C4-C132-1A4A-86BE-D035B320F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2500" y="4945063"/>
                <a:ext cx="142875" cy="52387"/>
              </a:xfrm>
              <a:custGeom>
                <a:avLst/>
                <a:gdLst>
                  <a:gd name="T0" fmla="*/ 0 w 399"/>
                  <a:gd name="T1" fmla="*/ 35652 h 144"/>
                  <a:gd name="T2" fmla="*/ 0 w 399"/>
                  <a:gd name="T3" fmla="*/ 35652 h 144"/>
                  <a:gd name="T4" fmla="*/ 358 w 399"/>
                  <a:gd name="T5" fmla="*/ 34197 h 144"/>
                  <a:gd name="T6" fmla="*/ 358 w 399"/>
                  <a:gd name="T7" fmla="*/ 34197 h 144"/>
                  <a:gd name="T8" fmla="*/ 358 w 399"/>
                  <a:gd name="T9" fmla="*/ 34197 h 144"/>
                  <a:gd name="T10" fmla="*/ 358 w 399"/>
                  <a:gd name="T11" fmla="*/ 34197 h 144"/>
                  <a:gd name="T12" fmla="*/ 1074 w 399"/>
                  <a:gd name="T13" fmla="*/ 32742 h 144"/>
                  <a:gd name="T14" fmla="*/ 1074 w 399"/>
                  <a:gd name="T15" fmla="*/ 32742 h 144"/>
                  <a:gd name="T16" fmla="*/ 1074 w 399"/>
                  <a:gd name="T17" fmla="*/ 32378 h 144"/>
                  <a:gd name="T18" fmla="*/ 1074 w 399"/>
                  <a:gd name="T19" fmla="*/ 32378 h 144"/>
                  <a:gd name="T20" fmla="*/ 1074 w 399"/>
                  <a:gd name="T21" fmla="*/ 32378 h 144"/>
                  <a:gd name="T22" fmla="*/ 1074 w 399"/>
                  <a:gd name="T23" fmla="*/ 32378 h 144"/>
                  <a:gd name="T24" fmla="*/ 1432 w 399"/>
                  <a:gd name="T25" fmla="*/ 32378 h 144"/>
                  <a:gd name="T26" fmla="*/ 1432 w 399"/>
                  <a:gd name="T27" fmla="*/ 32378 h 144"/>
                  <a:gd name="T28" fmla="*/ 63739 w 399"/>
                  <a:gd name="T29" fmla="*/ 0 h 144"/>
                  <a:gd name="T30" fmla="*/ 63739 w 399"/>
                  <a:gd name="T31" fmla="*/ 0 h 144"/>
                  <a:gd name="T32" fmla="*/ 141085 w 399"/>
                  <a:gd name="T33" fmla="*/ 45839 h 144"/>
                  <a:gd name="T34" fmla="*/ 141085 w 399"/>
                  <a:gd name="T35" fmla="*/ 45839 h 144"/>
                  <a:gd name="T36" fmla="*/ 141443 w 399"/>
                  <a:gd name="T37" fmla="*/ 46202 h 144"/>
                  <a:gd name="T38" fmla="*/ 141443 w 399"/>
                  <a:gd name="T39" fmla="*/ 46202 h 144"/>
                  <a:gd name="T40" fmla="*/ 141443 w 399"/>
                  <a:gd name="T41" fmla="*/ 46566 h 144"/>
                  <a:gd name="T42" fmla="*/ 141443 w 399"/>
                  <a:gd name="T43" fmla="*/ 46566 h 144"/>
                  <a:gd name="T44" fmla="*/ 141801 w 399"/>
                  <a:gd name="T45" fmla="*/ 46930 h 144"/>
                  <a:gd name="T46" fmla="*/ 141801 w 399"/>
                  <a:gd name="T47" fmla="*/ 46930 h 144"/>
                  <a:gd name="T48" fmla="*/ 141801 w 399"/>
                  <a:gd name="T49" fmla="*/ 47658 h 144"/>
                  <a:gd name="T50" fmla="*/ 141801 w 399"/>
                  <a:gd name="T51" fmla="*/ 47658 h 144"/>
                  <a:gd name="T52" fmla="*/ 142159 w 399"/>
                  <a:gd name="T53" fmla="*/ 48021 h 144"/>
                  <a:gd name="T54" fmla="*/ 142159 w 399"/>
                  <a:gd name="T55" fmla="*/ 48021 h 144"/>
                  <a:gd name="T56" fmla="*/ 142517 w 399"/>
                  <a:gd name="T57" fmla="*/ 48385 h 144"/>
                  <a:gd name="T58" fmla="*/ 142517 w 399"/>
                  <a:gd name="T59" fmla="*/ 48385 h 144"/>
                  <a:gd name="T60" fmla="*/ 142517 w 399"/>
                  <a:gd name="T61" fmla="*/ 48749 h 144"/>
                  <a:gd name="T62" fmla="*/ 142517 w 399"/>
                  <a:gd name="T63" fmla="*/ 48749 h 144"/>
                  <a:gd name="T64" fmla="*/ 142517 w 399"/>
                  <a:gd name="T65" fmla="*/ 49113 h 144"/>
                  <a:gd name="T66" fmla="*/ 142517 w 399"/>
                  <a:gd name="T67" fmla="*/ 49113 h 144"/>
                  <a:gd name="T68" fmla="*/ 142517 w 399"/>
                  <a:gd name="T69" fmla="*/ 49477 h 144"/>
                  <a:gd name="T70" fmla="*/ 142517 w 399"/>
                  <a:gd name="T71" fmla="*/ 49477 h 144"/>
                  <a:gd name="T72" fmla="*/ 142517 w 399"/>
                  <a:gd name="T73" fmla="*/ 50204 h 144"/>
                  <a:gd name="T74" fmla="*/ 142517 w 399"/>
                  <a:gd name="T75" fmla="*/ 50204 h 144"/>
                  <a:gd name="T76" fmla="*/ 142517 w 399"/>
                  <a:gd name="T77" fmla="*/ 50568 h 144"/>
                  <a:gd name="T78" fmla="*/ 142517 w 399"/>
                  <a:gd name="T79" fmla="*/ 50568 h 144"/>
                  <a:gd name="T80" fmla="*/ 142517 w 399"/>
                  <a:gd name="T81" fmla="*/ 50932 h 144"/>
                  <a:gd name="T82" fmla="*/ 142517 w 399"/>
                  <a:gd name="T83" fmla="*/ 50932 h 144"/>
                  <a:gd name="T84" fmla="*/ 142517 w 399"/>
                  <a:gd name="T85" fmla="*/ 51659 h 144"/>
                  <a:gd name="T86" fmla="*/ 142517 w 399"/>
                  <a:gd name="T87" fmla="*/ 51659 h 144"/>
                  <a:gd name="T88" fmla="*/ 142517 w 399"/>
                  <a:gd name="T89" fmla="*/ 52023 h 144"/>
                  <a:gd name="T90" fmla="*/ 0 w 399"/>
                  <a:gd name="T91" fmla="*/ 35652 h 1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9" h="144">
                    <a:moveTo>
                      <a:pt x="0" y="98"/>
                    </a:moveTo>
                    <a:lnTo>
                      <a:pt x="0" y="98"/>
                    </a:lnTo>
                    <a:cubicBezTo>
                      <a:pt x="0" y="96"/>
                      <a:pt x="0" y="95"/>
                      <a:pt x="1" y="94"/>
                    </a:cubicBezTo>
                    <a:cubicBezTo>
                      <a:pt x="1" y="93"/>
                      <a:pt x="2" y="91"/>
                      <a:pt x="3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7" y="85"/>
                      <a:pt x="74" y="1"/>
                      <a:pt x="178" y="0"/>
                    </a:cubicBezTo>
                    <a:cubicBezTo>
                      <a:pt x="253" y="0"/>
                      <a:pt x="325" y="42"/>
                      <a:pt x="394" y="126"/>
                    </a:cubicBezTo>
                    <a:cubicBezTo>
                      <a:pt x="394" y="126"/>
                      <a:pt x="394" y="127"/>
                      <a:pt x="395" y="127"/>
                    </a:cubicBezTo>
                    <a:cubicBezTo>
                      <a:pt x="395" y="128"/>
                      <a:pt x="395" y="128"/>
                      <a:pt x="395" y="128"/>
                    </a:cubicBezTo>
                    <a:cubicBezTo>
                      <a:pt x="396" y="129"/>
                      <a:pt x="396" y="129"/>
                      <a:pt x="396" y="129"/>
                    </a:cubicBezTo>
                    <a:cubicBezTo>
                      <a:pt x="396" y="130"/>
                      <a:pt x="396" y="131"/>
                      <a:pt x="396" y="131"/>
                    </a:cubicBezTo>
                    <a:lnTo>
                      <a:pt x="397" y="132"/>
                    </a:lnTo>
                    <a:cubicBezTo>
                      <a:pt x="397" y="132"/>
                      <a:pt x="397" y="132"/>
                      <a:pt x="398" y="133"/>
                    </a:cubicBezTo>
                    <a:cubicBezTo>
                      <a:pt x="398" y="133"/>
                      <a:pt x="398" y="133"/>
                      <a:pt x="398" y="134"/>
                    </a:cubicBezTo>
                    <a:cubicBezTo>
                      <a:pt x="398" y="134"/>
                      <a:pt x="398" y="134"/>
                      <a:pt x="398" y="135"/>
                    </a:cubicBezTo>
                    <a:cubicBezTo>
                      <a:pt x="398" y="135"/>
                      <a:pt x="398" y="135"/>
                      <a:pt x="398" y="136"/>
                    </a:cubicBezTo>
                    <a:cubicBezTo>
                      <a:pt x="398" y="136"/>
                      <a:pt x="398" y="137"/>
                      <a:pt x="398" y="138"/>
                    </a:cubicBezTo>
                    <a:cubicBezTo>
                      <a:pt x="398" y="138"/>
                      <a:pt x="398" y="138"/>
                      <a:pt x="398" y="139"/>
                    </a:cubicBezTo>
                    <a:cubicBezTo>
                      <a:pt x="398" y="139"/>
                      <a:pt x="398" y="139"/>
                      <a:pt x="398" y="140"/>
                    </a:cubicBezTo>
                    <a:cubicBezTo>
                      <a:pt x="398" y="141"/>
                      <a:pt x="398" y="141"/>
                      <a:pt x="398" y="142"/>
                    </a:cubicBezTo>
                    <a:cubicBezTo>
                      <a:pt x="398" y="142"/>
                      <a:pt x="398" y="142"/>
                      <a:pt x="398" y="143"/>
                    </a:cubicBezTo>
                    <a:lnTo>
                      <a:pt x="0" y="9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39" name="Freeform 460">
                <a:extLst>
                  <a:ext uri="{FF2B5EF4-FFF2-40B4-BE49-F238E27FC236}">
                    <a16:creationId xmlns="" xmlns:a16="http://schemas.microsoft.com/office/drawing/2014/main" id="{AE5A0E75-2CD6-6545-94E9-8C911BAA2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2500" y="4979988"/>
                <a:ext cx="142875" cy="53975"/>
              </a:xfrm>
              <a:custGeom>
                <a:avLst/>
                <a:gdLst>
                  <a:gd name="T0" fmla="*/ 142517 w 399"/>
                  <a:gd name="T1" fmla="*/ 16193 h 150"/>
                  <a:gd name="T2" fmla="*/ 142517 w 399"/>
                  <a:gd name="T3" fmla="*/ 16193 h 150"/>
                  <a:gd name="T4" fmla="*/ 142159 w 399"/>
                  <a:gd name="T5" fmla="*/ 16552 h 150"/>
                  <a:gd name="T6" fmla="*/ 142159 w 399"/>
                  <a:gd name="T7" fmla="*/ 16552 h 150"/>
                  <a:gd name="T8" fmla="*/ 141801 w 399"/>
                  <a:gd name="T9" fmla="*/ 16912 h 150"/>
                  <a:gd name="T10" fmla="*/ 141801 w 399"/>
                  <a:gd name="T11" fmla="*/ 16912 h 150"/>
                  <a:gd name="T12" fmla="*/ 141801 w 399"/>
                  <a:gd name="T13" fmla="*/ 17272 h 150"/>
                  <a:gd name="T14" fmla="*/ 141801 w 399"/>
                  <a:gd name="T15" fmla="*/ 17272 h 150"/>
                  <a:gd name="T16" fmla="*/ 141801 w 399"/>
                  <a:gd name="T17" fmla="*/ 17632 h 150"/>
                  <a:gd name="T18" fmla="*/ 141801 w 399"/>
                  <a:gd name="T19" fmla="*/ 17632 h 150"/>
                  <a:gd name="T20" fmla="*/ 141443 w 399"/>
                  <a:gd name="T21" fmla="*/ 17992 h 150"/>
                  <a:gd name="T22" fmla="*/ 141443 w 399"/>
                  <a:gd name="T23" fmla="*/ 17992 h 150"/>
                  <a:gd name="T24" fmla="*/ 141443 w 399"/>
                  <a:gd name="T25" fmla="*/ 18352 h 150"/>
                  <a:gd name="T26" fmla="*/ 141443 w 399"/>
                  <a:gd name="T27" fmla="*/ 18352 h 150"/>
                  <a:gd name="T28" fmla="*/ 141085 w 399"/>
                  <a:gd name="T29" fmla="*/ 18711 h 150"/>
                  <a:gd name="T30" fmla="*/ 141085 w 399"/>
                  <a:gd name="T31" fmla="*/ 18711 h 150"/>
                  <a:gd name="T32" fmla="*/ 140727 w 399"/>
                  <a:gd name="T33" fmla="*/ 19071 h 150"/>
                  <a:gd name="T34" fmla="*/ 140727 w 399"/>
                  <a:gd name="T35" fmla="*/ 19071 h 150"/>
                  <a:gd name="T36" fmla="*/ 140368 w 399"/>
                  <a:gd name="T37" fmla="*/ 19431 h 150"/>
                  <a:gd name="T38" fmla="*/ 140368 w 399"/>
                  <a:gd name="T39" fmla="*/ 19431 h 150"/>
                  <a:gd name="T40" fmla="*/ 140010 w 399"/>
                  <a:gd name="T41" fmla="*/ 19791 h 150"/>
                  <a:gd name="T42" fmla="*/ 140010 w 399"/>
                  <a:gd name="T43" fmla="*/ 19791 h 150"/>
                  <a:gd name="T44" fmla="*/ 55145 w 399"/>
                  <a:gd name="T45" fmla="*/ 48218 h 150"/>
                  <a:gd name="T46" fmla="*/ 55145 w 399"/>
                  <a:gd name="T47" fmla="*/ 48218 h 150"/>
                  <a:gd name="T48" fmla="*/ 716 w 399"/>
                  <a:gd name="T49" fmla="*/ 3598 h 150"/>
                  <a:gd name="T50" fmla="*/ 716 w 399"/>
                  <a:gd name="T51" fmla="*/ 3598 h 150"/>
                  <a:gd name="T52" fmla="*/ 358 w 399"/>
                  <a:gd name="T53" fmla="*/ 3598 h 150"/>
                  <a:gd name="T54" fmla="*/ 358 w 399"/>
                  <a:gd name="T55" fmla="*/ 3598 h 150"/>
                  <a:gd name="T56" fmla="*/ 358 w 399"/>
                  <a:gd name="T57" fmla="*/ 3239 h 150"/>
                  <a:gd name="T58" fmla="*/ 358 w 399"/>
                  <a:gd name="T59" fmla="*/ 3239 h 150"/>
                  <a:gd name="T60" fmla="*/ 358 w 399"/>
                  <a:gd name="T61" fmla="*/ 3239 h 150"/>
                  <a:gd name="T62" fmla="*/ 358 w 399"/>
                  <a:gd name="T63" fmla="*/ 3239 h 150"/>
                  <a:gd name="T64" fmla="*/ 0 w 399"/>
                  <a:gd name="T65" fmla="*/ 1799 h 150"/>
                  <a:gd name="T66" fmla="*/ 0 w 399"/>
                  <a:gd name="T67" fmla="*/ 1799 h 150"/>
                  <a:gd name="T68" fmla="*/ 0 w 399"/>
                  <a:gd name="T69" fmla="*/ 1799 h 150"/>
                  <a:gd name="T70" fmla="*/ 0 w 399"/>
                  <a:gd name="T71" fmla="*/ 1799 h 150"/>
                  <a:gd name="T72" fmla="*/ 0 w 399"/>
                  <a:gd name="T73" fmla="*/ 0 h 150"/>
                  <a:gd name="T74" fmla="*/ 142517 w 399"/>
                  <a:gd name="T75" fmla="*/ 16193 h 1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99" h="150">
                    <a:moveTo>
                      <a:pt x="398" y="45"/>
                    </a:moveTo>
                    <a:lnTo>
                      <a:pt x="398" y="45"/>
                    </a:lnTo>
                    <a:lnTo>
                      <a:pt x="397" y="46"/>
                    </a:lnTo>
                    <a:cubicBezTo>
                      <a:pt x="397" y="47"/>
                      <a:pt x="397" y="47"/>
                      <a:pt x="396" y="47"/>
                    </a:cubicBezTo>
                    <a:cubicBezTo>
                      <a:pt x="396" y="48"/>
                      <a:pt x="396" y="48"/>
                      <a:pt x="396" y="48"/>
                    </a:cubicBezTo>
                    <a:cubicBezTo>
                      <a:pt x="396" y="49"/>
                      <a:pt x="396" y="49"/>
                      <a:pt x="396" y="49"/>
                    </a:cubicBezTo>
                    <a:cubicBezTo>
                      <a:pt x="396" y="49"/>
                      <a:pt x="396" y="50"/>
                      <a:pt x="395" y="50"/>
                    </a:cubicBezTo>
                    <a:lnTo>
                      <a:pt x="395" y="51"/>
                    </a:lnTo>
                    <a:cubicBezTo>
                      <a:pt x="394" y="51"/>
                      <a:pt x="394" y="52"/>
                      <a:pt x="394" y="52"/>
                    </a:cubicBezTo>
                    <a:cubicBezTo>
                      <a:pt x="394" y="53"/>
                      <a:pt x="394" y="53"/>
                      <a:pt x="393" y="53"/>
                    </a:cubicBezTo>
                    <a:cubicBezTo>
                      <a:pt x="393" y="53"/>
                      <a:pt x="393" y="54"/>
                      <a:pt x="392" y="54"/>
                    </a:cubicBezTo>
                    <a:cubicBezTo>
                      <a:pt x="392" y="54"/>
                      <a:pt x="392" y="54"/>
                      <a:pt x="391" y="55"/>
                    </a:cubicBezTo>
                    <a:cubicBezTo>
                      <a:pt x="307" y="123"/>
                      <a:pt x="227" y="149"/>
                      <a:pt x="154" y="134"/>
                    </a:cubicBezTo>
                    <a:cubicBezTo>
                      <a:pt x="52" y="111"/>
                      <a:pt x="4" y="15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lnTo>
                      <a:pt x="398" y="4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0" name="Freeform 461">
                <a:extLst>
                  <a:ext uri="{FF2B5EF4-FFF2-40B4-BE49-F238E27FC236}">
                    <a16:creationId xmlns="" xmlns:a16="http://schemas.microsoft.com/office/drawing/2014/main" id="{4070B791-17FC-484D-B8CE-F372826D4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3625" y="4838700"/>
                <a:ext cx="142875" cy="52388"/>
              </a:xfrm>
              <a:custGeom>
                <a:avLst/>
                <a:gdLst>
                  <a:gd name="T0" fmla="*/ 0 w 399"/>
                  <a:gd name="T1" fmla="*/ 36017 h 144"/>
                  <a:gd name="T2" fmla="*/ 0 w 399"/>
                  <a:gd name="T3" fmla="*/ 36017 h 144"/>
                  <a:gd name="T4" fmla="*/ 358 w 399"/>
                  <a:gd name="T5" fmla="*/ 34562 h 144"/>
                  <a:gd name="T6" fmla="*/ 358 w 399"/>
                  <a:gd name="T7" fmla="*/ 34562 h 144"/>
                  <a:gd name="T8" fmla="*/ 358 w 399"/>
                  <a:gd name="T9" fmla="*/ 34198 h 144"/>
                  <a:gd name="T10" fmla="*/ 358 w 399"/>
                  <a:gd name="T11" fmla="*/ 34198 h 144"/>
                  <a:gd name="T12" fmla="*/ 1074 w 399"/>
                  <a:gd name="T13" fmla="*/ 33106 h 144"/>
                  <a:gd name="T14" fmla="*/ 1074 w 399"/>
                  <a:gd name="T15" fmla="*/ 33106 h 144"/>
                  <a:gd name="T16" fmla="*/ 1074 w 399"/>
                  <a:gd name="T17" fmla="*/ 32743 h 144"/>
                  <a:gd name="T18" fmla="*/ 1074 w 399"/>
                  <a:gd name="T19" fmla="*/ 32743 h 144"/>
                  <a:gd name="T20" fmla="*/ 1432 w 399"/>
                  <a:gd name="T21" fmla="*/ 32743 h 144"/>
                  <a:gd name="T22" fmla="*/ 1432 w 399"/>
                  <a:gd name="T23" fmla="*/ 32743 h 144"/>
                  <a:gd name="T24" fmla="*/ 1432 w 399"/>
                  <a:gd name="T25" fmla="*/ 32379 h 144"/>
                  <a:gd name="T26" fmla="*/ 1432 w 399"/>
                  <a:gd name="T27" fmla="*/ 32379 h 144"/>
                  <a:gd name="T28" fmla="*/ 63739 w 399"/>
                  <a:gd name="T29" fmla="*/ 0 h 144"/>
                  <a:gd name="T30" fmla="*/ 63739 w 399"/>
                  <a:gd name="T31" fmla="*/ 0 h 144"/>
                  <a:gd name="T32" fmla="*/ 141085 w 399"/>
                  <a:gd name="T33" fmla="*/ 46203 h 144"/>
                  <a:gd name="T34" fmla="*/ 141085 w 399"/>
                  <a:gd name="T35" fmla="*/ 46203 h 144"/>
                  <a:gd name="T36" fmla="*/ 141443 w 399"/>
                  <a:gd name="T37" fmla="*/ 46203 h 144"/>
                  <a:gd name="T38" fmla="*/ 141443 w 399"/>
                  <a:gd name="T39" fmla="*/ 46203 h 144"/>
                  <a:gd name="T40" fmla="*/ 141443 w 399"/>
                  <a:gd name="T41" fmla="*/ 46931 h 144"/>
                  <a:gd name="T42" fmla="*/ 141443 w 399"/>
                  <a:gd name="T43" fmla="*/ 46931 h 144"/>
                  <a:gd name="T44" fmla="*/ 141801 w 399"/>
                  <a:gd name="T45" fmla="*/ 47295 h 144"/>
                  <a:gd name="T46" fmla="*/ 141801 w 399"/>
                  <a:gd name="T47" fmla="*/ 47295 h 144"/>
                  <a:gd name="T48" fmla="*/ 141801 w 399"/>
                  <a:gd name="T49" fmla="*/ 47659 h 144"/>
                  <a:gd name="T50" fmla="*/ 141801 w 399"/>
                  <a:gd name="T51" fmla="*/ 47659 h 144"/>
                  <a:gd name="T52" fmla="*/ 142159 w 399"/>
                  <a:gd name="T53" fmla="*/ 48386 h 144"/>
                  <a:gd name="T54" fmla="*/ 142159 w 399"/>
                  <a:gd name="T55" fmla="*/ 48386 h 144"/>
                  <a:gd name="T56" fmla="*/ 142517 w 399"/>
                  <a:gd name="T57" fmla="*/ 48750 h 144"/>
                  <a:gd name="T58" fmla="*/ 142517 w 399"/>
                  <a:gd name="T59" fmla="*/ 48750 h 144"/>
                  <a:gd name="T60" fmla="*/ 142517 w 399"/>
                  <a:gd name="T61" fmla="*/ 48750 h 144"/>
                  <a:gd name="T62" fmla="*/ 142517 w 399"/>
                  <a:gd name="T63" fmla="*/ 48750 h 144"/>
                  <a:gd name="T64" fmla="*/ 142517 w 399"/>
                  <a:gd name="T65" fmla="*/ 49114 h 144"/>
                  <a:gd name="T66" fmla="*/ 142517 w 399"/>
                  <a:gd name="T67" fmla="*/ 49114 h 144"/>
                  <a:gd name="T68" fmla="*/ 142517 w 399"/>
                  <a:gd name="T69" fmla="*/ 49478 h 144"/>
                  <a:gd name="T70" fmla="*/ 142517 w 399"/>
                  <a:gd name="T71" fmla="*/ 49478 h 144"/>
                  <a:gd name="T72" fmla="*/ 142517 w 399"/>
                  <a:gd name="T73" fmla="*/ 50205 h 144"/>
                  <a:gd name="T74" fmla="*/ 142517 w 399"/>
                  <a:gd name="T75" fmla="*/ 50205 h 144"/>
                  <a:gd name="T76" fmla="*/ 142517 w 399"/>
                  <a:gd name="T77" fmla="*/ 50569 h 144"/>
                  <a:gd name="T78" fmla="*/ 142517 w 399"/>
                  <a:gd name="T79" fmla="*/ 50569 h 144"/>
                  <a:gd name="T80" fmla="*/ 142517 w 399"/>
                  <a:gd name="T81" fmla="*/ 51297 h 144"/>
                  <a:gd name="T82" fmla="*/ 142517 w 399"/>
                  <a:gd name="T83" fmla="*/ 51297 h 144"/>
                  <a:gd name="T84" fmla="*/ 142517 w 399"/>
                  <a:gd name="T85" fmla="*/ 51660 h 144"/>
                  <a:gd name="T86" fmla="*/ 142517 w 399"/>
                  <a:gd name="T87" fmla="*/ 51660 h 144"/>
                  <a:gd name="T88" fmla="*/ 142517 w 399"/>
                  <a:gd name="T89" fmla="*/ 52024 h 144"/>
                  <a:gd name="T90" fmla="*/ 0 w 399"/>
                  <a:gd name="T91" fmla="*/ 36017 h 1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9" h="144">
                    <a:moveTo>
                      <a:pt x="0" y="99"/>
                    </a:moveTo>
                    <a:lnTo>
                      <a:pt x="0" y="99"/>
                    </a:lnTo>
                    <a:cubicBezTo>
                      <a:pt x="0" y="97"/>
                      <a:pt x="0" y="96"/>
                      <a:pt x="1" y="95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2" y="93"/>
                      <a:pt x="2" y="91"/>
                      <a:pt x="3" y="91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3" y="90"/>
                      <a:pt x="3" y="90"/>
                      <a:pt x="4" y="90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6" y="85"/>
                      <a:pt x="74" y="1"/>
                      <a:pt x="178" y="0"/>
                    </a:cubicBezTo>
                    <a:cubicBezTo>
                      <a:pt x="253" y="0"/>
                      <a:pt x="325" y="42"/>
                      <a:pt x="394" y="127"/>
                    </a:cubicBezTo>
                    <a:cubicBezTo>
                      <a:pt x="394" y="127"/>
                      <a:pt x="394" y="127"/>
                      <a:pt x="395" y="127"/>
                    </a:cubicBezTo>
                    <a:cubicBezTo>
                      <a:pt x="395" y="128"/>
                      <a:pt x="395" y="128"/>
                      <a:pt x="395" y="129"/>
                    </a:cubicBezTo>
                    <a:cubicBezTo>
                      <a:pt x="396" y="129"/>
                      <a:pt x="396" y="129"/>
                      <a:pt x="396" y="130"/>
                    </a:cubicBezTo>
                    <a:cubicBezTo>
                      <a:pt x="396" y="131"/>
                      <a:pt x="396" y="131"/>
                      <a:pt x="396" y="131"/>
                    </a:cubicBezTo>
                    <a:cubicBezTo>
                      <a:pt x="397" y="132"/>
                      <a:pt x="397" y="132"/>
                      <a:pt x="397" y="133"/>
                    </a:cubicBezTo>
                    <a:cubicBezTo>
                      <a:pt x="397" y="133"/>
                      <a:pt x="398" y="133"/>
                      <a:pt x="398" y="134"/>
                    </a:cubicBezTo>
                    <a:lnTo>
                      <a:pt x="398" y="135"/>
                    </a:lnTo>
                    <a:cubicBezTo>
                      <a:pt x="398" y="136"/>
                      <a:pt x="398" y="136"/>
                      <a:pt x="398" y="136"/>
                    </a:cubicBezTo>
                    <a:cubicBezTo>
                      <a:pt x="398" y="137"/>
                      <a:pt x="398" y="137"/>
                      <a:pt x="398" y="138"/>
                    </a:cubicBezTo>
                    <a:lnTo>
                      <a:pt x="398" y="139"/>
                    </a:lnTo>
                    <a:cubicBezTo>
                      <a:pt x="398" y="140"/>
                      <a:pt x="398" y="140"/>
                      <a:pt x="398" y="141"/>
                    </a:cubicBezTo>
                    <a:lnTo>
                      <a:pt x="398" y="142"/>
                    </a:lnTo>
                    <a:lnTo>
                      <a:pt x="398" y="143"/>
                    </a:lnTo>
                    <a:lnTo>
                      <a:pt x="0" y="9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1" name="Freeform 462">
                <a:extLst>
                  <a:ext uri="{FF2B5EF4-FFF2-40B4-BE49-F238E27FC236}">
                    <a16:creationId xmlns="" xmlns:a16="http://schemas.microsoft.com/office/drawing/2014/main" id="{2EF46810-91F4-3E43-A844-18B83B629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3625" y="4875213"/>
                <a:ext cx="144463" cy="53975"/>
              </a:xfrm>
              <a:custGeom>
                <a:avLst/>
                <a:gdLst>
                  <a:gd name="T0" fmla="*/ 144102 w 400"/>
                  <a:gd name="T1" fmla="*/ 15833 h 150"/>
                  <a:gd name="T2" fmla="*/ 144102 w 400"/>
                  <a:gd name="T3" fmla="*/ 15833 h 150"/>
                  <a:gd name="T4" fmla="*/ 143741 w 400"/>
                  <a:gd name="T5" fmla="*/ 16552 h 150"/>
                  <a:gd name="T6" fmla="*/ 143741 w 400"/>
                  <a:gd name="T7" fmla="*/ 16552 h 150"/>
                  <a:gd name="T8" fmla="*/ 143741 w 400"/>
                  <a:gd name="T9" fmla="*/ 16912 h 150"/>
                  <a:gd name="T10" fmla="*/ 143741 w 400"/>
                  <a:gd name="T11" fmla="*/ 16912 h 150"/>
                  <a:gd name="T12" fmla="*/ 143380 w 400"/>
                  <a:gd name="T13" fmla="*/ 17272 h 150"/>
                  <a:gd name="T14" fmla="*/ 143380 w 400"/>
                  <a:gd name="T15" fmla="*/ 17272 h 150"/>
                  <a:gd name="T16" fmla="*/ 143380 w 400"/>
                  <a:gd name="T17" fmla="*/ 17272 h 150"/>
                  <a:gd name="T18" fmla="*/ 143380 w 400"/>
                  <a:gd name="T19" fmla="*/ 17272 h 150"/>
                  <a:gd name="T20" fmla="*/ 143018 w 400"/>
                  <a:gd name="T21" fmla="*/ 17632 h 150"/>
                  <a:gd name="T22" fmla="*/ 143018 w 400"/>
                  <a:gd name="T23" fmla="*/ 17632 h 150"/>
                  <a:gd name="T24" fmla="*/ 143018 w 400"/>
                  <a:gd name="T25" fmla="*/ 17992 h 150"/>
                  <a:gd name="T26" fmla="*/ 143018 w 400"/>
                  <a:gd name="T27" fmla="*/ 17992 h 150"/>
                  <a:gd name="T28" fmla="*/ 142657 w 400"/>
                  <a:gd name="T29" fmla="*/ 18711 h 150"/>
                  <a:gd name="T30" fmla="*/ 142657 w 400"/>
                  <a:gd name="T31" fmla="*/ 18711 h 150"/>
                  <a:gd name="T32" fmla="*/ 142296 w 400"/>
                  <a:gd name="T33" fmla="*/ 19071 h 150"/>
                  <a:gd name="T34" fmla="*/ 142296 w 400"/>
                  <a:gd name="T35" fmla="*/ 19071 h 150"/>
                  <a:gd name="T36" fmla="*/ 141935 w 400"/>
                  <a:gd name="T37" fmla="*/ 19071 h 150"/>
                  <a:gd name="T38" fmla="*/ 141935 w 400"/>
                  <a:gd name="T39" fmla="*/ 19071 h 150"/>
                  <a:gd name="T40" fmla="*/ 141574 w 400"/>
                  <a:gd name="T41" fmla="*/ 19431 h 150"/>
                  <a:gd name="T42" fmla="*/ 141574 w 400"/>
                  <a:gd name="T43" fmla="*/ 19431 h 150"/>
                  <a:gd name="T44" fmla="*/ 55979 w 400"/>
                  <a:gd name="T45" fmla="*/ 47858 h 150"/>
                  <a:gd name="T46" fmla="*/ 55979 w 400"/>
                  <a:gd name="T47" fmla="*/ 47858 h 150"/>
                  <a:gd name="T48" fmla="*/ 1083 w 400"/>
                  <a:gd name="T49" fmla="*/ 3598 h 150"/>
                  <a:gd name="T50" fmla="*/ 1083 w 400"/>
                  <a:gd name="T51" fmla="*/ 3598 h 150"/>
                  <a:gd name="T52" fmla="*/ 722 w 400"/>
                  <a:gd name="T53" fmla="*/ 3239 h 150"/>
                  <a:gd name="T54" fmla="*/ 722 w 400"/>
                  <a:gd name="T55" fmla="*/ 3239 h 150"/>
                  <a:gd name="T56" fmla="*/ 722 w 400"/>
                  <a:gd name="T57" fmla="*/ 2879 h 150"/>
                  <a:gd name="T58" fmla="*/ 722 w 400"/>
                  <a:gd name="T59" fmla="*/ 2879 h 150"/>
                  <a:gd name="T60" fmla="*/ 722 w 400"/>
                  <a:gd name="T61" fmla="*/ 2879 h 150"/>
                  <a:gd name="T62" fmla="*/ 722 w 400"/>
                  <a:gd name="T63" fmla="*/ 2879 h 150"/>
                  <a:gd name="T64" fmla="*/ 361 w 400"/>
                  <a:gd name="T65" fmla="*/ 1799 h 150"/>
                  <a:gd name="T66" fmla="*/ 361 w 400"/>
                  <a:gd name="T67" fmla="*/ 1799 h 150"/>
                  <a:gd name="T68" fmla="*/ 361 w 400"/>
                  <a:gd name="T69" fmla="*/ 1439 h 150"/>
                  <a:gd name="T70" fmla="*/ 361 w 400"/>
                  <a:gd name="T71" fmla="*/ 1439 h 150"/>
                  <a:gd name="T72" fmla="*/ 361 w 400"/>
                  <a:gd name="T73" fmla="*/ 0 h 150"/>
                  <a:gd name="T74" fmla="*/ 144102 w 400"/>
                  <a:gd name="T75" fmla="*/ 15833 h 1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00" h="150">
                    <a:moveTo>
                      <a:pt x="399" y="44"/>
                    </a:moveTo>
                    <a:lnTo>
                      <a:pt x="399" y="44"/>
                    </a:lnTo>
                    <a:cubicBezTo>
                      <a:pt x="399" y="44"/>
                      <a:pt x="398" y="45"/>
                      <a:pt x="398" y="46"/>
                    </a:cubicBezTo>
                    <a:cubicBezTo>
                      <a:pt x="398" y="46"/>
                      <a:pt x="398" y="46"/>
                      <a:pt x="398" y="47"/>
                    </a:cubicBezTo>
                    <a:cubicBezTo>
                      <a:pt x="397" y="47"/>
                      <a:pt x="397" y="47"/>
                      <a:pt x="397" y="48"/>
                    </a:cubicBezTo>
                    <a:cubicBezTo>
                      <a:pt x="397" y="48"/>
                      <a:pt x="397" y="49"/>
                      <a:pt x="396" y="49"/>
                    </a:cubicBezTo>
                    <a:cubicBezTo>
                      <a:pt x="396" y="50"/>
                      <a:pt x="396" y="50"/>
                      <a:pt x="396" y="50"/>
                    </a:cubicBezTo>
                    <a:cubicBezTo>
                      <a:pt x="396" y="51"/>
                      <a:pt x="395" y="51"/>
                      <a:pt x="395" y="52"/>
                    </a:cubicBezTo>
                    <a:cubicBezTo>
                      <a:pt x="394" y="52"/>
                      <a:pt x="394" y="52"/>
                      <a:pt x="394" y="53"/>
                    </a:cubicBezTo>
                    <a:cubicBezTo>
                      <a:pt x="393" y="53"/>
                      <a:pt x="393" y="53"/>
                      <a:pt x="393" y="53"/>
                    </a:cubicBezTo>
                    <a:cubicBezTo>
                      <a:pt x="393" y="54"/>
                      <a:pt x="393" y="54"/>
                      <a:pt x="392" y="54"/>
                    </a:cubicBezTo>
                    <a:cubicBezTo>
                      <a:pt x="308" y="123"/>
                      <a:pt x="228" y="149"/>
                      <a:pt x="155" y="133"/>
                    </a:cubicBezTo>
                    <a:cubicBezTo>
                      <a:pt x="53" y="111"/>
                      <a:pt x="5" y="14"/>
                      <a:pt x="3" y="10"/>
                    </a:cubicBezTo>
                    <a:lnTo>
                      <a:pt x="2" y="9"/>
                    </a:lnTo>
                    <a:cubicBezTo>
                      <a:pt x="2" y="9"/>
                      <a:pt x="2" y="9"/>
                      <a:pt x="2" y="8"/>
                    </a:cubicBezTo>
                    <a:cubicBezTo>
                      <a:pt x="2" y="7"/>
                      <a:pt x="1" y="6"/>
                      <a:pt x="1" y="5"/>
                    </a:cubicBezTo>
                    <a:lnTo>
                      <a:pt x="1" y="4"/>
                    </a:lnTo>
                    <a:cubicBezTo>
                      <a:pt x="0" y="3"/>
                      <a:pt x="0" y="1"/>
                      <a:pt x="1" y="0"/>
                    </a:cubicBezTo>
                    <a:lnTo>
                      <a:pt x="399" y="4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2" name="Freeform 463">
                <a:extLst>
                  <a:ext uri="{FF2B5EF4-FFF2-40B4-BE49-F238E27FC236}">
                    <a16:creationId xmlns="" xmlns:a16="http://schemas.microsoft.com/office/drawing/2014/main" id="{6025FF57-3226-754F-BE97-CF14469EA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613" y="4638675"/>
                <a:ext cx="106362" cy="114300"/>
              </a:xfrm>
              <a:custGeom>
                <a:avLst/>
                <a:gdLst>
                  <a:gd name="T0" fmla="*/ 14783 w 295"/>
                  <a:gd name="T1" fmla="*/ 113939 h 317"/>
                  <a:gd name="T2" fmla="*/ 14783 w 295"/>
                  <a:gd name="T3" fmla="*/ 113939 h 317"/>
                  <a:gd name="T4" fmla="*/ 13701 w 295"/>
                  <a:gd name="T5" fmla="*/ 112858 h 317"/>
                  <a:gd name="T6" fmla="*/ 13701 w 295"/>
                  <a:gd name="T7" fmla="*/ 112858 h 317"/>
                  <a:gd name="T8" fmla="*/ 13701 w 295"/>
                  <a:gd name="T9" fmla="*/ 112858 h 317"/>
                  <a:gd name="T10" fmla="*/ 13701 w 295"/>
                  <a:gd name="T11" fmla="*/ 112858 h 317"/>
                  <a:gd name="T12" fmla="*/ 12619 w 295"/>
                  <a:gd name="T13" fmla="*/ 111055 h 317"/>
                  <a:gd name="T14" fmla="*/ 12619 w 295"/>
                  <a:gd name="T15" fmla="*/ 111055 h 317"/>
                  <a:gd name="T16" fmla="*/ 12619 w 295"/>
                  <a:gd name="T17" fmla="*/ 111055 h 317"/>
                  <a:gd name="T18" fmla="*/ 12619 w 295"/>
                  <a:gd name="T19" fmla="*/ 111055 h 317"/>
                  <a:gd name="T20" fmla="*/ 12619 w 295"/>
                  <a:gd name="T21" fmla="*/ 111055 h 317"/>
                  <a:gd name="T22" fmla="*/ 12619 w 295"/>
                  <a:gd name="T23" fmla="*/ 111055 h 317"/>
                  <a:gd name="T24" fmla="*/ 12619 w 295"/>
                  <a:gd name="T25" fmla="*/ 110694 h 317"/>
                  <a:gd name="T26" fmla="*/ 12619 w 295"/>
                  <a:gd name="T27" fmla="*/ 110694 h 317"/>
                  <a:gd name="T28" fmla="*/ 19830 w 295"/>
                  <a:gd name="T29" fmla="*/ 40384 h 317"/>
                  <a:gd name="T30" fmla="*/ 19830 w 295"/>
                  <a:gd name="T31" fmla="*/ 40384 h 317"/>
                  <a:gd name="T32" fmla="*/ 100233 w 295"/>
                  <a:gd name="T33" fmla="*/ 0 h 317"/>
                  <a:gd name="T34" fmla="*/ 100233 w 295"/>
                  <a:gd name="T35" fmla="*/ 0 h 317"/>
                  <a:gd name="T36" fmla="*/ 100954 w 295"/>
                  <a:gd name="T37" fmla="*/ 0 h 317"/>
                  <a:gd name="T38" fmla="*/ 100954 w 295"/>
                  <a:gd name="T39" fmla="*/ 0 h 317"/>
                  <a:gd name="T40" fmla="*/ 101314 w 295"/>
                  <a:gd name="T41" fmla="*/ 0 h 317"/>
                  <a:gd name="T42" fmla="*/ 101314 w 295"/>
                  <a:gd name="T43" fmla="*/ 0 h 317"/>
                  <a:gd name="T44" fmla="*/ 102035 w 295"/>
                  <a:gd name="T45" fmla="*/ 0 h 317"/>
                  <a:gd name="T46" fmla="*/ 102035 w 295"/>
                  <a:gd name="T47" fmla="*/ 0 h 317"/>
                  <a:gd name="T48" fmla="*/ 102396 w 295"/>
                  <a:gd name="T49" fmla="*/ 0 h 317"/>
                  <a:gd name="T50" fmla="*/ 102396 w 295"/>
                  <a:gd name="T51" fmla="*/ 0 h 317"/>
                  <a:gd name="T52" fmla="*/ 102757 w 295"/>
                  <a:gd name="T53" fmla="*/ 361 h 317"/>
                  <a:gd name="T54" fmla="*/ 102757 w 295"/>
                  <a:gd name="T55" fmla="*/ 361 h 317"/>
                  <a:gd name="T56" fmla="*/ 103117 w 295"/>
                  <a:gd name="T57" fmla="*/ 361 h 317"/>
                  <a:gd name="T58" fmla="*/ 103117 w 295"/>
                  <a:gd name="T59" fmla="*/ 361 h 317"/>
                  <a:gd name="T60" fmla="*/ 103478 w 295"/>
                  <a:gd name="T61" fmla="*/ 361 h 317"/>
                  <a:gd name="T62" fmla="*/ 103478 w 295"/>
                  <a:gd name="T63" fmla="*/ 361 h 317"/>
                  <a:gd name="T64" fmla="*/ 103838 w 295"/>
                  <a:gd name="T65" fmla="*/ 361 h 317"/>
                  <a:gd name="T66" fmla="*/ 103838 w 295"/>
                  <a:gd name="T67" fmla="*/ 361 h 317"/>
                  <a:gd name="T68" fmla="*/ 104199 w 295"/>
                  <a:gd name="T69" fmla="*/ 721 h 317"/>
                  <a:gd name="T70" fmla="*/ 104199 w 295"/>
                  <a:gd name="T71" fmla="*/ 721 h 317"/>
                  <a:gd name="T72" fmla="*/ 104559 w 295"/>
                  <a:gd name="T73" fmla="*/ 1082 h 317"/>
                  <a:gd name="T74" fmla="*/ 104559 w 295"/>
                  <a:gd name="T75" fmla="*/ 1082 h 317"/>
                  <a:gd name="T76" fmla="*/ 105280 w 295"/>
                  <a:gd name="T77" fmla="*/ 1442 h 317"/>
                  <a:gd name="T78" fmla="*/ 105280 w 295"/>
                  <a:gd name="T79" fmla="*/ 1442 h 317"/>
                  <a:gd name="T80" fmla="*/ 105641 w 295"/>
                  <a:gd name="T81" fmla="*/ 1442 h 317"/>
                  <a:gd name="T82" fmla="*/ 105641 w 295"/>
                  <a:gd name="T83" fmla="*/ 1442 h 317"/>
                  <a:gd name="T84" fmla="*/ 105641 w 295"/>
                  <a:gd name="T85" fmla="*/ 1803 h 317"/>
                  <a:gd name="T86" fmla="*/ 105641 w 295"/>
                  <a:gd name="T87" fmla="*/ 1803 h 317"/>
                  <a:gd name="T88" fmla="*/ 106001 w 295"/>
                  <a:gd name="T89" fmla="*/ 2163 h 317"/>
                  <a:gd name="T90" fmla="*/ 14783 w 295"/>
                  <a:gd name="T91" fmla="*/ 113939 h 31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95" h="317">
                    <a:moveTo>
                      <a:pt x="41" y="316"/>
                    </a:moveTo>
                    <a:lnTo>
                      <a:pt x="41" y="316"/>
                    </a:lnTo>
                    <a:cubicBezTo>
                      <a:pt x="40" y="315"/>
                      <a:pt x="39" y="314"/>
                      <a:pt x="38" y="313"/>
                    </a:cubicBezTo>
                    <a:cubicBezTo>
                      <a:pt x="37" y="311"/>
                      <a:pt x="36" y="310"/>
                      <a:pt x="35" y="308"/>
                    </a:cubicBezTo>
                    <a:lnTo>
                      <a:pt x="35" y="307"/>
                    </a:lnTo>
                    <a:cubicBezTo>
                      <a:pt x="33" y="303"/>
                      <a:pt x="0" y="200"/>
                      <a:pt x="55" y="112"/>
                    </a:cubicBezTo>
                    <a:cubicBezTo>
                      <a:pt x="95" y="49"/>
                      <a:pt x="171" y="12"/>
                      <a:pt x="278" y="0"/>
                    </a:cubicBezTo>
                    <a:cubicBezTo>
                      <a:pt x="279" y="0"/>
                      <a:pt x="279" y="0"/>
                      <a:pt x="280" y="0"/>
                    </a:cubicBezTo>
                    <a:lnTo>
                      <a:pt x="281" y="0"/>
                    </a:lnTo>
                    <a:cubicBezTo>
                      <a:pt x="282" y="0"/>
                      <a:pt x="282" y="0"/>
                      <a:pt x="283" y="0"/>
                    </a:cubicBezTo>
                    <a:cubicBezTo>
                      <a:pt x="283" y="0"/>
                      <a:pt x="283" y="0"/>
                      <a:pt x="284" y="0"/>
                    </a:cubicBezTo>
                    <a:cubicBezTo>
                      <a:pt x="284" y="1"/>
                      <a:pt x="285" y="1"/>
                      <a:pt x="285" y="1"/>
                    </a:cubicBezTo>
                    <a:cubicBezTo>
                      <a:pt x="285" y="1"/>
                      <a:pt x="285" y="1"/>
                      <a:pt x="286" y="1"/>
                    </a:cubicBezTo>
                    <a:cubicBezTo>
                      <a:pt x="286" y="1"/>
                      <a:pt x="286" y="1"/>
                      <a:pt x="287" y="1"/>
                    </a:cubicBezTo>
                    <a:cubicBezTo>
                      <a:pt x="287" y="1"/>
                      <a:pt x="287" y="1"/>
                      <a:pt x="288" y="1"/>
                    </a:cubicBezTo>
                    <a:cubicBezTo>
                      <a:pt x="288" y="2"/>
                      <a:pt x="288" y="2"/>
                      <a:pt x="289" y="2"/>
                    </a:cubicBezTo>
                    <a:cubicBezTo>
                      <a:pt x="290" y="3"/>
                      <a:pt x="290" y="3"/>
                      <a:pt x="290" y="3"/>
                    </a:cubicBezTo>
                    <a:cubicBezTo>
                      <a:pt x="291" y="3"/>
                      <a:pt x="291" y="3"/>
                      <a:pt x="292" y="4"/>
                    </a:cubicBezTo>
                    <a:cubicBezTo>
                      <a:pt x="292" y="4"/>
                      <a:pt x="292" y="4"/>
                      <a:pt x="293" y="4"/>
                    </a:cubicBezTo>
                    <a:cubicBezTo>
                      <a:pt x="293" y="5"/>
                      <a:pt x="293" y="5"/>
                      <a:pt x="293" y="5"/>
                    </a:cubicBezTo>
                    <a:cubicBezTo>
                      <a:pt x="294" y="5"/>
                      <a:pt x="294" y="6"/>
                      <a:pt x="294" y="6"/>
                    </a:cubicBezTo>
                    <a:lnTo>
                      <a:pt x="41" y="31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3" name="Freeform 464">
                <a:extLst>
                  <a:ext uri="{FF2B5EF4-FFF2-40B4-BE49-F238E27FC236}">
                    <a16:creationId xmlns="" xmlns:a16="http://schemas.microsoft.com/office/drawing/2014/main" id="{DFE9B628-D08B-9443-AA80-D3E1E9A1B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4900" y="4640263"/>
                <a:ext cx="96838" cy="117475"/>
              </a:xfrm>
              <a:custGeom>
                <a:avLst/>
                <a:gdLst>
                  <a:gd name="T0" fmla="*/ 90406 w 271"/>
                  <a:gd name="T1" fmla="*/ 0 h 327"/>
                  <a:gd name="T2" fmla="*/ 90406 w 271"/>
                  <a:gd name="T3" fmla="*/ 0 h 327"/>
                  <a:gd name="T4" fmla="*/ 90763 w 271"/>
                  <a:gd name="T5" fmla="*/ 359 h 327"/>
                  <a:gd name="T6" fmla="*/ 90763 w 271"/>
                  <a:gd name="T7" fmla="*/ 359 h 327"/>
                  <a:gd name="T8" fmla="*/ 91121 w 271"/>
                  <a:gd name="T9" fmla="*/ 719 h 327"/>
                  <a:gd name="T10" fmla="*/ 91121 w 271"/>
                  <a:gd name="T11" fmla="*/ 719 h 327"/>
                  <a:gd name="T12" fmla="*/ 91478 w 271"/>
                  <a:gd name="T13" fmla="*/ 1437 h 327"/>
                  <a:gd name="T14" fmla="*/ 91478 w 271"/>
                  <a:gd name="T15" fmla="*/ 1437 h 327"/>
                  <a:gd name="T16" fmla="*/ 91478 w 271"/>
                  <a:gd name="T17" fmla="*/ 1437 h 327"/>
                  <a:gd name="T18" fmla="*/ 91478 w 271"/>
                  <a:gd name="T19" fmla="*/ 1437 h 327"/>
                  <a:gd name="T20" fmla="*/ 91478 w 271"/>
                  <a:gd name="T21" fmla="*/ 1796 h 327"/>
                  <a:gd name="T22" fmla="*/ 91478 w 271"/>
                  <a:gd name="T23" fmla="*/ 1796 h 327"/>
                  <a:gd name="T24" fmla="*/ 91835 w 271"/>
                  <a:gd name="T25" fmla="*/ 2156 h 327"/>
                  <a:gd name="T26" fmla="*/ 91835 w 271"/>
                  <a:gd name="T27" fmla="*/ 2156 h 327"/>
                  <a:gd name="T28" fmla="*/ 91835 w 271"/>
                  <a:gd name="T29" fmla="*/ 2515 h 327"/>
                  <a:gd name="T30" fmla="*/ 91835 w 271"/>
                  <a:gd name="T31" fmla="*/ 2515 h 327"/>
                  <a:gd name="T32" fmla="*/ 92193 w 271"/>
                  <a:gd name="T33" fmla="*/ 2874 h 327"/>
                  <a:gd name="T34" fmla="*/ 92193 w 271"/>
                  <a:gd name="T35" fmla="*/ 2874 h 327"/>
                  <a:gd name="T36" fmla="*/ 92193 w 271"/>
                  <a:gd name="T37" fmla="*/ 3593 h 327"/>
                  <a:gd name="T38" fmla="*/ 92193 w 271"/>
                  <a:gd name="T39" fmla="*/ 3593 h 327"/>
                  <a:gd name="T40" fmla="*/ 92193 w 271"/>
                  <a:gd name="T41" fmla="*/ 3593 h 327"/>
                  <a:gd name="T42" fmla="*/ 92193 w 271"/>
                  <a:gd name="T43" fmla="*/ 3593 h 327"/>
                  <a:gd name="T44" fmla="*/ 69680 w 271"/>
                  <a:gd name="T45" fmla="*/ 90890 h 327"/>
                  <a:gd name="T46" fmla="*/ 69680 w 271"/>
                  <a:gd name="T47" fmla="*/ 90890 h 327"/>
                  <a:gd name="T48" fmla="*/ 3216 w 271"/>
                  <a:gd name="T49" fmla="*/ 112805 h 327"/>
                  <a:gd name="T50" fmla="*/ 3216 w 271"/>
                  <a:gd name="T51" fmla="*/ 112805 h 327"/>
                  <a:gd name="T52" fmla="*/ 3216 w 271"/>
                  <a:gd name="T53" fmla="*/ 112805 h 327"/>
                  <a:gd name="T54" fmla="*/ 3216 w 271"/>
                  <a:gd name="T55" fmla="*/ 112805 h 327"/>
                  <a:gd name="T56" fmla="*/ 3216 w 271"/>
                  <a:gd name="T57" fmla="*/ 112805 h 327"/>
                  <a:gd name="T58" fmla="*/ 3216 w 271"/>
                  <a:gd name="T59" fmla="*/ 112805 h 327"/>
                  <a:gd name="T60" fmla="*/ 2859 w 271"/>
                  <a:gd name="T61" fmla="*/ 112805 h 327"/>
                  <a:gd name="T62" fmla="*/ 2859 w 271"/>
                  <a:gd name="T63" fmla="*/ 112805 h 327"/>
                  <a:gd name="T64" fmla="*/ 1429 w 271"/>
                  <a:gd name="T65" fmla="*/ 112086 h 327"/>
                  <a:gd name="T66" fmla="*/ 1429 w 271"/>
                  <a:gd name="T67" fmla="*/ 112086 h 327"/>
                  <a:gd name="T68" fmla="*/ 1429 w 271"/>
                  <a:gd name="T69" fmla="*/ 112086 h 327"/>
                  <a:gd name="T70" fmla="*/ 1429 w 271"/>
                  <a:gd name="T71" fmla="*/ 112086 h 327"/>
                  <a:gd name="T72" fmla="*/ 0 w 271"/>
                  <a:gd name="T73" fmla="*/ 111368 h 327"/>
                  <a:gd name="T74" fmla="*/ 90406 w 271"/>
                  <a:gd name="T75" fmla="*/ 0 h 32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71" h="327">
                    <a:moveTo>
                      <a:pt x="253" y="0"/>
                    </a:moveTo>
                    <a:lnTo>
                      <a:pt x="253" y="0"/>
                    </a:lnTo>
                    <a:cubicBezTo>
                      <a:pt x="254" y="0"/>
                      <a:pt x="254" y="0"/>
                      <a:pt x="254" y="1"/>
                    </a:cubicBezTo>
                    <a:cubicBezTo>
                      <a:pt x="254" y="2"/>
                      <a:pt x="254" y="2"/>
                      <a:pt x="255" y="2"/>
                    </a:cubicBezTo>
                    <a:cubicBezTo>
                      <a:pt x="255" y="2"/>
                      <a:pt x="256" y="3"/>
                      <a:pt x="256" y="4"/>
                    </a:cubicBezTo>
                    <a:cubicBezTo>
                      <a:pt x="256" y="4"/>
                      <a:pt x="256" y="4"/>
                      <a:pt x="256" y="5"/>
                    </a:cubicBezTo>
                    <a:cubicBezTo>
                      <a:pt x="257" y="5"/>
                      <a:pt x="257" y="5"/>
                      <a:pt x="257" y="6"/>
                    </a:cubicBezTo>
                    <a:cubicBezTo>
                      <a:pt x="257" y="7"/>
                      <a:pt x="257" y="7"/>
                      <a:pt x="257" y="7"/>
                    </a:cubicBezTo>
                    <a:cubicBezTo>
                      <a:pt x="257" y="8"/>
                      <a:pt x="257" y="8"/>
                      <a:pt x="258" y="8"/>
                    </a:cubicBezTo>
                    <a:cubicBezTo>
                      <a:pt x="258" y="9"/>
                      <a:pt x="258" y="9"/>
                      <a:pt x="258" y="10"/>
                    </a:cubicBezTo>
                    <a:cubicBezTo>
                      <a:pt x="270" y="119"/>
                      <a:pt x="249" y="200"/>
                      <a:pt x="195" y="253"/>
                    </a:cubicBezTo>
                    <a:cubicBezTo>
                      <a:pt x="122" y="326"/>
                      <a:pt x="14" y="314"/>
                      <a:pt x="9" y="314"/>
                    </a:cubicBezTo>
                    <a:lnTo>
                      <a:pt x="8" y="314"/>
                    </a:lnTo>
                    <a:cubicBezTo>
                      <a:pt x="7" y="313"/>
                      <a:pt x="5" y="313"/>
                      <a:pt x="4" y="312"/>
                    </a:cubicBezTo>
                    <a:cubicBezTo>
                      <a:pt x="2" y="311"/>
                      <a:pt x="1" y="311"/>
                      <a:pt x="0" y="310"/>
                    </a:cubicBezTo>
                    <a:lnTo>
                      <a:pt x="253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4" name="Freeform 465">
                <a:extLst>
                  <a:ext uri="{FF2B5EF4-FFF2-40B4-BE49-F238E27FC236}">
                    <a16:creationId xmlns="" xmlns:a16="http://schemas.microsoft.com/office/drawing/2014/main" id="{63283042-8CA8-124F-86AB-1DB92C581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0100" y="5018088"/>
                <a:ext cx="134938" cy="79375"/>
              </a:xfrm>
              <a:custGeom>
                <a:avLst/>
                <a:gdLst>
                  <a:gd name="T0" fmla="*/ 0 w 377"/>
                  <a:gd name="T1" fmla="*/ 27060 h 220"/>
                  <a:gd name="T2" fmla="*/ 0 w 377"/>
                  <a:gd name="T3" fmla="*/ 27060 h 220"/>
                  <a:gd name="T4" fmla="*/ 716 w 377"/>
                  <a:gd name="T5" fmla="*/ 25977 h 220"/>
                  <a:gd name="T6" fmla="*/ 716 w 377"/>
                  <a:gd name="T7" fmla="*/ 25977 h 220"/>
                  <a:gd name="T8" fmla="*/ 716 w 377"/>
                  <a:gd name="T9" fmla="*/ 25616 h 220"/>
                  <a:gd name="T10" fmla="*/ 716 w 377"/>
                  <a:gd name="T11" fmla="*/ 25616 h 220"/>
                  <a:gd name="T12" fmla="*/ 1790 w 377"/>
                  <a:gd name="T13" fmla="*/ 24534 h 220"/>
                  <a:gd name="T14" fmla="*/ 1790 w 377"/>
                  <a:gd name="T15" fmla="*/ 24534 h 220"/>
                  <a:gd name="T16" fmla="*/ 2148 w 377"/>
                  <a:gd name="T17" fmla="*/ 24534 h 220"/>
                  <a:gd name="T18" fmla="*/ 2148 w 377"/>
                  <a:gd name="T19" fmla="*/ 24534 h 220"/>
                  <a:gd name="T20" fmla="*/ 2148 w 377"/>
                  <a:gd name="T21" fmla="*/ 24534 h 220"/>
                  <a:gd name="T22" fmla="*/ 2148 w 377"/>
                  <a:gd name="T23" fmla="*/ 24534 h 220"/>
                  <a:gd name="T24" fmla="*/ 2148 w 377"/>
                  <a:gd name="T25" fmla="*/ 24173 h 220"/>
                  <a:gd name="T26" fmla="*/ 2148 w 377"/>
                  <a:gd name="T27" fmla="*/ 24173 h 220"/>
                  <a:gd name="T28" fmla="*/ 70869 w 377"/>
                  <a:gd name="T29" fmla="*/ 9020 h 220"/>
                  <a:gd name="T30" fmla="*/ 70869 w 377"/>
                  <a:gd name="T31" fmla="*/ 9020 h 220"/>
                  <a:gd name="T32" fmla="*/ 133864 w 377"/>
                  <a:gd name="T33" fmla="*/ 73241 h 220"/>
                  <a:gd name="T34" fmla="*/ 133864 w 377"/>
                  <a:gd name="T35" fmla="*/ 73241 h 220"/>
                  <a:gd name="T36" fmla="*/ 133864 w 377"/>
                  <a:gd name="T37" fmla="*/ 73602 h 220"/>
                  <a:gd name="T38" fmla="*/ 133864 w 377"/>
                  <a:gd name="T39" fmla="*/ 73602 h 220"/>
                  <a:gd name="T40" fmla="*/ 134222 w 377"/>
                  <a:gd name="T41" fmla="*/ 73963 h 220"/>
                  <a:gd name="T42" fmla="*/ 134222 w 377"/>
                  <a:gd name="T43" fmla="*/ 73963 h 220"/>
                  <a:gd name="T44" fmla="*/ 134580 w 377"/>
                  <a:gd name="T45" fmla="*/ 74324 h 220"/>
                  <a:gd name="T46" fmla="*/ 134580 w 377"/>
                  <a:gd name="T47" fmla="*/ 74324 h 220"/>
                  <a:gd name="T48" fmla="*/ 134580 w 377"/>
                  <a:gd name="T49" fmla="*/ 75045 h 220"/>
                  <a:gd name="T50" fmla="*/ 134580 w 377"/>
                  <a:gd name="T51" fmla="*/ 75045 h 220"/>
                  <a:gd name="T52" fmla="*/ 134580 w 377"/>
                  <a:gd name="T53" fmla="*/ 75406 h 220"/>
                  <a:gd name="T54" fmla="*/ 134580 w 377"/>
                  <a:gd name="T55" fmla="*/ 75406 h 220"/>
                  <a:gd name="T56" fmla="*/ 134580 w 377"/>
                  <a:gd name="T57" fmla="*/ 75767 h 220"/>
                  <a:gd name="T58" fmla="*/ 134580 w 377"/>
                  <a:gd name="T59" fmla="*/ 75767 h 220"/>
                  <a:gd name="T60" fmla="*/ 134580 w 377"/>
                  <a:gd name="T61" fmla="*/ 75767 h 220"/>
                  <a:gd name="T62" fmla="*/ 134580 w 377"/>
                  <a:gd name="T63" fmla="*/ 75767 h 220"/>
                  <a:gd name="T64" fmla="*/ 134580 w 377"/>
                  <a:gd name="T65" fmla="*/ 76489 h 220"/>
                  <a:gd name="T66" fmla="*/ 134580 w 377"/>
                  <a:gd name="T67" fmla="*/ 76489 h 220"/>
                  <a:gd name="T68" fmla="*/ 134580 w 377"/>
                  <a:gd name="T69" fmla="*/ 77210 h 220"/>
                  <a:gd name="T70" fmla="*/ 134580 w 377"/>
                  <a:gd name="T71" fmla="*/ 77210 h 220"/>
                  <a:gd name="T72" fmla="*/ 134580 w 377"/>
                  <a:gd name="T73" fmla="*/ 77571 h 220"/>
                  <a:gd name="T74" fmla="*/ 134580 w 377"/>
                  <a:gd name="T75" fmla="*/ 77571 h 220"/>
                  <a:gd name="T76" fmla="*/ 134222 w 377"/>
                  <a:gd name="T77" fmla="*/ 77932 h 220"/>
                  <a:gd name="T78" fmla="*/ 134222 w 377"/>
                  <a:gd name="T79" fmla="*/ 77932 h 220"/>
                  <a:gd name="T80" fmla="*/ 134222 w 377"/>
                  <a:gd name="T81" fmla="*/ 78293 h 220"/>
                  <a:gd name="T82" fmla="*/ 134222 w 377"/>
                  <a:gd name="T83" fmla="*/ 78293 h 220"/>
                  <a:gd name="T84" fmla="*/ 133864 w 377"/>
                  <a:gd name="T85" fmla="*/ 79014 h 220"/>
                  <a:gd name="T86" fmla="*/ 133864 w 377"/>
                  <a:gd name="T87" fmla="*/ 79014 h 220"/>
                  <a:gd name="T88" fmla="*/ 133864 w 377"/>
                  <a:gd name="T89" fmla="*/ 79014 h 220"/>
                  <a:gd name="T90" fmla="*/ 0 w 377"/>
                  <a:gd name="T91" fmla="*/ 27060 h 2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77" h="220">
                    <a:moveTo>
                      <a:pt x="0" y="75"/>
                    </a:moveTo>
                    <a:lnTo>
                      <a:pt x="0" y="75"/>
                    </a:lnTo>
                    <a:cubicBezTo>
                      <a:pt x="0" y="74"/>
                      <a:pt x="1" y="73"/>
                      <a:pt x="2" y="72"/>
                    </a:cubicBezTo>
                    <a:cubicBezTo>
                      <a:pt x="2" y="72"/>
                      <a:pt x="2" y="72"/>
                      <a:pt x="2" y="71"/>
                    </a:cubicBezTo>
                    <a:cubicBezTo>
                      <a:pt x="3" y="70"/>
                      <a:pt x="4" y="70"/>
                      <a:pt x="5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8"/>
                      <a:pt x="6" y="67"/>
                    </a:cubicBezTo>
                    <a:cubicBezTo>
                      <a:pt x="10" y="65"/>
                      <a:pt x="97" y="0"/>
                      <a:pt x="198" y="25"/>
                    </a:cubicBezTo>
                    <a:cubicBezTo>
                      <a:pt x="270" y="44"/>
                      <a:pt x="329" y="104"/>
                      <a:pt x="374" y="203"/>
                    </a:cubicBezTo>
                    <a:cubicBezTo>
                      <a:pt x="374" y="204"/>
                      <a:pt x="374" y="204"/>
                      <a:pt x="374" y="204"/>
                    </a:cubicBezTo>
                    <a:lnTo>
                      <a:pt x="375" y="205"/>
                    </a:lnTo>
                    <a:cubicBezTo>
                      <a:pt x="375" y="206"/>
                      <a:pt x="375" y="206"/>
                      <a:pt x="376" y="206"/>
                    </a:cubicBezTo>
                    <a:cubicBezTo>
                      <a:pt x="376" y="207"/>
                      <a:pt x="376" y="208"/>
                      <a:pt x="376" y="208"/>
                    </a:cubicBezTo>
                    <a:lnTo>
                      <a:pt x="376" y="209"/>
                    </a:lnTo>
                    <a:lnTo>
                      <a:pt x="376" y="210"/>
                    </a:lnTo>
                    <a:cubicBezTo>
                      <a:pt x="376" y="211"/>
                      <a:pt x="376" y="212"/>
                      <a:pt x="376" y="212"/>
                    </a:cubicBezTo>
                    <a:cubicBezTo>
                      <a:pt x="376" y="212"/>
                      <a:pt x="376" y="213"/>
                      <a:pt x="376" y="214"/>
                    </a:cubicBezTo>
                    <a:cubicBezTo>
                      <a:pt x="376" y="214"/>
                      <a:pt x="376" y="214"/>
                      <a:pt x="376" y="215"/>
                    </a:cubicBezTo>
                    <a:cubicBezTo>
                      <a:pt x="376" y="215"/>
                      <a:pt x="375" y="215"/>
                      <a:pt x="375" y="216"/>
                    </a:cubicBezTo>
                    <a:lnTo>
                      <a:pt x="375" y="217"/>
                    </a:lnTo>
                    <a:cubicBezTo>
                      <a:pt x="374" y="218"/>
                      <a:pt x="374" y="218"/>
                      <a:pt x="374" y="219"/>
                    </a:cubicBezTo>
                    <a:lnTo>
                      <a:pt x="0" y="7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5" name="Freeform 466">
                <a:extLst>
                  <a:ext uri="{FF2B5EF4-FFF2-40B4-BE49-F238E27FC236}">
                    <a16:creationId xmlns="" xmlns:a16="http://schemas.microsoft.com/office/drawing/2014/main" id="{23B5EFEE-791B-634A-A69E-96D70E9C4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8513" y="5045075"/>
                <a:ext cx="134937" cy="73025"/>
              </a:xfrm>
              <a:custGeom>
                <a:avLst/>
                <a:gdLst>
                  <a:gd name="T0" fmla="*/ 134578 w 376"/>
                  <a:gd name="T1" fmla="*/ 51547 h 204"/>
                  <a:gd name="T2" fmla="*/ 134578 w 376"/>
                  <a:gd name="T3" fmla="*/ 51547 h 204"/>
                  <a:gd name="T4" fmla="*/ 134219 w 376"/>
                  <a:gd name="T5" fmla="*/ 52263 h 204"/>
                  <a:gd name="T6" fmla="*/ 134219 w 376"/>
                  <a:gd name="T7" fmla="*/ 52263 h 204"/>
                  <a:gd name="T8" fmla="*/ 133860 w 376"/>
                  <a:gd name="T9" fmla="*/ 52621 h 204"/>
                  <a:gd name="T10" fmla="*/ 133860 w 376"/>
                  <a:gd name="T11" fmla="*/ 52621 h 204"/>
                  <a:gd name="T12" fmla="*/ 133502 w 376"/>
                  <a:gd name="T13" fmla="*/ 52979 h 204"/>
                  <a:gd name="T14" fmla="*/ 133502 w 376"/>
                  <a:gd name="T15" fmla="*/ 52979 h 204"/>
                  <a:gd name="T16" fmla="*/ 133502 w 376"/>
                  <a:gd name="T17" fmla="*/ 53337 h 204"/>
                  <a:gd name="T18" fmla="*/ 133502 w 376"/>
                  <a:gd name="T19" fmla="*/ 53337 h 204"/>
                  <a:gd name="T20" fmla="*/ 133143 w 376"/>
                  <a:gd name="T21" fmla="*/ 53337 h 204"/>
                  <a:gd name="T22" fmla="*/ 133143 w 376"/>
                  <a:gd name="T23" fmla="*/ 53337 h 204"/>
                  <a:gd name="T24" fmla="*/ 132784 w 376"/>
                  <a:gd name="T25" fmla="*/ 53695 h 204"/>
                  <a:gd name="T26" fmla="*/ 132784 w 376"/>
                  <a:gd name="T27" fmla="*/ 53695 h 204"/>
                  <a:gd name="T28" fmla="*/ 132425 w 376"/>
                  <a:gd name="T29" fmla="*/ 54053 h 204"/>
                  <a:gd name="T30" fmla="*/ 132425 w 376"/>
                  <a:gd name="T31" fmla="*/ 54053 h 204"/>
                  <a:gd name="T32" fmla="*/ 132066 w 376"/>
                  <a:gd name="T33" fmla="*/ 54053 h 204"/>
                  <a:gd name="T34" fmla="*/ 132066 w 376"/>
                  <a:gd name="T35" fmla="*/ 54053 h 204"/>
                  <a:gd name="T36" fmla="*/ 131707 w 376"/>
                  <a:gd name="T37" fmla="*/ 54411 h 204"/>
                  <a:gd name="T38" fmla="*/ 131707 w 376"/>
                  <a:gd name="T39" fmla="*/ 54411 h 204"/>
                  <a:gd name="T40" fmla="*/ 131348 w 376"/>
                  <a:gd name="T41" fmla="*/ 54769 h 204"/>
                  <a:gd name="T42" fmla="*/ 131348 w 376"/>
                  <a:gd name="T43" fmla="*/ 54769 h 204"/>
                  <a:gd name="T44" fmla="*/ 41630 w 376"/>
                  <a:gd name="T45" fmla="*/ 60496 h 204"/>
                  <a:gd name="T46" fmla="*/ 41630 w 376"/>
                  <a:gd name="T47" fmla="*/ 60496 h 204"/>
                  <a:gd name="T48" fmla="*/ 0 w 376"/>
                  <a:gd name="T49" fmla="*/ 3938 h 204"/>
                  <a:gd name="T50" fmla="*/ 0 w 376"/>
                  <a:gd name="T51" fmla="*/ 3938 h 204"/>
                  <a:gd name="T52" fmla="*/ 0 w 376"/>
                  <a:gd name="T53" fmla="*/ 3580 h 204"/>
                  <a:gd name="T54" fmla="*/ 0 w 376"/>
                  <a:gd name="T55" fmla="*/ 3580 h 204"/>
                  <a:gd name="T56" fmla="*/ 0 w 376"/>
                  <a:gd name="T57" fmla="*/ 3580 h 204"/>
                  <a:gd name="T58" fmla="*/ 0 w 376"/>
                  <a:gd name="T59" fmla="*/ 3580 h 204"/>
                  <a:gd name="T60" fmla="*/ 0 w 376"/>
                  <a:gd name="T61" fmla="*/ 3222 h 204"/>
                  <a:gd name="T62" fmla="*/ 0 w 376"/>
                  <a:gd name="T63" fmla="*/ 3222 h 204"/>
                  <a:gd name="T64" fmla="*/ 0 w 376"/>
                  <a:gd name="T65" fmla="*/ 1790 h 204"/>
                  <a:gd name="T66" fmla="*/ 0 w 376"/>
                  <a:gd name="T67" fmla="*/ 1790 h 204"/>
                  <a:gd name="T68" fmla="*/ 0 w 376"/>
                  <a:gd name="T69" fmla="*/ 1432 h 204"/>
                  <a:gd name="T70" fmla="*/ 0 w 376"/>
                  <a:gd name="T71" fmla="*/ 1432 h 204"/>
                  <a:gd name="T72" fmla="*/ 359 w 376"/>
                  <a:gd name="T73" fmla="*/ 0 h 204"/>
                  <a:gd name="T74" fmla="*/ 134578 w 376"/>
                  <a:gd name="T75" fmla="*/ 51547 h 2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6" h="204">
                    <a:moveTo>
                      <a:pt x="375" y="144"/>
                    </a:moveTo>
                    <a:lnTo>
                      <a:pt x="375" y="144"/>
                    </a:lnTo>
                    <a:cubicBezTo>
                      <a:pt x="374" y="145"/>
                      <a:pt x="374" y="145"/>
                      <a:pt x="374" y="146"/>
                    </a:cubicBezTo>
                    <a:lnTo>
                      <a:pt x="373" y="147"/>
                    </a:lnTo>
                    <a:cubicBezTo>
                      <a:pt x="373" y="147"/>
                      <a:pt x="373" y="148"/>
                      <a:pt x="372" y="148"/>
                    </a:cubicBezTo>
                    <a:lnTo>
                      <a:pt x="372" y="149"/>
                    </a:lnTo>
                    <a:lnTo>
                      <a:pt x="371" y="149"/>
                    </a:lnTo>
                    <a:cubicBezTo>
                      <a:pt x="371" y="149"/>
                      <a:pt x="371" y="150"/>
                      <a:pt x="370" y="150"/>
                    </a:cubicBezTo>
                    <a:cubicBezTo>
                      <a:pt x="370" y="150"/>
                      <a:pt x="370" y="150"/>
                      <a:pt x="369" y="151"/>
                    </a:cubicBezTo>
                    <a:lnTo>
                      <a:pt x="368" y="151"/>
                    </a:lnTo>
                    <a:cubicBezTo>
                      <a:pt x="368" y="152"/>
                      <a:pt x="367" y="152"/>
                      <a:pt x="367" y="152"/>
                    </a:cubicBezTo>
                    <a:cubicBezTo>
                      <a:pt x="367" y="153"/>
                      <a:pt x="366" y="153"/>
                      <a:pt x="366" y="153"/>
                    </a:cubicBezTo>
                    <a:cubicBezTo>
                      <a:pt x="267" y="197"/>
                      <a:pt x="183" y="203"/>
                      <a:pt x="116" y="169"/>
                    </a:cubicBezTo>
                    <a:cubicBezTo>
                      <a:pt x="24" y="121"/>
                      <a:pt x="1" y="16"/>
                      <a:pt x="0" y="11"/>
                    </a:cubicBezTo>
                    <a:lnTo>
                      <a:pt x="0" y="10"/>
                    </a:lnTo>
                    <a:cubicBezTo>
                      <a:pt x="0" y="10"/>
                      <a:pt x="0" y="10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1" y="2"/>
                      <a:pt x="1" y="0"/>
                    </a:cubicBezTo>
                    <a:lnTo>
                      <a:pt x="375" y="14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6" name="Freeform 467">
                <a:extLst>
                  <a:ext uri="{FF2B5EF4-FFF2-40B4-BE49-F238E27FC236}">
                    <a16:creationId xmlns="" xmlns:a16="http://schemas.microsoft.com/office/drawing/2014/main" id="{57E2D7D0-B4DB-414C-A9CC-A81C30C3E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2138" y="4800600"/>
                <a:ext cx="454025" cy="225425"/>
              </a:xfrm>
              <a:custGeom>
                <a:avLst/>
                <a:gdLst>
                  <a:gd name="T0" fmla="*/ 0 w 1260"/>
                  <a:gd name="T1" fmla="*/ 225066 h 628"/>
                  <a:gd name="T2" fmla="*/ 0 w 1260"/>
                  <a:gd name="T3" fmla="*/ 225066 h 628"/>
                  <a:gd name="T4" fmla="*/ 453665 w 1260"/>
                  <a:gd name="T5" fmla="*/ 0 h 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60" h="628">
                    <a:moveTo>
                      <a:pt x="0" y="627"/>
                    </a:moveTo>
                    <a:lnTo>
                      <a:pt x="0" y="627"/>
                    </a:lnTo>
                    <a:cubicBezTo>
                      <a:pt x="458" y="591"/>
                      <a:pt x="953" y="333"/>
                      <a:pt x="1259" y="0"/>
                    </a:cubicBezTo>
                  </a:path>
                </a:pathLst>
              </a:custGeom>
              <a:noFill/>
              <a:ln w="1368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47" name="Freeform 483">
                <a:extLst>
                  <a:ext uri="{FF2B5EF4-FFF2-40B4-BE49-F238E27FC236}">
                    <a16:creationId xmlns="" xmlns:a16="http://schemas.microsoft.com/office/drawing/2014/main" id="{F55AA1FE-4428-164B-8688-68360DE9F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5403850"/>
                <a:ext cx="30163" cy="52388"/>
              </a:xfrm>
              <a:custGeom>
                <a:avLst/>
                <a:gdLst>
                  <a:gd name="T0" fmla="*/ 29804 w 84"/>
                  <a:gd name="T1" fmla="*/ 0 h 146"/>
                  <a:gd name="T2" fmla="*/ 29804 w 84"/>
                  <a:gd name="T3" fmla="*/ 0 h 146"/>
                  <a:gd name="T4" fmla="*/ 29086 w 84"/>
                  <a:gd name="T5" fmla="*/ 0 h 146"/>
                  <a:gd name="T6" fmla="*/ 29086 w 84"/>
                  <a:gd name="T7" fmla="*/ 0 h 146"/>
                  <a:gd name="T8" fmla="*/ 29086 w 84"/>
                  <a:gd name="T9" fmla="*/ 0 h 146"/>
                  <a:gd name="T10" fmla="*/ 29086 w 84"/>
                  <a:gd name="T11" fmla="*/ 0 h 146"/>
                  <a:gd name="T12" fmla="*/ 28368 w 84"/>
                  <a:gd name="T13" fmla="*/ 0 h 146"/>
                  <a:gd name="T14" fmla="*/ 28368 w 84"/>
                  <a:gd name="T15" fmla="*/ 0 h 146"/>
                  <a:gd name="T16" fmla="*/ 28368 w 84"/>
                  <a:gd name="T17" fmla="*/ 0 h 146"/>
                  <a:gd name="T18" fmla="*/ 28368 w 84"/>
                  <a:gd name="T19" fmla="*/ 0 h 146"/>
                  <a:gd name="T20" fmla="*/ 28368 w 84"/>
                  <a:gd name="T21" fmla="*/ 0 h 146"/>
                  <a:gd name="T22" fmla="*/ 28368 w 84"/>
                  <a:gd name="T23" fmla="*/ 0 h 146"/>
                  <a:gd name="T24" fmla="*/ 28368 w 84"/>
                  <a:gd name="T25" fmla="*/ 0 h 146"/>
                  <a:gd name="T26" fmla="*/ 28368 w 84"/>
                  <a:gd name="T27" fmla="*/ 0 h 146"/>
                  <a:gd name="T28" fmla="*/ 5386 w 84"/>
                  <a:gd name="T29" fmla="*/ 15071 h 146"/>
                  <a:gd name="T30" fmla="*/ 5386 w 84"/>
                  <a:gd name="T31" fmla="*/ 15071 h 146"/>
                  <a:gd name="T32" fmla="*/ 6104 w 84"/>
                  <a:gd name="T33" fmla="*/ 50235 h 146"/>
                  <a:gd name="T34" fmla="*/ 6104 w 84"/>
                  <a:gd name="T35" fmla="*/ 50235 h 146"/>
                  <a:gd name="T36" fmla="*/ 6464 w 84"/>
                  <a:gd name="T37" fmla="*/ 50594 h 146"/>
                  <a:gd name="T38" fmla="*/ 6464 w 84"/>
                  <a:gd name="T39" fmla="*/ 50594 h 146"/>
                  <a:gd name="T40" fmla="*/ 6464 w 84"/>
                  <a:gd name="T41" fmla="*/ 50953 h 146"/>
                  <a:gd name="T42" fmla="*/ 6464 w 84"/>
                  <a:gd name="T43" fmla="*/ 50953 h 146"/>
                  <a:gd name="T44" fmla="*/ 6464 w 84"/>
                  <a:gd name="T45" fmla="*/ 50953 h 146"/>
                  <a:gd name="T46" fmla="*/ 6464 w 84"/>
                  <a:gd name="T47" fmla="*/ 50953 h 146"/>
                  <a:gd name="T48" fmla="*/ 6464 w 84"/>
                  <a:gd name="T49" fmla="*/ 50953 h 146"/>
                  <a:gd name="T50" fmla="*/ 6464 w 84"/>
                  <a:gd name="T51" fmla="*/ 50953 h 146"/>
                  <a:gd name="T52" fmla="*/ 6823 w 84"/>
                  <a:gd name="T53" fmla="*/ 51312 h 146"/>
                  <a:gd name="T54" fmla="*/ 6823 w 84"/>
                  <a:gd name="T55" fmla="*/ 51312 h 146"/>
                  <a:gd name="T56" fmla="*/ 6823 w 84"/>
                  <a:gd name="T57" fmla="*/ 51312 h 146"/>
                  <a:gd name="T58" fmla="*/ 6823 w 84"/>
                  <a:gd name="T59" fmla="*/ 51312 h 146"/>
                  <a:gd name="T60" fmla="*/ 6823 w 84"/>
                  <a:gd name="T61" fmla="*/ 51312 h 146"/>
                  <a:gd name="T62" fmla="*/ 6823 w 84"/>
                  <a:gd name="T63" fmla="*/ 51312 h 146"/>
                  <a:gd name="T64" fmla="*/ 6823 w 84"/>
                  <a:gd name="T65" fmla="*/ 51312 h 146"/>
                  <a:gd name="T66" fmla="*/ 6823 w 84"/>
                  <a:gd name="T67" fmla="*/ 51312 h 146"/>
                  <a:gd name="T68" fmla="*/ 7182 w 84"/>
                  <a:gd name="T69" fmla="*/ 51670 h 146"/>
                  <a:gd name="T70" fmla="*/ 7182 w 84"/>
                  <a:gd name="T71" fmla="*/ 51670 h 146"/>
                  <a:gd name="T72" fmla="*/ 7182 w 84"/>
                  <a:gd name="T73" fmla="*/ 51670 h 146"/>
                  <a:gd name="T74" fmla="*/ 7182 w 84"/>
                  <a:gd name="T75" fmla="*/ 51670 h 146"/>
                  <a:gd name="T76" fmla="*/ 7182 w 84"/>
                  <a:gd name="T77" fmla="*/ 52029 h 146"/>
                  <a:gd name="T78" fmla="*/ 7182 w 84"/>
                  <a:gd name="T79" fmla="*/ 52029 h 146"/>
                  <a:gd name="T80" fmla="*/ 7541 w 84"/>
                  <a:gd name="T81" fmla="*/ 52029 h 146"/>
                  <a:gd name="T82" fmla="*/ 7541 w 84"/>
                  <a:gd name="T83" fmla="*/ 52029 h 146"/>
                  <a:gd name="T84" fmla="*/ 7900 w 84"/>
                  <a:gd name="T85" fmla="*/ 52029 h 146"/>
                  <a:gd name="T86" fmla="*/ 7900 w 84"/>
                  <a:gd name="T87" fmla="*/ 52029 h 146"/>
                  <a:gd name="T88" fmla="*/ 7900 w 84"/>
                  <a:gd name="T89" fmla="*/ 52029 h 146"/>
                  <a:gd name="T90" fmla="*/ 29804 w 84"/>
                  <a:gd name="T91" fmla="*/ 0 h 1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4" h="146">
                    <a:moveTo>
                      <a:pt x="83" y="0"/>
                    </a:moveTo>
                    <a:lnTo>
                      <a:pt x="83" y="0"/>
                    </a:lnTo>
                    <a:cubicBezTo>
                      <a:pt x="82" y="0"/>
                      <a:pt x="81" y="0"/>
                      <a:pt x="81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7" y="0"/>
                      <a:pt x="35" y="7"/>
                      <a:pt x="15" y="42"/>
                    </a:cubicBezTo>
                    <a:cubicBezTo>
                      <a:pt x="0" y="68"/>
                      <a:pt x="1" y="101"/>
                      <a:pt x="17" y="140"/>
                    </a:cubicBezTo>
                    <a:cubicBezTo>
                      <a:pt x="17" y="141"/>
                      <a:pt x="17" y="141"/>
                      <a:pt x="18" y="141"/>
                    </a:cubicBezTo>
                    <a:lnTo>
                      <a:pt x="18" y="142"/>
                    </a:lnTo>
                    <a:cubicBezTo>
                      <a:pt x="18" y="143"/>
                      <a:pt x="18" y="143"/>
                      <a:pt x="19" y="143"/>
                    </a:cubicBezTo>
                    <a:cubicBezTo>
                      <a:pt x="19" y="144"/>
                      <a:pt x="19" y="144"/>
                      <a:pt x="20" y="144"/>
                    </a:cubicBezTo>
                    <a:cubicBezTo>
                      <a:pt x="20" y="145"/>
                      <a:pt x="20" y="145"/>
                      <a:pt x="20" y="145"/>
                    </a:cubicBezTo>
                    <a:lnTo>
                      <a:pt x="21" y="145"/>
                    </a:lnTo>
                    <a:cubicBezTo>
                      <a:pt x="21" y="145"/>
                      <a:pt x="21" y="145"/>
                      <a:pt x="22" y="145"/>
                    </a:cubicBezTo>
                    <a:lnTo>
                      <a:pt x="83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8" name="Freeform 484">
                <a:extLst>
                  <a:ext uri="{FF2B5EF4-FFF2-40B4-BE49-F238E27FC236}">
                    <a16:creationId xmlns="" xmlns:a16="http://schemas.microsoft.com/office/drawing/2014/main" id="{9703DD0B-CB3F-904C-97BD-18E441FBB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4388" y="5403850"/>
                <a:ext cx="31750" cy="52388"/>
              </a:xfrm>
              <a:custGeom>
                <a:avLst/>
                <a:gdLst>
                  <a:gd name="T0" fmla="*/ 0 w 89"/>
                  <a:gd name="T1" fmla="*/ 52029 h 146"/>
                  <a:gd name="T2" fmla="*/ 0 w 89"/>
                  <a:gd name="T3" fmla="*/ 52029 h 146"/>
                  <a:gd name="T4" fmla="*/ 357 w 89"/>
                  <a:gd name="T5" fmla="*/ 52029 h 146"/>
                  <a:gd name="T6" fmla="*/ 357 w 89"/>
                  <a:gd name="T7" fmla="*/ 52029 h 146"/>
                  <a:gd name="T8" fmla="*/ 357 w 89"/>
                  <a:gd name="T9" fmla="*/ 52029 h 146"/>
                  <a:gd name="T10" fmla="*/ 357 w 89"/>
                  <a:gd name="T11" fmla="*/ 52029 h 146"/>
                  <a:gd name="T12" fmla="*/ 357 w 89"/>
                  <a:gd name="T13" fmla="*/ 52029 h 146"/>
                  <a:gd name="T14" fmla="*/ 357 w 89"/>
                  <a:gd name="T15" fmla="*/ 52029 h 146"/>
                  <a:gd name="T16" fmla="*/ 713 w 89"/>
                  <a:gd name="T17" fmla="*/ 52029 h 146"/>
                  <a:gd name="T18" fmla="*/ 713 w 89"/>
                  <a:gd name="T19" fmla="*/ 52029 h 146"/>
                  <a:gd name="T20" fmla="*/ 713 w 89"/>
                  <a:gd name="T21" fmla="*/ 52029 h 146"/>
                  <a:gd name="T22" fmla="*/ 713 w 89"/>
                  <a:gd name="T23" fmla="*/ 52029 h 146"/>
                  <a:gd name="T24" fmla="*/ 1070 w 89"/>
                  <a:gd name="T25" fmla="*/ 52029 h 146"/>
                  <a:gd name="T26" fmla="*/ 1070 w 89"/>
                  <a:gd name="T27" fmla="*/ 52029 h 146"/>
                  <a:gd name="T28" fmla="*/ 1070 w 89"/>
                  <a:gd name="T29" fmla="*/ 52029 h 146"/>
                  <a:gd name="T30" fmla="*/ 1070 w 89"/>
                  <a:gd name="T31" fmla="*/ 52029 h 146"/>
                  <a:gd name="T32" fmla="*/ 1427 w 89"/>
                  <a:gd name="T33" fmla="*/ 52029 h 146"/>
                  <a:gd name="T34" fmla="*/ 1427 w 89"/>
                  <a:gd name="T35" fmla="*/ 52029 h 146"/>
                  <a:gd name="T36" fmla="*/ 1427 w 89"/>
                  <a:gd name="T37" fmla="*/ 52029 h 146"/>
                  <a:gd name="T38" fmla="*/ 1427 w 89"/>
                  <a:gd name="T39" fmla="*/ 52029 h 146"/>
                  <a:gd name="T40" fmla="*/ 1427 w 89"/>
                  <a:gd name="T41" fmla="*/ 52029 h 146"/>
                  <a:gd name="T42" fmla="*/ 1427 w 89"/>
                  <a:gd name="T43" fmla="*/ 52029 h 146"/>
                  <a:gd name="T44" fmla="*/ 27469 w 89"/>
                  <a:gd name="T45" fmla="*/ 27988 h 146"/>
                  <a:gd name="T46" fmla="*/ 27469 w 89"/>
                  <a:gd name="T47" fmla="*/ 27988 h 146"/>
                  <a:gd name="T48" fmla="*/ 22831 w 89"/>
                  <a:gd name="T49" fmla="*/ 1076 h 146"/>
                  <a:gd name="T50" fmla="*/ 22831 w 89"/>
                  <a:gd name="T51" fmla="*/ 1076 h 146"/>
                  <a:gd name="T52" fmla="*/ 22831 w 89"/>
                  <a:gd name="T53" fmla="*/ 718 h 146"/>
                  <a:gd name="T54" fmla="*/ 22831 w 89"/>
                  <a:gd name="T55" fmla="*/ 718 h 146"/>
                  <a:gd name="T56" fmla="*/ 22831 w 89"/>
                  <a:gd name="T57" fmla="*/ 718 h 146"/>
                  <a:gd name="T58" fmla="*/ 22831 w 89"/>
                  <a:gd name="T59" fmla="*/ 718 h 146"/>
                  <a:gd name="T60" fmla="*/ 22475 w 89"/>
                  <a:gd name="T61" fmla="*/ 718 h 146"/>
                  <a:gd name="T62" fmla="*/ 22475 w 89"/>
                  <a:gd name="T63" fmla="*/ 718 h 146"/>
                  <a:gd name="T64" fmla="*/ 22118 w 89"/>
                  <a:gd name="T65" fmla="*/ 359 h 146"/>
                  <a:gd name="T66" fmla="*/ 22118 w 89"/>
                  <a:gd name="T67" fmla="*/ 359 h 146"/>
                  <a:gd name="T68" fmla="*/ 22118 w 89"/>
                  <a:gd name="T69" fmla="*/ 359 h 146"/>
                  <a:gd name="T70" fmla="*/ 22118 w 89"/>
                  <a:gd name="T71" fmla="*/ 359 h 146"/>
                  <a:gd name="T72" fmla="*/ 21761 w 89"/>
                  <a:gd name="T73" fmla="*/ 0 h 146"/>
                  <a:gd name="T74" fmla="*/ 0 w 89"/>
                  <a:gd name="T75" fmla="*/ 52029 h 1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9" h="146">
                    <a:moveTo>
                      <a:pt x="0" y="145"/>
                    </a:moveTo>
                    <a:lnTo>
                      <a:pt x="0" y="145"/>
                    </a:lnTo>
                    <a:cubicBezTo>
                      <a:pt x="0" y="145"/>
                      <a:pt x="0" y="145"/>
                      <a:pt x="1" y="145"/>
                    </a:cubicBezTo>
                    <a:lnTo>
                      <a:pt x="2" y="145"/>
                    </a:lnTo>
                    <a:cubicBezTo>
                      <a:pt x="3" y="145"/>
                      <a:pt x="3" y="145"/>
                      <a:pt x="3" y="145"/>
                    </a:cubicBezTo>
                    <a:lnTo>
                      <a:pt x="4" y="145"/>
                    </a:lnTo>
                    <a:cubicBezTo>
                      <a:pt x="44" y="129"/>
                      <a:pt x="68" y="106"/>
                      <a:pt x="77" y="78"/>
                    </a:cubicBezTo>
                    <a:cubicBezTo>
                      <a:pt x="88" y="39"/>
                      <a:pt x="65" y="4"/>
                      <a:pt x="64" y="3"/>
                    </a:cubicBezTo>
                    <a:lnTo>
                      <a:pt x="64" y="2"/>
                    </a:lnTo>
                    <a:cubicBezTo>
                      <a:pt x="64" y="2"/>
                      <a:pt x="64" y="2"/>
                      <a:pt x="63" y="2"/>
                    </a:cubicBezTo>
                    <a:cubicBezTo>
                      <a:pt x="63" y="2"/>
                      <a:pt x="62" y="2"/>
                      <a:pt x="62" y="1"/>
                    </a:cubicBezTo>
                    <a:cubicBezTo>
                      <a:pt x="61" y="1"/>
                      <a:pt x="61" y="1"/>
                      <a:pt x="61" y="0"/>
                    </a:cubicBezTo>
                    <a:lnTo>
                      <a:pt x="0" y="14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9" name="Freeform 485">
                <a:extLst>
                  <a:ext uri="{FF2B5EF4-FFF2-40B4-BE49-F238E27FC236}">
                    <a16:creationId xmlns="" xmlns:a16="http://schemas.microsoft.com/office/drawing/2014/main" id="{BC3A71FC-3257-4449-B97C-D7A55C690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1438" y="4203700"/>
                <a:ext cx="26987" cy="55563"/>
              </a:xfrm>
              <a:custGeom>
                <a:avLst/>
                <a:gdLst>
                  <a:gd name="T0" fmla="*/ 26627 w 75"/>
                  <a:gd name="T1" fmla="*/ 0 h 153"/>
                  <a:gd name="T2" fmla="*/ 26627 w 75"/>
                  <a:gd name="T3" fmla="*/ 0 h 153"/>
                  <a:gd name="T4" fmla="*/ 25908 w 75"/>
                  <a:gd name="T5" fmla="*/ 0 h 153"/>
                  <a:gd name="T6" fmla="*/ 25908 w 75"/>
                  <a:gd name="T7" fmla="*/ 0 h 153"/>
                  <a:gd name="T8" fmla="*/ 25548 w 75"/>
                  <a:gd name="T9" fmla="*/ 0 h 153"/>
                  <a:gd name="T10" fmla="*/ 25548 w 75"/>
                  <a:gd name="T11" fmla="*/ 0 h 153"/>
                  <a:gd name="T12" fmla="*/ 25188 w 75"/>
                  <a:gd name="T13" fmla="*/ 0 h 153"/>
                  <a:gd name="T14" fmla="*/ 25188 w 75"/>
                  <a:gd name="T15" fmla="*/ 0 h 153"/>
                  <a:gd name="T16" fmla="*/ 24828 w 75"/>
                  <a:gd name="T17" fmla="*/ 0 h 153"/>
                  <a:gd name="T18" fmla="*/ 24828 w 75"/>
                  <a:gd name="T19" fmla="*/ 0 h 153"/>
                  <a:gd name="T20" fmla="*/ 24828 w 75"/>
                  <a:gd name="T21" fmla="*/ 0 h 153"/>
                  <a:gd name="T22" fmla="*/ 24828 w 75"/>
                  <a:gd name="T23" fmla="*/ 0 h 153"/>
                  <a:gd name="T24" fmla="*/ 24828 w 75"/>
                  <a:gd name="T25" fmla="*/ 0 h 153"/>
                  <a:gd name="T26" fmla="*/ 24828 w 75"/>
                  <a:gd name="T27" fmla="*/ 0 h 153"/>
                  <a:gd name="T28" fmla="*/ 3958 w 75"/>
                  <a:gd name="T29" fmla="*/ 18521 h 153"/>
                  <a:gd name="T30" fmla="*/ 3958 w 75"/>
                  <a:gd name="T31" fmla="*/ 18521 h 153"/>
                  <a:gd name="T32" fmla="*/ 9355 w 75"/>
                  <a:gd name="T33" fmla="*/ 53747 h 153"/>
                  <a:gd name="T34" fmla="*/ 9355 w 75"/>
                  <a:gd name="T35" fmla="*/ 53747 h 153"/>
                  <a:gd name="T36" fmla="*/ 9355 w 75"/>
                  <a:gd name="T37" fmla="*/ 53747 h 153"/>
                  <a:gd name="T38" fmla="*/ 9355 w 75"/>
                  <a:gd name="T39" fmla="*/ 53747 h 153"/>
                  <a:gd name="T40" fmla="*/ 9715 w 75"/>
                  <a:gd name="T41" fmla="*/ 54110 h 153"/>
                  <a:gd name="T42" fmla="*/ 9715 w 75"/>
                  <a:gd name="T43" fmla="*/ 54110 h 153"/>
                  <a:gd name="T44" fmla="*/ 9715 w 75"/>
                  <a:gd name="T45" fmla="*/ 54110 h 153"/>
                  <a:gd name="T46" fmla="*/ 9715 w 75"/>
                  <a:gd name="T47" fmla="*/ 54110 h 153"/>
                  <a:gd name="T48" fmla="*/ 9715 w 75"/>
                  <a:gd name="T49" fmla="*/ 54110 h 153"/>
                  <a:gd name="T50" fmla="*/ 9715 w 75"/>
                  <a:gd name="T51" fmla="*/ 54110 h 153"/>
                  <a:gd name="T52" fmla="*/ 10075 w 75"/>
                  <a:gd name="T53" fmla="*/ 54474 h 153"/>
                  <a:gd name="T54" fmla="*/ 10075 w 75"/>
                  <a:gd name="T55" fmla="*/ 54474 h 153"/>
                  <a:gd name="T56" fmla="*/ 10075 w 75"/>
                  <a:gd name="T57" fmla="*/ 54474 h 153"/>
                  <a:gd name="T58" fmla="*/ 10075 w 75"/>
                  <a:gd name="T59" fmla="*/ 54474 h 153"/>
                  <a:gd name="T60" fmla="*/ 10075 w 75"/>
                  <a:gd name="T61" fmla="*/ 54474 h 153"/>
                  <a:gd name="T62" fmla="*/ 10075 w 75"/>
                  <a:gd name="T63" fmla="*/ 54474 h 153"/>
                  <a:gd name="T64" fmla="*/ 10075 w 75"/>
                  <a:gd name="T65" fmla="*/ 54837 h 153"/>
                  <a:gd name="T66" fmla="*/ 10075 w 75"/>
                  <a:gd name="T67" fmla="*/ 54837 h 153"/>
                  <a:gd name="T68" fmla="*/ 10435 w 75"/>
                  <a:gd name="T69" fmla="*/ 54837 h 153"/>
                  <a:gd name="T70" fmla="*/ 10435 w 75"/>
                  <a:gd name="T71" fmla="*/ 54837 h 153"/>
                  <a:gd name="T72" fmla="*/ 10795 w 75"/>
                  <a:gd name="T73" fmla="*/ 54837 h 153"/>
                  <a:gd name="T74" fmla="*/ 10795 w 75"/>
                  <a:gd name="T75" fmla="*/ 54837 h 153"/>
                  <a:gd name="T76" fmla="*/ 10795 w 75"/>
                  <a:gd name="T77" fmla="*/ 54837 h 153"/>
                  <a:gd name="T78" fmla="*/ 10795 w 75"/>
                  <a:gd name="T79" fmla="*/ 54837 h 153"/>
                  <a:gd name="T80" fmla="*/ 11155 w 75"/>
                  <a:gd name="T81" fmla="*/ 54837 h 153"/>
                  <a:gd name="T82" fmla="*/ 11155 w 75"/>
                  <a:gd name="T83" fmla="*/ 54837 h 153"/>
                  <a:gd name="T84" fmla="*/ 11155 w 75"/>
                  <a:gd name="T85" fmla="*/ 55200 h 153"/>
                  <a:gd name="T86" fmla="*/ 11155 w 75"/>
                  <a:gd name="T87" fmla="*/ 55200 h 153"/>
                  <a:gd name="T88" fmla="*/ 11155 w 75"/>
                  <a:gd name="T89" fmla="*/ 55200 h 153"/>
                  <a:gd name="T90" fmla="*/ 26627 w 75"/>
                  <a:gd name="T91" fmla="*/ 0 h 15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5" h="153">
                    <a:moveTo>
                      <a:pt x="74" y="0"/>
                    </a:moveTo>
                    <a:lnTo>
                      <a:pt x="74" y="0"/>
                    </a:lnTo>
                    <a:cubicBezTo>
                      <a:pt x="73" y="0"/>
                      <a:pt x="72" y="0"/>
                      <a:pt x="72" y="0"/>
                    </a:cubicBezTo>
                    <a:lnTo>
                      <a:pt x="71" y="0"/>
                    </a:lnTo>
                    <a:lnTo>
                      <a:pt x="70" y="0"/>
                    </a:lnTo>
                    <a:lnTo>
                      <a:pt x="69" y="0"/>
                    </a:lnTo>
                    <a:cubicBezTo>
                      <a:pt x="68" y="1"/>
                      <a:pt x="27" y="13"/>
                      <a:pt x="11" y="51"/>
                    </a:cubicBezTo>
                    <a:cubicBezTo>
                      <a:pt x="0" y="78"/>
                      <a:pt x="6" y="111"/>
                      <a:pt x="26" y="148"/>
                    </a:cubicBezTo>
                    <a:cubicBezTo>
                      <a:pt x="27" y="148"/>
                      <a:pt x="27" y="148"/>
                      <a:pt x="27" y="149"/>
                    </a:cubicBezTo>
                    <a:lnTo>
                      <a:pt x="28" y="150"/>
                    </a:lnTo>
                    <a:cubicBezTo>
                      <a:pt x="28" y="151"/>
                      <a:pt x="28" y="151"/>
                      <a:pt x="28" y="151"/>
                    </a:cubicBezTo>
                    <a:cubicBezTo>
                      <a:pt x="29" y="151"/>
                      <a:pt x="29" y="151"/>
                      <a:pt x="29" y="151"/>
                    </a:cubicBezTo>
                    <a:lnTo>
                      <a:pt x="30" y="151"/>
                    </a:lnTo>
                    <a:cubicBezTo>
                      <a:pt x="30" y="151"/>
                      <a:pt x="30" y="151"/>
                      <a:pt x="31" y="151"/>
                    </a:cubicBezTo>
                    <a:cubicBezTo>
                      <a:pt x="31" y="151"/>
                      <a:pt x="31" y="151"/>
                      <a:pt x="31" y="152"/>
                    </a:cubicBezTo>
                    <a:lnTo>
                      <a:pt x="7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50" name="Freeform 486">
                <a:extLst>
                  <a:ext uri="{FF2B5EF4-FFF2-40B4-BE49-F238E27FC236}">
                    <a16:creationId xmlns="" xmlns:a16="http://schemas.microsoft.com/office/drawing/2014/main" id="{85960D25-4D75-FC45-8C2A-3F952BAF4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2550" y="4203700"/>
                <a:ext cx="26988" cy="55563"/>
              </a:xfrm>
              <a:custGeom>
                <a:avLst/>
                <a:gdLst>
                  <a:gd name="T0" fmla="*/ 0 w 76"/>
                  <a:gd name="T1" fmla="*/ 55200 h 153"/>
                  <a:gd name="T2" fmla="*/ 0 w 76"/>
                  <a:gd name="T3" fmla="*/ 55200 h 153"/>
                  <a:gd name="T4" fmla="*/ 355 w 76"/>
                  <a:gd name="T5" fmla="*/ 55200 h 153"/>
                  <a:gd name="T6" fmla="*/ 355 w 76"/>
                  <a:gd name="T7" fmla="*/ 55200 h 153"/>
                  <a:gd name="T8" fmla="*/ 710 w 76"/>
                  <a:gd name="T9" fmla="*/ 55200 h 153"/>
                  <a:gd name="T10" fmla="*/ 710 w 76"/>
                  <a:gd name="T11" fmla="*/ 55200 h 153"/>
                  <a:gd name="T12" fmla="*/ 710 w 76"/>
                  <a:gd name="T13" fmla="*/ 55200 h 153"/>
                  <a:gd name="T14" fmla="*/ 710 w 76"/>
                  <a:gd name="T15" fmla="*/ 55200 h 153"/>
                  <a:gd name="T16" fmla="*/ 710 w 76"/>
                  <a:gd name="T17" fmla="*/ 55200 h 153"/>
                  <a:gd name="T18" fmla="*/ 710 w 76"/>
                  <a:gd name="T19" fmla="*/ 55200 h 153"/>
                  <a:gd name="T20" fmla="*/ 1065 w 76"/>
                  <a:gd name="T21" fmla="*/ 55200 h 153"/>
                  <a:gd name="T22" fmla="*/ 1065 w 76"/>
                  <a:gd name="T23" fmla="*/ 55200 h 153"/>
                  <a:gd name="T24" fmla="*/ 1065 w 76"/>
                  <a:gd name="T25" fmla="*/ 54837 h 153"/>
                  <a:gd name="T26" fmla="*/ 1065 w 76"/>
                  <a:gd name="T27" fmla="*/ 54837 h 153"/>
                  <a:gd name="T28" fmla="*/ 1420 w 76"/>
                  <a:gd name="T29" fmla="*/ 54837 h 153"/>
                  <a:gd name="T30" fmla="*/ 1420 w 76"/>
                  <a:gd name="T31" fmla="*/ 54837 h 153"/>
                  <a:gd name="T32" fmla="*/ 1776 w 76"/>
                  <a:gd name="T33" fmla="*/ 54837 h 153"/>
                  <a:gd name="T34" fmla="*/ 1776 w 76"/>
                  <a:gd name="T35" fmla="*/ 54837 h 153"/>
                  <a:gd name="T36" fmla="*/ 1776 w 76"/>
                  <a:gd name="T37" fmla="*/ 54837 h 153"/>
                  <a:gd name="T38" fmla="*/ 1776 w 76"/>
                  <a:gd name="T39" fmla="*/ 54837 h 153"/>
                  <a:gd name="T40" fmla="*/ 1776 w 76"/>
                  <a:gd name="T41" fmla="*/ 54837 h 153"/>
                  <a:gd name="T42" fmla="*/ 1776 w 76"/>
                  <a:gd name="T43" fmla="*/ 54837 h 153"/>
                  <a:gd name="T44" fmla="*/ 24147 w 76"/>
                  <a:gd name="T45" fmla="*/ 27600 h 153"/>
                  <a:gd name="T46" fmla="*/ 24147 w 76"/>
                  <a:gd name="T47" fmla="*/ 27600 h 153"/>
                  <a:gd name="T48" fmla="*/ 16335 w 76"/>
                  <a:gd name="T49" fmla="*/ 1089 h 153"/>
                  <a:gd name="T50" fmla="*/ 16335 w 76"/>
                  <a:gd name="T51" fmla="*/ 1089 h 153"/>
                  <a:gd name="T52" fmla="*/ 16335 w 76"/>
                  <a:gd name="T53" fmla="*/ 726 h 153"/>
                  <a:gd name="T54" fmla="*/ 16335 w 76"/>
                  <a:gd name="T55" fmla="*/ 726 h 153"/>
                  <a:gd name="T56" fmla="*/ 16335 w 76"/>
                  <a:gd name="T57" fmla="*/ 726 h 153"/>
                  <a:gd name="T58" fmla="*/ 16335 w 76"/>
                  <a:gd name="T59" fmla="*/ 726 h 153"/>
                  <a:gd name="T60" fmla="*/ 16335 w 76"/>
                  <a:gd name="T61" fmla="*/ 726 h 153"/>
                  <a:gd name="T62" fmla="*/ 16335 w 76"/>
                  <a:gd name="T63" fmla="*/ 726 h 153"/>
                  <a:gd name="T64" fmla="*/ 15625 w 76"/>
                  <a:gd name="T65" fmla="*/ 363 h 153"/>
                  <a:gd name="T66" fmla="*/ 15625 w 76"/>
                  <a:gd name="T67" fmla="*/ 363 h 153"/>
                  <a:gd name="T68" fmla="*/ 15625 w 76"/>
                  <a:gd name="T69" fmla="*/ 363 h 153"/>
                  <a:gd name="T70" fmla="*/ 15625 w 76"/>
                  <a:gd name="T71" fmla="*/ 363 h 153"/>
                  <a:gd name="T72" fmla="*/ 15270 w 76"/>
                  <a:gd name="T73" fmla="*/ 0 h 153"/>
                  <a:gd name="T74" fmla="*/ 0 w 76"/>
                  <a:gd name="T75" fmla="*/ 55200 h 1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6" h="153">
                    <a:moveTo>
                      <a:pt x="0" y="152"/>
                    </a:moveTo>
                    <a:lnTo>
                      <a:pt x="0" y="152"/>
                    </a:lnTo>
                    <a:cubicBezTo>
                      <a:pt x="1" y="152"/>
                      <a:pt x="1" y="152"/>
                      <a:pt x="1" y="152"/>
                    </a:cubicBezTo>
                    <a:cubicBezTo>
                      <a:pt x="2" y="152"/>
                      <a:pt x="2" y="152"/>
                      <a:pt x="2" y="152"/>
                    </a:cubicBez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1"/>
                    </a:cubicBezTo>
                    <a:cubicBezTo>
                      <a:pt x="3" y="151"/>
                      <a:pt x="3" y="151"/>
                      <a:pt x="4" y="151"/>
                    </a:cubicBezTo>
                    <a:cubicBezTo>
                      <a:pt x="4" y="151"/>
                      <a:pt x="4" y="151"/>
                      <a:pt x="5" y="151"/>
                    </a:cubicBezTo>
                    <a:cubicBezTo>
                      <a:pt x="42" y="130"/>
                      <a:pt x="64" y="105"/>
                      <a:pt x="68" y="76"/>
                    </a:cubicBezTo>
                    <a:cubicBezTo>
                      <a:pt x="75" y="36"/>
                      <a:pt x="47" y="4"/>
                      <a:pt x="46" y="3"/>
                    </a:cubicBezTo>
                    <a:cubicBezTo>
                      <a:pt x="46" y="3"/>
                      <a:pt x="46" y="3"/>
                      <a:pt x="46" y="2"/>
                    </a:cubicBezTo>
                    <a:cubicBezTo>
                      <a:pt x="45" y="2"/>
                      <a:pt x="45" y="2"/>
                      <a:pt x="44" y="1"/>
                    </a:cubicBezTo>
                    <a:cubicBezTo>
                      <a:pt x="43" y="1"/>
                      <a:pt x="43" y="0"/>
                      <a:pt x="43" y="0"/>
                    </a:cubicBezTo>
                    <a:lnTo>
                      <a:pt x="0" y="15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51" name="Freeform 489">
                <a:extLst>
                  <a:ext uri="{FF2B5EF4-FFF2-40B4-BE49-F238E27FC236}">
                    <a16:creationId xmlns="" xmlns:a16="http://schemas.microsoft.com/office/drawing/2014/main" id="{A235AC43-5526-0A44-92F9-AC488B6B2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5030788"/>
                <a:ext cx="52388" cy="30162"/>
              </a:xfrm>
              <a:custGeom>
                <a:avLst/>
                <a:gdLst>
                  <a:gd name="T0" fmla="*/ 0 w 145"/>
                  <a:gd name="T1" fmla="*/ 0 h 84"/>
                  <a:gd name="T2" fmla="*/ 0 w 145"/>
                  <a:gd name="T3" fmla="*/ 0 h 84"/>
                  <a:gd name="T4" fmla="*/ 0 w 145"/>
                  <a:gd name="T5" fmla="*/ 718 h 84"/>
                  <a:gd name="T6" fmla="*/ 0 w 145"/>
                  <a:gd name="T7" fmla="*/ 718 h 84"/>
                  <a:gd name="T8" fmla="*/ 0 w 145"/>
                  <a:gd name="T9" fmla="*/ 718 h 84"/>
                  <a:gd name="T10" fmla="*/ 0 w 145"/>
                  <a:gd name="T11" fmla="*/ 718 h 84"/>
                  <a:gd name="T12" fmla="*/ 0 w 145"/>
                  <a:gd name="T13" fmla="*/ 1077 h 84"/>
                  <a:gd name="T14" fmla="*/ 0 w 145"/>
                  <a:gd name="T15" fmla="*/ 1077 h 84"/>
                  <a:gd name="T16" fmla="*/ 0 w 145"/>
                  <a:gd name="T17" fmla="*/ 1436 h 84"/>
                  <a:gd name="T18" fmla="*/ 0 w 145"/>
                  <a:gd name="T19" fmla="*/ 1436 h 84"/>
                  <a:gd name="T20" fmla="*/ 0 w 145"/>
                  <a:gd name="T21" fmla="*/ 1436 h 84"/>
                  <a:gd name="T22" fmla="*/ 0 w 145"/>
                  <a:gd name="T23" fmla="*/ 1436 h 84"/>
                  <a:gd name="T24" fmla="*/ 0 w 145"/>
                  <a:gd name="T25" fmla="*/ 1436 h 84"/>
                  <a:gd name="T26" fmla="*/ 0 w 145"/>
                  <a:gd name="T27" fmla="*/ 1436 h 84"/>
                  <a:gd name="T28" fmla="*/ 15174 w 145"/>
                  <a:gd name="T29" fmla="*/ 24776 h 84"/>
                  <a:gd name="T30" fmla="*/ 15174 w 145"/>
                  <a:gd name="T31" fmla="*/ 24776 h 84"/>
                  <a:gd name="T32" fmla="*/ 50582 w 145"/>
                  <a:gd name="T33" fmla="*/ 24058 h 84"/>
                  <a:gd name="T34" fmla="*/ 50582 w 145"/>
                  <a:gd name="T35" fmla="*/ 24058 h 84"/>
                  <a:gd name="T36" fmla="*/ 50582 w 145"/>
                  <a:gd name="T37" fmla="*/ 24058 h 84"/>
                  <a:gd name="T38" fmla="*/ 50582 w 145"/>
                  <a:gd name="T39" fmla="*/ 24058 h 84"/>
                  <a:gd name="T40" fmla="*/ 50943 w 145"/>
                  <a:gd name="T41" fmla="*/ 24058 h 84"/>
                  <a:gd name="T42" fmla="*/ 50943 w 145"/>
                  <a:gd name="T43" fmla="*/ 24058 h 84"/>
                  <a:gd name="T44" fmla="*/ 50943 w 145"/>
                  <a:gd name="T45" fmla="*/ 24058 h 84"/>
                  <a:gd name="T46" fmla="*/ 50943 w 145"/>
                  <a:gd name="T47" fmla="*/ 24058 h 84"/>
                  <a:gd name="T48" fmla="*/ 51304 w 145"/>
                  <a:gd name="T49" fmla="*/ 23699 h 84"/>
                  <a:gd name="T50" fmla="*/ 51304 w 145"/>
                  <a:gd name="T51" fmla="*/ 23699 h 84"/>
                  <a:gd name="T52" fmla="*/ 51304 w 145"/>
                  <a:gd name="T53" fmla="*/ 23699 h 84"/>
                  <a:gd name="T54" fmla="*/ 51304 w 145"/>
                  <a:gd name="T55" fmla="*/ 23699 h 84"/>
                  <a:gd name="T56" fmla="*/ 51304 w 145"/>
                  <a:gd name="T57" fmla="*/ 23699 h 84"/>
                  <a:gd name="T58" fmla="*/ 51304 w 145"/>
                  <a:gd name="T59" fmla="*/ 23699 h 84"/>
                  <a:gd name="T60" fmla="*/ 51304 w 145"/>
                  <a:gd name="T61" fmla="*/ 23699 h 84"/>
                  <a:gd name="T62" fmla="*/ 51304 w 145"/>
                  <a:gd name="T63" fmla="*/ 23699 h 84"/>
                  <a:gd name="T64" fmla="*/ 51665 w 145"/>
                  <a:gd name="T65" fmla="*/ 23340 h 84"/>
                  <a:gd name="T66" fmla="*/ 51665 w 145"/>
                  <a:gd name="T67" fmla="*/ 23340 h 84"/>
                  <a:gd name="T68" fmla="*/ 51665 w 145"/>
                  <a:gd name="T69" fmla="*/ 23340 h 84"/>
                  <a:gd name="T70" fmla="*/ 51665 w 145"/>
                  <a:gd name="T71" fmla="*/ 23340 h 84"/>
                  <a:gd name="T72" fmla="*/ 51665 w 145"/>
                  <a:gd name="T73" fmla="*/ 23340 h 84"/>
                  <a:gd name="T74" fmla="*/ 51665 w 145"/>
                  <a:gd name="T75" fmla="*/ 23340 h 84"/>
                  <a:gd name="T76" fmla="*/ 51665 w 145"/>
                  <a:gd name="T77" fmla="*/ 22981 h 84"/>
                  <a:gd name="T78" fmla="*/ 51665 w 145"/>
                  <a:gd name="T79" fmla="*/ 22981 h 84"/>
                  <a:gd name="T80" fmla="*/ 51665 w 145"/>
                  <a:gd name="T81" fmla="*/ 22622 h 84"/>
                  <a:gd name="T82" fmla="*/ 51665 w 145"/>
                  <a:gd name="T83" fmla="*/ 22622 h 84"/>
                  <a:gd name="T84" fmla="*/ 52027 w 145"/>
                  <a:gd name="T85" fmla="*/ 22622 h 84"/>
                  <a:gd name="T86" fmla="*/ 52027 w 145"/>
                  <a:gd name="T87" fmla="*/ 22622 h 84"/>
                  <a:gd name="T88" fmla="*/ 52027 w 145"/>
                  <a:gd name="T89" fmla="*/ 22622 h 84"/>
                  <a:gd name="T90" fmla="*/ 0 w 145"/>
                  <a:gd name="T91" fmla="*/ 0 h 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8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7" y="48"/>
                      <a:pt x="42" y="69"/>
                    </a:cubicBezTo>
                    <a:cubicBezTo>
                      <a:pt x="67" y="83"/>
                      <a:pt x="100" y="83"/>
                      <a:pt x="140" y="67"/>
                    </a:cubicBezTo>
                    <a:lnTo>
                      <a:pt x="141" y="67"/>
                    </a:lnTo>
                    <a:cubicBezTo>
                      <a:pt x="141" y="67"/>
                      <a:pt x="141" y="66"/>
                      <a:pt x="142" y="66"/>
                    </a:cubicBezTo>
                    <a:cubicBezTo>
                      <a:pt x="142" y="66"/>
                      <a:pt x="142" y="66"/>
                      <a:pt x="143" y="65"/>
                    </a:cubicBezTo>
                    <a:lnTo>
                      <a:pt x="143" y="64"/>
                    </a:lnTo>
                    <a:cubicBezTo>
                      <a:pt x="143" y="64"/>
                      <a:pt x="143" y="64"/>
                      <a:pt x="143" y="63"/>
                    </a:cubicBezTo>
                    <a:cubicBezTo>
                      <a:pt x="144" y="63"/>
                      <a:pt x="144" y="63"/>
                      <a:pt x="144" y="63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52" name="Freeform 490">
                <a:extLst>
                  <a:ext uri="{FF2B5EF4-FFF2-40B4-BE49-F238E27FC236}">
                    <a16:creationId xmlns="" xmlns:a16="http://schemas.microsoft.com/office/drawing/2014/main" id="{49199589-48E0-A840-974C-4D4C35D01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5021263"/>
                <a:ext cx="52388" cy="33337"/>
              </a:xfrm>
              <a:custGeom>
                <a:avLst/>
                <a:gdLst>
                  <a:gd name="T0" fmla="*/ 52027 w 145"/>
                  <a:gd name="T1" fmla="*/ 32971 h 91"/>
                  <a:gd name="T2" fmla="*/ 52027 w 145"/>
                  <a:gd name="T3" fmla="*/ 32971 h 91"/>
                  <a:gd name="T4" fmla="*/ 52027 w 145"/>
                  <a:gd name="T5" fmla="*/ 32604 h 91"/>
                  <a:gd name="T6" fmla="*/ 52027 w 145"/>
                  <a:gd name="T7" fmla="*/ 32604 h 91"/>
                  <a:gd name="T8" fmla="*/ 52027 w 145"/>
                  <a:gd name="T9" fmla="*/ 32238 h 91"/>
                  <a:gd name="T10" fmla="*/ 52027 w 145"/>
                  <a:gd name="T11" fmla="*/ 32238 h 91"/>
                  <a:gd name="T12" fmla="*/ 52027 w 145"/>
                  <a:gd name="T13" fmla="*/ 32238 h 91"/>
                  <a:gd name="T14" fmla="*/ 52027 w 145"/>
                  <a:gd name="T15" fmla="*/ 32238 h 91"/>
                  <a:gd name="T16" fmla="*/ 52027 w 145"/>
                  <a:gd name="T17" fmla="*/ 32238 h 91"/>
                  <a:gd name="T18" fmla="*/ 52027 w 145"/>
                  <a:gd name="T19" fmla="*/ 32238 h 91"/>
                  <a:gd name="T20" fmla="*/ 52027 w 145"/>
                  <a:gd name="T21" fmla="*/ 31872 h 91"/>
                  <a:gd name="T22" fmla="*/ 52027 w 145"/>
                  <a:gd name="T23" fmla="*/ 31872 h 91"/>
                  <a:gd name="T24" fmla="*/ 52027 w 145"/>
                  <a:gd name="T25" fmla="*/ 31872 h 91"/>
                  <a:gd name="T26" fmla="*/ 52027 w 145"/>
                  <a:gd name="T27" fmla="*/ 31872 h 91"/>
                  <a:gd name="T28" fmla="*/ 52027 w 145"/>
                  <a:gd name="T29" fmla="*/ 31505 h 91"/>
                  <a:gd name="T30" fmla="*/ 52027 w 145"/>
                  <a:gd name="T31" fmla="*/ 31505 h 91"/>
                  <a:gd name="T32" fmla="*/ 52027 w 145"/>
                  <a:gd name="T33" fmla="*/ 31505 h 91"/>
                  <a:gd name="T34" fmla="*/ 52027 w 145"/>
                  <a:gd name="T35" fmla="*/ 31505 h 91"/>
                  <a:gd name="T36" fmla="*/ 52027 w 145"/>
                  <a:gd name="T37" fmla="*/ 31139 h 91"/>
                  <a:gd name="T38" fmla="*/ 52027 w 145"/>
                  <a:gd name="T39" fmla="*/ 31139 h 91"/>
                  <a:gd name="T40" fmla="*/ 52027 w 145"/>
                  <a:gd name="T41" fmla="*/ 31139 h 91"/>
                  <a:gd name="T42" fmla="*/ 52027 w 145"/>
                  <a:gd name="T43" fmla="*/ 31139 h 91"/>
                  <a:gd name="T44" fmla="*/ 28181 w 145"/>
                  <a:gd name="T45" fmla="*/ 4396 h 91"/>
                  <a:gd name="T46" fmla="*/ 28181 w 145"/>
                  <a:gd name="T47" fmla="*/ 4396 h 91"/>
                  <a:gd name="T48" fmla="*/ 723 w 145"/>
                  <a:gd name="T49" fmla="*/ 8792 h 91"/>
                  <a:gd name="T50" fmla="*/ 723 w 145"/>
                  <a:gd name="T51" fmla="*/ 8792 h 91"/>
                  <a:gd name="T52" fmla="*/ 723 w 145"/>
                  <a:gd name="T53" fmla="*/ 8792 h 91"/>
                  <a:gd name="T54" fmla="*/ 723 w 145"/>
                  <a:gd name="T55" fmla="*/ 8792 h 91"/>
                  <a:gd name="T56" fmla="*/ 723 w 145"/>
                  <a:gd name="T57" fmla="*/ 8792 h 91"/>
                  <a:gd name="T58" fmla="*/ 723 w 145"/>
                  <a:gd name="T59" fmla="*/ 8792 h 91"/>
                  <a:gd name="T60" fmla="*/ 723 w 145"/>
                  <a:gd name="T61" fmla="*/ 8792 h 91"/>
                  <a:gd name="T62" fmla="*/ 723 w 145"/>
                  <a:gd name="T63" fmla="*/ 8792 h 91"/>
                  <a:gd name="T64" fmla="*/ 361 w 145"/>
                  <a:gd name="T65" fmla="*/ 9525 h 91"/>
                  <a:gd name="T66" fmla="*/ 361 w 145"/>
                  <a:gd name="T67" fmla="*/ 9525 h 91"/>
                  <a:gd name="T68" fmla="*/ 361 w 145"/>
                  <a:gd name="T69" fmla="*/ 9525 h 91"/>
                  <a:gd name="T70" fmla="*/ 361 w 145"/>
                  <a:gd name="T71" fmla="*/ 9525 h 91"/>
                  <a:gd name="T72" fmla="*/ 0 w 145"/>
                  <a:gd name="T73" fmla="*/ 9891 h 91"/>
                  <a:gd name="T74" fmla="*/ 52027 w 145"/>
                  <a:gd name="T75" fmla="*/ 32971 h 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5" h="91">
                    <a:moveTo>
                      <a:pt x="144" y="90"/>
                    </a:moveTo>
                    <a:lnTo>
                      <a:pt x="144" y="90"/>
                    </a:lnTo>
                    <a:cubicBezTo>
                      <a:pt x="144" y="89"/>
                      <a:pt x="144" y="89"/>
                      <a:pt x="144" y="89"/>
                    </a:cubicBezTo>
                    <a:lnTo>
                      <a:pt x="144" y="88"/>
                    </a:lnTo>
                    <a:cubicBezTo>
                      <a:pt x="144" y="87"/>
                      <a:pt x="144" y="87"/>
                      <a:pt x="144" y="87"/>
                    </a:cubicBezTo>
                    <a:lnTo>
                      <a:pt x="144" y="86"/>
                    </a:lnTo>
                    <a:cubicBezTo>
                      <a:pt x="144" y="86"/>
                      <a:pt x="144" y="86"/>
                      <a:pt x="144" y="85"/>
                    </a:cubicBezTo>
                    <a:cubicBezTo>
                      <a:pt x="128" y="45"/>
                      <a:pt x="106" y="20"/>
                      <a:pt x="78" y="12"/>
                    </a:cubicBezTo>
                    <a:cubicBezTo>
                      <a:pt x="40" y="0"/>
                      <a:pt x="4" y="23"/>
                      <a:pt x="2" y="24"/>
                    </a:cubicBezTo>
                    <a:cubicBezTo>
                      <a:pt x="2" y="24"/>
                      <a:pt x="1" y="25"/>
                      <a:pt x="1" y="26"/>
                    </a:cubicBezTo>
                    <a:lnTo>
                      <a:pt x="0" y="27"/>
                    </a:lnTo>
                    <a:lnTo>
                      <a:pt x="144" y="9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53" name="Freeform 495">
                <a:extLst>
                  <a:ext uri="{FF2B5EF4-FFF2-40B4-BE49-F238E27FC236}">
                    <a16:creationId xmlns="" xmlns:a16="http://schemas.microsoft.com/office/drawing/2014/main" id="{3C6FC523-AF33-F54F-9ABE-4C9B9D16C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9550" y="4764088"/>
                <a:ext cx="71438" cy="88900"/>
              </a:xfrm>
              <a:custGeom>
                <a:avLst/>
                <a:gdLst>
                  <a:gd name="T0" fmla="*/ 71077 w 198"/>
                  <a:gd name="T1" fmla="*/ 3226 h 248"/>
                  <a:gd name="T2" fmla="*/ 71077 w 198"/>
                  <a:gd name="T3" fmla="*/ 3226 h 248"/>
                  <a:gd name="T4" fmla="*/ 69995 w 198"/>
                  <a:gd name="T5" fmla="*/ 2868 h 248"/>
                  <a:gd name="T6" fmla="*/ 69995 w 198"/>
                  <a:gd name="T7" fmla="*/ 2868 h 248"/>
                  <a:gd name="T8" fmla="*/ 69995 w 198"/>
                  <a:gd name="T9" fmla="*/ 2509 h 248"/>
                  <a:gd name="T10" fmla="*/ 69995 w 198"/>
                  <a:gd name="T11" fmla="*/ 2509 h 248"/>
                  <a:gd name="T12" fmla="*/ 68912 w 198"/>
                  <a:gd name="T13" fmla="*/ 2509 h 248"/>
                  <a:gd name="T14" fmla="*/ 68912 w 198"/>
                  <a:gd name="T15" fmla="*/ 2509 h 248"/>
                  <a:gd name="T16" fmla="*/ 68912 w 198"/>
                  <a:gd name="T17" fmla="*/ 2509 h 248"/>
                  <a:gd name="T18" fmla="*/ 68912 w 198"/>
                  <a:gd name="T19" fmla="*/ 2509 h 248"/>
                  <a:gd name="T20" fmla="*/ 68912 w 198"/>
                  <a:gd name="T21" fmla="*/ 2509 h 248"/>
                  <a:gd name="T22" fmla="*/ 68912 w 198"/>
                  <a:gd name="T23" fmla="*/ 2509 h 248"/>
                  <a:gd name="T24" fmla="*/ 68552 w 198"/>
                  <a:gd name="T25" fmla="*/ 2509 h 248"/>
                  <a:gd name="T26" fmla="*/ 68552 w 198"/>
                  <a:gd name="T27" fmla="*/ 2509 h 248"/>
                  <a:gd name="T28" fmla="*/ 19122 w 198"/>
                  <a:gd name="T29" fmla="*/ 20074 h 248"/>
                  <a:gd name="T30" fmla="*/ 19122 w 198"/>
                  <a:gd name="T31" fmla="*/ 20074 h 248"/>
                  <a:gd name="T32" fmla="*/ 3969 w 198"/>
                  <a:gd name="T33" fmla="*/ 84957 h 248"/>
                  <a:gd name="T34" fmla="*/ 3969 w 198"/>
                  <a:gd name="T35" fmla="*/ 84957 h 248"/>
                  <a:gd name="T36" fmla="*/ 3969 w 198"/>
                  <a:gd name="T37" fmla="*/ 85315 h 248"/>
                  <a:gd name="T38" fmla="*/ 3969 w 198"/>
                  <a:gd name="T39" fmla="*/ 85315 h 248"/>
                  <a:gd name="T40" fmla="*/ 4330 w 198"/>
                  <a:gd name="T41" fmla="*/ 85315 h 248"/>
                  <a:gd name="T42" fmla="*/ 4330 w 198"/>
                  <a:gd name="T43" fmla="*/ 85315 h 248"/>
                  <a:gd name="T44" fmla="*/ 4330 w 198"/>
                  <a:gd name="T45" fmla="*/ 85674 h 248"/>
                  <a:gd name="T46" fmla="*/ 4330 w 198"/>
                  <a:gd name="T47" fmla="*/ 85674 h 248"/>
                  <a:gd name="T48" fmla="*/ 4330 w 198"/>
                  <a:gd name="T49" fmla="*/ 86391 h 248"/>
                  <a:gd name="T50" fmla="*/ 4330 w 198"/>
                  <a:gd name="T51" fmla="*/ 86391 h 248"/>
                  <a:gd name="T52" fmla="*/ 4690 w 198"/>
                  <a:gd name="T53" fmla="*/ 86391 h 248"/>
                  <a:gd name="T54" fmla="*/ 4690 w 198"/>
                  <a:gd name="T55" fmla="*/ 86391 h 248"/>
                  <a:gd name="T56" fmla="*/ 4690 w 198"/>
                  <a:gd name="T57" fmla="*/ 86749 h 248"/>
                  <a:gd name="T58" fmla="*/ 4690 w 198"/>
                  <a:gd name="T59" fmla="*/ 86749 h 248"/>
                  <a:gd name="T60" fmla="*/ 4690 w 198"/>
                  <a:gd name="T61" fmla="*/ 86749 h 248"/>
                  <a:gd name="T62" fmla="*/ 4690 w 198"/>
                  <a:gd name="T63" fmla="*/ 86749 h 248"/>
                  <a:gd name="T64" fmla="*/ 5051 w 198"/>
                  <a:gd name="T65" fmla="*/ 87108 h 248"/>
                  <a:gd name="T66" fmla="*/ 5051 w 198"/>
                  <a:gd name="T67" fmla="*/ 87108 h 248"/>
                  <a:gd name="T68" fmla="*/ 5051 w 198"/>
                  <a:gd name="T69" fmla="*/ 87466 h 248"/>
                  <a:gd name="T70" fmla="*/ 5051 w 198"/>
                  <a:gd name="T71" fmla="*/ 87466 h 248"/>
                  <a:gd name="T72" fmla="*/ 5412 w 198"/>
                  <a:gd name="T73" fmla="*/ 87825 h 248"/>
                  <a:gd name="T74" fmla="*/ 5412 w 198"/>
                  <a:gd name="T75" fmla="*/ 87825 h 248"/>
                  <a:gd name="T76" fmla="*/ 5773 w 198"/>
                  <a:gd name="T77" fmla="*/ 87825 h 248"/>
                  <a:gd name="T78" fmla="*/ 5773 w 198"/>
                  <a:gd name="T79" fmla="*/ 87825 h 248"/>
                  <a:gd name="T80" fmla="*/ 5773 w 198"/>
                  <a:gd name="T81" fmla="*/ 88183 h 248"/>
                  <a:gd name="T82" fmla="*/ 5773 w 198"/>
                  <a:gd name="T83" fmla="*/ 88183 h 248"/>
                  <a:gd name="T84" fmla="*/ 6494 w 198"/>
                  <a:gd name="T85" fmla="*/ 88542 h 248"/>
                  <a:gd name="T86" fmla="*/ 6494 w 198"/>
                  <a:gd name="T87" fmla="*/ 88542 h 248"/>
                  <a:gd name="T88" fmla="*/ 6494 w 198"/>
                  <a:gd name="T89" fmla="*/ 88542 h 248"/>
                  <a:gd name="T90" fmla="*/ 71077 w 198"/>
                  <a:gd name="T91" fmla="*/ 3226 h 2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98" h="248">
                    <a:moveTo>
                      <a:pt x="197" y="9"/>
                    </a:moveTo>
                    <a:lnTo>
                      <a:pt x="197" y="9"/>
                    </a:lnTo>
                    <a:cubicBezTo>
                      <a:pt x="196" y="9"/>
                      <a:pt x="196" y="8"/>
                      <a:pt x="194" y="8"/>
                    </a:cubicBezTo>
                    <a:lnTo>
                      <a:pt x="194" y="7"/>
                    </a:lnTo>
                    <a:cubicBezTo>
                      <a:pt x="193" y="7"/>
                      <a:pt x="192" y="7"/>
                      <a:pt x="191" y="7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87" y="6"/>
                      <a:pt x="106" y="0"/>
                      <a:pt x="53" y="56"/>
                    </a:cubicBezTo>
                    <a:cubicBezTo>
                      <a:pt x="15" y="96"/>
                      <a:pt x="0" y="157"/>
                      <a:pt x="11" y="237"/>
                    </a:cubicBezTo>
                    <a:cubicBezTo>
                      <a:pt x="11" y="237"/>
                      <a:pt x="11" y="237"/>
                      <a:pt x="11" y="238"/>
                    </a:cubicBezTo>
                    <a:lnTo>
                      <a:pt x="12" y="238"/>
                    </a:lnTo>
                    <a:cubicBezTo>
                      <a:pt x="12" y="239"/>
                      <a:pt x="12" y="239"/>
                      <a:pt x="12" y="239"/>
                    </a:cubicBezTo>
                    <a:cubicBezTo>
                      <a:pt x="12" y="240"/>
                      <a:pt x="12" y="240"/>
                      <a:pt x="12" y="241"/>
                    </a:cubicBezTo>
                    <a:cubicBezTo>
                      <a:pt x="12" y="241"/>
                      <a:pt x="12" y="241"/>
                      <a:pt x="13" y="241"/>
                    </a:cubicBezTo>
                    <a:cubicBezTo>
                      <a:pt x="13" y="242"/>
                      <a:pt x="13" y="242"/>
                      <a:pt x="13" y="242"/>
                    </a:cubicBezTo>
                    <a:cubicBezTo>
                      <a:pt x="14" y="242"/>
                      <a:pt x="14" y="243"/>
                      <a:pt x="14" y="243"/>
                    </a:cubicBezTo>
                    <a:cubicBezTo>
                      <a:pt x="14" y="243"/>
                      <a:pt x="14" y="243"/>
                      <a:pt x="14" y="244"/>
                    </a:cubicBezTo>
                    <a:cubicBezTo>
                      <a:pt x="15" y="244"/>
                      <a:pt x="15" y="244"/>
                      <a:pt x="15" y="245"/>
                    </a:cubicBezTo>
                    <a:cubicBezTo>
                      <a:pt x="15" y="245"/>
                      <a:pt x="15" y="245"/>
                      <a:pt x="16" y="245"/>
                    </a:cubicBezTo>
                    <a:lnTo>
                      <a:pt x="16" y="246"/>
                    </a:lnTo>
                    <a:cubicBezTo>
                      <a:pt x="17" y="246"/>
                      <a:pt x="17" y="247"/>
                      <a:pt x="18" y="247"/>
                    </a:cubicBezTo>
                    <a:lnTo>
                      <a:pt x="197" y="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54" name="Freeform 496">
                <a:extLst>
                  <a:ext uri="{FF2B5EF4-FFF2-40B4-BE49-F238E27FC236}">
                    <a16:creationId xmlns="" xmlns:a16="http://schemas.microsoft.com/office/drawing/2014/main" id="{1261BC61-B893-E945-9E4E-1B05CAE24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5900" y="4767263"/>
                <a:ext cx="76200" cy="87312"/>
              </a:xfrm>
              <a:custGeom>
                <a:avLst/>
                <a:gdLst>
                  <a:gd name="T0" fmla="*/ 0 w 213"/>
                  <a:gd name="T1" fmla="*/ 86225 h 241"/>
                  <a:gd name="T2" fmla="*/ 0 w 213"/>
                  <a:gd name="T3" fmla="*/ 86225 h 241"/>
                  <a:gd name="T4" fmla="*/ 358 w 213"/>
                  <a:gd name="T5" fmla="*/ 86587 h 241"/>
                  <a:gd name="T6" fmla="*/ 358 w 213"/>
                  <a:gd name="T7" fmla="*/ 86587 h 241"/>
                  <a:gd name="T8" fmla="*/ 715 w 213"/>
                  <a:gd name="T9" fmla="*/ 86587 h 241"/>
                  <a:gd name="T10" fmla="*/ 715 w 213"/>
                  <a:gd name="T11" fmla="*/ 86587 h 241"/>
                  <a:gd name="T12" fmla="*/ 1073 w 213"/>
                  <a:gd name="T13" fmla="*/ 86587 h 241"/>
                  <a:gd name="T14" fmla="*/ 1073 w 213"/>
                  <a:gd name="T15" fmla="*/ 86587 h 241"/>
                  <a:gd name="T16" fmla="*/ 1073 w 213"/>
                  <a:gd name="T17" fmla="*/ 86587 h 241"/>
                  <a:gd name="T18" fmla="*/ 1073 w 213"/>
                  <a:gd name="T19" fmla="*/ 86587 h 241"/>
                  <a:gd name="T20" fmla="*/ 1431 w 213"/>
                  <a:gd name="T21" fmla="*/ 86587 h 241"/>
                  <a:gd name="T22" fmla="*/ 1431 w 213"/>
                  <a:gd name="T23" fmla="*/ 86587 h 241"/>
                  <a:gd name="T24" fmla="*/ 1789 w 213"/>
                  <a:gd name="T25" fmla="*/ 86950 h 241"/>
                  <a:gd name="T26" fmla="*/ 1789 w 213"/>
                  <a:gd name="T27" fmla="*/ 86950 h 241"/>
                  <a:gd name="T28" fmla="*/ 2146 w 213"/>
                  <a:gd name="T29" fmla="*/ 86950 h 241"/>
                  <a:gd name="T30" fmla="*/ 2146 w 213"/>
                  <a:gd name="T31" fmla="*/ 86950 h 241"/>
                  <a:gd name="T32" fmla="*/ 2504 w 213"/>
                  <a:gd name="T33" fmla="*/ 86950 h 241"/>
                  <a:gd name="T34" fmla="*/ 2504 w 213"/>
                  <a:gd name="T35" fmla="*/ 86950 h 241"/>
                  <a:gd name="T36" fmla="*/ 2862 w 213"/>
                  <a:gd name="T37" fmla="*/ 86950 h 241"/>
                  <a:gd name="T38" fmla="*/ 2862 w 213"/>
                  <a:gd name="T39" fmla="*/ 86950 h 241"/>
                  <a:gd name="T40" fmla="*/ 3220 w 213"/>
                  <a:gd name="T41" fmla="*/ 86950 h 241"/>
                  <a:gd name="T42" fmla="*/ 3220 w 213"/>
                  <a:gd name="T43" fmla="*/ 86950 h 241"/>
                  <a:gd name="T44" fmla="*/ 61532 w 213"/>
                  <a:gd name="T45" fmla="*/ 55068 h 241"/>
                  <a:gd name="T46" fmla="*/ 61532 w 213"/>
                  <a:gd name="T47" fmla="*/ 55068 h 241"/>
                  <a:gd name="T48" fmla="*/ 65468 w 213"/>
                  <a:gd name="T49" fmla="*/ 2536 h 241"/>
                  <a:gd name="T50" fmla="*/ 65468 w 213"/>
                  <a:gd name="T51" fmla="*/ 2536 h 241"/>
                  <a:gd name="T52" fmla="*/ 65468 w 213"/>
                  <a:gd name="T53" fmla="*/ 2174 h 241"/>
                  <a:gd name="T54" fmla="*/ 65468 w 213"/>
                  <a:gd name="T55" fmla="*/ 2174 h 241"/>
                  <a:gd name="T56" fmla="*/ 65468 w 213"/>
                  <a:gd name="T57" fmla="*/ 2174 h 241"/>
                  <a:gd name="T58" fmla="*/ 65468 w 213"/>
                  <a:gd name="T59" fmla="*/ 2174 h 241"/>
                  <a:gd name="T60" fmla="*/ 65468 w 213"/>
                  <a:gd name="T61" fmla="*/ 2174 h 241"/>
                  <a:gd name="T62" fmla="*/ 65468 w 213"/>
                  <a:gd name="T63" fmla="*/ 2174 h 241"/>
                  <a:gd name="T64" fmla="*/ 65110 w 213"/>
                  <a:gd name="T65" fmla="*/ 1087 h 241"/>
                  <a:gd name="T66" fmla="*/ 65110 w 213"/>
                  <a:gd name="T67" fmla="*/ 1087 h 241"/>
                  <a:gd name="T68" fmla="*/ 65110 w 213"/>
                  <a:gd name="T69" fmla="*/ 725 h 241"/>
                  <a:gd name="T70" fmla="*/ 65110 w 213"/>
                  <a:gd name="T71" fmla="*/ 725 h 241"/>
                  <a:gd name="T72" fmla="*/ 64037 w 213"/>
                  <a:gd name="T73" fmla="*/ 0 h 241"/>
                  <a:gd name="T74" fmla="*/ 0 w 213"/>
                  <a:gd name="T75" fmla="*/ 86225 h 2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3" h="241">
                    <a:moveTo>
                      <a:pt x="0" y="238"/>
                    </a:moveTo>
                    <a:lnTo>
                      <a:pt x="0" y="238"/>
                    </a:lnTo>
                    <a:cubicBezTo>
                      <a:pt x="1" y="238"/>
                      <a:pt x="1" y="239"/>
                      <a:pt x="1" y="239"/>
                    </a:cubicBezTo>
                    <a:lnTo>
                      <a:pt x="2" y="239"/>
                    </a:lnTo>
                    <a:cubicBezTo>
                      <a:pt x="2" y="239"/>
                      <a:pt x="2" y="239"/>
                      <a:pt x="3" y="239"/>
                    </a:cubicBezTo>
                    <a:cubicBezTo>
                      <a:pt x="4" y="239"/>
                      <a:pt x="4" y="239"/>
                      <a:pt x="4" y="239"/>
                    </a:cubicBezTo>
                    <a:lnTo>
                      <a:pt x="5" y="240"/>
                    </a:lnTo>
                    <a:lnTo>
                      <a:pt x="6" y="240"/>
                    </a:lnTo>
                    <a:cubicBezTo>
                      <a:pt x="7" y="240"/>
                      <a:pt x="7" y="240"/>
                      <a:pt x="7" y="240"/>
                    </a:cubicBezTo>
                    <a:lnTo>
                      <a:pt x="8" y="240"/>
                    </a:lnTo>
                    <a:cubicBezTo>
                      <a:pt x="8" y="240"/>
                      <a:pt x="8" y="240"/>
                      <a:pt x="9" y="240"/>
                    </a:cubicBezTo>
                    <a:cubicBezTo>
                      <a:pt x="89" y="229"/>
                      <a:pt x="144" y="199"/>
                      <a:pt x="172" y="152"/>
                    </a:cubicBezTo>
                    <a:cubicBezTo>
                      <a:pt x="212" y="85"/>
                      <a:pt x="184" y="10"/>
                      <a:pt x="183" y="7"/>
                    </a:cubicBezTo>
                    <a:lnTo>
                      <a:pt x="183" y="6"/>
                    </a:lnTo>
                    <a:cubicBezTo>
                      <a:pt x="183" y="5"/>
                      <a:pt x="182" y="4"/>
                      <a:pt x="182" y="3"/>
                    </a:cubicBezTo>
                    <a:lnTo>
                      <a:pt x="182" y="2"/>
                    </a:lnTo>
                    <a:cubicBezTo>
                      <a:pt x="181" y="2"/>
                      <a:pt x="180" y="1"/>
                      <a:pt x="179" y="0"/>
                    </a:cubicBezTo>
                    <a:lnTo>
                      <a:pt x="0" y="23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55" name="Freeform 497">
                <a:extLst>
                  <a:ext uri="{FF2B5EF4-FFF2-40B4-BE49-F238E27FC236}">
                    <a16:creationId xmlns="" xmlns:a16="http://schemas.microsoft.com/office/drawing/2014/main" id="{2EDC0DCA-8EAD-A744-9623-3E11E69A8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6199188"/>
                <a:ext cx="42862" cy="106362"/>
              </a:xfrm>
              <a:custGeom>
                <a:avLst/>
                <a:gdLst>
                  <a:gd name="T0" fmla="*/ 18066 w 121"/>
                  <a:gd name="T1" fmla="*/ 106000 h 294"/>
                  <a:gd name="T2" fmla="*/ 18066 w 121"/>
                  <a:gd name="T3" fmla="*/ 106000 h 294"/>
                  <a:gd name="T4" fmla="*/ 19128 w 121"/>
                  <a:gd name="T5" fmla="*/ 106000 h 294"/>
                  <a:gd name="T6" fmla="*/ 19128 w 121"/>
                  <a:gd name="T7" fmla="*/ 106000 h 294"/>
                  <a:gd name="T8" fmla="*/ 19483 w 121"/>
                  <a:gd name="T9" fmla="*/ 106000 h 294"/>
                  <a:gd name="T10" fmla="*/ 19483 w 121"/>
                  <a:gd name="T11" fmla="*/ 106000 h 294"/>
                  <a:gd name="T12" fmla="*/ 20191 w 121"/>
                  <a:gd name="T13" fmla="*/ 105277 h 294"/>
                  <a:gd name="T14" fmla="*/ 20191 w 121"/>
                  <a:gd name="T15" fmla="*/ 105277 h 294"/>
                  <a:gd name="T16" fmla="*/ 20545 w 121"/>
                  <a:gd name="T17" fmla="*/ 105277 h 294"/>
                  <a:gd name="T18" fmla="*/ 20545 w 121"/>
                  <a:gd name="T19" fmla="*/ 105277 h 294"/>
                  <a:gd name="T20" fmla="*/ 20545 w 121"/>
                  <a:gd name="T21" fmla="*/ 104915 h 294"/>
                  <a:gd name="T22" fmla="*/ 20545 w 121"/>
                  <a:gd name="T23" fmla="*/ 104915 h 294"/>
                  <a:gd name="T24" fmla="*/ 20545 w 121"/>
                  <a:gd name="T25" fmla="*/ 104915 h 294"/>
                  <a:gd name="T26" fmla="*/ 20545 w 121"/>
                  <a:gd name="T27" fmla="*/ 104915 h 294"/>
                  <a:gd name="T28" fmla="*/ 41091 w 121"/>
                  <a:gd name="T29" fmla="*/ 56437 h 294"/>
                  <a:gd name="T30" fmla="*/ 41091 w 121"/>
                  <a:gd name="T31" fmla="*/ 56437 h 294"/>
                  <a:gd name="T32" fmla="*/ 4251 w 121"/>
                  <a:gd name="T33" fmla="*/ 1085 h 294"/>
                  <a:gd name="T34" fmla="*/ 4251 w 121"/>
                  <a:gd name="T35" fmla="*/ 1085 h 294"/>
                  <a:gd name="T36" fmla="*/ 3897 w 121"/>
                  <a:gd name="T37" fmla="*/ 724 h 294"/>
                  <a:gd name="T38" fmla="*/ 3897 w 121"/>
                  <a:gd name="T39" fmla="*/ 724 h 294"/>
                  <a:gd name="T40" fmla="*/ 3542 w 121"/>
                  <a:gd name="T41" fmla="*/ 724 h 294"/>
                  <a:gd name="T42" fmla="*/ 3542 w 121"/>
                  <a:gd name="T43" fmla="*/ 724 h 294"/>
                  <a:gd name="T44" fmla="*/ 3542 w 121"/>
                  <a:gd name="T45" fmla="*/ 724 h 294"/>
                  <a:gd name="T46" fmla="*/ 3542 w 121"/>
                  <a:gd name="T47" fmla="*/ 724 h 294"/>
                  <a:gd name="T48" fmla="*/ 2834 w 121"/>
                  <a:gd name="T49" fmla="*/ 362 h 294"/>
                  <a:gd name="T50" fmla="*/ 2834 w 121"/>
                  <a:gd name="T51" fmla="*/ 362 h 294"/>
                  <a:gd name="T52" fmla="*/ 2480 w 121"/>
                  <a:gd name="T53" fmla="*/ 0 h 294"/>
                  <a:gd name="T54" fmla="*/ 2480 w 121"/>
                  <a:gd name="T55" fmla="*/ 0 h 294"/>
                  <a:gd name="T56" fmla="*/ 2480 w 121"/>
                  <a:gd name="T57" fmla="*/ 0 h 294"/>
                  <a:gd name="T58" fmla="*/ 2480 w 121"/>
                  <a:gd name="T59" fmla="*/ 0 h 294"/>
                  <a:gd name="T60" fmla="*/ 2480 w 121"/>
                  <a:gd name="T61" fmla="*/ 0 h 294"/>
                  <a:gd name="T62" fmla="*/ 2480 w 121"/>
                  <a:gd name="T63" fmla="*/ 0 h 294"/>
                  <a:gd name="T64" fmla="*/ 1771 w 121"/>
                  <a:gd name="T65" fmla="*/ 0 h 294"/>
                  <a:gd name="T66" fmla="*/ 1771 w 121"/>
                  <a:gd name="T67" fmla="*/ 0 h 294"/>
                  <a:gd name="T68" fmla="*/ 1417 w 121"/>
                  <a:gd name="T69" fmla="*/ 0 h 294"/>
                  <a:gd name="T70" fmla="*/ 1417 w 121"/>
                  <a:gd name="T71" fmla="*/ 0 h 294"/>
                  <a:gd name="T72" fmla="*/ 1063 w 121"/>
                  <a:gd name="T73" fmla="*/ 0 h 294"/>
                  <a:gd name="T74" fmla="*/ 1063 w 121"/>
                  <a:gd name="T75" fmla="*/ 0 h 294"/>
                  <a:gd name="T76" fmla="*/ 708 w 121"/>
                  <a:gd name="T77" fmla="*/ 0 h 294"/>
                  <a:gd name="T78" fmla="*/ 708 w 121"/>
                  <a:gd name="T79" fmla="*/ 0 h 294"/>
                  <a:gd name="T80" fmla="*/ 354 w 121"/>
                  <a:gd name="T81" fmla="*/ 0 h 294"/>
                  <a:gd name="T82" fmla="*/ 354 w 121"/>
                  <a:gd name="T83" fmla="*/ 0 h 294"/>
                  <a:gd name="T84" fmla="*/ 354 w 121"/>
                  <a:gd name="T85" fmla="*/ 0 h 294"/>
                  <a:gd name="T86" fmla="*/ 354 w 121"/>
                  <a:gd name="T87" fmla="*/ 0 h 294"/>
                  <a:gd name="T88" fmla="*/ 0 w 121"/>
                  <a:gd name="T89" fmla="*/ 362 h 294"/>
                  <a:gd name="T90" fmla="*/ 18066 w 121"/>
                  <a:gd name="T91" fmla="*/ 106000 h 2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21" h="294">
                    <a:moveTo>
                      <a:pt x="51" y="293"/>
                    </a:moveTo>
                    <a:lnTo>
                      <a:pt x="51" y="293"/>
                    </a:lnTo>
                    <a:cubicBezTo>
                      <a:pt x="52" y="293"/>
                      <a:pt x="53" y="293"/>
                      <a:pt x="54" y="293"/>
                    </a:cubicBezTo>
                    <a:lnTo>
                      <a:pt x="55" y="293"/>
                    </a:lnTo>
                    <a:cubicBezTo>
                      <a:pt x="55" y="292"/>
                      <a:pt x="56" y="292"/>
                      <a:pt x="57" y="291"/>
                    </a:cubicBezTo>
                    <a:lnTo>
                      <a:pt x="58" y="291"/>
                    </a:lnTo>
                    <a:lnTo>
                      <a:pt x="58" y="290"/>
                    </a:lnTo>
                    <a:cubicBezTo>
                      <a:pt x="61" y="288"/>
                      <a:pt x="120" y="234"/>
                      <a:pt x="116" y="156"/>
                    </a:cubicBezTo>
                    <a:cubicBezTo>
                      <a:pt x="113" y="101"/>
                      <a:pt x="78" y="50"/>
                      <a:pt x="12" y="3"/>
                    </a:cubicBezTo>
                    <a:lnTo>
                      <a:pt x="11" y="2"/>
                    </a:lnTo>
                    <a:cubicBezTo>
                      <a:pt x="11" y="2"/>
                      <a:pt x="11" y="2"/>
                      <a:pt x="10" y="2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lnTo>
                      <a:pt x="3" y="0"/>
                    </a:ln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51" y="29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56" name="Freeform 498">
                <a:extLst>
                  <a:ext uri="{FF2B5EF4-FFF2-40B4-BE49-F238E27FC236}">
                    <a16:creationId xmlns="" xmlns:a16="http://schemas.microsoft.com/office/drawing/2014/main" id="{FBE66410-2181-A14F-8CB6-93345039B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6500" y="6199188"/>
                <a:ext cx="44450" cy="106362"/>
              </a:xfrm>
              <a:custGeom>
                <a:avLst/>
                <a:gdLst>
                  <a:gd name="T0" fmla="*/ 25504 w 122"/>
                  <a:gd name="T1" fmla="*/ 0 h 294"/>
                  <a:gd name="T2" fmla="*/ 25504 w 122"/>
                  <a:gd name="T3" fmla="*/ 0 h 294"/>
                  <a:gd name="T4" fmla="*/ 24775 w 122"/>
                  <a:gd name="T5" fmla="*/ 0 h 294"/>
                  <a:gd name="T6" fmla="*/ 24775 w 122"/>
                  <a:gd name="T7" fmla="*/ 0 h 294"/>
                  <a:gd name="T8" fmla="*/ 24775 w 122"/>
                  <a:gd name="T9" fmla="*/ 362 h 294"/>
                  <a:gd name="T10" fmla="*/ 24775 w 122"/>
                  <a:gd name="T11" fmla="*/ 362 h 294"/>
                  <a:gd name="T12" fmla="*/ 24411 w 122"/>
                  <a:gd name="T13" fmla="*/ 362 h 294"/>
                  <a:gd name="T14" fmla="*/ 24411 w 122"/>
                  <a:gd name="T15" fmla="*/ 362 h 294"/>
                  <a:gd name="T16" fmla="*/ 24411 w 122"/>
                  <a:gd name="T17" fmla="*/ 362 h 294"/>
                  <a:gd name="T18" fmla="*/ 24411 w 122"/>
                  <a:gd name="T19" fmla="*/ 362 h 294"/>
                  <a:gd name="T20" fmla="*/ 24047 w 122"/>
                  <a:gd name="T21" fmla="*/ 724 h 294"/>
                  <a:gd name="T22" fmla="*/ 24047 w 122"/>
                  <a:gd name="T23" fmla="*/ 724 h 294"/>
                  <a:gd name="T24" fmla="*/ 23682 w 122"/>
                  <a:gd name="T25" fmla="*/ 724 h 294"/>
                  <a:gd name="T26" fmla="*/ 23682 w 122"/>
                  <a:gd name="T27" fmla="*/ 724 h 294"/>
                  <a:gd name="T28" fmla="*/ 23318 w 122"/>
                  <a:gd name="T29" fmla="*/ 1085 h 294"/>
                  <a:gd name="T30" fmla="*/ 23318 w 122"/>
                  <a:gd name="T31" fmla="*/ 1085 h 294"/>
                  <a:gd name="T32" fmla="*/ 22954 w 122"/>
                  <a:gd name="T33" fmla="*/ 1085 h 294"/>
                  <a:gd name="T34" fmla="*/ 22954 w 122"/>
                  <a:gd name="T35" fmla="*/ 1085 h 294"/>
                  <a:gd name="T36" fmla="*/ 22954 w 122"/>
                  <a:gd name="T37" fmla="*/ 1447 h 294"/>
                  <a:gd name="T38" fmla="*/ 22954 w 122"/>
                  <a:gd name="T39" fmla="*/ 1447 h 294"/>
                  <a:gd name="T40" fmla="*/ 22589 w 122"/>
                  <a:gd name="T41" fmla="*/ 1447 h 294"/>
                  <a:gd name="T42" fmla="*/ 22589 w 122"/>
                  <a:gd name="T43" fmla="*/ 1447 h 294"/>
                  <a:gd name="T44" fmla="*/ 5465 w 122"/>
                  <a:gd name="T45" fmla="*/ 66928 h 294"/>
                  <a:gd name="T46" fmla="*/ 5465 w 122"/>
                  <a:gd name="T47" fmla="*/ 66928 h 294"/>
                  <a:gd name="T48" fmla="*/ 41171 w 122"/>
                  <a:gd name="T49" fmla="*/ 105638 h 294"/>
                  <a:gd name="T50" fmla="*/ 41171 w 122"/>
                  <a:gd name="T51" fmla="*/ 105638 h 294"/>
                  <a:gd name="T52" fmla="*/ 41535 w 122"/>
                  <a:gd name="T53" fmla="*/ 105638 h 294"/>
                  <a:gd name="T54" fmla="*/ 41535 w 122"/>
                  <a:gd name="T55" fmla="*/ 105638 h 294"/>
                  <a:gd name="T56" fmla="*/ 41535 w 122"/>
                  <a:gd name="T57" fmla="*/ 105638 h 294"/>
                  <a:gd name="T58" fmla="*/ 41535 w 122"/>
                  <a:gd name="T59" fmla="*/ 105638 h 294"/>
                  <a:gd name="T60" fmla="*/ 41900 w 122"/>
                  <a:gd name="T61" fmla="*/ 105638 h 294"/>
                  <a:gd name="T62" fmla="*/ 41900 w 122"/>
                  <a:gd name="T63" fmla="*/ 105638 h 294"/>
                  <a:gd name="T64" fmla="*/ 42993 w 122"/>
                  <a:gd name="T65" fmla="*/ 106000 h 294"/>
                  <a:gd name="T66" fmla="*/ 42993 w 122"/>
                  <a:gd name="T67" fmla="*/ 106000 h 294"/>
                  <a:gd name="T68" fmla="*/ 42993 w 122"/>
                  <a:gd name="T69" fmla="*/ 106000 h 294"/>
                  <a:gd name="T70" fmla="*/ 42993 w 122"/>
                  <a:gd name="T71" fmla="*/ 106000 h 294"/>
                  <a:gd name="T72" fmla="*/ 44086 w 122"/>
                  <a:gd name="T73" fmla="*/ 105638 h 294"/>
                  <a:gd name="T74" fmla="*/ 25504 w 122"/>
                  <a:gd name="T75" fmla="*/ 0 h 2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2" h="294">
                    <a:moveTo>
                      <a:pt x="70" y="0"/>
                    </a:moveTo>
                    <a:lnTo>
                      <a:pt x="70" y="0"/>
                    </a:lnTo>
                    <a:cubicBezTo>
                      <a:pt x="69" y="0"/>
                      <a:pt x="69" y="0"/>
                      <a:pt x="6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6" y="1"/>
                      <a:pt x="66" y="1"/>
                      <a:pt x="66" y="2"/>
                    </a:cubicBezTo>
                    <a:cubicBezTo>
                      <a:pt x="65" y="2"/>
                      <a:pt x="65" y="2"/>
                      <a:pt x="65" y="2"/>
                    </a:cubicBezTo>
                    <a:lnTo>
                      <a:pt x="64" y="3"/>
                    </a:lnTo>
                    <a:lnTo>
                      <a:pt x="63" y="3"/>
                    </a:lnTo>
                    <a:cubicBezTo>
                      <a:pt x="63" y="4"/>
                      <a:pt x="63" y="4"/>
                      <a:pt x="63" y="4"/>
                    </a:cubicBezTo>
                    <a:lnTo>
                      <a:pt x="62" y="4"/>
                    </a:lnTo>
                    <a:cubicBezTo>
                      <a:pt x="15" y="71"/>
                      <a:pt x="0" y="132"/>
                      <a:pt x="15" y="185"/>
                    </a:cubicBezTo>
                    <a:cubicBezTo>
                      <a:pt x="37" y="259"/>
                      <a:pt x="111" y="291"/>
                      <a:pt x="113" y="292"/>
                    </a:cubicBezTo>
                    <a:lnTo>
                      <a:pt x="114" y="292"/>
                    </a:lnTo>
                    <a:lnTo>
                      <a:pt x="115" y="292"/>
                    </a:lnTo>
                    <a:cubicBezTo>
                      <a:pt x="115" y="292"/>
                      <a:pt x="116" y="293"/>
                      <a:pt x="118" y="293"/>
                    </a:cubicBezTo>
                    <a:cubicBezTo>
                      <a:pt x="119" y="293"/>
                      <a:pt x="120" y="293"/>
                      <a:pt x="121" y="292"/>
                    </a:cubicBezTo>
                    <a:lnTo>
                      <a:pt x="7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57" name="Freeform 499">
                <a:extLst>
                  <a:ext uri="{FF2B5EF4-FFF2-40B4-BE49-F238E27FC236}">
                    <a16:creationId xmlns="" xmlns:a16="http://schemas.microsoft.com/office/drawing/2014/main" id="{00E95E04-D5FF-784C-BDCD-3018CAF86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2813" y="5256213"/>
                <a:ext cx="42862" cy="106362"/>
              </a:xfrm>
              <a:custGeom>
                <a:avLst/>
                <a:gdLst>
                  <a:gd name="T0" fmla="*/ 18066 w 121"/>
                  <a:gd name="T1" fmla="*/ 106001 h 295"/>
                  <a:gd name="T2" fmla="*/ 18066 w 121"/>
                  <a:gd name="T3" fmla="*/ 106001 h 295"/>
                  <a:gd name="T4" fmla="*/ 19128 w 121"/>
                  <a:gd name="T5" fmla="*/ 105641 h 295"/>
                  <a:gd name="T6" fmla="*/ 19128 w 121"/>
                  <a:gd name="T7" fmla="*/ 105641 h 295"/>
                  <a:gd name="T8" fmla="*/ 19128 w 121"/>
                  <a:gd name="T9" fmla="*/ 105641 h 295"/>
                  <a:gd name="T10" fmla="*/ 19128 w 121"/>
                  <a:gd name="T11" fmla="*/ 105641 h 295"/>
                  <a:gd name="T12" fmla="*/ 20191 w 121"/>
                  <a:gd name="T13" fmla="*/ 105280 h 295"/>
                  <a:gd name="T14" fmla="*/ 20191 w 121"/>
                  <a:gd name="T15" fmla="*/ 105280 h 295"/>
                  <a:gd name="T16" fmla="*/ 20545 w 121"/>
                  <a:gd name="T17" fmla="*/ 105280 h 295"/>
                  <a:gd name="T18" fmla="*/ 20545 w 121"/>
                  <a:gd name="T19" fmla="*/ 105280 h 295"/>
                  <a:gd name="T20" fmla="*/ 20545 w 121"/>
                  <a:gd name="T21" fmla="*/ 104920 h 295"/>
                  <a:gd name="T22" fmla="*/ 20545 w 121"/>
                  <a:gd name="T23" fmla="*/ 104920 h 295"/>
                  <a:gd name="T24" fmla="*/ 20545 w 121"/>
                  <a:gd name="T25" fmla="*/ 104920 h 295"/>
                  <a:gd name="T26" fmla="*/ 20545 w 121"/>
                  <a:gd name="T27" fmla="*/ 104920 h 295"/>
                  <a:gd name="T28" fmla="*/ 41091 w 121"/>
                  <a:gd name="T29" fmla="*/ 56606 h 295"/>
                  <a:gd name="T30" fmla="*/ 41091 w 121"/>
                  <a:gd name="T31" fmla="*/ 56606 h 295"/>
                  <a:gd name="T32" fmla="*/ 4251 w 121"/>
                  <a:gd name="T33" fmla="*/ 1082 h 295"/>
                  <a:gd name="T34" fmla="*/ 4251 w 121"/>
                  <a:gd name="T35" fmla="*/ 1082 h 295"/>
                  <a:gd name="T36" fmla="*/ 3897 w 121"/>
                  <a:gd name="T37" fmla="*/ 721 h 295"/>
                  <a:gd name="T38" fmla="*/ 3897 w 121"/>
                  <a:gd name="T39" fmla="*/ 721 h 295"/>
                  <a:gd name="T40" fmla="*/ 3542 w 121"/>
                  <a:gd name="T41" fmla="*/ 721 h 295"/>
                  <a:gd name="T42" fmla="*/ 3542 w 121"/>
                  <a:gd name="T43" fmla="*/ 721 h 295"/>
                  <a:gd name="T44" fmla="*/ 3542 w 121"/>
                  <a:gd name="T45" fmla="*/ 361 h 295"/>
                  <a:gd name="T46" fmla="*/ 3542 w 121"/>
                  <a:gd name="T47" fmla="*/ 361 h 295"/>
                  <a:gd name="T48" fmla="*/ 3188 w 121"/>
                  <a:gd name="T49" fmla="*/ 361 h 295"/>
                  <a:gd name="T50" fmla="*/ 3188 w 121"/>
                  <a:gd name="T51" fmla="*/ 361 h 295"/>
                  <a:gd name="T52" fmla="*/ 2480 w 121"/>
                  <a:gd name="T53" fmla="*/ 361 h 295"/>
                  <a:gd name="T54" fmla="*/ 2480 w 121"/>
                  <a:gd name="T55" fmla="*/ 361 h 295"/>
                  <a:gd name="T56" fmla="*/ 2480 w 121"/>
                  <a:gd name="T57" fmla="*/ 361 h 295"/>
                  <a:gd name="T58" fmla="*/ 2480 w 121"/>
                  <a:gd name="T59" fmla="*/ 361 h 295"/>
                  <a:gd name="T60" fmla="*/ 2480 w 121"/>
                  <a:gd name="T61" fmla="*/ 361 h 295"/>
                  <a:gd name="T62" fmla="*/ 2480 w 121"/>
                  <a:gd name="T63" fmla="*/ 361 h 295"/>
                  <a:gd name="T64" fmla="*/ 2125 w 121"/>
                  <a:gd name="T65" fmla="*/ 361 h 295"/>
                  <a:gd name="T66" fmla="*/ 2125 w 121"/>
                  <a:gd name="T67" fmla="*/ 361 h 295"/>
                  <a:gd name="T68" fmla="*/ 1771 w 121"/>
                  <a:gd name="T69" fmla="*/ 361 h 295"/>
                  <a:gd name="T70" fmla="*/ 1771 w 121"/>
                  <a:gd name="T71" fmla="*/ 361 h 295"/>
                  <a:gd name="T72" fmla="*/ 1063 w 121"/>
                  <a:gd name="T73" fmla="*/ 361 h 295"/>
                  <a:gd name="T74" fmla="*/ 1063 w 121"/>
                  <a:gd name="T75" fmla="*/ 361 h 295"/>
                  <a:gd name="T76" fmla="*/ 1063 w 121"/>
                  <a:gd name="T77" fmla="*/ 361 h 295"/>
                  <a:gd name="T78" fmla="*/ 1063 w 121"/>
                  <a:gd name="T79" fmla="*/ 361 h 295"/>
                  <a:gd name="T80" fmla="*/ 354 w 121"/>
                  <a:gd name="T81" fmla="*/ 361 h 295"/>
                  <a:gd name="T82" fmla="*/ 354 w 121"/>
                  <a:gd name="T83" fmla="*/ 361 h 295"/>
                  <a:gd name="T84" fmla="*/ 354 w 121"/>
                  <a:gd name="T85" fmla="*/ 361 h 295"/>
                  <a:gd name="T86" fmla="*/ 354 w 121"/>
                  <a:gd name="T87" fmla="*/ 361 h 295"/>
                  <a:gd name="T88" fmla="*/ 0 w 121"/>
                  <a:gd name="T89" fmla="*/ 361 h 295"/>
                  <a:gd name="T90" fmla="*/ 18066 w 121"/>
                  <a:gd name="T91" fmla="*/ 106001 h 29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21" h="295">
                    <a:moveTo>
                      <a:pt x="51" y="294"/>
                    </a:moveTo>
                    <a:lnTo>
                      <a:pt x="51" y="294"/>
                    </a:lnTo>
                    <a:cubicBezTo>
                      <a:pt x="52" y="294"/>
                      <a:pt x="53" y="294"/>
                      <a:pt x="54" y="293"/>
                    </a:cubicBezTo>
                    <a:cubicBezTo>
                      <a:pt x="56" y="293"/>
                      <a:pt x="57" y="292"/>
                      <a:pt x="57" y="292"/>
                    </a:cubicBezTo>
                    <a:cubicBezTo>
                      <a:pt x="57" y="292"/>
                      <a:pt x="57" y="292"/>
                      <a:pt x="58" y="292"/>
                    </a:cubicBezTo>
                    <a:lnTo>
                      <a:pt x="58" y="291"/>
                    </a:lnTo>
                    <a:cubicBezTo>
                      <a:pt x="61" y="289"/>
                      <a:pt x="120" y="234"/>
                      <a:pt x="116" y="157"/>
                    </a:cubicBezTo>
                    <a:cubicBezTo>
                      <a:pt x="112" y="102"/>
                      <a:pt x="78" y="50"/>
                      <a:pt x="12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0"/>
                      <a:pt x="5" y="1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51" y="29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58" name="Freeform 500">
                <a:extLst>
                  <a:ext uri="{FF2B5EF4-FFF2-40B4-BE49-F238E27FC236}">
                    <a16:creationId xmlns="" xmlns:a16="http://schemas.microsoft.com/office/drawing/2014/main" id="{E7BC58C7-F904-7D47-BFD0-F9ACD7A9D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5256213"/>
                <a:ext cx="44450" cy="106362"/>
              </a:xfrm>
              <a:custGeom>
                <a:avLst/>
                <a:gdLst>
                  <a:gd name="T0" fmla="*/ 25504 w 122"/>
                  <a:gd name="T1" fmla="*/ 0 h 294"/>
                  <a:gd name="T2" fmla="*/ 25504 w 122"/>
                  <a:gd name="T3" fmla="*/ 0 h 294"/>
                  <a:gd name="T4" fmla="*/ 25140 w 122"/>
                  <a:gd name="T5" fmla="*/ 0 h 294"/>
                  <a:gd name="T6" fmla="*/ 25140 w 122"/>
                  <a:gd name="T7" fmla="*/ 0 h 294"/>
                  <a:gd name="T8" fmla="*/ 24775 w 122"/>
                  <a:gd name="T9" fmla="*/ 362 h 294"/>
                  <a:gd name="T10" fmla="*/ 24775 w 122"/>
                  <a:gd name="T11" fmla="*/ 362 h 294"/>
                  <a:gd name="T12" fmla="*/ 24411 w 122"/>
                  <a:gd name="T13" fmla="*/ 362 h 294"/>
                  <a:gd name="T14" fmla="*/ 24411 w 122"/>
                  <a:gd name="T15" fmla="*/ 362 h 294"/>
                  <a:gd name="T16" fmla="*/ 24411 w 122"/>
                  <a:gd name="T17" fmla="*/ 362 h 294"/>
                  <a:gd name="T18" fmla="*/ 24411 w 122"/>
                  <a:gd name="T19" fmla="*/ 362 h 294"/>
                  <a:gd name="T20" fmla="*/ 24047 w 122"/>
                  <a:gd name="T21" fmla="*/ 724 h 294"/>
                  <a:gd name="T22" fmla="*/ 24047 w 122"/>
                  <a:gd name="T23" fmla="*/ 724 h 294"/>
                  <a:gd name="T24" fmla="*/ 23682 w 122"/>
                  <a:gd name="T25" fmla="*/ 1085 h 294"/>
                  <a:gd name="T26" fmla="*/ 23682 w 122"/>
                  <a:gd name="T27" fmla="*/ 1085 h 294"/>
                  <a:gd name="T28" fmla="*/ 23682 w 122"/>
                  <a:gd name="T29" fmla="*/ 1085 h 294"/>
                  <a:gd name="T30" fmla="*/ 23682 w 122"/>
                  <a:gd name="T31" fmla="*/ 1085 h 294"/>
                  <a:gd name="T32" fmla="*/ 23318 w 122"/>
                  <a:gd name="T33" fmla="*/ 1447 h 294"/>
                  <a:gd name="T34" fmla="*/ 23318 w 122"/>
                  <a:gd name="T35" fmla="*/ 1447 h 294"/>
                  <a:gd name="T36" fmla="*/ 22954 w 122"/>
                  <a:gd name="T37" fmla="*/ 1809 h 294"/>
                  <a:gd name="T38" fmla="*/ 22954 w 122"/>
                  <a:gd name="T39" fmla="*/ 1809 h 294"/>
                  <a:gd name="T40" fmla="*/ 22954 w 122"/>
                  <a:gd name="T41" fmla="*/ 1809 h 294"/>
                  <a:gd name="T42" fmla="*/ 22954 w 122"/>
                  <a:gd name="T43" fmla="*/ 1809 h 294"/>
                  <a:gd name="T44" fmla="*/ 5465 w 122"/>
                  <a:gd name="T45" fmla="*/ 66928 h 294"/>
                  <a:gd name="T46" fmla="*/ 5465 w 122"/>
                  <a:gd name="T47" fmla="*/ 66928 h 294"/>
                  <a:gd name="T48" fmla="*/ 41535 w 122"/>
                  <a:gd name="T49" fmla="*/ 105638 h 294"/>
                  <a:gd name="T50" fmla="*/ 41535 w 122"/>
                  <a:gd name="T51" fmla="*/ 105638 h 294"/>
                  <a:gd name="T52" fmla="*/ 41535 w 122"/>
                  <a:gd name="T53" fmla="*/ 105638 h 294"/>
                  <a:gd name="T54" fmla="*/ 41535 w 122"/>
                  <a:gd name="T55" fmla="*/ 105638 h 294"/>
                  <a:gd name="T56" fmla="*/ 41535 w 122"/>
                  <a:gd name="T57" fmla="*/ 105638 h 294"/>
                  <a:gd name="T58" fmla="*/ 41535 w 122"/>
                  <a:gd name="T59" fmla="*/ 105638 h 294"/>
                  <a:gd name="T60" fmla="*/ 41900 w 122"/>
                  <a:gd name="T61" fmla="*/ 106000 h 294"/>
                  <a:gd name="T62" fmla="*/ 41900 w 122"/>
                  <a:gd name="T63" fmla="*/ 106000 h 294"/>
                  <a:gd name="T64" fmla="*/ 42993 w 122"/>
                  <a:gd name="T65" fmla="*/ 106000 h 294"/>
                  <a:gd name="T66" fmla="*/ 42993 w 122"/>
                  <a:gd name="T67" fmla="*/ 106000 h 294"/>
                  <a:gd name="T68" fmla="*/ 42993 w 122"/>
                  <a:gd name="T69" fmla="*/ 106000 h 294"/>
                  <a:gd name="T70" fmla="*/ 42993 w 122"/>
                  <a:gd name="T71" fmla="*/ 106000 h 294"/>
                  <a:gd name="T72" fmla="*/ 44086 w 122"/>
                  <a:gd name="T73" fmla="*/ 106000 h 294"/>
                  <a:gd name="T74" fmla="*/ 25504 w 122"/>
                  <a:gd name="T75" fmla="*/ 0 h 2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2" h="294">
                    <a:moveTo>
                      <a:pt x="70" y="0"/>
                    </a:moveTo>
                    <a:lnTo>
                      <a:pt x="70" y="0"/>
                    </a:lnTo>
                    <a:cubicBezTo>
                      <a:pt x="69" y="0"/>
                      <a:pt x="69" y="0"/>
                      <a:pt x="69" y="0"/>
                    </a:cubicBezTo>
                    <a:lnTo>
                      <a:pt x="68" y="1"/>
                    </a:lnTo>
                    <a:cubicBezTo>
                      <a:pt x="67" y="1"/>
                      <a:pt x="67" y="1"/>
                      <a:pt x="67" y="1"/>
                    </a:cubicBezTo>
                    <a:cubicBezTo>
                      <a:pt x="66" y="1"/>
                      <a:pt x="66" y="1"/>
                      <a:pt x="66" y="2"/>
                    </a:cubicBezTo>
                    <a:cubicBezTo>
                      <a:pt x="66" y="2"/>
                      <a:pt x="66" y="2"/>
                      <a:pt x="65" y="3"/>
                    </a:cubicBezTo>
                    <a:lnTo>
                      <a:pt x="64" y="4"/>
                    </a:lnTo>
                    <a:cubicBezTo>
                      <a:pt x="63" y="4"/>
                      <a:pt x="63" y="4"/>
                      <a:pt x="63" y="5"/>
                    </a:cubicBezTo>
                    <a:cubicBezTo>
                      <a:pt x="16" y="71"/>
                      <a:pt x="0" y="131"/>
                      <a:pt x="15" y="185"/>
                    </a:cubicBezTo>
                    <a:cubicBezTo>
                      <a:pt x="36" y="259"/>
                      <a:pt x="110" y="291"/>
                      <a:pt x="114" y="292"/>
                    </a:cubicBezTo>
                    <a:cubicBezTo>
                      <a:pt x="114" y="292"/>
                      <a:pt x="114" y="293"/>
                      <a:pt x="115" y="293"/>
                    </a:cubicBezTo>
                    <a:cubicBezTo>
                      <a:pt x="116" y="293"/>
                      <a:pt x="117" y="293"/>
                      <a:pt x="118" y="293"/>
                    </a:cubicBezTo>
                    <a:cubicBezTo>
                      <a:pt x="119" y="293"/>
                      <a:pt x="120" y="293"/>
                      <a:pt x="121" y="293"/>
                    </a:cubicBezTo>
                    <a:lnTo>
                      <a:pt x="7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59" name="Freeform 501">
                <a:extLst>
                  <a:ext uri="{FF2B5EF4-FFF2-40B4-BE49-F238E27FC236}">
                    <a16:creationId xmlns="" xmlns:a16="http://schemas.microsoft.com/office/drawing/2014/main" id="{1B727186-5434-114D-8B41-A91800CEA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3978275"/>
                <a:ext cx="34925" cy="85725"/>
              </a:xfrm>
              <a:custGeom>
                <a:avLst/>
                <a:gdLst>
                  <a:gd name="T0" fmla="*/ 14611 w 98"/>
                  <a:gd name="T1" fmla="*/ 85363 h 237"/>
                  <a:gd name="T2" fmla="*/ 14611 w 98"/>
                  <a:gd name="T3" fmla="*/ 85363 h 237"/>
                  <a:gd name="T4" fmla="*/ 15681 w 98"/>
                  <a:gd name="T5" fmla="*/ 85002 h 237"/>
                  <a:gd name="T6" fmla="*/ 15681 w 98"/>
                  <a:gd name="T7" fmla="*/ 85002 h 237"/>
                  <a:gd name="T8" fmla="*/ 15681 w 98"/>
                  <a:gd name="T9" fmla="*/ 85002 h 237"/>
                  <a:gd name="T10" fmla="*/ 15681 w 98"/>
                  <a:gd name="T11" fmla="*/ 85002 h 237"/>
                  <a:gd name="T12" fmla="*/ 16393 w 98"/>
                  <a:gd name="T13" fmla="*/ 84640 h 237"/>
                  <a:gd name="T14" fmla="*/ 16393 w 98"/>
                  <a:gd name="T15" fmla="*/ 84640 h 237"/>
                  <a:gd name="T16" fmla="*/ 16393 w 98"/>
                  <a:gd name="T17" fmla="*/ 84640 h 237"/>
                  <a:gd name="T18" fmla="*/ 16393 w 98"/>
                  <a:gd name="T19" fmla="*/ 84640 h 237"/>
                  <a:gd name="T20" fmla="*/ 16393 w 98"/>
                  <a:gd name="T21" fmla="*/ 84278 h 237"/>
                  <a:gd name="T22" fmla="*/ 16393 w 98"/>
                  <a:gd name="T23" fmla="*/ 84278 h 237"/>
                  <a:gd name="T24" fmla="*/ 16750 w 98"/>
                  <a:gd name="T25" fmla="*/ 84278 h 237"/>
                  <a:gd name="T26" fmla="*/ 16750 w 98"/>
                  <a:gd name="T27" fmla="*/ 84278 h 237"/>
                  <a:gd name="T28" fmla="*/ 33143 w 98"/>
                  <a:gd name="T29" fmla="*/ 45575 h 237"/>
                  <a:gd name="T30" fmla="*/ 33143 w 98"/>
                  <a:gd name="T31" fmla="*/ 45575 h 237"/>
                  <a:gd name="T32" fmla="*/ 3564 w 98"/>
                  <a:gd name="T33" fmla="*/ 723 h 237"/>
                  <a:gd name="T34" fmla="*/ 3564 w 98"/>
                  <a:gd name="T35" fmla="*/ 723 h 237"/>
                  <a:gd name="T36" fmla="*/ 3207 w 98"/>
                  <a:gd name="T37" fmla="*/ 723 h 237"/>
                  <a:gd name="T38" fmla="*/ 3207 w 98"/>
                  <a:gd name="T39" fmla="*/ 723 h 237"/>
                  <a:gd name="T40" fmla="*/ 2851 w 98"/>
                  <a:gd name="T41" fmla="*/ 362 h 237"/>
                  <a:gd name="T42" fmla="*/ 2851 w 98"/>
                  <a:gd name="T43" fmla="*/ 362 h 237"/>
                  <a:gd name="T44" fmla="*/ 2495 w 98"/>
                  <a:gd name="T45" fmla="*/ 362 h 237"/>
                  <a:gd name="T46" fmla="*/ 2495 w 98"/>
                  <a:gd name="T47" fmla="*/ 362 h 237"/>
                  <a:gd name="T48" fmla="*/ 2495 w 98"/>
                  <a:gd name="T49" fmla="*/ 0 h 237"/>
                  <a:gd name="T50" fmla="*/ 2495 w 98"/>
                  <a:gd name="T51" fmla="*/ 0 h 237"/>
                  <a:gd name="T52" fmla="*/ 2138 w 98"/>
                  <a:gd name="T53" fmla="*/ 0 h 237"/>
                  <a:gd name="T54" fmla="*/ 2138 w 98"/>
                  <a:gd name="T55" fmla="*/ 0 h 237"/>
                  <a:gd name="T56" fmla="*/ 2138 w 98"/>
                  <a:gd name="T57" fmla="*/ 0 h 237"/>
                  <a:gd name="T58" fmla="*/ 2138 w 98"/>
                  <a:gd name="T59" fmla="*/ 0 h 237"/>
                  <a:gd name="T60" fmla="*/ 1782 w 98"/>
                  <a:gd name="T61" fmla="*/ 0 h 237"/>
                  <a:gd name="T62" fmla="*/ 1782 w 98"/>
                  <a:gd name="T63" fmla="*/ 0 h 237"/>
                  <a:gd name="T64" fmla="*/ 1426 w 98"/>
                  <a:gd name="T65" fmla="*/ 0 h 237"/>
                  <a:gd name="T66" fmla="*/ 1426 w 98"/>
                  <a:gd name="T67" fmla="*/ 0 h 237"/>
                  <a:gd name="T68" fmla="*/ 1426 w 98"/>
                  <a:gd name="T69" fmla="*/ 0 h 237"/>
                  <a:gd name="T70" fmla="*/ 1426 w 98"/>
                  <a:gd name="T71" fmla="*/ 0 h 237"/>
                  <a:gd name="T72" fmla="*/ 713 w 98"/>
                  <a:gd name="T73" fmla="*/ 0 h 237"/>
                  <a:gd name="T74" fmla="*/ 713 w 98"/>
                  <a:gd name="T75" fmla="*/ 0 h 237"/>
                  <a:gd name="T76" fmla="*/ 713 w 98"/>
                  <a:gd name="T77" fmla="*/ 0 h 237"/>
                  <a:gd name="T78" fmla="*/ 713 w 98"/>
                  <a:gd name="T79" fmla="*/ 0 h 237"/>
                  <a:gd name="T80" fmla="*/ 356 w 98"/>
                  <a:gd name="T81" fmla="*/ 0 h 237"/>
                  <a:gd name="T82" fmla="*/ 356 w 98"/>
                  <a:gd name="T83" fmla="*/ 0 h 237"/>
                  <a:gd name="T84" fmla="*/ 0 w 98"/>
                  <a:gd name="T85" fmla="*/ 0 h 237"/>
                  <a:gd name="T86" fmla="*/ 0 w 98"/>
                  <a:gd name="T87" fmla="*/ 0 h 237"/>
                  <a:gd name="T88" fmla="*/ 0 w 98"/>
                  <a:gd name="T89" fmla="*/ 0 h 237"/>
                  <a:gd name="T90" fmla="*/ 14611 w 98"/>
                  <a:gd name="T91" fmla="*/ 85363 h 2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8" h="237">
                    <a:moveTo>
                      <a:pt x="41" y="236"/>
                    </a:moveTo>
                    <a:lnTo>
                      <a:pt x="41" y="236"/>
                    </a:lnTo>
                    <a:cubicBezTo>
                      <a:pt x="42" y="236"/>
                      <a:pt x="42" y="236"/>
                      <a:pt x="44" y="235"/>
                    </a:cubicBezTo>
                    <a:cubicBezTo>
                      <a:pt x="45" y="235"/>
                      <a:pt x="45" y="235"/>
                      <a:pt x="46" y="234"/>
                    </a:cubicBezTo>
                    <a:lnTo>
                      <a:pt x="46" y="233"/>
                    </a:lnTo>
                    <a:cubicBezTo>
                      <a:pt x="47" y="233"/>
                      <a:pt x="47" y="233"/>
                      <a:pt x="47" y="233"/>
                    </a:cubicBezTo>
                    <a:cubicBezTo>
                      <a:pt x="49" y="232"/>
                      <a:pt x="97" y="188"/>
                      <a:pt x="93" y="126"/>
                    </a:cubicBezTo>
                    <a:cubicBezTo>
                      <a:pt x="91" y="81"/>
                      <a:pt x="62" y="40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6" y="0"/>
                    </a:lnTo>
                    <a:cubicBezTo>
                      <a:pt x="6" y="0"/>
                      <a:pt x="6" y="0"/>
                      <a:pt x="5" y="0"/>
                    </a:cubicBezTo>
                    <a:lnTo>
                      <a:pt x="4" y="0"/>
                    </a:ln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41" y="23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60" name="Freeform 502">
                <a:extLst>
                  <a:ext uri="{FF2B5EF4-FFF2-40B4-BE49-F238E27FC236}">
                    <a16:creationId xmlns="" xmlns:a16="http://schemas.microsoft.com/office/drawing/2014/main" id="{A72A5FA8-E2F0-1842-995B-78DFF872D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1963" y="3978275"/>
                <a:ext cx="34925" cy="85725"/>
              </a:xfrm>
              <a:custGeom>
                <a:avLst/>
                <a:gdLst>
                  <a:gd name="T0" fmla="*/ 20108 w 99"/>
                  <a:gd name="T1" fmla="*/ 0 h 238"/>
                  <a:gd name="T2" fmla="*/ 20108 w 99"/>
                  <a:gd name="T3" fmla="*/ 0 h 238"/>
                  <a:gd name="T4" fmla="*/ 19756 w 99"/>
                  <a:gd name="T5" fmla="*/ 0 h 238"/>
                  <a:gd name="T6" fmla="*/ 19756 w 99"/>
                  <a:gd name="T7" fmla="*/ 0 h 238"/>
                  <a:gd name="T8" fmla="*/ 19403 w 99"/>
                  <a:gd name="T9" fmla="*/ 360 h 238"/>
                  <a:gd name="T10" fmla="*/ 19403 w 99"/>
                  <a:gd name="T11" fmla="*/ 360 h 238"/>
                  <a:gd name="T12" fmla="*/ 19050 w 99"/>
                  <a:gd name="T13" fmla="*/ 720 h 238"/>
                  <a:gd name="T14" fmla="*/ 19050 w 99"/>
                  <a:gd name="T15" fmla="*/ 720 h 238"/>
                  <a:gd name="T16" fmla="*/ 19050 w 99"/>
                  <a:gd name="T17" fmla="*/ 720 h 238"/>
                  <a:gd name="T18" fmla="*/ 19050 w 99"/>
                  <a:gd name="T19" fmla="*/ 720 h 238"/>
                  <a:gd name="T20" fmla="*/ 19050 w 99"/>
                  <a:gd name="T21" fmla="*/ 720 h 238"/>
                  <a:gd name="T22" fmla="*/ 19050 w 99"/>
                  <a:gd name="T23" fmla="*/ 720 h 238"/>
                  <a:gd name="T24" fmla="*/ 18697 w 99"/>
                  <a:gd name="T25" fmla="*/ 720 h 238"/>
                  <a:gd name="T26" fmla="*/ 18697 w 99"/>
                  <a:gd name="T27" fmla="*/ 720 h 238"/>
                  <a:gd name="T28" fmla="*/ 18697 w 99"/>
                  <a:gd name="T29" fmla="*/ 1081 h 238"/>
                  <a:gd name="T30" fmla="*/ 18697 w 99"/>
                  <a:gd name="T31" fmla="*/ 1081 h 238"/>
                  <a:gd name="T32" fmla="*/ 18344 w 99"/>
                  <a:gd name="T33" fmla="*/ 1081 h 238"/>
                  <a:gd name="T34" fmla="*/ 18344 w 99"/>
                  <a:gd name="T35" fmla="*/ 1081 h 238"/>
                  <a:gd name="T36" fmla="*/ 17992 w 99"/>
                  <a:gd name="T37" fmla="*/ 1441 h 238"/>
                  <a:gd name="T38" fmla="*/ 17992 w 99"/>
                  <a:gd name="T39" fmla="*/ 1441 h 238"/>
                  <a:gd name="T40" fmla="*/ 17992 w 99"/>
                  <a:gd name="T41" fmla="*/ 1441 h 238"/>
                  <a:gd name="T42" fmla="*/ 17992 w 99"/>
                  <a:gd name="T43" fmla="*/ 1441 h 238"/>
                  <a:gd name="T44" fmla="*/ 4586 w 99"/>
                  <a:gd name="T45" fmla="*/ 53668 h 238"/>
                  <a:gd name="T46" fmla="*/ 4586 w 99"/>
                  <a:gd name="T47" fmla="*/ 53668 h 238"/>
                  <a:gd name="T48" fmla="*/ 32456 w 99"/>
                  <a:gd name="T49" fmla="*/ 84644 h 238"/>
                  <a:gd name="T50" fmla="*/ 32456 w 99"/>
                  <a:gd name="T51" fmla="*/ 84644 h 238"/>
                  <a:gd name="T52" fmla="*/ 32456 w 99"/>
                  <a:gd name="T53" fmla="*/ 84644 h 238"/>
                  <a:gd name="T54" fmla="*/ 32456 w 99"/>
                  <a:gd name="T55" fmla="*/ 84644 h 238"/>
                  <a:gd name="T56" fmla="*/ 32456 w 99"/>
                  <a:gd name="T57" fmla="*/ 85005 h 238"/>
                  <a:gd name="T58" fmla="*/ 32456 w 99"/>
                  <a:gd name="T59" fmla="*/ 85005 h 238"/>
                  <a:gd name="T60" fmla="*/ 32808 w 99"/>
                  <a:gd name="T61" fmla="*/ 85005 h 238"/>
                  <a:gd name="T62" fmla="*/ 32808 w 99"/>
                  <a:gd name="T63" fmla="*/ 85005 h 238"/>
                  <a:gd name="T64" fmla="*/ 33514 w 99"/>
                  <a:gd name="T65" fmla="*/ 85365 h 238"/>
                  <a:gd name="T66" fmla="*/ 33514 w 99"/>
                  <a:gd name="T67" fmla="*/ 85365 h 238"/>
                  <a:gd name="T68" fmla="*/ 33514 w 99"/>
                  <a:gd name="T69" fmla="*/ 85365 h 238"/>
                  <a:gd name="T70" fmla="*/ 33514 w 99"/>
                  <a:gd name="T71" fmla="*/ 85365 h 238"/>
                  <a:gd name="T72" fmla="*/ 34572 w 99"/>
                  <a:gd name="T73" fmla="*/ 85005 h 238"/>
                  <a:gd name="T74" fmla="*/ 20108 w 99"/>
                  <a:gd name="T75" fmla="*/ 0 h 2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99" h="238">
                    <a:moveTo>
                      <a:pt x="57" y="0"/>
                    </a:moveTo>
                    <a:lnTo>
                      <a:pt x="57" y="0"/>
                    </a:lnTo>
                    <a:cubicBezTo>
                      <a:pt x="56" y="0"/>
                      <a:pt x="56" y="0"/>
                      <a:pt x="56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4" y="1"/>
                      <a:pt x="54" y="2"/>
                    </a:cubicBezTo>
                    <a:lnTo>
                      <a:pt x="53" y="2"/>
                    </a:lnTo>
                    <a:cubicBezTo>
                      <a:pt x="53" y="3"/>
                      <a:pt x="53" y="3"/>
                      <a:pt x="53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13" y="57"/>
                      <a:pt x="0" y="106"/>
                      <a:pt x="13" y="149"/>
                    </a:cubicBezTo>
                    <a:cubicBezTo>
                      <a:pt x="30" y="209"/>
                      <a:pt x="89" y="234"/>
                      <a:pt x="92" y="235"/>
                    </a:cubicBezTo>
                    <a:lnTo>
                      <a:pt x="92" y="236"/>
                    </a:lnTo>
                    <a:cubicBezTo>
                      <a:pt x="92" y="236"/>
                      <a:pt x="92" y="236"/>
                      <a:pt x="93" y="236"/>
                    </a:cubicBezTo>
                    <a:cubicBezTo>
                      <a:pt x="94" y="236"/>
                      <a:pt x="94" y="237"/>
                      <a:pt x="95" y="237"/>
                    </a:cubicBezTo>
                    <a:cubicBezTo>
                      <a:pt x="96" y="237"/>
                      <a:pt x="97" y="237"/>
                      <a:pt x="98" y="236"/>
                    </a:cubicBezTo>
                    <a:lnTo>
                      <a:pt x="57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61" name="Freeform 503">
                <a:extLst>
                  <a:ext uri="{FF2B5EF4-FFF2-40B4-BE49-F238E27FC236}">
                    <a16:creationId xmlns="" xmlns:a16="http://schemas.microsoft.com/office/drawing/2014/main" id="{6BD12398-4A66-3147-BD8E-9B56D9C5F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7925" y="5727700"/>
                <a:ext cx="69850" cy="90488"/>
              </a:xfrm>
              <a:custGeom>
                <a:avLst/>
                <a:gdLst>
                  <a:gd name="T0" fmla="*/ 0 w 192"/>
                  <a:gd name="T1" fmla="*/ 87974 h 252"/>
                  <a:gd name="T2" fmla="*/ 0 w 192"/>
                  <a:gd name="T3" fmla="*/ 87974 h 252"/>
                  <a:gd name="T4" fmla="*/ 1091 w 192"/>
                  <a:gd name="T5" fmla="*/ 88334 h 252"/>
                  <a:gd name="T6" fmla="*/ 1091 w 192"/>
                  <a:gd name="T7" fmla="*/ 88334 h 252"/>
                  <a:gd name="T8" fmla="*/ 1455 w 192"/>
                  <a:gd name="T9" fmla="*/ 88334 h 252"/>
                  <a:gd name="T10" fmla="*/ 1455 w 192"/>
                  <a:gd name="T11" fmla="*/ 88334 h 252"/>
                  <a:gd name="T12" fmla="*/ 2547 w 192"/>
                  <a:gd name="T13" fmla="*/ 88693 h 252"/>
                  <a:gd name="T14" fmla="*/ 2547 w 192"/>
                  <a:gd name="T15" fmla="*/ 88693 h 252"/>
                  <a:gd name="T16" fmla="*/ 2547 w 192"/>
                  <a:gd name="T17" fmla="*/ 88693 h 252"/>
                  <a:gd name="T18" fmla="*/ 2547 w 192"/>
                  <a:gd name="T19" fmla="*/ 88693 h 252"/>
                  <a:gd name="T20" fmla="*/ 2547 w 192"/>
                  <a:gd name="T21" fmla="*/ 88693 h 252"/>
                  <a:gd name="T22" fmla="*/ 2547 w 192"/>
                  <a:gd name="T23" fmla="*/ 88693 h 252"/>
                  <a:gd name="T24" fmla="*/ 2910 w 192"/>
                  <a:gd name="T25" fmla="*/ 88693 h 252"/>
                  <a:gd name="T26" fmla="*/ 2910 w 192"/>
                  <a:gd name="T27" fmla="*/ 88693 h 252"/>
                  <a:gd name="T28" fmla="*/ 52024 w 192"/>
                  <a:gd name="T29" fmla="*/ 69302 h 252"/>
                  <a:gd name="T30" fmla="*/ 52024 w 192"/>
                  <a:gd name="T31" fmla="*/ 69302 h 252"/>
                  <a:gd name="T32" fmla="*/ 64393 w 192"/>
                  <a:gd name="T33" fmla="*/ 3591 h 252"/>
                  <a:gd name="T34" fmla="*/ 64393 w 192"/>
                  <a:gd name="T35" fmla="*/ 3591 h 252"/>
                  <a:gd name="T36" fmla="*/ 64393 w 192"/>
                  <a:gd name="T37" fmla="*/ 3232 h 252"/>
                  <a:gd name="T38" fmla="*/ 64393 w 192"/>
                  <a:gd name="T39" fmla="*/ 3232 h 252"/>
                  <a:gd name="T40" fmla="*/ 64393 w 192"/>
                  <a:gd name="T41" fmla="*/ 2873 h 252"/>
                  <a:gd name="T42" fmla="*/ 64393 w 192"/>
                  <a:gd name="T43" fmla="*/ 2873 h 252"/>
                  <a:gd name="T44" fmla="*/ 64029 w 192"/>
                  <a:gd name="T45" fmla="*/ 2873 h 252"/>
                  <a:gd name="T46" fmla="*/ 64029 w 192"/>
                  <a:gd name="T47" fmla="*/ 2873 h 252"/>
                  <a:gd name="T48" fmla="*/ 64029 w 192"/>
                  <a:gd name="T49" fmla="*/ 2514 h 252"/>
                  <a:gd name="T50" fmla="*/ 64029 w 192"/>
                  <a:gd name="T51" fmla="*/ 2514 h 252"/>
                  <a:gd name="T52" fmla="*/ 64029 w 192"/>
                  <a:gd name="T53" fmla="*/ 2154 h 252"/>
                  <a:gd name="T54" fmla="*/ 64029 w 192"/>
                  <a:gd name="T55" fmla="*/ 2154 h 252"/>
                  <a:gd name="T56" fmla="*/ 63665 w 192"/>
                  <a:gd name="T57" fmla="*/ 1795 h 252"/>
                  <a:gd name="T58" fmla="*/ 63665 w 192"/>
                  <a:gd name="T59" fmla="*/ 1795 h 252"/>
                  <a:gd name="T60" fmla="*/ 63665 w 192"/>
                  <a:gd name="T61" fmla="*/ 1795 h 252"/>
                  <a:gd name="T62" fmla="*/ 63665 w 192"/>
                  <a:gd name="T63" fmla="*/ 1795 h 252"/>
                  <a:gd name="T64" fmla="*/ 63665 w 192"/>
                  <a:gd name="T65" fmla="*/ 1436 h 252"/>
                  <a:gd name="T66" fmla="*/ 63665 w 192"/>
                  <a:gd name="T67" fmla="*/ 1436 h 252"/>
                  <a:gd name="T68" fmla="*/ 63302 w 192"/>
                  <a:gd name="T69" fmla="*/ 1077 h 252"/>
                  <a:gd name="T70" fmla="*/ 63302 w 192"/>
                  <a:gd name="T71" fmla="*/ 1077 h 252"/>
                  <a:gd name="T72" fmla="*/ 62938 w 192"/>
                  <a:gd name="T73" fmla="*/ 1077 h 252"/>
                  <a:gd name="T74" fmla="*/ 62938 w 192"/>
                  <a:gd name="T75" fmla="*/ 1077 h 252"/>
                  <a:gd name="T76" fmla="*/ 62574 w 192"/>
                  <a:gd name="T77" fmla="*/ 718 h 252"/>
                  <a:gd name="T78" fmla="*/ 62574 w 192"/>
                  <a:gd name="T79" fmla="*/ 718 h 252"/>
                  <a:gd name="T80" fmla="*/ 62574 w 192"/>
                  <a:gd name="T81" fmla="*/ 359 h 252"/>
                  <a:gd name="T82" fmla="*/ 62574 w 192"/>
                  <a:gd name="T83" fmla="*/ 359 h 252"/>
                  <a:gd name="T84" fmla="*/ 62210 w 192"/>
                  <a:gd name="T85" fmla="*/ 359 h 252"/>
                  <a:gd name="T86" fmla="*/ 62210 w 192"/>
                  <a:gd name="T87" fmla="*/ 359 h 252"/>
                  <a:gd name="T88" fmla="*/ 61846 w 192"/>
                  <a:gd name="T89" fmla="*/ 0 h 252"/>
                  <a:gd name="T90" fmla="*/ 0 w 192"/>
                  <a:gd name="T91" fmla="*/ 87974 h 2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92" h="252">
                    <a:moveTo>
                      <a:pt x="0" y="245"/>
                    </a:moveTo>
                    <a:lnTo>
                      <a:pt x="0" y="245"/>
                    </a:lnTo>
                    <a:cubicBezTo>
                      <a:pt x="2" y="246"/>
                      <a:pt x="2" y="246"/>
                      <a:pt x="3" y="246"/>
                    </a:cubicBezTo>
                    <a:lnTo>
                      <a:pt x="4" y="246"/>
                    </a:lnTo>
                    <a:cubicBezTo>
                      <a:pt x="4" y="247"/>
                      <a:pt x="6" y="247"/>
                      <a:pt x="7" y="247"/>
                    </a:cubicBezTo>
                    <a:cubicBezTo>
                      <a:pt x="7" y="247"/>
                      <a:pt x="7" y="247"/>
                      <a:pt x="8" y="247"/>
                    </a:cubicBezTo>
                    <a:cubicBezTo>
                      <a:pt x="11" y="247"/>
                      <a:pt x="91" y="251"/>
                      <a:pt x="143" y="193"/>
                    </a:cubicBezTo>
                    <a:cubicBezTo>
                      <a:pt x="179" y="151"/>
                      <a:pt x="191" y="90"/>
                      <a:pt x="177" y="10"/>
                    </a:cubicBezTo>
                    <a:cubicBezTo>
                      <a:pt x="177" y="10"/>
                      <a:pt x="177" y="10"/>
                      <a:pt x="177" y="9"/>
                    </a:cubicBezTo>
                    <a:cubicBezTo>
                      <a:pt x="177" y="9"/>
                      <a:pt x="177" y="9"/>
                      <a:pt x="177" y="8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6" y="7"/>
                      <a:pt x="176" y="7"/>
                      <a:pt x="176" y="7"/>
                    </a:cubicBezTo>
                    <a:lnTo>
                      <a:pt x="176" y="6"/>
                    </a:lnTo>
                    <a:cubicBezTo>
                      <a:pt x="175" y="5"/>
                      <a:pt x="175" y="5"/>
                      <a:pt x="175" y="5"/>
                    </a:cubicBezTo>
                    <a:lnTo>
                      <a:pt x="175" y="4"/>
                    </a:lnTo>
                    <a:cubicBezTo>
                      <a:pt x="174" y="4"/>
                      <a:pt x="174" y="4"/>
                      <a:pt x="174" y="3"/>
                    </a:cubicBezTo>
                    <a:cubicBezTo>
                      <a:pt x="174" y="3"/>
                      <a:pt x="174" y="3"/>
                      <a:pt x="173" y="3"/>
                    </a:cubicBezTo>
                    <a:cubicBezTo>
                      <a:pt x="173" y="3"/>
                      <a:pt x="173" y="2"/>
                      <a:pt x="172" y="2"/>
                    </a:cubicBezTo>
                    <a:lnTo>
                      <a:pt x="172" y="1"/>
                    </a:lnTo>
                    <a:cubicBezTo>
                      <a:pt x="171" y="1"/>
                      <a:pt x="171" y="1"/>
                      <a:pt x="171" y="1"/>
                    </a:cubicBezTo>
                    <a:lnTo>
                      <a:pt x="170" y="0"/>
                    </a:lnTo>
                    <a:lnTo>
                      <a:pt x="0" y="24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62" name="Freeform 504">
                <a:extLst>
                  <a:ext uri="{FF2B5EF4-FFF2-40B4-BE49-F238E27FC236}">
                    <a16:creationId xmlns="" xmlns:a16="http://schemas.microsoft.com/office/drawing/2014/main" id="{B4DA3DC3-1F96-D94A-8345-F50EC8829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3638" y="5727700"/>
                <a:ext cx="74612" cy="88900"/>
              </a:xfrm>
              <a:custGeom>
                <a:avLst/>
                <a:gdLst>
                  <a:gd name="T0" fmla="*/ 74252 w 207"/>
                  <a:gd name="T1" fmla="*/ 360 h 247"/>
                  <a:gd name="T2" fmla="*/ 74252 w 207"/>
                  <a:gd name="T3" fmla="*/ 360 h 247"/>
                  <a:gd name="T4" fmla="*/ 73891 w 207"/>
                  <a:gd name="T5" fmla="*/ 360 h 247"/>
                  <a:gd name="T6" fmla="*/ 73891 w 207"/>
                  <a:gd name="T7" fmla="*/ 360 h 247"/>
                  <a:gd name="T8" fmla="*/ 73531 w 207"/>
                  <a:gd name="T9" fmla="*/ 0 h 247"/>
                  <a:gd name="T10" fmla="*/ 73531 w 207"/>
                  <a:gd name="T11" fmla="*/ 0 h 247"/>
                  <a:gd name="T12" fmla="*/ 73170 w 207"/>
                  <a:gd name="T13" fmla="*/ 0 h 247"/>
                  <a:gd name="T14" fmla="*/ 73170 w 207"/>
                  <a:gd name="T15" fmla="*/ 0 h 247"/>
                  <a:gd name="T16" fmla="*/ 72810 w 207"/>
                  <a:gd name="T17" fmla="*/ 0 h 247"/>
                  <a:gd name="T18" fmla="*/ 72810 w 207"/>
                  <a:gd name="T19" fmla="*/ 0 h 247"/>
                  <a:gd name="T20" fmla="*/ 72810 w 207"/>
                  <a:gd name="T21" fmla="*/ 0 h 247"/>
                  <a:gd name="T22" fmla="*/ 72810 w 207"/>
                  <a:gd name="T23" fmla="*/ 0 h 247"/>
                  <a:gd name="T24" fmla="*/ 72449 w 207"/>
                  <a:gd name="T25" fmla="*/ 0 h 247"/>
                  <a:gd name="T26" fmla="*/ 72449 w 207"/>
                  <a:gd name="T27" fmla="*/ 0 h 247"/>
                  <a:gd name="T28" fmla="*/ 72089 w 207"/>
                  <a:gd name="T29" fmla="*/ 0 h 247"/>
                  <a:gd name="T30" fmla="*/ 72089 w 207"/>
                  <a:gd name="T31" fmla="*/ 0 h 247"/>
                  <a:gd name="T32" fmla="*/ 71728 w 207"/>
                  <a:gd name="T33" fmla="*/ 0 h 247"/>
                  <a:gd name="T34" fmla="*/ 71728 w 207"/>
                  <a:gd name="T35" fmla="*/ 0 h 247"/>
                  <a:gd name="T36" fmla="*/ 71368 w 207"/>
                  <a:gd name="T37" fmla="*/ 0 h 247"/>
                  <a:gd name="T38" fmla="*/ 71368 w 207"/>
                  <a:gd name="T39" fmla="*/ 0 h 247"/>
                  <a:gd name="T40" fmla="*/ 71008 w 207"/>
                  <a:gd name="T41" fmla="*/ 0 h 247"/>
                  <a:gd name="T42" fmla="*/ 71008 w 207"/>
                  <a:gd name="T43" fmla="*/ 0 h 247"/>
                  <a:gd name="T44" fmla="*/ 13336 w 207"/>
                  <a:gd name="T45" fmla="*/ 34192 h 247"/>
                  <a:gd name="T46" fmla="*/ 13336 w 207"/>
                  <a:gd name="T47" fmla="*/ 34192 h 247"/>
                  <a:gd name="T48" fmla="*/ 11534 w 207"/>
                  <a:gd name="T49" fmla="*/ 86381 h 247"/>
                  <a:gd name="T50" fmla="*/ 11534 w 207"/>
                  <a:gd name="T51" fmla="*/ 86381 h 247"/>
                  <a:gd name="T52" fmla="*/ 11534 w 207"/>
                  <a:gd name="T53" fmla="*/ 86381 h 247"/>
                  <a:gd name="T54" fmla="*/ 11534 w 207"/>
                  <a:gd name="T55" fmla="*/ 86381 h 247"/>
                  <a:gd name="T56" fmla="*/ 11534 w 207"/>
                  <a:gd name="T57" fmla="*/ 86740 h 247"/>
                  <a:gd name="T58" fmla="*/ 11534 w 207"/>
                  <a:gd name="T59" fmla="*/ 86740 h 247"/>
                  <a:gd name="T60" fmla="*/ 11534 w 207"/>
                  <a:gd name="T61" fmla="*/ 86740 h 247"/>
                  <a:gd name="T62" fmla="*/ 11534 w 207"/>
                  <a:gd name="T63" fmla="*/ 86740 h 247"/>
                  <a:gd name="T64" fmla="*/ 12255 w 207"/>
                  <a:gd name="T65" fmla="*/ 87460 h 247"/>
                  <a:gd name="T66" fmla="*/ 12255 w 207"/>
                  <a:gd name="T67" fmla="*/ 87460 h 247"/>
                  <a:gd name="T68" fmla="*/ 12255 w 207"/>
                  <a:gd name="T69" fmla="*/ 87820 h 247"/>
                  <a:gd name="T70" fmla="*/ 12255 w 207"/>
                  <a:gd name="T71" fmla="*/ 87820 h 247"/>
                  <a:gd name="T72" fmla="*/ 12976 w 207"/>
                  <a:gd name="T73" fmla="*/ 88540 h 247"/>
                  <a:gd name="T74" fmla="*/ 74252 w 207"/>
                  <a:gd name="T75" fmla="*/ 360 h 2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07" h="247">
                    <a:moveTo>
                      <a:pt x="206" y="1"/>
                    </a:moveTo>
                    <a:lnTo>
                      <a:pt x="206" y="1"/>
                    </a:lnTo>
                    <a:cubicBezTo>
                      <a:pt x="205" y="1"/>
                      <a:pt x="205" y="1"/>
                      <a:pt x="205" y="1"/>
                    </a:cubicBezTo>
                    <a:cubicBezTo>
                      <a:pt x="205" y="0"/>
                      <a:pt x="204" y="0"/>
                      <a:pt x="204" y="0"/>
                    </a:cubicBezTo>
                    <a:cubicBezTo>
                      <a:pt x="204" y="0"/>
                      <a:pt x="204" y="0"/>
                      <a:pt x="203" y="0"/>
                    </a:cubicBezTo>
                    <a:cubicBezTo>
                      <a:pt x="203" y="0"/>
                      <a:pt x="203" y="0"/>
                      <a:pt x="202" y="0"/>
                    </a:cubicBezTo>
                    <a:lnTo>
                      <a:pt x="201" y="0"/>
                    </a:lnTo>
                    <a:lnTo>
                      <a:pt x="200" y="0"/>
                    </a:lnTo>
                    <a:cubicBezTo>
                      <a:pt x="200" y="0"/>
                      <a:pt x="200" y="0"/>
                      <a:pt x="199" y="0"/>
                    </a:cubicBezTo>
                    <a:cubicBezTo>
                      <a:pt x="199" y="0"/>
                      <a:pt x="199" y="0"/>
                      <a:pt x="198" y="0"/>
                    </a:cubicBezTo>
                    <a:lnTo>
                      <a:pt x="197" y="0"/>
                    </a:lnTo>
                    <a:cubicBezTo>
                      <a:pt x="118" y="14"/>
                      <a:pt x="64" y="46"/>
                      <a:pt x="37" y="95"/>
                    </a:cubicBezTo>
                    <a:cubicBezTo>
                      <a:pt x="0" y="162"/>
                      <a:pt x="30" y="237"/>
                      <a:pt x="32" y="240"/>
                    </a:cubicBezTo>
                    <a:lnTo>
                      <a:pt x="32" y="241"/>
                    </a:lnTo>
                    <a:cubicBezTo>
                      <a:pt x="33" y="242"/>
                      <a:pt x="33" y="242"/>
                      <a:pt x="34" y="243"/>
                    </a:cubicBezTo>
                    <a:cubicBezTo>
                      <a:pt x="34" y="244"/>
                      <a:pt x="34" y="244"/>
                      <a:pt x="34" y="244"/>
                    </a:cubicBezTo>
                    <a:cubicBezTo>
                      <a:pt x="35" y="244"/>
                      <a:pt x="36" y="245"/>
                      <a:pt x="36" y="246"/>
                    </a:cubicBezTo>
                    <a:lnTo>
                      <a:pt x="206" y="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63" name="Freeform 505">
                <a:extLst>
                  <a:ext uri="{FF2B5EF4-FFF2-40B4-BE49-F238E27FC236}">
                    <a16:creationId xmlns="" xmlns:a16="http://schemas.microsoft.com/office/drawing/2014/main" id="{C991610A-3E0B-9946-909C-A69C28C51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6313" y="4365625"/>
                <a:ext cx="69850" cy="90488"/>
              </a:xfrm>
              <a:custGeom>
                <a:avLst/>
                <a:gdLst>
                  <a:gd name="T0" fmla="*/ 0 w 192"/>
                  <a:gd name="T1" fmla="*/ 87964 h 251"/>
                  <a:gd name="T2" fmla="*/ 0 w 192"/>
                  <a:gd name="T3" fmla="*/ 87964 h 251"/>
                  <a:gd name="T4" fmla="*/ 1091 w 192"/>
                  <a:gd name="T5" fmla="*/ 88325 h 251"/>
                  <a:gd name="T6" fmla="*/ 1091 w 192"/>
                  <a:gd name="T7" fmla="*/ 88325 h 251"/>
                  <a:gd name="T8" fmla="*/ 1091 w 192"/>
                  <a:gd name="T9" fmla="*/ 88685 h 251"/>
                  <a:gd name="T10" fmla="*/ 1091 w 192"/>
                  <a:gd name="T11" fmla="*/ 88685 h 251"/>
                  <a:gd name="T12" fmla="*/ 2547 w 192"/>
                  <a:gd name="T13" fmla="*/ 88685 h 251"/>
                  <a:gd name="T14" fmla="*/ 2547 w 192"/>
                  <a:gd name="T15" fmla="*/ 88685 h 251"/>
                  <a:gd name="T16" fmla="*/ 2547 w 192"/>
                  <a:gd name="T17" fmla="*/ 88685 h 251"/>
                  <a:gd name="T18" fmla="*/ 2547 w 192"/>
                  <a:gd name="T19" fmla="*/ 88685 h 251"/>
                  <a:gd name="T20" fmla="*/ 2547 w 192"/>
                  <a:gd name="T21" fmla="*/ 88685 h 251"/>
                  <a:gd name="T22" fmla="*/ 2547 w 192"/>
                  <a:gd name="T23" fmla="*/ 88685 h 251"/>
                  <a:gd name="T24" fmla="*/ 2547 w 192"/>
                  <a:gd name="T25" fmla="*/ 88685 h 251"/>
                  <a:gd name="T26" fmla="*/ 2547 w 192"/>
                  <a:gd name="T27" fmla="*/ 88685 h 251"/>
                  <a:gd name="T28" fmla="*/ 52024 w 192"/>
                  <a:gd name="T29" fmla="*/ 69218 h 251"/>
                  <a:gd name="T30" fmla="*/ 52024 w 192"/>
                  <a:gd name="T31" fmla="*/ 69218 h 251"/>
                  <a:gd name="T32" fmla="*/ 64393 w 192"/>
                  <a:gd name="T33" fmla="*/ 3245 h 251"/>
                  <a:gd name="T34" fmla="*/ 64393 w 192"/>
                  <a:gd name="T35" fmla="*/ 3245 h 251"/>
                  <a:gd name="T36" fmla="*/ 64393 w 192"/>
                  <a:gd name="T37" fmla="*/ 3245 h 251"/>
                  <a:gd name="T38" fmla="*/ 64393 w 192"/>
                  <a:gd name="T39" fmla="*/ 3245 h 251"/>
                  <a:gd name="T40" fmla="*/ 64393 w 192"/>
                  <a:gd name="T41" fmla="*/ 2884 h 251"/>
                  <a:gd name="T42" fmla="*/ 64393 w 192"/>
                  <a:gd name="T43" fmla="*/ 2884 h 251"/>
                  <a:gd name="T44" fmla="*/ 64393 w 192"/>
                  <a:gd name="T45" fmla="*/ 2524 h 251"/>
                  <a:gd name="T46" fmla="*/ 64393 w 192"/>
                  <a:gd name="T47" fmla="*/ 2524 h 251"/>
                  <a:gd name="T48" fmla="*/ 64029 w 192"/>
                  <a:gd name="T49" fmla="*/ 1803 h 251"/>
                  <a:gd name="T50" fmla="*/ 64029 w 192"/>
                  <a:gd name="T51" fmla="*/ 1803 h 251"/>
                  <a:gd name="T52" fmla="*/ 63665 w 192"/>
                  <a:gd name="T53" fmla="*/ 1803 h 251"/>
                  <a:gd name="T54" fmla="*/ 63665 w 192"/>
                  <a:gd name="T55" fmla="*/ 1803 h 251"/>
                  <a:gd name="T56" fmla="*/ 63665 w 192"/>
                  <a:gd name="T57" fmla="*/ 1442 h 251"/>
                  <a:gd name="T58" fmla="*/ 63665 w 192"/>
                  <a:gd name="T59" fmla="*/ 1442 h 251"/>
                  <a:gd name="T60" fmla="*/ 63665 w 192"/>
                  <a:gd name="T61" fmla="*/ 1442 h 251"/>
                  <a:gd name="T62" fmla="*/ 63665 w 192"/>
                  <a:gd name="T63" fmla="*/ 1442 h 251"/>
                  <a:gd name="T64" fmla="*/ 63302 w 192"/>
                  <a:gd name="T65" fmla="*/ 1082 h 251"/>
                  <a:gd name="T66" fmla="*/ 63302 w 192"/>
                  <a:gd name="T67" fmla="*/ 1082 h 251"/>
                  <a:gd name="T68" fmla="*/ 63302 w 192"/>
                  <a:gd name="T69" fmla="*/ 1082 h 251"/>
                  <a:gd name="T70" fmla="*/ 63302 w 192"/>
                  <a:gd name="T71" fmla="*/ 1082 h 251"/>
                  <a:gd name="T72" fmla="*/ 62938 w 192"/>
                  <a:gd name="T73" fmla="*/ 721 h 251"/>
                  <a:gd name="T74" fmla="*/ 62938 w 192"/>
                  <a:gd name="T75" fmla="*/ 721 h 251"/>
                  <a:gd name="T76" fmla="*/ 62574 w 192"/>
                  <a:gd name="T77" fmla="*/ 361 h 251"/>
                  <a:gd name="T78" fmla="*/ 62574 w 192"/>
                  <a:gd name="T79" fmla="*/ 361 h 251"/>
                  <a:gd name="T80" fmla="*/ 62210 w 192"/>
                  <a:gd name="T81" fmla="*/ 0 h 251"/>
                  <a:gd name="T82" fmla="*/ 62210 w 192"/>
                  <a:gd name="T83" fmla="*/ 0 h 251"/>
                  <a:gd name="T84" fmla="*/ 62210 w 192"/>
                  <a:gd name="T85" fmla="*/ 0 h 251"/>
                  <a:gd name="T86" fmla="*/ 62210 w 192"/>
                  <a:gd name="T87" fmla="*/ 0 h 251"/>
                  <a:gd name="T88" fmla="*/ 61846 w 192"/>
                  <a:gd name="T89" fmla="*/ 0 h 251"/>
                  <a:gd name="T90" fmla="*/ 0 w 192"/>
                  <a:gd name="T91" fmla="*/ 87964 h 25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92" h="251">
                    <a:moveTo>
                      <a:pt x="0" y="244"/>
                    </a:moveTo>
                    <a:lnTo>
                      <a:pt x="0" y="244"/>
                    </a:lnTo>
                    <a:cubicBezTo>
                      <a:pt x="2" y="245"/>
                      <a:pt x="2" y="245"/>
                      <a:pt x="3" y="245"/>
                    </a:cubicBezTo>
                    <a:cubicBezTo>
                      <a:pt x="3" y="245"/>
                      <a:pt x="3" y="245"/>
                      <a:pt x="3" y="246"/>
                    </a:cubicBezTo>
                    <a:cubicBezTo>
                      <a:pt x="5" y="246"/>
                      <a:pt x="6" y="246"/>
                      <a:pt x="7" y="246"/>
                    </a:cubicBezTo>
                    <a:cubicBezTo>
                      <a:pt x="11" y="246"/>
                      <a:pt x="91" y="250"/>
                      <a:pt x="143" y="192"/>
                    </a:cubicBezTo>
                    <a:cubicBezTo>
                      <a:pt x="179" y="151"/>
                      <a:pt x="191" y="89"/>
                      <a:pt x="177" y="9"/>
                    </a:cubicBezTo>
                    <a:lnTo>
                      <a:pt x="177" y="8"/>
                    </a:lnTo>
                    <a:cubicBezTo>
                      <a:pt x="177" y="7"/>
                      <a:pt x="177" y="7"/>
                      <a:pt x="177" y="7"/>
                    </a:cubicBezTo>
                    <a:cubicBezTo>
                      <a:pt x="177" y="6"/>
                      <a:pt x="176" y="6"/>
                      <a:pt x="176" y="5"/>
                    </a:cubicBezTo>
                    <a:cubicBezTo>
                      <a:pt x="176" y="5"/>
                      <a:pt x="176" y="5"/>
                      <a:pt x="175" y="5"/>
                    </a:cubicBezTo>
                    <a:cubicBezTo>
                      <a:pt x="175" y="4"/>
                      <a:pt x="175" y="4"/>
                      <a:pt x="175" y="4"/>
                    </a:cubicBezTo>
                    <a:cubicBezTo>
                      <a:pt x="175" y="4"/>
                      <a:pt x="175" y="3"/>
                      <a:pt x="174" y="3"/>
                    </a:cubicBezTo>
                    <a:cubicBezTo>
                      <a:pt x="174" y="2"/>
                      <a:pt x="173" y="2"/>
                      <a:pt x="173" y="2"/>
                    </a:cubicBezTo>
                    <a:cubicBezTo>
                      <a:pt x="173" y="2"/>
                      <a:pt x="172" y="2"/>
                      <a:pt x="172" y="1"/>
                    </a:cubicBezTo>
                    <a:cubicBezTo>
                      <a:pt x="172" y="1"/>
                      <a:pt x="172" y="1"/>
                      <a:pt x="171" y="0"/>
                    </a:cubicBezTo>
                    <a:lnTo>
                      <a:pt x="170" y="0"/>
                    </a:lnTo>
                    <a:lnTo>
                      <a:pt x="0" y="24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64" name="Freeform 506">
                <a:extLst>
                  <a:ext uri="{FF2B5EF4-FFF2-40B4-BE49-F238E27FC236}">
                    <a16:creationId xmlns="" xmlns:a16="http://schemas.microsoft.com/office/drawing/2014/main" id="{7D7A16E4-87CB-5E49-8A96-13A29C692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3613" y="4364038"/>
                <a:ext cx="74612" cy="88900"/>
              </a:xfrm>
              <a:custGeom>
                <a:avLst/>
                <a:gdLst>
                  <a:gd name="T0" fmla="*/ 74252 w 207"/>
                  <a:gd name="T1" fmla="*/ 720 h 247"/>
                  <a:gd name="T2" fmla="*/ 74252 w 207"/>
                  <a:gd name="T3" fmla="*/ 720 h 247"/>
                  <a:gd name="T4" fmla="*/ 73891 w 207"/>
                  <a:gd name="T5" fmla="*/ 360 h 247"/>
                  <a:gd name="T6" fmla="*/ 73891 w 207"/>
                  <a:gd name="T7" fmla="*/ 360 h 247"/>
                  <a:gd name="T8" fmla="*/ 73531 w 207"/>
                  <a:gd name="T9" fmla="*/ 360 h 247"/>
                  <a:gd name="T10" fmla="*/ 73531 w 207"/>
                  <a:gd name="T11" fmla="*/ 360 h 247"/>
                  <a:gd name="T12" fmla="*/ 73170 w 207"/>
                  <a:gd name="T13" fmla="*/ 360 h 247"/>
                  <a:gd name="T14" fmla="*/ 73170 w 207"/>
                  <a:gd name="T15" fmla="*/ 360 h 247"/>
                  <a:gd name="T16" fmla="*/ 73170 w 207"/>
                  <a:gd name="T17" fmla="*/ 360 h 247"/>
                  <a:gd name="T18" fmla="*/ 73170 w 207"/>
                  <a:gd name="T19" fmla="*/ 360 h 247"/>
                  <a:gd name="T20" fmla="*/ 72810 w 207"/>
                  <a:gd name="T21" fmla="*/ 0 h 247"/>
                  <a:gd name="T22" fmla="*/ 72810 w 207"/>
                  <a:gd name="T23" fmla="*/ 0 h 247"/>
                  <a:gd name="T24" fmla="*/ 72449 w 207"/>
                  <a:gd name="T25" fmla="*/ 0 h 247"/>
                  <a:gd name="T26" fmla="*/ 72449 w 207"/>
                  <a:gd name="T27" fmla="*/ 0 h 247"/>
                  <a:gd name="T28" fmla="*/ 72089 w 207"/>
                  <a:gd name="T29" fmla="*/ 0 h 247"/>
                  <a:gd name="T30" fmla="*/ 72089 w 207"/>
                  <a:gd name="T31" fmla="*/ 0 h 247"/>
                  <a:gd name="T32" fmla="*/ 71728 w 207"/>
                  <a:gd name="T33" fmla="*/ 0 h 247"/>
                  <a:gd name="T34" fmla="*/ 71728 w 207"/>
                  <a:gd name="T35" fmla="*/ 0 h 247"/>
                  <a:gd name="T36" fmla="*/ 71368 w 207"/>
                  <a:gd name="T37" fmla="*/ 0 h 247"/>
                  <a:gd name="T38" fmla="*/ 71368 w 207"/>
                  <a:gd name="T39" fmla="*/ 0 h 247"/>
                  <a:gd name="T40" fmla="*/ 71008 w 207"/>
                  <a:gd name="T41" fmla="*/ 0 h 247"/>
                  <a:gd name="T42" fmla="*/ 71008 w 207"/>
                  <a:gd name="T43" fmla="*/ 0 h 247"/>
                  <a:gd name="T44" fmla="*/ 13336 w 207"/>
                  <a:gd name="T45" fmla="*/ 34192 h 247"/>
                  <a:gd name="T46" fmla="*/ 13336 w 207"/>
                  <a:gd name="T47" fmla="*/ 34192 h 247"/>
                  <a:gd name="T48" fmla="*/ 11534 w 207"/>
                  <a:gd name="T49" fmla="*/ 86381 h 247"/>
                  <a:gd name="T50" fmla="*/ 11534 w 207"/>
                  <a:gd name="T51" fmla="*/ 86381 h 247"/>
                  <a:gd name="T52" fmla="*/ 11534 w 207"/>
                  <a:gd name="T53" fmla="*/ 86381 h 247"/>
                  <a:gd name="T54" fmla="*/ 11534 w 207"/>
                  <a:gd name="T55" fmla="*/ 86381 h 247"/>
                  <a:gd name="T56" fmla="*/ 11534 w 207"/>
                  <a:gd name="T57" fmla="*/ 86740 h 247"/>
                  <a:gd name="T58" fmla="*/ 11534 w 207"/>
                  <a:gd name="T59" fmla="*/ 86740 h 247"/>
                  <a:gd name="T60" fmla="*/ 11534 w 207"/>
                  <a:gd name="T61" fmla="*/ 86740 h 247"/>
                  <a:gd name="T62" fmla="*/ 11534 w 207"/>
                  <a:gd name="T63" fmla="*/ 86740 h 247"/>
                  <a:gd name="T64" fmla="*/ 12255 w 207"/>
                  <a:gd name="T65" fmla="*/ 87820 h 247"/>
                  <a:gd name="T66" fmla="*/ 12255 w 207"/>
                  <a:gd name="T67" fmla="*/ 87820 h 247"/>
                  <a:gd name="T68" fmla="*/ 12255 w 207"/>
                  <a:gd name="T69" fmla="*/ 87820 h 247"/>
                  <a:gd name="T70" fmla="*/ 12255 w 207"/>
                  <a:gd name="T71" fmla="*/ 87820 h 247"/>
                  <a:gd name="T72" fmla="*/ 12976 w 207"/>
                  <a:gd name="T73" fmla="*/ 88540 h 247"/>
                  <a:gd name="T74" fmla="*/ 74252 w 207"/>
                  <a:gd name="T75" fmla="*/ 720 h 2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07" h="247">
                    <a:moveTo>
                      <a:pt x="206" y="2"/>
                    </a:moveTo>
                    <a:lnTo>
                      <a:pt x="206" y="2"/>
                    </a:lnTo>
                    <a:cubicBezTo>
                      <a:pt x="205" y="1"/>
                      <a:pt x="205" y="1"/>
                      <a:pt x="205" y="1"/>
                    </a:cubicBezTo>
                    <a:cubicBezTo>
                      <a:pt x="204" y="1"/>
                      <a:pt x="204" y="1"/>
                      <a:pt x="204" y="1"/>
                    </a:cubicBezTo>
                    <a:lnTo>
                      <a:pt x="203" y="1"/>
                    </a:lnTo>
                    <a:cubicBezTo>
                      <a:pt x="203" y="1"/>
                      <a:pt x="203" y="0"/>
                      <a:pt x="203" y="1"/>
                    </a:cubicBezTo>
                    <a:cubicBezTo>
                      <a:pt x="203" y="0"/>
                      <a:pt x="202" y="0"/>
                      <a:pt x="202" y="0"/>
                    </a:cubicBezTo>
                    <a:lnTo>
                      <a:pt x="201" y="0"/>
                    </a:lnTo>
                    <a:lnTo>
                      <a:pt x="200" y="0"/>
                    </a:lnTo>
                    <a:lnTo>
                      <a:pt x="199" y="0"/>
                    </a:lnTo>
                    <a:cubicBezTo>
                      <a:pt x="198" y="0"/>
                      <a:pt x="198" y="0"/>
                      <a:pt x="198" y="0"/>
                    </a:cubicBezTo>
                    <a:lnTo>
                      <a:pt x="197" y="0"/>
                    </a:lnTo>
                    <a:cubicBezTo>
                      <a:pt x="117" y="14"/>
                      <a:pt x="64" y="46"/>
                      <a:pt x="37" y="95"/>
                    </a:cubicBezTo>
                    <a:cubicBezTo>
                      <a:pt x="0" y="162"/>
                      <a:pt x="31" y="237"/>
                      <a:pt x="32" y="240"/>
                    </a:cubicBezTo>
                    <a:cubicBezTo>
                      <a:pt x="32" y="241"/>
                      <a:pt x="32" y="241"/>
                      <a:pt x="32" y="241"/>
                    </a:cubicBezTo>
                    <a:cubicBezTo>
                      <a:pt x="33" y="242"/>
                      <a:pt x="33" y="242"/>
                      <a:pt x="34" y="244"/>
                    </a:cubicBezTo>
                    <a:cubicBezTo>
                      <a:pt x="35" y="245"/>
                      <a:pt x="36" y="246"/>
                      <a:pt x="36" y="246"/>
                    </a:cubicBezTo>
                    <a:lnTo>
                      <a:pt x="206" y="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65" name="Freeform 509">
                <a:extLst>
                  <a:ext uri="{FF2B5EF4-FFF2-40B4-BE49-F238E27FC236}">
                    <a16:creationId xmlns="" xmlns:a16="http://schemas.microsoft.com/office/drawing/2014/main" id="{53AF7F4E-29F1-0346-839D-3DB09BD8F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4563" y="4040188"/>
                <a:ext cx="53975" cy="84137"/>
              </a:xfrm>
              <a:custGeom>
                <a:avLst/>
                <a:gdLst>
                  <a:gd name="T0" fmla="*/ 16047 w 148"/>
                  <a:gd name="T1" fmla="*/ 0 h 233"/>
                  <a:gd name="T2" fmla="*/ 16047 w 148"/>
                  <a:gd name="T3" fmla="*/ 0 h 233"/>
                  <a:gd name="T4" fmla="*/ 15317 w 148"/>
                  <a:gd name="T5" fmla="*/ 361 h 233"/>
                  <a:gd name="T6" fmla="*/ 15317 w 148"/>
                  <a:gd name="T7" fmla="*/ 361 h 233"/>
                  <a:gd name="T8" fmla="*/ 14953 w 148"/>
                  <a:gd name="T9" fmla="*/ 361 h 233"/>
                  <a:gd name="T10" fmla="*/ 14953 w 148"/>
                  <a:gd name="T11" fmla="*/ 361 h 233"/>
                  <a:gd name="T12" fmla="*/ 14588 w 148"/>
                  <a:gd name="T13" fmla="*/ 1083 h 233"/>
                  <a:gd name="T14" fmla="*/ 14588 w 148"/>
                  <a:gd name="T15" fmla="*/ 1083 h 233"/>
                  <a:gd name="T16" fmla="*/ 14588 w 148"/>
                  <a:gd name="T17" fmla="*/ 1444 h 233"/>
                  <a:gd name="T18" fmla="*/ 14588 w 148"/>
                  <a:gd name="T19" fmla="*/ 1444 h 233"/>
                  <a:gd name="T20" fmla="*/ 14588 w 148"/>
                  <a:gd name="T21" fmla="*/ 1444 h 233"/>
                  <a:gd name="T22" fmla="*/ 14588 w 148"/>
                  <a:gd name="T23" fmla="*/ 1444 h 233"/>
                  <a:gd name="T24" fmla="*/ 14223 w 148"/>
                  <a:gd name="T25" fmla="*/ 1444 h 233"/>
                  <a:gd name="T26" fmla="*/ 14223 w 148"/>
                  <a:gd name="T27" fmla="*/ 1444 h 233"/>
                  <a:gd name="T28" fmla="*/ 7294 w 148"/>
                  <a:gd name="T29" fmla="*/ 45499 h 233"/>
                  <a:gd name="T30" fmla="*/ 7294 w 148"/>
                  <a:gd name="T31" fmla="*/ 45499 h 233"/>
                  <a:gd name="T32" fmla="*/ 49599 w 148"/>
                  <a:gd name="T33" fmla="*/ 83054 h 233"/>
                  <a:gd name="T34" fmla="*/ 49599 w 148"/>
                  <a:gd name="T35" fmla="*/ 83054 h 233"/>
                  <a:gd name="T36" fmla="*/ 49963 w 148"/>
                  <a:gd name="T37" fmla="*/ 83054 h 233"/>
                  <a:gd name="T38" fmla="*/ 49963 w 148"/>
                  <a:gd name="T39" fmla="*/ 83054 h 233"/>
                  <a:gd name="T40" fmla="*/ 50328 w 148"/>
                  <a:gd name="T41" fmla="*/ 83415 h 233"/>
                  <a:gd name="T42" fmla="*/ 50328 w 148"/>
                  <a:gd name="T43" fmla="*/ 83415 h 233"/>
                  <a:gd name="T44" fmla="*/ 50693 w 148"/>
                  <a:gd name="T45" fmla="*/ 83415 h 233"/>
                  <a:gd name="T46" fmla="*/ 50693 w 148"/>
                  <a:gd name="T47" fmla="*/ 83415 h 233"/>
                  <a:gd name="T48" fmla="*/ 51057 w 148"/>
                  <a:gd name="T49" fmla="*/ 83415 h 233"/>
                  <a:gd name="T50" fmla="*/ 51057 w 148"/>
                  <a:gd name="T51" fmla="*/ 83415 h 233"/>
                  <a:gd name="T52" fmla="*/ 51422 w 148"/>
                  <a:gd name="T53" fmla="*/ 83415 h 233"/>
                  <a:gd name="T54" fmla="*/ 51422 w 148"/>
                  <a:gd name="T55" fmla="*/ 83415 h 233"/>
                  <a:gd name="T56" fmla="*/ 51422 w 148"/>
                  <a:gd name="T57" fmla="*/ 83776 h 233"/>
                  <a:gd name="T58" fmla="*/ 51422 w 148"/>
                  <a:gd name="T59" fmla="*/ 83776 h 233"/>
                  <a:gd name="T60" fmla="*/ 51787 w 148"/>
                  <a:gd name="T61" fmla="*/ 83415 h 233"/>
                  <a:gd name="T62" fmla="*/ 51787 w 148"/>
                  <a:gd name="T63" fmla="*/ 83415 h 233"/>
                  <a:gd name="T64" fmla="*/ 51787 w 148"/>
                  <a:gd name="T65" fmla="*/ 83415 h 233"/>
                  <a:gd name="T66" fmla="*/ 51787 w 148"/>
                  <a:gd name="T67" fmla="*/ 83415 h 233"/>
                  <a:gd name="T68" fmla="*/ 52152 w 148"/>
                  <a:gd name="T69" fmla="*/ 83415 h 233"/>
                  <a:gd name="T70" fmla="*/ 52152 w 148"/>
                  <a:gd name="T71" fmla="*/ 83415 h 233"/>
                  <a:gd name="T72" fmla="*/ 52516 w 148"/>
                  <a:gd name="T73" fmla="*/ 83415 h 233"/>
                  <a:gd name="T74" fmla="*/ 52516 w 148"/>
                  <a:gd name="T75" fmla="*/ 83415 h 233"/>
                  <a:gd name="T76" fmla="*/ 52881 w 148"/>
                  <a:gd name="T77" fmla="*/ 83054 h 233"/>
                  <a:gd name="T78" fmla="*/ 52881 w 148"/>
                  <a:gd name="T79" fmla="*/ 83054 h 233"/>
                  <a:gd name="T80" fmla="*/ 53246 w 148"/>
                  <a:gd name="T81" fmla="*/ 83054 h 233"/>
                  <a:gd name="T82" fmla="*/ 53246 w 148"/>
                  <a:gd name="T83" fmla="*/ 83054 h 233"/>
                  <a:gd name="T84" fmla="*/ 53246 w 148"/>
                  <a:gd name="T85" fmla="*/ 83054 h 233"/>
                  <a:gd name="T86" fmla="*/ 53246 w 148"/>
                  <a:gd name="T87" fmla="*/ 83054 h 233"/>
                  <a:gd name="T88" fmla="*/ 53610 w 148"/>
                  <a:gd name="T89" fmla="*/ 82693 h 233"/>
                  <a:gd name="T90" fmla="*/ 16047 w 148"/>
                  <a:gd name="T91" fmla="*/ 0 h 23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8" h="233">
                    <a:moveTo>
                      <a:pt x="44" y="0"/>
                    </a:moveTo>
                    <a:lnTo>
                      <a:pt x="44" y="0"/>
                    </a:lnTo>
                    <a:cubicBezTo>
                      <a:pt x="43" y="0"/>
                      <a:pt x="43" y="1"/>
                      <a:pt x="42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2"/>
                      <a:pt x="40" y="3"/>
                      <a:pt x="40" y="3"/>
                    </a:cubicBezTo>
                    <a:lnTo>
                      <a:pt x="40" y="4"/>
                    </a:lnTo>
                    <a:cubicBezTo>
                      <a:pt x="39" y="4"/>
                      <a:pt x="39" y="4"/>
                      <a:pt x="39" y="4"/>
                    </a:cubicBezTo>
                    <a:cubicBezTo>
                      <a:pt x="37" y="6"/>
                      <a:pt x="0" y="63"/>
                      <a:pt x="20" y="126"/>
                    </a:cubicBezTo>
                    <a:cubicBezTo>
                      <a:pt x="34" y="170"/>
                      <a:pt x="73" y="206"/>
                      <a:pt x="136" y="230"/>
                    </a:cubicBezTo>
                    <a:cubicBezTo>
                      <a:pt x="137" y="230"/>
                      <a:pt x="137" y="230"/>
                      <a:pt x="137" y="230"/>
                    </a:cubicBezTo>
                    <a:cubicBezTo>
                      <a:pt x="138" y="231"/>
                      <a:pt x="138" y="231"/>
                      <a:pt x="138" y="231"/>
                    </a:cubicBezTo>
                    <a:lnTo>
                      <a:pt x="139" y="231"/>
                    </a:lnTo>
                    <a:cubicBezTo>
                      <a:pt x="140" y="231"/>
                      <a:pt x="140" y="231"/>
                      <a:pt x="140" y="231"/>
                    </a:cubicBezTo>
                    <a:lnTo>
                      <a:pt x="141" y="231"/>
                    </a:lnTo>
                    <a:cubicBezTo>
                      <a:pt x="141" y="232"/>
                      <a:pt x="141" y="231"/>
                      <a:pt x="141" y="232"/>
                    </a:cubicBezTo>
                    <a:cubicBezTo>
                      <a:pt x="141" y="232"/>
                      <a:pt x="141" y="231"/>
                      <a:pt x="142" y="231"/>
                    </a:cubicBezTo>
                    <a:cubicBezTo>
                      <a:pt x="143" y="231"/>
                      <a:pt x="143" y="231"/>
                      <a:pt x="143" y="231"/>
                    </a:cubicBezTo>
                    <a:cubicBezTo>
                      <a:pt x="144" y="231"/>
                      <a:pt x="144" y="231"/>
                      <a:pt x="144" y="231"/>
                    </a:cubicBezTo>
                    <a:cubicBezTo>
                      <a:pt x="144" y="231"/>
                      <a:pt x="145" y="231"/>
                      <a:pt x="145" y="230"/>
                    </a:cubicBezTo>
                    <a:cubicBezTo>
                      <a:pt x="145" y="230"/>
                      <a:pt x="145" y="230"/>
                      <a:pt x="146" y="230"/>
                    </a:cubicBezTo>
                    <a:cubicBezTo>
                      <a:pt x="146" y="230"/>
                      <a:pt x="147" y="230"/>
                      <a:pt x="147" y="229"/>
                    </a:cubicBezTo>
                    <a:lnTo>
                      <a:pt x="4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66" name="Freeform 510">
                <a:extLst>
                  <a:ext uri="{FF2B5EF4-FFF2-40B4-BE49-F238E27FC236}">
                    <a16:creationId xmlns="" xmlns:a16="http://schemas.microsoft.com/office/drawing/2014/main" id="{0E5DA5E8-8D7D-AE41-BFA6-9E9C5CED4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38" y="4040188"/>
                <a:ext cx="47625" cy="82550"/>
              </a:xfrm>
              <a:custGeom>
                <a:avLst/>
                <a:gdLst>
                  <a:gd name="T0" fmla="*/ 36607 w 134"/>
                  <a:gd name="T1" fmla="*/ 82193 h 231"/>
                  <a:gd name="T2" fmla="*/ 36607 w 134"/>
                  <a:gd name="T3" fmla="*/ 82193 h 231"/>
                  <a:gd name="T4" fmla="*/ 36963 w 134"/>
                  <a:gd name="T5" fmla="*/ 82193 h 231"/>
                  <a:gd name="T6" fmla="*/ 36963 w 134"/>
                  <a:gd name="T7" fmla="*/ 82193 h 231"/>
                  <a:gd name="T8" fmla="*/ 36963 w 134"/>
                  <a:gd name="T9" fmla="*/ 82193 h 231"/>
                  <a:gd name="T10" fmla="*/ 36963 w 134"/>
                  <a:gd name="T11" fmla="*/ 82193 h 231"/>
                  <a:gd name="T12" fmla="*/ 37318 w 134"/>
                  <a:gd name="T13" fmla="*/ 81835 h 231"/>
                  <a:gd name="T14" fmla="*/ 37318 w 134"/>
                  <a:gd name="T15" fmla="*/ 81835 h 231"/>
                  <a:gd name="T16" fmla="*/ 37318 w 134"/>
                  <a:gd name="T17" fmla="*/ 81478 h 231"/>
                  <a:gd name="T18" fmla="*/ 37318 w 134"/>
                  <a:gd name="T19" fmla="*/ 81478 h 231"/>
                  <a:gd name="T20" fmla="*/ 37318 w 134"/>
                  <a:gd name="T21" fmla="*/ 81478 h 231"/>
                  <a:gd name="T22" fmla="*/ 37318 w 134"/>
                  <a:gd name="T23" fmla="*/ 81478 h 231"/>
                  <a:gd name="T24" fmla="*/ 38029 w 134"/>
                  <a:gd name="T25" fmla="*/ 81121 h 231"/>
                  <a:gd name="T26" fmla="*/ 38029 w 134"/>
                  <a:gd name="T27" fmla="*/ 81121 h 231"/>
                  <a:gd name="T28" fmla="*/ 38029 w 134"/>
                  <a:gd name="T29" fmla="*/ 81121 h 231"/>
                  <a:gd name="T30" fmla="*/ 38029 w 134"/>
                  <a:gd name="T31" fmla="*/ 81121 h 231"/>
                  <a:gd name="T32" fmla="*/ 38029 w 134"/>
                  <a:gd name="T33" fmla="*/ 80763 h 231"/>
                  <a:gd name="T34" fmla="*/ 38029 w 134"/>
                  <a:gd name="T35" fmla="*/ 80763 h 231"/>
                  <a:gd name="T36" fmla="*/ 38384 w 134"/>
                  <a:gd name="T37" fmla="*/ 80763 h 231"/>
                  <a:gd name="T38" fmla="*/ 38384 w 134"/>
                  <a:gd name="T39" fmla="*/ 80763 h 231"/>
                  <a:gd name="T40" fmla="*/ 38384 w 134"/>
                  <a:gd name="T41" fmla="*/ 80406 h 231"/>
                  <a:gd name="T42" fmla="*/ 38384 w 134"/>
                  <a:gd name="T43" fmla="*/ 80406 h 231"/>
                  <a:gd name="T44" fmla="*/ 39095 w 134"/>
                  <a:gd name="T45" fmla="*/ 23943 h 231"/>
                  <a:gd name="T46" fmla="*/ 39095 w 134"/>
                  <a:gd name="T47" fmla="*/ 23943 h 231"/>
                  <a:gd name="T48" fmla="*/ 2132 w 134"/>
                  <a:gd name="T49" fmla="*/ 0 h 231"/>
                  <a:gd name="T50" fmla="*/ 2132 w 134"/>
                  <a:gd name="T51" fmla="*/ 0 h 231"/>
                  <a:gd name="T52" fmla="*/ 2132 w 134"/>
                  <a:gd name="T53" fmla="*/ 0 h 231"/>
                  <a:gd name="T54" fmla="*/ 2132 w 134"/>
                  <a:gd name="T55" fmla="*/ 0 h 231"/>
                  <a:gd name="T56" fmla="*/ 2132 w 134"/>
                  <a:gd name="T57" fmla="*/ 0 h 231"/>
                  <a:gd name="T58" fmla="*/ 2132 w 134"/>
                  <a:gd name="T59" fmla="*/ 0 h 231"/>
                  <a:gd name="T60" fmla="*/ 2132 w 134"/>
                  <a:gd name="T61" fmla="*/ 0 h 231"/>
                  <a:gd name="T62" fmla="*/ 1066 w 134"/>
                  <a:gd name="T63" fmla="*/ 0 h 231"/>
                  <a:gd name="T64" fmla="*/ 1066 w 134"/>
                  <a:gd name="T65" fmla="*/ 0 h 231"/>
                  <a:gd name="T66" fmla="*/ 1066 w 134"/>
                  <a:gd name="T67" fmla="*/ 0 h 231"/>
                  <a:gd name="T68" fmla="*/ 1066 w 134"/>
                  <a:gd name="T69" fmla="*/ 0 h 231"/>
                  <a:gd name="T70" fmla="*/ 0 w 134"/>
                  <a:gd name="T71" fmla="*/ 357 h 231"/>
                  <a:gd name="T72" fmla="*/ 36607 w 134"/>
                  <a:gd name="T73" fmla="*/ 82193 h 2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34" h="231">
                    <a:moveTo>
                      <a:pt x="103" y="230"/>
                    </a:moveTo>
                    <a:lnTo>
                      <a:pt x="103" y="230"/>
                    </a:lnTo>
                    <a:cubicBezTo>
                      <a:pt x="104" y="230"/>
                      <a:pt x="104" y="230"/>
                      <a:pt x="104" y="230"/>
                    </a:cubicBezTo>
                    <a:cubicBezTo>
                      <a:pt x="105" y="229"/>
                      <a:pt x="105" y="229"/>
                      <a:pt x="105" y="229"/>
                    </a:cubicBezTo>
                    <a:cubicBezTo>
                      <a:pt x="105" y="229"/>
                      <a:pt x="105" y="229"/>
                      <a:pt x="105" y="228"/>
                    </a:cubicBezTo>
                    <a:cubicBezTo>
                      <a:pt x="106" y="228"/>
                      <a:pt x="106" y="228"/>
                      <a:pt x="107" y="227"/>
                    </a:cubicBezTo>
                    <a:lnTo>
                      <a:pt x="107" y="226"/>
                    </a:lnTo>
                    <a:lnTo>
                      <a:pt x="108" y="226"/>
                    </a:lnTo>
                    <a:cubicBezTo>
                      <a:pt x="108" y="225"/>
                      <a:pt x="108" y="225"/>
                      <a:pt x="108" y="225"/>
                    </a:cubicBezTo>
                    <a:cubicBezTo>
                      <a:pt x="132" y="161"/>
                      <a:pt x="133" y="108"/>
                      <a:pt x="110" y="67"/>
                    </a:cubicBezTo>
                    <a:cubicBezTo>
                      <a:pt x="77" y="11"/>
                      <a:pt x="9" y="1"/>
                      <a:pt x="6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1" y="0"/>
                      <a:pt x="1" y="1"/>
                      <a:pt x="0" y="1"/>
                    </a:cubicBezTo>
                    <a:lnTo>
                      <a:pt x="103" y="23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19" name="Group 16">
              <a:extLst>
                <a:ext uri="{FF2B5EF4-FFF2-40B4-BE49-F238E27FC236}">
                  <a16:creationId xmlns="" xmlns:a16="http://schemas.microsoft.com/office/drawing/2014/main" id="{64A1585F-B150-424B-A1A3-DE1E964CA83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6504155" y="2550552"/>
              <a:ext cx="1863321" cy="5499606"/>
              <a:chOff x="5091113" y="320675"/>
              <a:chExt cx="1211262" cy="3575050"/>
            </a:xfrm>
          </p:grpSpPr>
          <p:sp>
            <p:nvSpPr>
              <p:cNvPr id="20" name="Freeform 287">
                <a:extLst>
                  <a:ext uri="{FF2B5EF4-FFF2-40B4-BE49-F238E27FC236}">
                    <a16:creationId xmlns="" xmlns:a16="http://schemas.microsoft.com/office/drawing/2014/main" id="{286EF982-84A4-474B-BCEC-C487C5ABC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0413" y="320675"/>
                <a:ext cx="344487" cy="2946400"/>
              </a:xfrm>
              <a:custGeom>
                <a:avLst/>
                <a:gdLst>
                  <a:gd name="T0" fmla="*/ 150781 w 955"/>
                  <a:gd name="T1" fmla="*/ 2946040 h 8186"/>
                  <a:gd name="T2" fmla="*/ 150781 w 955"/>
                  <a:gd name="T3" fmla="*/ 2946040 h 8186"/>
                  <a:gd name="T4" fmla="*/ 132745 w 955"/>
                  <a:gd name="T5" fmla="*/ 2308961 h 8186"/>
                  <a:gd name="T6" fmla="*/ 132745 w 955"/>
                  <a:gd name="T7" fmla="*/ 2308961 h 8186"/>
                  <a:gd name="T8" fmla="*/ 5050 w 955"/>
                  <a:gd name="T9" fmla="*/ 1761505 h 8186"/>
                  <a:gd name="T10" fmla="*/ 5050 w 955"/>
                  <a:gd name="T11" fmla="*/ 1761505 h 8186"/>
                  <a:gd name="T12" fmla="*/ 164849 w 955"/>
                  <a:gd name="T13" fmla="*/ 1134504 h 8186"/>
                  <a:gd name="T14" fmla="*/ 164849 w 955"/>
                  <a:gd name="T15" fmla="*/ 1134504 h 8186"/>
                  <a:gd name="T16" fmla="*/ 218235 w 955"/>
                  <a:gd name="T17" fmla="*/ 483748 h 8186"/>
                  <a:gd name="T18" fmla="*/ 218235 w 955"/>
                  <a:gd name="T19" fmla="*/ 483748 h 8186"/>
                  <a:gd name="T20" fmla="*/ 69258 w 955"/>
                  <a:gd name="T21" fmla="*/ 0 h 8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55" h="8186">
                    <a:moveTo>
                      <a:pt x="418" y="8185"/>
                    </a:moveTo>
                    <a:lnTo>
                      <a:pt x="418" y="8185"/>
                    </a:lnTo>
                    <a:cubicBezTo>
                      <a:pt x="418" y="8185"/>
                      <a:pt x="954" y="7627"/>
                      <a:pt x="368" y="6415"/>
                    </a:cubicBezTo>
                    <a:cubicBezTo>
                      <a:pt x="141" y="5947"/>
                      <a:pt x="0" y="5417"/>
                      <a:pt x="14" y="4894"/>
                    </a:cubicBezTo>
                    <a:cubicBezTo>
                      <a:pt x="29" y="4289"/>
                      <a:pt x="329" y="3735"/>
                      <a:pt x="457" y="3152"/>
                    </a:cubicBezTo>
                    <a:cubicBezTo>
                      <a:pt x="587" y="2552"/>
                      <a:pt x="656" y="1958"/>
                      <a:pt x="605" y="1344"/>
                    </a:cubicBezTo>
                    <a:cubicBezTo>
                      <a:pt x="574" y="969"/>
                      <a:pt x="345" y="345"/>
                      <a:pt x="192" y="0"/>
                    </a:cubicBezTo>
                  </a:path>
                </a:pathLst>
              </a:custGeom>
              <a:noFill/>
              <a:ln w="1404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 dirty="0"/>
              </a:p>
            </p:txBody>
          </p:sp>
          <p:sp>
            <p:nvSpPr>
              <p:cNvPr id="21" name="Freeform 288">
                <a:extLst>
                  <a:ext uri="{FF2B5EF4-FFF2-40B4-BE49-F238E27FC236}">
                    <a16:creationId xmlns="" xmlns:a16="http://schemas.microsoft.com/office/drawing/2014/main" id="{921C67DD-F454-9D4B-8CE3-99669638F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711200"/>
                <a:ext cx="184150" cy="128588"/>
              </a:xfrm>
              <a:custGeom>
                <a:avLst/>
                <a:gdLst>
                  <a:gd name="T0" fmla="*/ 1436 w 513"/>
                  <a:gd name="T1" fmla="*/ 0 h 358"/>
                  <a:gd name="T2" fmla="*/ 1436 w 513"/>
                  <a:gd name="T3" fmla="*/ 0 h 358"/>
                  <a:gd name="T4" fmla="*/ 359 w 513"/>
                  <a:gd name="T5" fmla="*/ 1796 h 358"/>
                  <a:gd name="T6" fmla="*/ 359 w 513"/>
                  <a:gd name="T7" fmla="*/ 1796 h 358"/>
                  <a:gd name="T8" fmla="*/ 359 w 513"/>
                  <a:gd name="T9" fmla="*/ 2514 h 358"/>
                  <a:gd name="T10" fmla="*/ 359 w 513"/>
                  <a:gd name="T11" fmla="*/ 2514 h 358"/>
                  <a:gd name="T12" fmla="*/ 0 w 513"/>
                  <a:gd name="T13" fmla="*/ 4669 h 358"/>
                  <a:gd name="T14" fmla="*/ 0 w 513"/>
                  <a:gd name="T15" fmla="*/ 4669 h 358"/>
                  <a:gd name="T16" fmla="*/ 0 w 513"/>
                  <a:gd name="T17" fmla="*/ 4669 h 358"/>
                  <a:gd name="T18" fmla="*/ 0 w 513"/>
                  <a:gd name="T19" fmla="*/ 4669 h 358"/>
                  <a:gd name="T20" fmla="*/ 0 w 513"/>
                  <a:gd name="T21" fmla="*/ 5029 h 358"/>
                  <a:gd name="T22" fmla="*/ 0 w 513"/>
                  <a:gd name="T23" fmla="*/ 5029 h 358"/>
                  <a:gd name="T24" fmla="*/ 0 w 513"/>
                  <a:gd name="T25" fmla="*/ 5388 h 358"/>
                  <a:gd name="T26" fmla="*/ 0 w 513"/>
                  <a:gd name="T27" fmla="*/ 5388 h 358"/>
                  <a:gd name="T28" fmla="*/ 45230 w 513"/>
                  <a:gd name="T29" fmla="*/ 98776 h 358"/>
                  <a:gd name="T30" fmla="*/ 45230 w 513"/>
                  <a:gd name="T31" fmla="*/ 98776 h 358"/>
                  <a:gd name="T32" fmla="*/ 176971 w 513"/>
                  <a:gd name="T33" fmla="*/ 114580 h 358"/>
                  <a:gd name="T34" fmla="*/ 176971 w 513"/>
                  <a:gd name="T35" fmla="*/ 114580 h 358"/>
                  <a:gd name="T36" fmla="*/ 177330 w 513"/>
                  <a:gd name="T37" fmla="*/ 114580 h 358"/>
                  <a:gd name="T38" fmla="*/ 177330 w 513"/>
                  <a:gd name="T39" fmla="*/ 114580 h 358"/>
                  <a:gd name="T40" fmla="*/ 178048 w 513"/>
                  <a:gd name="T41" fmla="*/ 114221 h 358"/>
                  <a:gd name="T42" fmla="*/ 178048 w 513"/>
                  <a:gd name="T43" fmla="*/ 114221 h 358"/>
                  <a:gd name="T44" fmla="*/ 178765 w 513"/>
                  <a:gd name="T45" fmla="*/ 113861 h 358"/>
                  <a:gd name="T46" fmla="*/ 178765 w 513"/>
                  <a:gd name="T47" fmla="*/ 113861 h 358"/>
                  <a:gd name="T48" fmla="*/ 179483 w 513"/>
                  <a:gd name="T49" fmla="*/ 113861 h 358"/>
                  <a:gd name="T50" fmla="*/ 179483 w 513"/>
                  <a:gd name="T51" fmla="*/ 113861 h 358"/>
                  <a:gd name="T52" fmla="*/ 180201 w 513"/>
                  <a:gd name="T53" fmla="*/ 113502 h 358"/>
                  <a:gd name="T54" fmla="*/ 180201 w 513"/>
                  <a:gd name="T55" fmla="*/ 113502 h 358"/>
                  <a:gd name="T56" fmla="*/ 180560 w 513"/>
                  <a:gd name="T57" fmla="*/ 113143 h 358"/>
                  <a:gd name="T58" fmla="*/ 180560 w 513"/>
                  <a:gd name="T59" fmla="*/ 113143 h 358"/>
                  <a:gd name="T60" fmla="*/ 180919 w 513"/>
                  <a:gd name="T61" fmla="*/ 113143 h 358"/>
                  <a:gd name="T62" fmla="*/ 180919 w 513"/>
                  <a:gd name="T63" fmla="*/ 113143 h 358"/>
                  <a:gd name="T64" fmla="*/ 181278 w 513"/>
                  <a:gd name="T65" fmla="*/ 112425 h 358"/>
                  <a:gd name="T66" fmla="*/ 181278 w 513"/>
                  <a:gd name="T67" fmla="*/ 112425 h 358"/>
                  <a:gd name="T68" fmla="*/ 181637 w 513"/>
                  <a:gd name="T69" fmla="*/ 111706 h 358"/>
                  <a:gd name="T70" fmla="*/ 181637 w 513"/>
                  <a:gd name="T71" fmla="*/ 111706 h 358"/>
                  <a:gd name="T72" fmla="*/ 181996 w 513"/>
                  <a:gd name="T73" fmla="*/ 111347 h 358"/>
                  <a:gd name="T74" fmla="*/ 181996 w 513"/>
                  <a:gd name="T75" fmla="*/ 111347 h 358"/>
                  <a:gd name="T76" fmla="*/ 182714 w 513"/>
                  <a:gd name="T77" fmla="*/ 110629 h 358"/>
                  <a:gd name="T78" fmla="*/ 182714 w 513"/>
                  <a:gd name="T79" fmla="*/ 110629 h 358"/>
                  <a:gd name="T80" fmla="*/ 183073 w 513"/>
                  <a:gd name="T81" fmla="*/ 110270 h 358"/>
                  <a:gd name="T82" fmla="*/ 183073 w 513"/>
                  <a:gd name="T83" fmla="*/ 110270 h 358"/>
                  <a:gd name="T84" fmla="*/ 183432 w 513"/>
                  <a:gd name="T85" fmla="*/ 109551 h 358"/>
                  <a:gd name="T86" fmla="*/ 183432 w 513"/>
                  <a:gd name="T87" fmla="*/ 109551 h 358"/>
                  <a:gd name="T88" fmla="*/ 183791 w 513"/>
                  <a:gd name="T89" fmla="*/ 108833 h 358"/>
                  <a:gd name="T90" fmla="*/ 1436 w 513"/>
                  <a:gd name="T91" fmla="*/ 0 h 3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3" h="358">
                    <a:moveTo>
                      <a:pt x="4" y="0"/>
                    </a:moveTo>
                    <a:lnTo>
                      <a:pt x="4" y="0"/>
                    </a:lnTo>
                    <a:cubicBezTo>
                      <a:pt x="3" y="2"/>
                      <a:pt x="2" y="4"/>
                      <a:pt x="1" y="5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8"/>
                      <a:pt x="0" y="10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21"/>
                      <a:pt x="4" y="181"/>
                      <a:pt x="126" y="275"/>
                    </a:cubicBezTo>
                    <a:cubicBezTo>
                      <a:pt x="213" y="343"/>
                      <a:pt x="337" y="357"/>
                      <a:pt x="493" y="319"/>
                    </a:cubicBezTo>
                    <a:cubicBezTo>
                      <a:pt x="494" y="319"/>
                      <a:pt x="494" y="319"/>
                      <a:pt x="494" y="319"/>
                    </a:cubicBezTo>
                    <a:cubicBezTo>
                      <a:pt x="495" y="318"/>
                      <a:pt x="496" y="318"/>
                      <a:pt x="496" y="318"/>
                    </a:cubicBezTo>
                    <a:cubicBezTo>
                      <a:pt x="497" y="318"/>
                      <a:pt x="497" y="318"/>
                      <a:pt x="498" y="317"/>
                    </a:cubicBezTo>
                    <a:cubicBezTo>
                      <a:pt x="499" y="317"/>
                      <a:pt x="499" y="317"/>
                      <a:pt x="500" y="317"/>
                    </a:cubicBezTo>
                    <a:cubicBezTo>
                      <a:pt x="500" y="316"/>
                      <a:pt x="501" y="316"/>
                      <a:pt x="502" y="316"/>
                    </a:cubicBezTo>
                    <a:cubicBezTo>
                      <a:pt x="502" y="315"/>
                      <a:pt x="502" y="315"/>
                      <a:pt x="503" y="315"/>
                    </a:cubicBezTo>
                    <a:lnTo>
                      <a:pt x="504" y="315"/>
                    </a:lnTo>
                    <a:cubicBezTo>
                      <a:pt x="504" y="314"/>
                      <a:pt x="505" y="313"/>
                      <a:pt x="505" y="313"/>
                    </a:cubicBezTo>
                    <a:cubicBezTo>
                      <a:pt x="506" y="313"/>
                      <a:pt x="506" y="312"/>
                      <a:pt x="506" y="311"/>
                    </a:cubicBezTo>
                    <a:cubicBezTo>
                      <a:pt x="507" y="311"/>
                      <a:pt x="507" y="310"/>
                      <a:pt x="507" y="310"/>
                    </a:cubicBezTo>
                    <a:cubicBezTo>
                      <a:pt x="508" y="310"/>
                      <a:pt x="509" y="309"/>
                      <a:pt x="509" y="308"/>
                    </a:cubicBezTo>
                    <a:lnTo>
                      <a:pt x="510" y="307"/>
                    </a:lnTo>
                    <a:cubicBezTo>
                      <a:pt x="510" y="306"/>
                      <a:pt x="510" y="306"/>
                      <a:pt x="511" y="305"/>
                    </a:cubicBezTo>
                    <a:cubicBezTo>
                      <a:pt x="511" y="305"/>
                      <a:pt x="512" y="304"/>
                      <a:pt x="512" y="303"/>
                    </a:cubicBezTo>
                    <a:lnTo>
                      <a:pt x="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2" name="Freeform 289">
                <a:extLst>
                  <a:ext uri="{FF2B5EF4-FFF2-40B4-BE49-F238E27FC236}">
                    <a16:creationId xmlns="" xmlns:a16="http://schemas.microsoft.com/office/drawing/2014/main" id="{BBCDC21D-64A3-E244-A995-E913AC4E0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888" y="681038"/>
                <a:ext cx="184150" cy="139700"/>
              </a:xfrm>
              <a:custGeom>
                <a:avLst/>
                <a:gdLst>
                  <a:gd name="T0" fmla="*/ 183069 w 511"/>
                  <a:gd name="T1" fmla="*/ 139340 h 388"/>
                  <a:gd name="T2" fmla="*/ 183069 w 511"/>
                  <a:gd name="T3" fmla="*/ 139340 h 388"/>
                  <a:gd name="T4" fmla="*/ 183429 w 511"/>
                  <a:gd name="T5" fmla="*/ 138620 h 388"/>
                  <a:gd name="T6" fmla="*/ 183429 w 511"/>
                  <a:gd name="T7" fmla="*/ 138620 h 388"/>
                  <a:gd name="T8" fmla="*/ 183429 w 511"/>
                  <a:gd name="T9" fmla="*/ 138260 h 388"/>
                  <a:gd name="T10" fmla="*/ 183429 w 511"/>
                  <a:gd name="T11" fmla="*/ 138260 h 388"/>
                  <a:gd name="T12" fmla="*/ 183790 w 511"/>
                  <a:gd name="T13" fmla="*/ 137180 h 388"/>
                  <a:gd name="T14" fmla="*/ 183790 w 511"/>
                  <a:gd name="T15" fmla="*/ 137180 h 388"/>
                  <a:gd name="T16" fmla="*/ 183790 w 511"/>
                  <a:gd name="T17" fmla="*/ 137180 h 388"/>
                  <a:gd name="T18" fmla="*/ 183790 w 511"/>
                  <a:gd name="T19" fmla="*/ 137180 h 388"/>
                  <a:gd name="T20" fmla="*/ 183790 w 511"/>
                  <a:gd name="T21" fmla="*/ 136820 h 388"/>
                  <a:gd name="T22" fmla="*/ 183790 w 511"/>
                  <a:gd name="T23" fmla="*/ 136820 h 388"/>
                  <a:gd name="T24" fmla="*/ 183790 w 511"/>
                  <a:gd name="T25" fmla="*/ 135739 h 388"/>
                  <a:gd name="T26" fmla="*/ 183790 w 511"/>
                  <a:gd name="T27" fmla="*/ 135739 h 388"/>
                  <a:gd name="T28" fmla="*/ 183790 w 511"/>
                  <a:gd name="T29" fmla="*/ 135019 h 388"/>
                  <a:gd name="T30" fmla="*/ 183790 w 511"/>
                  <a:gd name="T31" fmla="*/ 135019 h 388"/>
                  <a:gd name="T32" fmla="*/ 183790 w 511"/>
                  <a:gd name="T33" fmla="*/ 134299 h 388"/>
                  <a:gd name="T34" fmla="*/ 183790 w 511"/>
                  <a:gd name="T35" fmla="*/ 134299 h 388"/>
                  <a:gd name="T36" fmla="*/ 183790 w 511"/>
                  <a:gd name="T37" fmla="*/ 133579 h 388"/>
                  <a:gd name="T38" fmla="*/ 183790 w 511"/>
                  <a:gd name="T39" fmla="*/ 133579 h 388"/>
                  <a:gd name="T40" fmla="*/ 183790 w 511"/>
                  <a:gd name="T41" fmla="*/ 133219 h 388"/>
                  <a:gd name="T42" fmla="*/ 183790 w 511"/>
                  <a:gd name="T43" fmla="*/ 133219 h 388"/>
                  <a:gd name="T44" fmla="*/ 108112 w 511"/>
                  <a:gd name="T45" fmla="*/ 23403 h 388"/>
                  <a:gd name="T46" fmla="*/ 108112 w 511"/>
                  <a:gd name="T47" fmla="*/ 23403 h 388"/>
                  <a:gd name="T48" fmla="*/ 3964 w 511"/>
                  <a:gd name="T49" fmla="*/ 26644 h 388"/>
                  <a:gd name="T50" fmla="*/ 3964 w 511"/>
                  <a:gd name="T51" fmla="*/ 26644 h 388"/>
                  <a:gd name="T52" fmla="*/ 3604 w 511"/>
                  <a:gd name="T53" fmla="*/ 26644 h 388"/>
                  <a:gd name="T54" fmla="*/ 3604 w 511"/>
                  <a:gd name="T55" fmla="*/ 26644 h 388"/>
                  <a:gd name="T56" fmla="*/ 3604 w 511"/>
                  <a:gd name="T57" fmla="*/ 26644 h 388"/>
                  <a:gd name="T58" fmla="*/ 3604 w 511"/>
                  <a:gd name="T59" fmla="*/ 26644 h 388"/>
                  <a:gd name="T60" fmla="*/ 3604 w 511"/>
                  <a:gd name="T61" fmla="*/ 27004 h 388"/>
                  <a:gd name="T62" fmla="*/ 3604 w 511"/>
                  <a:gd name="T63" fmla="*/ 27004 h 388"/>
                  <a:gd name="T64" fmla="*/ 1441 w 511"/>
                  <a:gd name="T65" fmla="*/ 28084 h 388"/>
                  <a:gd name="T66" fmla="*/ 1441 w 511"/>
                  <a:gd name="T67" fmla="*/ 28084 h 388"/>
                  <a:gd name="T68" fmla="*/ 1441 w 511"/>
                  <a:gd name="T69" fmla="*/ 28444 h 388"/>
                  <a:gd name="T70" fmla="*/ 1441 w 511"/>
                  <a:gd name="T71" fmla="*/ 28444 h 388"/>
                  <a:gd name="T72" fmla="*/ 0 w 511"/>
                  <a:gd name="T73" fmla="*/ 30244 h 388"/>
                  <a:gd name="T74" fmla="*/ 183069 w 511"/>
                  <a:gd name="T75" fmla="*/ 13934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11" h="388">
                    <a:moveTo>
                      <a:pt x="508" y="387"/>
                    </a:moveTo>
                    <a:lnTo>
                      <a:pt x="508" y="387"/>
                    </a:lnTo>
                    <a:cubicBezTo>
                      <a:pt x="508" y="387"/>
                      <a:pt x="508" y="386"/>
                      <a:pt x="509" y="385"/>
                    </a:cubicBezTo>
                    <a:lnTo>
                      <a:pt x="509" y="384"/>
                    </a:lnTo>
                    <a:cubicBezTo>
                      <a:pt x="510" y="382"/>
                      <a:pt x="510" y="382"/>
                      <a:pt x="510" y="381"/>
                    </a:cubicBezTo>
                    <a:cubicBezTo>
                      <a:pt x="510" y="380"/>
                      <a:pt x="510" y="380"/>
                      <a:pt x="510" y="380"/>
                    </a:cubicBezTo>
                    <a:cubicBezTo>
                      <a:pt x="510" y="379"/>
                      <a:pt x="510" y="378"/>
                      <a:pt x="510" y="377"/>
                    </a:cubicBezTo>
                    <a:cubicBezTo>
                      <a:pt x="510" y="377"/>
                      <a:pt x="510" y="376"/>
                      <a:pt x="510" y="375"/>
                    </a:cubicBezTo>
                    <a:cubicBezTo>
                      <a:pt x="510" y="375"/>
                      <a:pt x="510" y="374"/>
                      <a:pt x="510" y="373"/>
                    </a:cubicBezTo>
                    <a:cubicBezTo>
                      <a:pt x="510" y="372"/>
                      <a:pt x="510" y="372"/>
                      <a:pt x="510" y="371"/>
                    </a:cubicBezTo>
                    <a:lnTo>
                      <a:pt x="510" y="370"/>
                    </a:lnTo>
                    <a:cubicBezTo>
                      <a:pt x="471" y="214"/>
                      <a:pt x="401" y="111"/>
                      <a:pt x="300" y="65"/>
                    </a:cubicBezTo>
                    <a:cubicBezTo>
                      <a:pt x="161" y="0"/>
                      <a:pt x="17" y="71"/>
                      <a:pt x="11" y="74"/>
                    </a:cubicBezTo>
                    <a:cubicBezTo>
                      <a:pt x="11" y="74"/>
                      <a:pt x="11" y="74"/>
                      <a:pt x="10" y="74"/>
                    </a:cubicBezTo>
                    <a:lnTo>
                      <a:pt x="10" y="75"/>
                    </a:lnTo>
                    <a:cubicBezTo>
                      <a:pt x="8" y="76"/>
                      <a:pt x="6" y="77"/>
                      <a:pt x="4" y="78"/>
                    </a:cubicBezTo>
                    <a:lnTo>
                      <a:pt x="4" y="79"/>
                    </a:lnTo>
                    <a:cubicBezTo>
                      <a:pt x="3" y="81"/>
                      <a:pt x="1" y="82"/>
                      <a:pt x="0" y="84"/>
                    </a:cubicBezTo>
                    <a:lnTo>
                      <a:pt x="508" y="38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3" name="Freeform 290">
                <a:extLst>
                  <a:ext uri="{FF2B5EF4-FFF2-40B4-BE49-F238E27FC236}">
                    <a16:creationId xmlns="" xmlns:a16="http://schemas.microsoft.com/office/drawing/2014/main" id="{BAD1E0CF-B380-2D49-85B8-A65F3C1D3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2950" y="684213"/>
                <a:ext cx="184150" cy="141287"/>
              </a:xfrm>
              <a:custGeom>
                <a:avLst/>
                <a:gdLst>
                  <a:gd name="T0" fmla="*/ 183791 w 513"/>
                  <a:gd name="T1" fmla="*/ 30558 h 393"/>
                  <a:gd name="T2" fmla="*/ 183791 w 513"/>
                  <a:gd name="T3" fmla="*/ 30558 h 393"/>
                  <a:gd name="T4" fmla="*/ 182355 w 513"/>
                  <a:gd name="T5" fmla="*/ 28401 h 393"/>
                  <a:gd name="T6" fmla="*/ 182355 w 513"/>
                  <a:gd name="T7" fmla="*/ 28401 h 393"/>
                  <a:gd name="T8" fmla="*/ 182355 w 513"/>
                  <a:gd name="T9" fmla="*/ 28401 h 393"/>
                  <a:gd name="T10" fmla="*/ 182355 w 513"/>
                  <a:gd name="T11" fmla="*/ 28401 h 393"/>
                  <a:gd name="T12" fmla="*/ 180560 w 513"/>
                  <a:gd name="T13" fmla="*/ 26963 h 393"/>
                  <a:gd name="T14" fmla="*/ 180560 w 513"/>
                  <a:gd name="T15" fmla="*/ 26963 h 393"/>
                  <a:gd name="T16" fmla="*/ 180560 w 513"/>
                  <a:gd name="T17" fmla="*/ 26963 h 393"/>
                  <a:gd name="T18" fmla="*/ 180560 w 513"/>
                  <a:gd name="T19" fmla="*/ 26963 h 393"/>
                  <a:gd name="T20" fmla="*/ 180201 w 513"/>
                  <a:gd name="T21" fmla="*/ 26963 h 393"/>
                  <a:gd name="T22" fmla="*/ 180201 w 513"/>
                  <a:gd name="T23" fmla="*/ 26963 h 393"/>
                  <a:gd name="T24" fmla="*/ 179842 w 513"/>
                  <a:gd name="T25" fmla="*/ 26604 h 393"/>
                  <a:gd name="T26" fmla="*/ 179842 w 513"/>
                  <a:gd name="T27" fmla="*/ 26604 h 393"/>
                  <a:gd name="T28" fmla="*/ 76101 w 513"/>
                  <a:gd name="T29" fmla="*/ 22649 h 393"/>
                  <a:gd name="T30" fmla="*/ 76101 w 513"/>
                  <a:gd name="T31" fmla="*/ 22649 h 393"/>
                  <a:gd name="T32" fmla="*/ 359 w 513"/>
                  <a:gd name="T33" fmla="*/ 132299 h 393"/>
                  <a:gd name="T34" fmla="*/ 359 w 513"/>
                  <a:gd name="T35" fmla="*/ 132299 h 393"/>
                  <a:gd name="T36" fmla="*/ 359 w 513"/>
                  <a:gd name="T37" fmla="*/ 132659 h 393"/>
                  <a:gd name="T38" fmla="*/ 359 w 513"/>
                  <a:gd name="T39" fmla="*/ 132659 h 393"/>
                  <a:gd name="T40" fmla="*/ 0 w 513"/>
                  <a:gd name="T41" fmla="*/ 133378 h 393"/>
                  <a:gd name="T42" fmla="*/ 0 w 513"/>
                  <a:gd name="T43" fmla="*/ 133378 h 393"/>
                  <a:gd name="T44" fmla="*/ 0 w 513"/>
                  <a:gd name="T45" fmla="*/ 134097 h 393"/>
                  <a:gd name="T46" fmla="*/ 0 w 513"/>
                  <a:gd name="T47" fmla="*/ 134097 h 393"/>
                  <a:gd name="T48" fmla="*/ 0 w 513"/>
                  <a:gd name="T49" fmla="*/ 134816 h 393"/>
                  <a:gd name="T50" fmla="*/ 0 w 513"/>
                  <a:gd name="T51" fmla="*/ 134816 h 393"/>
                  <a:gd name="T52" fmla="*/ 0 w 513"/>
                  <a:gd name="T53" fmla="*/ 135535 h 393"/>
                  <a:gd name="T54" fmla="*/ 0 w 513"/>
                  <a:gd name="T55" fmla="*/ 135535 h 393"/>
                  <a:gd name="T56" fmla="*/ 0 w 513"/>
                  <a:gd name="T57" fmla="*/ 135894 h 393"/>
                  <a:gd name="T58" fmla="*/ 0 w 513"/>
                  <a:gd name="T59" fmla="*/ 135894 h 393"/>
                  <a:gd name="T60" fmla="*/ 359 w 513"/>
                  <a:gd name="T61" fmla="*/ 136254 h 393"/>
                  <a:gd name="T62" fmla="*/ 359 w 513"/>
                  <a:gd name="T63" fmla="*/ 136254 h 393"/>
                  <a:gd name="T64" fmla="*/ 359 w 513"/>
                  <a:gd name="T65" fmla="*/ 136973 h 393"/>
                  <a:gd name="T66" fmla="*/ 359 w 513"/>
                  <a:gd name="T67" fmla="*/ 136973 h 393"/>
                  <a:gd name="T68" fmla="*/ 718 w 513"/>
                  <a:gd name="T69" fmla="*/ 137692 h 393"/>
                  <a:gd name="T70" fmla="*/ 718 w 513"/>
                  <a:gd name="T71" fmla="*/ 137692 h 393"/>
                  <a:gd name="T72" fmla="*/ 1077 w 513"/>
                  <a:gd name="T73" fmla="*/ 138411 h 393"/>
                  <a:gd name="T74" fmla="*/ 1077 w 513"/>
                  <a:gd name="T75" fmla="*/ 138411 h 393"/>
                  <a:gd name="T76" fmla="*/ 1077 w 513"/>
                  <a:gd name="T77" fmla="*/ 138770 h 393"/>
                  <a:gd name="T78" fmla="*/ 1077 w 513"/>
                  <a:gd name="T79" fmla="*/ 138770 h 393"/>
                  <a:gd name="T80" fmla="*/ 1795 w 513"/>
                  <a:gd name="T81" fmla="*/ 139489 h 393"/>
                  <a:gd name="T82" fmla="*/ 1795 w 513"/>
                  <a:gd name="T83" fmla="*/ 139489 h 393"/>
                  <a:gd name="T84" fmla="*/ 1795 w 513"/>
                  <a:gd name="T85" fmla="*/ 140208 h 393"/>
                  <a:gd name="T86" fmla="*/ 1795 w 513"/>
                  <a:gd name="T87" fmla="*/ 140208 h 393"/>
                  <a:gd name="T88" fmla="*/ 2154 w 513"/>
                  <a:gd name="T89" fmla="*/ 140927 h 393"/>
                  <a:gd name="T90" fmla="*/ 183791 w 513"/>
                  <a:gd name="T91" fmla="*/ 30558 h 3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3" h="393">
                    <a:moveTo>
                      <a:pt x="512" y="85"/>
                    </a:moveTo>
                    <a:lnTo>
                      <a:pt x="512" y="85"/>
                    </a:lnTo>
                    <a:cubicBezTo>
                      <a:pt x="511" y="83"/>
                      <a:pt x="510" y="81"/>
                      <a:pt x="508" y="79"/>
                    </a:cubicBezTo>
                    <a:cubicBezTo>
                      <a:pt x="506" y="78"/>
                      <a:pt x="504" y="76"/>
                      <a:pt x="503" y="75"/>
                    </a:cubicBezTo>
                    <a:cubicBezTo>
                      <a:pt x="502" y="75"/>
                      <a:pt x="502" y="75"/>
                      <a:pt x="502" y="75"/>
                    </a:cubicBezTo>
                    <a:cubicBezTo>
                      <a:pt x="501" y="75"/>
                      <a:pt x="501" y="74"/>
                      <a:pt x="501" y="74"/>
                    </a:cubicBezTo>
                    <a:cubicBezTo>
                      <a:pt x="495" y="71"/>
                      <a:pt x="352" y="0"/>
                      <a:pt x="212" y="63"/>
                    </a:cubicBezTo>
                    <a:cubicBezTo>
                      <a:pt x="111" y="109"/>
                      <a:pt x="40" y="211"/>
                      <a:pt x="1" y="368"/>
                    </a:cubicBezTo>
                    <a:cubicBezTo>
                      <a:pt x="1" y="368"/>
                      <a:pt x="1" y="368"/>
                      <a:pt x="1" y="369"/>
                    </a:cubicBezTo>
                    <a:cubicBezTo>
                      <a:pt x="1" y="370"/>
                      <a:pt x="0" y="370"/>
                      <a:pt x="0" y="371"/>
                    </a:cubicBezTo>
                    <a:cubicBezTo>
                      <a:pt x="0" y="372"/>
                      <a:pt x="0" y="372"/>
                      <a:pt x="0" y="373"/>
                    </a:cubicBezTo>
                    <a:cubicBezTo>
                      <a:pt x="0" y="373"/>
                      <a:pt x="0" y="374"/>
                      <a:pt x="0" y="375"/>
                    </a:cubicBezTo>
                    <a:cubicBezTo>
                      <a:pt x="0" y="375"/>
                      <a:pt x="0" y="376"/>
                      <a:pt x="0" y="377"/>
                    </a:cubicBezTo>
                    <a:cubicBezTo>
                      <a:pt x="0" y="378"/>
                      <a:pt x="0" y="378"/>
                      <a:pt x="0" y="378"/>
                    </a:cubicBezTo>
                    <a:lnTo>
                      <a:pt x="1" y="379"/>
                    </a:lnTo>
                    <a:cubicBezTo>
                      <a:pt x="1" y="380"/>
                      <a:pt x="1" y="380"/>
                      <a:pt x="1" y="381"/>
                    </a:cubicBezTo>
                    <a:cubicBezTo>
                      <a:pt x="2" y="382"/>
                      <a:pt x="2" y="382"/>
                      <a:pt x="2" y="383"/>
                    </a:cubicBezTo>
                    <a:cubicBezTo>
                      <a:pt x="2" y="383"/>
                      <a:pt x="2" y="384"/>
                      <a:pt x="3" y="385"/>
                    </a:cubicBezTo>
                    <a:lnTo>
                      <a:pt x="3" y="386"/>
                    </a:lnTo>
                    <a:cubicBezTo>
                      <a:pt x="3" y="387"/>
                      <a:pt x="4" y="388"/>
                      <a:pt x="5" y="388"/>
                    </a:cubicBezTo>
                    <a:cubicBezTo>
                      <a:pt x="5" y="389"/>
                      <a:pt x="5" y="390"/>
                      <a:pt x="5" y="390"/>
                    </a:cubicBezTo>
                    <a:cubicBezTo>
                      <a:pt x="6" y="391"/>
                      <a:pt x="6" y="391"/>
                      <a:pt x="6" y="392"/>
                    </a:cubicBezTo>
                    <a:lnTo>
                      <a:pt x="512" y="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4" name="Freeform 291">
                <a:extLst>
                  <a:ext uri="{FF2B5EF4-FFF2-40B4-BE49-F238E27FC236}">
                    <a16:creationId xmlns="" xmlns:a16="http://schemas.microsoft.com/office/drawing/2014/main" id="{AF0A48C0-37B2-8F44-AAFE-A867AEA9C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4538" y="715963"/>
                <a:ext cx="184150" cy="128587"/>
              </a:xfrm>
              <a:custGeom>
                <a:avLst/>
                <a:gdLst>
                  <a:gd name="T0" fmla="*/ 0 w 511"/>
                  <a:gd name="T1" fmla="*/ 110888 h 356"/>
                  <a:gd name="T2" fmla="*/ 0 w 511"/>
                  <a:gd name="T3" fmla="*/ 110888 h 356"/>
                  <a:gd name="T4" fmla="*/ 721 w 511"/>
                  <a:gd name="T5" fmla="*/ 111249 h 356"/>
                  <a:gd name="T6" fmla="*/ 721 w 511"/>
                  <a:gd name="T7" fmla="*/ 111249 h 356"/>
                  <a:gd name="T8" fmla="*/ 1081 w 511"/>
                  <a:gd name="T9" fmla="*/ 111611 h 356"/>
                  <a:gd name="T10" fmla="*/ 1081 w 511"/>
                  <a:gd name="T11" fmla="*/ 111611 h 356"/>
                  <a:gd name="T12" fmla="*/ 1802 w 511"/>
                  <a:gd name="T13" fmla="*/ 112333 h 356"/>
                  <a:gd name="T14" fmla="*/ 1802 w 511"/>
                  <a:gd name="T15" fmla="*/ 112333 h 356"/>
                  <a:gd name="T16" fmla="*/ 2162 w 511"/>
                  <a:gd name="T17" fmla="*/ 112333 h 356"/>
                  <a:gd name="T18" fmla="*/ 2162 w 511"/>
                  <a:gd name="T19" fmla="*/ 112333 h 356"/>
                  <a:gd name="T20" fmla="*/ 2162 w 511"/>
                  <a:gd name="T21" fmla="*/ 112694 h 356"/>
                  <a:gd name="T22" fmla="*/ 2162 w 511"/>
                  <a:gd name="T23" fmla="*/ 112694 h 356"/>
                  <a:gd name="T24" fmla="*/ 3243 w 511"/>
                  <a:gd name="T25" fmla="*/ 113055 h 356"/>
                  <a:gd name="T26" fmla="*/ 3243 w 511"/>
                  <a:gd name="T27" fmla="*/ 113055 h 356"/>
                  <a:gd name="T28" fmla="*/ 3604 w 511"/>
                  <a:gd name="T29" fmla="*/ 113417 h 356"/>
                  <a:gd name="T30" fmla="*/ 3604 w 511"/>
                  <a:gd name="T31" fmla="*/ 113417 h 356"/>
                  <a:gd name="T32" fmla="*/ 4324 w 511"/>
                  <a:gd name="T33" fmla="*/ 113778 h 356"/>
                  <a:gd name="T34" fmla="*/ 4324 w 511"/>
                  <a:gd name="T35" fmla="*/ 113778 h 356"/>
                  <a:gd name="T36" fmla="*/ 5045 w 511"/>
                  <a:gd name="T37" fmla="*/ 114139 h 356"/>
                  <a:gd name="T38" fmla="*/ 5045 w 511"/>
                  <a:gd name="T39" fmla="*/ 114139 h 356"/>
                  <a:gd name="T40" fmla="*/ 5406 w 511"/>
                  <a:gd name="T41" fmla="*/ 114139 h 356"/>
                  <a:gd name="T42" fmla="*/ 5406 w 511"/>
                  <a:gd name="T43" fmla="*/ 114139 h 356"/>
                  <a:gd name="T44" fmla="*/ 138022 w 511"/>
                  <a:gd name="T45" fmla="*/ 98969 h 356"/>
                  <a:gd name="T46" fmla="*/ 138022 w 511"/>
                  <a:gd name="T47" fmla="*/ 98969 h 356"/>
                  <a:gd name="T48" fmla="*/ 183790 w 511"/>
                  <a:gd name="T49" fmla="*/ 5057 h 356"/>
                  <a:gd name="T50" fmla="*/ 183790 w 511"/>
                  <a:gd name="T51" fmla="*/ 5057 h 356"/>
                  <a:gd name="T52" fmla="*/ 183790 w 511"/>
                  <a:gd name="T53" fmla="*/ 4696 h 356"/>
                  <a:gd name="T54" fmla="*/ 183790 w 511"/>
                  <a:gd name="T55" fmla="*/ 4696 h 356"/>
                  <a:gd name="T56" fmla="*/ 183790 w 511"/>
                  <a:gd name="T57" fmla="*/ 4696 h 356"/>
                  <a:gd name="T58" fmla="*/ 183790 w 511"/>
                  <a:gd name="T59" fmla="*/ 4696 h 356"/>
                  <a:gd name="T60" fmla="*/ 183790 w 511"/>
                  <a:gd name="T61" fmla="*/ 4334 h 356"/>
                  <a:gd name="T62" fmla="*/ 183790 w 511"/>
                  <a:gd name="T63" fmla="*/ 4334 h 356"/>
                  <a:gd name="T64" fmla="*/ 183429 w 511"/>
                  <a:gd name="T65" fmla="*/ 2167 h 356"/>
                  <a:gd name="T66" fmla="*/ 183429 w 511"/>
                  <a:gd name="T67" fmla="*/ 2167 h 356"/>
                  <a:gd name="T68" fmla="*/ 183069 w 511"/>
                  <a:gd name="T69" fmla="*/ 1806 h 356"/>
                  <a:gd name="T70" fmla="*/ 183069 w 511"/>
                  <a:gd name="T71" fmla="*/ 1806 h 356"/>
                  <a:gd name="T72" fmla="*/ 182348 w 511"/>
                  <a:gd name="T73" fmla="*/ 0 h 356"/>
                  <a:gd name="T74" fmla="*/ 0 w 511"/>
                  <a:gd name="T75" fmla="*/ 110888 h 3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11" h="356">
                    <a:moveTo>
                      <a:pt x="0" y="307"/>
                    </a:moveTo>
                    <a:lnTo>
                      <a:pt x="0" y="307"/>
                    </a:lnTo>
                    <a:cubicBezTo>
                      <a:pt x="1" y="307"/>
                      <a:pt x="1" y="307"/>
                      <a:pt x="2" y="308"/>
                    </a:cubicBezTo>
                    <a:cubicBezTo>
                      <a:pt x="2" y="308"/>
                      <a:pt x="2" y="309"/>
                      <a:pt x="3" y="309"/>
                    </a:cubicBezTo>
                    <a:cubicBezTo>
                      <a:pt x="4" y="310"/>
                      <a:pt x="4" y="310"/>
                      <a:pt x="5" y="311"/>
                    </a:cubicBezTo>
                    <a:cubicBezTo>
                      <a:pt x="5" y="311"/>
                      <a:pt x="5" y="311"/>
                      <a:pt x="6" y="311"/>
                    </a:cubicBezTo>
                    <a:cubicBezTo>
                      <a:pt x="6" y="311"/>
                      <a:pt x="6" y="311"/>
                      <a:pt x="6" y="312"/>
                    </a:cubicBezTo>
                    <a:cubicBezTo>
                      <a:pt x="7" y="312"/>
                      <a:pt x="7" y="313"/>
                      <a:pt x="9" y="313"/>
                    </a:cubicBezTo>
                    <a:lnTo>
                      <a:pt x="10" y="314"/>
                    </a:lnTo>
                    <a:cubicBezTo>
                      <a:pt x="11" y="315"/>
                      <a:pt x="11" y="315"/>
                      <a:pt x="12" y="315"/>
                    </a:cubicBezTo>
                    <a:cubicBezTo>
                      <a:pt x="12" y="315"/>
                      <a:pt x="13" y="315"/>
                      <a:pt x="14" y="316"/>
                    </a:cubicBezTo>
                    <a:lnTo>
                      <a:pt x="15" y="316"/>
                    </a:lnTo>
                    <a:cubicBezTo>
                      <a:pt x="171" y="355"/>
                      <a:pt x="294" y="341"/>
                      <a:pt x="383" y="274"/>
                    </a:cubicBezTo>
                    <a:cubicBezTo>
                      <a:pt x="505" y="180"/>
                      <a:pt x="510" y="21"/>
                      <a:pt x="510" y="14"/>
                    </a:cubicBezTo>
                    <a:lnTo>
                      <a:pt x="510" y="13"/>
                    </a:lnTo>
                    <a:lnTo>
                      <a:pt x="510" y="12"/>
                    </a:lnTo>
                    <a:cubicBezTo>
                      <a:pt x="509" y="10"/>
                      <a:pt x="509" y="8"/>
                      <a:pt x="509" y="6"/>
                    </a:cubicBezTo>
                    <a:cubicBezTo>
                      <a:pt x="509" y="5"/>
                      <a:pt x="509" y="5"/>
                      <a:pt x="508" y="5"/>
                    </a:cubicBezTo>
                    <a:cubicBezTo>
                      <a:pt x="508" y="3"/>
                      <a:pt x="507" y="1"/>
                      <a:pt x="506" y="0"/>
                    </a:cubicBezTo>
                    <a:lnTo>
                      <a:pt x="0" y="30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5" name="Freeform 292">
                <a:extLst>
                  <a:ext uri="{FF2B5EF4-FFF2-40B4-BE49-F238E27FC236}">
                    <a16:creationId xmlns="" xmlns:a16="http://schemas.microsoft.com/office/drawing/2014/main" id="{91FBEC53-7990-5B45-9665-4AD541EB6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7263" y="520700"/>
                <a:ext cx="165100" cy="85725"/>
              </a:xfrm>
              <a:custGeom>
                <a:avLst/>
                <a:gdLst>
                  <a:gd name="T0" fmla="*/ 361 w 457"/>
                  <a:gd name="T1" fmla="*/ 0 h 238"/>
                  <a:gd name="T2" fmla="*/ 361 w 457"/>
                  <a:gd name="T3" fmla="*/ 0 h 238"/>
                  <a:gd name="T4" fmla="*/ 0 w 457"/>
                  <a:gd name="T5" fmla="*/ 1801 h 238"/>
                  <a:gd name="T6" fmla="*/ 0 w 457"/>
                  <a:gd name="T7" fmla="*/ 1801 h 238"/>
                  <a:gd name="T8" fmla="*/ 0 w 457"/>
                  <a:gd name="T9" fmla="*/ 2161 h 238"/>
                  <a:gd name="T10" fmla="*/ 0 w 457"/>
                  <a:gd name="T11" fmla="*/ 2161 h 238"/>
                  <a:gd name="T12" fmla="*/ 361 w 457"/>
                  <a:gd name="T13" fmla="*/ 3962 h 238"/>
                  <a:gd name="T14" fmla="*/ 361 w 457"/>
                  <a:gd name="T15" fmla="*/ 3962 h 238"/>
                  <a:gd name="T16" fmla="*/ 361 w 457"/>
                  <a:gd name="T17" fmla="*/ 3962 h 238"/>
                  <a:gd name="T18" fmla="*/ 361 w 457"/>
                  <a:gd name="T19" fmla="*/ 3962 h 238"/>
                  <a:gd name="T20" fmla="*/ 361 w 457"/>
                  <a:gd name="T21" fmla="*/ 3962 h 238"/>
                  <a:gd name="T22" fmla="*/ 361 w 457"/>
                  <a:gd name="T23" fmla="*/ 3962 h 238"/>
                  <a:gd name="T24" fmla="*/ 361 w 457"/>
                  <a:gd name="T25" fmla="*/ 4322 h 238"/>
                  <a:gd name="T26" fmla="*/ 361 w 457"/>
                  <a:gd name="T27" fmla="*/ 4322 h 238"/>
                  <a:gd name="T28" fmla="*/ 52384 w 457"/>
                  <a:gd name="T29" fmla="*/ 71678 h 238"/>
                  <a:gd name="T30" fmla="*/ 52384 w 457"/>
                  <a:gd name="T31" fmla="*/ 71678 h 238"/>
                  <a:gd name="T32" fmla="*/ 160404 w 457"/>
                  <a:gd name="T33" fmla="*/ 61592 h 238"/>
                  <a:gd name="T34" fmla="*/ 160404 w 457"/>
                  <a:gd name="T35" fmla="*/ 61592 h 238"/>
                  <a:gd name="T36" fmla="*/ 160765 w 457"/>
                  <a:gd name="T37" fmla="*/ 61592 h 238"/>
                  <a:gd name="T38" fmla="*/ 160765 w 457"/>
                  <a:gd name="T39" fmla="*/ 61592 h 238"/>
                  <a:gd name="T40" fmla="*/ 161126 w 457"/>
                  <a:gd name="T41" fmla="*/ 61232 h 238"/>
                  <a:gd name="T42" fmla="*/ 161126 w 457"/>
                  <a:gd name="T43" fmla="*/ 61232 h 238"/>
                  <a:gd name="T44" fmla="*/ 161849 w 457"/>
                  <a:gd name="T45" fmla="*/ 60872 h 238"/>
                  <a:gd name="T46" fmla="*/ 161849 w 457"/>
                  <a:gd name="T47" fmla="*/ 60872 h 238"/>
                  <a:gd name="T48" fmla="*/ 162571 w 457"/>
                  <a:gd name="T49" fmla="*/ 60512 h 238"/>
                  <a:gd name="T50" fmla="*/ 162571 w 457"/>
                  <a:gd name="T51" fmla="*/ 60512 h 238"/>
                  <a:gd name="T52" fmla="*/ 162932 w 457"/>
                  <a:gd name="T53" fmla="*/ 60152 h 238"/>
                  <a:gd name="T54" fmla="*/ 162932 w 457"/>
                  <a:gd name="T55" fmla="*/ 60152 h 238"/>
                  <a:gd name="T56" fmla="*/ 162932 w 457"/>
                  <a:gd name="T57" fmla="*/ 59791 h 238"/>
                  <a:gd name="T58" fmla="*/ 162932 w 457"/>
                  <a:gd name="T59" fmla="*/ 59791 h 238"/>
                  <a:gd name="T60" fmla="*/ 163294 w 457"/>
                  <a:gd name="T61" fmla="*/ 59791 h 238"/>
                  <a:gd name="T62" fmla="*/ 163294 w 457"/>
                  <a:gd name="T63" fmla="*/ 59791 h 238"/>
                  <a:gd name="T64" fmla="*/ 163655 w 457"/>
                  <a:gd name="T65" fmla="*/ 59071 h 238"/>
                  <a:gd name="T66" fmla="*/ 163655 w 457"/>
                  <a:gd name="T67" fmla="*/ 59071 h 238"/>
                  <a:gd name="T68" fmla="*/ 163655 w 457"/>
                  <a:gd name="T69" fmla="*/ 58711 h 238"/>
                  <a:gd name="T70" fmla="*/ 163655 w 457"/>
                  <a:gd name="T71" fmla="*/ 58711 h 238"/>
                  <a:gd name="T72" fmla="*/ 164377 w 457"/>
                  <a:gd name="T73" fmla="*/ 58351 h 238"/>
                  <a:gd name="T74" fmla="*/ 164377 w 457"/>
                  <a:gd name="T75" fmla="*/ 58351 h 238"/>
                  <a:gd name="T76" fmla="*/ 164377 w 457"/>
                  <a:gd name="T77" fmla="*/ 57630 h 238"/>
                  <a:gd name="T78" fmla="*/ 164377 w 457"/>
                  <a:gd name="T79" fmla="*/ 57630 h 238"/>
                  <a:gd name="T80" fmla="*/ 164739 w 457"/>
                  <a:gd name="T81" fmla="*/ 57270 h 238"/>
                  <a:gd name="T82" fmla="*/ 164739 w 457"/>
                  <a:gd name="T83" fmla="*/ 57270 h 238"/>
                  <a:gd name="T84" fmla="*/ 164739 w 457"/>
                  <a:gd name="T85" fmla="*/ 56910 h 238"/>
                  <a:gd name="T86" fmla="*/ 164739 w 457"/>
                  <a:gd name="T87" fmla="*/ 56910 h 238"/>
                  <a:gd name="T88" fmla="*/ 164739 w 457"/>
                  <a:gd name="T89" fmla="*/ 56189 h 238"/>
                  <a:gd name="T90" fmla="*/ 361 w 457"/>
                  <a:gd name="T91" fmla="*/ 0 h 2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57" h="238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1" y="11"/>
                      <a:pt x="0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8"/>
                      <a:pt x="32" y="144"/>
                      <a:pt x="145" y="199"/>
                    </a:cubicBezTo>
                    <a:cubicBezTo>
                      <a:pt x="226" y="237"/>
                      <a:pt x="327" y="229"/>
                      <a:pt x="444" y="171"/>
                    </a:cubicBezTo>
                    <a:cubicBezTo>
                      <a:pt x="445" y="171"/>
                      <a:pt x="445" y="171"/>
                      <a:pt x="445" y="171"/>
                    </a:cubicBezTo>
                    <a:cubicBezTo>
                      <a:pt x="446" y="171"/>
                      <a:pt x="446" y="170"/>
                      <a:pt x="446" y="170"/>
                    </a:cubicBezTo>
                    <a:cubicBezTo>
                      <a:pt x="447" y="170"/>
                      <a:pt x="448" y="170"/>
                      <a:pt x="448" y="169"/>
                    </a:cubicBezTo>
                    <a:cubicBezTo>
                      <a:pt x="448" y="169"/>
                      <a:pt x="449" y="169"/>
                      <a:pt x="450" y="168"/>
                    </a:cubicBezTo>
                    <a:cubicBezTo>
                      <a:pt x="450" y="168"/>
                      <a:pt x="450" y="168"/>
                      <a:pt x="451" y="167"/>
                    </a:cubicBezTo>
                    <a:cubicBezTo>
                      <a:pt x="451" y="167"/>
                      <a:pt x="451" y="167"/>
                      <a:pt x="451" y="166"/>
                    </a:cubicBezTo>
                    <a:lnTo>
                      <a:pt x="452" y="166"/>
                    </a:lnTo>
                    <a:cubicBezTo>
                      <a:pt x="452" y="166"/>
                      <a:pt x="452" y="165"/>
                      <a:pt x="453" y="164"/>
                    </a:cubicBezTo>
                    <a:cubicBezTo>
                      <a:pt x="453" y="164"/>
                      <a:pt x="453" y="164"/>
                      <a:pt x="453" y="163"/>
                    </a:cubicBezTo>
                    <a:cubicBezTo>
                      <a:pt x="454" y="163"/>
                      <a:pt x="454" y="162"/>
                      <a:pt x="455" y="162"/>
                    </a:cubicBezTo>
                    <a:cubicBezTo>
                      <a:pt x="455" y="161"/>
                      <a:pt x="455" y="161"/>
                      <a:pt x="455" y="160"/>
                    </a:cubicBezTo>
                    <a:cubicBezTo>
                      <a:pt x="455" y="160"/>
                      <a:pt x="455" y="159"/>
                      <a:pt x="456" y="159"/>
                    </a:cubicBezTo>
                    <a:cubicBezTo>
                      <a:pt x="456" y="158"/>
                      <a:pt x="456" y="158"/>
                      <a:pt x="456" y="158"/>
                    </a:cubicBezTo>
                    <a:cubicBezTo>
                      <a:pt x="456" y="157"/>
                      <a:pt x="456" y="156"/>
                      <a:pt x="456" y="156"/>
                    </a:cubicBezTo>
                    <a:lnTo>
                      <a:pt x="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6" name="Freeform 293">
                <a:extLst>
                  <a:ext uri="{FF2B5EF4-FFF2-40B4-BE49-F238E27FC236}">
                    <a16:creationId xmlns="" xmlns:a16="http://schemas.microsoft.com/office/drawing/2014/main" id="{381631F7-61B7-A849-B30A-5E5FD2B0B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7263" y="485775"/>
                <a:ext cx="165100" cy="90488"/>
              </a:xfrm>
              <a:custGeom>
                <a:avLst/>
                <a:gdLst>
                  <a:gd name="T0" fmla="*/ 164377 w 457"/>
                  <a:gd name="T1" fmla="*/ 90127 h 251"/>
                  <a:gd name="T2" fmla="*/ 164377 w 457"/>
                  <a:gd name="T3" fmla="*/ 90127 h 251"/>
                  <a:gd name="T4" fmla="*/ 164739 w 457"/>
                  <a:gd name="T5" fmla="*/ 89406 h 251"/>
                  <a:gd name="T6" fmla="*/ 164739 w 457"/>
                  <a:gd name="T7" fmla="*/ 89406 h 251"/>
                  <a:gd name="T8" fmla="*/ 164739 w 457"/>
                  <a:gd name="T9" fmla="*/ 89046 h 251"/>
                  <a:gd name="T10" fmla="*/ 164739 w 457"/>
                  <a:gd name="T11" fmla="*/ 89046 h 251"/>
                  <a:gd name="T12" fmla="*/ 164739 w 457"/>
                  <a:gd name="T13" fmla="*/ 87964 h 251"/>
                  <a:gd name="T14" fmla="*/ 164739 w 457"/>
                  <a:gd name="T15" fmla="*/ 87964 h 251"/>
                  <a:gd name="T16" fmla="*/ 164739 w 457"/>
                  <a:gd name="T17" fmla="*/ 87964 h 251"/>
                  <a:gd name="T18" fmla="*/ 164739 w 457"/>
                  <a:gd name="T19" fmla="*/ 87964 h 251"/>
                  <a:gd name="T20" fmla="*/ 164739 w 457"/>
                  <a:gd name="T21" fmla="*/ 87604 h 251"/>
                  <a:gd name="T22" fmla="*/ 164739 w 457"/>
                  <a:gd name="T23" fmla="*/ 87604 h 251"/>
                  <a:gd name="T24" fmla="*/ 164377 w 457"/>
                  <a:gd name="T25" fmla="*/ 87243 h 251"/>
                  <a:gd name="T26" fmla="*/ 164377 w 457"/>
                  <a:gd name="T27" fmla="*/ 87243 h 251"/>
                  <a:gd name="T28" fmla="*/ 164377 w 457"/>
                  <a:gd name="T29" fmla="*/ 86522 h 251"/>
                  <a:gd name="T30" fmla="*/ 164377 w 457"/>
                  <a:gd name="T31" fmla="*/ 86522 h 251"/>
                  <a:gd name="T32" fmla="*/ 164377 w 457"/>
                  <a:gd name="T33" fmla="*/ 85801 h 251"/>
                  <a:gd name="T34" fmla="*/ 164377 w 457"/>
                  <a:gd name="T35" fmla="*/ 85801 h 251"/>
                  <a:gd name="T36" fmla="*/ 164016 w 457"/>
                  <a:gd name="T37" fmla="*/ 85441 h 251"/>
                  <a:gd name="T38" fmla="*/ 164016 w 457"/>
                  <a:gd name="T39" fmla="*/ 85441 h 251"/>
                  <a:gd name="T40" fmla="*/ 164016 w 457"/>
                  <a:gd name="T41" fmla="*/ 85080 h 251"/>
                  <a:gd name="T42" fmla="*/ 164016 w 457"/>
                  <a:gd name="T43" fmla="*/ 85080 h 251"/>
                  <a:gd name="T44" fmla="*/ 85260 w 457"/>
                  <a:gd name="T45" fmla="*/ 10094 h 251"/>
                  <a:gd name="T46" fmla="*/ 85260 w 457"/>
                  <a:gd name="T47" fmla="*/ 10094 h 251"/>
                  <a:gd name="T48" fmla="*/ 2529 w 457"/>
                  <a:gd name="T49" fmla="*/ 30283 h 251"/>
                  <a:gd name="T50" fmla="*/ 2529 w 457"/>
                  <a:gd name="T51" fmla="*/ 30283 h 251"/>
                  <a:gd name="T52" fmla="*/ 2529 w 457"/>
                  <a:gd name="T53" fmla="*/ 30643 h 251"/>
                  <a:gd name="T54" fmla="*/ 2529 w 457"/>
                  <a:gd name="T55" fmla="*/ 30643 h 251"/>
                  <a:gd name="T56" fmla="*/ 2529 w 457"/>
                  <a:gd name="T57" fmla="*/ 30643 h 251"/>
                  <a:gd name="T58" fmla="*/ 2529 w 457"/>
                  <a:gd name="T59" fmla="*/ 30643 h 251"/>
                  <a:gd name="T60" fmla="*/ 2168 w 457"/>
                  <a:gd name="T61" fmla="*/ 30643 h 251"/>
                  <a:gd name="T62" fmla="*/ 2168 w 457"/>
                  <a:gd name="T63" fmla="*/ 30643 h 251"/>
                  <a:gd name="T64" fmla="*/ 1084 w 457"/>
                  <a:gd name="T65" fmla="*/ 32085 h 251"/>
                  <a:gd name="T66" fmla="*/ 1084 w 457"/>
                  <a:gd name="T67" fmla="*/ 32085 h 251"/>
                  <a:gd name="T68" fmla="*/ 1084 w 457"/>
                  <a:gd name="T69" fmla="*/ 32085 h 251"/>
                  <a:gd name="T70" fmla="*/ 1084 w 457"/>
                  <a:gd name="T71" fmla="*/ 32085 h 251"/>
                  <a:gd name="T72" fmla="*/ 0 w 457"/>
                  <a:gd name="T73" fmla="*/ 33888 h 251"/>
                  <a:gd name="T74" fmla="*/ 164377 w 457"/>
                  <a:gd name="T75" fmla="*/ 90127 h 25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251">
                    <a:moveTo>
                      <a:pt x="455" y="250"/>
                    </a:moveTo>
                    <a:lnTo>
                      <a:pt x="455" y="250"/>
                    </a:lnTo>
                    <a:cubicBezTo>
                      <a:pt x="455" y="249"/>
                      <a:pt x="456" y="248"/>
                      <a:pt x="456" y="248"/>
                    </a:cubicBezTo>
                    <a:cubicBezTo>
                      <a:pt x="456" y="247"/>
                      <a:pt x="456" y="247"/>
                      <a:pt x="456" y="247"/>
                    </a:cubicBezTo>
                    <a:cubicBezTo>
                      <a:pt x="456" y="246"/>
                      <a:pt x="456" y="246"/>
                      <a:pt x="456" y="244"/>
                    </a:cubicBezTo>
                    <a:cubicBezTo>
                      <a:pt x="456" y="244"/>
                      <a:pt x="456" y="244"/>
                      <a:pt x="456" y="243"/>
                    </a:cubicBezTo>
                    <a:lnTo>
                      <a:pt x="455" y="242"/>
                    </a:lnTo>
                    <a:cubicBezTo>
                      <a:pt x="455" y="241"/>
                      <a:pt x="455" y="240"/>
                      <a:pt x="455" y="240"/>
                    </a:cubicBezTo>
                    <a:cubicBezTo>
                      <a:pt x="455" y="239"/>
                      <a:pt x="455" y="238"/>
                      <a:pt x="455" y="238"/>
                    </a:cubicBezTo>
                    <a:lnTo>
                      <a:pt x="454" y="237"/>
                    </a:lnTo>
                    <a:cubicBezTo>
                      <a:pt x="454" y="236"/>
                      <a:pt x="454" y="236"/>
                      <a:pt x="454" y="236"/>
                    </a:cubicBezTo>
                    <a:cubicBezTo>
                      <a:pt x="397" y="118"/>
                      <a:pt x="324" y="48"/>
                      <a:pt x="236" y="28"/>
                    </a:cubicBezTo>
                    <a:cubicBezTo>
                      <a:pt x="114" y="0"/>
                      <a:pt x="12" y="81"/>
                      <a:pt x="7" y="84"/>
                    </a:cubicBezTo>
                    <a:lnTo>
                      <a:pt x="7" y="85"/>
                    </a:lnTo>
                    <a:cubicBezTo>
                      <a:pt x="6" y="85"/>
                      <a:pt x="6" y="85"/>
                      <a:pt x="6" y="85"/>
                    </a:cubicBezTo>
                    <a:cubicBezTo>
                      <a:pt x="5" y="86"/>
                      <a:pt x="4" y="88"/>
                      <a:pt x="3" y="89"/>
                    </a:cubicBezTo>
                    <a:cubicBezTo>
                      <a:pt x="2" y="91"/>
                      <a:pt x="1" y="92"/>
                      <a:pt x="0" y="94"/>
                    </a:cubicBezTo>
                    <a:lnTo>
                      <a:pt x="455" y="25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7" name="Freeform 294">
                <a:extLst>
                  <a:ext uri="{FF2B5EF4-FFF2-40B4-BE49-F238E27FC236}">
                    <a16:creationId xmlns="" xmlns:a16="http://schemas.microsoft.com/office/drawing/2014/main" id="{9B0E4CA4-9C0B-224E-86D7-C5F0A619D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2950" y="522288"/>
                <a:ext cx="130175" cy="133350"/>
              </a:xfrm>
              <a:custGeom>
                <a:avLst/>
                <a:gdLst>
                  <a:gd name="T0" fmla="*/ 129813 w 360"/>
                  <a:gd name="T1" fmla="*/ 14737 h 371"/>
                  <a:gd name="T2" fmla="*/ 129813 w 360"/>
                  <a:gd name="T3" fmla="*/ 14737 h 371"/>
                  <a:gd name="T4" fmla="*/ 128367 w 360"/>
                  <a:gd name="T5" fmla="*/ 13299 h 371"/>
                  <a:gd name="T6" fmla="*/ 128367 w 360"/>
                  <a:gd name="T7" fmla="*/ 13299 h 371"/>
                  <a:gd name="T8" fmla="*/ 128005 w 360"/>
                  <a:gd name="T9" fmla="*/ 13299 h 371"/>
                  <a:gd name="T10" fmla="*/ 128005 w 360"/>
                  <a:gd name="T11" fmla="*/ 13299 h 371"/>
                  <a:gd name="T12" fmla="*/ 126559 w 360"/>
                  <a:gd name="T13" fmla="*/ 12580 h 371"/>
                  <a:gd name="T14" fmla="*/ 126559 w 360"/>
                  <a:gd name="T15" fmla="*/ 12580 h 371"/>
                  <a:gd name="T16" fmla="*/ 126197 w 360"/>
                  <a:gd name="T17" fmla="*/ 12580 h 371"/>
                  <a:gd name="T18" fmla="*/ 126197 w 360"/>
                  <a:gd name="T19" fmla="*/ 12580 h 371"/>
                  <a:gd name="T20" fmla="*/ 126197 w 360"/>
                  <a:gd name="T21" fmla="*/ 12221 h 371"/>
                  <a:gd name="T22" fmla="*/ 126197 w 360"/>
                  <a:gd name="T23" fmla="*/ 12221 h 371"/>
                  <a:gd name="T24" fmla="*/ 125836 w 360"/>
                  <a:gd name="T25" fmla="*/ 12221 h 371"/>
                  <a:gd name="T26" fmla="*/ 125836 w 360"/>
                  <a:gd name="T27" fmla="*/ 12221 h 371"/>
                  <a:gd name="T28" fmla="*/ 41945 w 360"/>
                  <a:gd name="T29" fmla="*/ 26958 h 371"/>
                  <a:gd name="T30" fmla="*/ 41945 w 360"/>
                  <a:gd name="T31" fmla="*/ 26958 h 371"/>
                  <a:gd name="T32" fmla="*/ 0 w 360"/>
                  <a:gd name="T33" fmla="*/ 126521 h 371"/>
                  <a:gd name="T34" fmla="*/ 0 w 360"/>
                  <a:gd name="T35" fmla="*/ 126521 h 371"/>
                  <a:gd name="T36" fmla="*/ 0 w 360"/>
                  <a:gd name="T37" fmla="*/ 126880 h 371"/>
                  <a:gd name="T38" fmla="*/ 0 w 360"/>
                  <a:gd name="T39" fmla="*/ 126880 h 371"/>
                  <a:gd name="T40" fmla="*/ 0 w 360"/>
                  <a:gd name="T41" fmla="*/ 127599 h 371"/>
                  <a:gd name="T42" fmla="*/ 0 w 360"/>
                  <a:gd name="T43" fmla="*/ 127599 h 371"/>
                  <a:gd name="T44" fmla="*/ 0 w 360"/>
                  <a:gd name="T45" fmla="*/ 128318 h 371"/>
                  <a:gd name="T46" fmla="*/ 0 w 360"/>
                  <a:gd name="T47" fmla="*/ 128318 h 371"/>
                  <a:gd name="T48" fmla="*/ 0 w 360"/>
                  <a:gd name="T49" fmla="*/ 128677 h 371"/>
                  <a:gd name="T50" fmla="*/ 0 w 360"/>
                  <a:gd name="T51" fmla="*/ 128677 h 371"/>
                  <a:gd name="T52" fmla="*/ 362 w 360"/>
                  <a:gd name="T53" fmla="*/ 129396 h 371"/>
                  <a:gd name="T54" fmla="*/ 362 w 360"/>
                  <a:gd name="T55" fmla="*/ 129396 h 371"/>
                  <a:gd name="T56" fmla="*/ 723 w 360"/>
                  <a:gd name="T57" fmla="*/ 129756 h 371"/>
                  <a:gd name="T58" fmla="*/ 723 w 360"/>
                  <a:gd name="T59" fmla="*/ 129756 h 371"/>
                  <a:gd name="T60" fmla="*/ 723 w 360"/>
                  <a:gd name="T61" fmla="*/ 129756 h 371"/>
                  <a:gd name="T62" fmla="*/ 723 w 360"/>
                  <a:gd name="T63" fmla="*/ 129756 h 371"/>
                  <a:gd name="T64" fmla="*/ 723 w 360"/>
                  <a:gd name="T65" fmla="*/ 130115 h 371"/>
                  <a:gd name="T66" fmla="*/ 723 w 360"/>
                  <a:gd name="T67" fmla="*/ 130115 h 371"/>
                  <a:gd name="T68" fmla="*/ 1085 w 360"/>
                  <a:gd name="T69" fmla="*/ 130834 h 371"/>
                  <a:gd name="T70" fmla="*/ 1085 w 360"/>
                  <a:gd name="T71" fmla="*/ 130834 h 371"/>
                  <a:gd name="T72" fmla="*/ 1446 w 360"/>
                  <a:gd name="T73" fmla="*/ 131553 h 371"/>
                  <a:gd name="T74" fmla="*/ 1446 w 360"/>
                  <a:gd name="T75" fmla="*/ 131553 h 371"/>
                  <a:gd name="T76" fmla="*/ 1808 w 360"/>
                  <a:gd name="T77" fmla="*/ 131912 h 371"/>
                  <a:gd name="T78" fmla="*/ 1808 w 360"/>
                  <a:gd name="T79" fmla="*/ 131912 h 371"/>
                  <a:gd name="T80" fmla="*/ 2170 w 360"/>
                  <a:gd name="T81" fmla="*/ 132272 h 371"/>
                  <a:gd name="T82" fmla="*/ 2170 w 360"/>
                  <a:gd name="T83" fmla="*/ 132272 h 371"/>
                  <a:gd name="T84" fmla="*/ 2531 w 360"/>
                  <a:gd name="T85" fmla="*/ 132631 h 371"/>
                  <a:gd name="T86" fmla="*/ 2531 w 360"/>
                  <a:gd name="T87" fmla="*/ 132631 h 371"/>
                  <a:gd name="T88" fmla="*/ 2893 w 360"/>
                  <a:gd name="T89" fmla="*/ 132991 h 371"/>
                  <a:gd name="T90" fmla="*/ 129813 w 360"/>
                  <a:gd name="T91" fmla="*/ 14737 h 3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60" h="371">
                    <a:moveTo>
                      <a:pt x="359" y="41"/>
                    </a:moveTo>
                    <a:lnTo>
                      <a:pt x="359" y="41"/>
                    </a:lnTo>
                    <a:cubicBezTo>
                      <a:pt x="358" y="39"/>
                      <a:pt x="356" y="38"/>
                      <a:pt x="355" y="37"/>
                    </a:cubicBezTo>
                    <a:cubicBezTo>
                      <a:pt x="354" y="37"/>
                      <a:pt x="354" y="37"/>
                      <a:pt x="354" y="37"/>
                    </a:cubicBezTo>
                    <a:cubicBezTo>
                      <a:pt x="353" y="36"/>
                      <a:pt x="352" y="35"/>
                      <a:pt x="350" y="35"/>
                    </a:cubicBezTo>
                    <a:lnTo>
                      <a:pt x="349" y="35"/>
                    </a:lnTo>
                    <a:cubicBezTo>
                      <a:pt x="349" y="35"/>
                      <a:pt x="349" y="35"/>
                      <a:pt x="349" y="34"/>
                    </a:cubicBezTo>
                    <a:cubicBezTo>
                      <a:pt x="349" y="34"/>
                      <a:pt x="349" y="34"/>
                      <a:pt x="348" y="34"/>
                    </a:cubicBezTo>
                    <a:cubicBezTo>
                      <a:pt x="343" y="33"/>
                      <a:pt x="217" y="0"/>
                      <a:pt x="116" y="75"/>
                    </a:cubicBezTo>
                    <a:cubicBezTo>
                      <a:pt x="44" y="128"/>
                      <a:pt x="5" y="222"/>
                      <a:pt x="0" y="352"/>
                    </a:cubicBezTo>
                    <a:cubicBezTo>
                      <a:pt x="0" y="352"/>
                      <a:pt x="0" y="352"/>
                      <a:pt x="0" y="353"/>
                    </a:cubicBezTo>
                    <a:cubicBezTo>
                      <a:pt x="0" y="354"/>
                      <a:pt x="0" y="354"/>
                      <a:pt x="0" y="355"/>
                    </a:cubicBezTo>
                    <a:cubicBezTo>
                      <a:pt x="0" y="356"/>
                      <a:pt x="0" y="356"/>
                      <a:pt x="0" y="357"/>
                    </a:cubicBezTo>
                    <a:cubicBezTo>
                      <a:pt x="0" y="357"/>
                      <a:pt x="0" y="357"/>
                      <a:pt x="0" y="358"/>
                    </a:cubicBezTo>
                    <a:cubicBezTo>
                      <a:pt x="1" y="358"/>
                      <a:pt x="1" y="359"/>
                      <a:pt x="1" y="360"/>
                    </a:cubicBezTo>
                    <a:cubicBezTo>
                      <a:pt x="1" y="360"/>
                      <a:pt x="2" y="360"/>
                      <a:pt x="2" y="361"/>
                    </a:cubicBezTo>
                    <a:lnTo>
                      <a:pt x="2" y="362"/>
                    </a:lnTo>
                    <a:cubicBezTo>
                      <a:pt x="3" y="363"/>
                      <a:pt x="3" y="364"/>
                      <a:pt x="3" y="364"/>
                    </a:cubicBezTo>
                    <a:cubicBezTo>
                      <a:pt x="3" y="364"/>
                      <a:pt x="4" y="365"/>
                      <a:pt x="4" y="366"/>
                    </a:cubicBezTo>
                    <a:cubicBezTo>
                      <a:pt x="5" y="366"/>
                      <a:pt x="5" y="367"/>
                      <a:pt x="5" y="367"/>
                    </a:cubicBezTo>
                    <a:lnTo>
                      <a:pt x="6" y="368"/>
                    </a:lnTo>
                    <a:lnTo>
                      <a:pt x="7" y="369"/>
                    </a:lnTo>
                    <a:cubicBezTo>
                      <a:pt x="7" y="370"/>
                      <a:pt x="8" y="370"/>
                      <a:pt x="8" y="370"/>
                    </a:cubicBezTo>
                    <a:lnTo>
                      <a:pt x="359" y="4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8" name="Freeform 295">
                <a:extLst>
                  <a:ext uri="{FF2B5EF4-FFF2-40B4-BE49-F238E27FC236}">
                    <a16:creationId xmlns="" xmlns:a16="http://schemas.microsoft.com/office/drawing/2014/main" id="{F8D309C7-68BD-944E-A0B2-458DD0A96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536575"/>
                <a:ext cx="138113" cy="122238"/>
              </a:xfrm>
              <a:custGeom>
                <a:avLst/>
                <a:gdLst>
                  <a:gd name="T0" fmla="*/ 0 w 382"/>
                  <a:gd name="T1" fmla="*/ 118283 h 340"/>
                  <a:gd name="T2" fmla="*/ 0 w 382"/>
                  <a:gd name="T3" fmla="*/ 118283 h 340"/>
                  <a:gd name="T4" fmla="*/ 723 w 382"/>
                  <a:gd name="T5" fmla="*/ 118643 h 340"/>
                  <a:gd name="T6" fmla="*/ 723 w 382"/>
                  <a:gd name="T7" fmla="*/ 118643 h 340"/>
                  <a:gd name="T8" fmla="*/ 1085 w 382"/>
                  <a:gd name="T9" fmla="*/ 119002 h 340"/>
                  <a:gd name="T10" fmla="*/ 1085 w 382"/>
                  <a:gd name="T11" fmla="*/ 119002 h 340"/>
                  <a:gd name="T12" fmla="*/ 1808 w 382"/>
                  <a:gd name="T13" fmla="*/ 119362 h 340"/>
                  <a:gd name="T14" fmla="*/ 1808 w 382"/>
                  <a:gd name="T15" fmla="*/ 119362 h 340"/>
                  <a:gd name="T16" fmla="*/ 1808 w 382"/>
                  <a:gd name="T17" fmla="*/ 119362 h 340"/>
                  <a:gd name="T18" fmla="*/ 1808 w 382"/>
                  <a:gd name="T19" fmla="*/ 119362 h 340"/>
                  <a:gd name="T20" fmla="*/ 2169 w 382"/>
                  <a:gd name="T21" fmla="*/ 119721 h 340"/>
                  <a:gd name="T22" fmla="*/ 2169 w 382"/>
                  <a:gd name="T23" fmla="*/ 119721 h 340"/>
                  <a:gd name="T24" fmla="*/ 2892 w 382"/>
                  <a:gd name="T25" fmla="*/ 119721 h 340"/>
                  <a:gd name="T26" fmla="*/ 2892 w 382"/>
                  <a:gd name="T27" fmla="*/ 119721 h 340"/>
                  <a:gd name="T28" fmla="*/ 3254 w 382"/>
                  <a:gd name="T29" fmla="*/ 119721 h 340"/>
                  <a:gd name="T30" fmla="*/ 3254 w 382"/>
                  <a:gd name="T31" fmla="*/ 119721 h 340"/>
                  <a:gd name="T32" fmla="*/ 3616 w 382"/>
                  <a:gd name="T33" fmla="*/ 120081 h 340"/>
                  <a:gd name="T34" fmla="*/ 3616 w 382"/>
                  <a:gd name="T35" fmla="*/ 120081 h 340"/>
                  <a:gd name="T36" fmla="*/ 4339 w 382"/>
                  <a:gd name="T37" fmla="*/ 120081 h 340"/>
                  <a:gd name="T38" fmla="*/ 4339 w 382"/>
                  <a:gd name="T39" fmla="*/ 120081 h 340"/>
                  <a:gd name="T40" fmla="*/ 5062 w 382"/>
                  <a:gd name="T41" fmla="*/ 120081 h 340"/>
                  <a:gd name="T42" fmla="*/ 5062 w 382"/>
                  <a:gd name="T43" fmla="*/ 120081 h 340"/>
                  <a:gd name="T44" fmla="*/ 108104 w 382"/>
                  <a:gd name="T45" fmla="*/ 85926 h 340"/>
                  <a:gd name="T46" fmla="*/ 108104 w 382"/>
                  <a:gd name="T47" fmla="*/ 85926 h 340"/>
                  <a:gd name="T48" fmla="*/ 128713 w 382"/>
                  <a:gd name="T49" fmla="*/ 3955 h 340"/>
                  <a:gd name="T50" fmla="*/ 128713 w 382"/>
                  <a:gd name="T51" fmla="*/ 3955 h 340"/>
                  <a:gd name="T52" fmla="*/ 128713 w 382"/>
                  <a:gd name="T53" fmla="*/ 3595 h 340"/>
                  <a:gd name="T54" fmla="*/ 128713 w 382"/>
                  <a:gd name="T55" fmla="*/ 3595 h 340"/>
                  <a:gd name="T56" fmla="*/ 128713 w 382"/>
                  <a:gd name="T57" fmla="*/ 3236 h 340"/>
                  <a:gd name="T58" fmla="*/ 128713 w 382"/>
                  <a:gd name="T59" fmla="*/ 3236 h 340"/>
                  <a:gd name="T60" fmla="*/ 128713 w 382"/>
                  <a:gd name="T61" fmla="*/ 3236 h 340"/>
                  <a:gd name="T62" fmla="*/ 128713 w 382"/>
                  <a:gd name="T63" fmla="*/ 3236 h 340"/>
                  <a:gd name="T64" fmla="*/ 127990 w 382"/>
                  <a:gd name="T65" fmla="*/ 1438 h 340"/>
                  <a:gd name="T66" fmla="*/ 127990 w 382"/>
                  <a:gd name="T67" fmla="*/ 1438 h 340"/>
                  <a:gd name="T68" fmla="*/ 127990 w 382"/>
                  <a:gd name="T69" fmla="*/ 1438 h 340"/>
                  <a:gd name="T70" fmla="*/ 127990 w 382"/>
                  <a:gd name="T71" fmla="*/ 1438 h 340"/>
                  <a:gd name="T72" fmla="*/ 126905 w 382"/>
                  <a:gd name="T73" fmla="*/ 0 h 340"/>
                  <a:gd name="T74" fmla="*/ 0 w 382"/>
                  <a:gd name="T75" fmla="*/ 118283 h 3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82" h="340"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30"/>
                      <a:pt x="1" y="330"/>
                      <a:pt x="2" y="330"/>
                    </a:cubicBezTo>
                    <a:cubicBezTo>
                      <a:pt x="2" y="330"/>
                      <a:pt x="2" y="331"/>
                      <a:pt x="3" y="331"/>
                    </a:cubicBezTo>
                    <a:cubicBezTo>
                      <a:pt x="4" y="331"/>
                      <a:pt x="4" y="331"/>
                      <a:pt x="5" y="332"/>
                    </a:cubicBezTo>
                    <a:cubicBezTo>
                      <a:pt x="5" y="332"/>
                      <a:pt x="6" y="332"/>
                      <a:pt x="6" y="333"/>
                    </a:cubicBezTo>
                    <a:cubicBezTo>
                      <a:pt x="7" y="333"/>
                      <a:pt x="7" y="333"/>
                      <a:pt x="8" y="333"/>
                    </a:cubicBezTo>
                    <a:lnTo>
                      <a:pt x="9" y="333"/>
                    </a:lnTo>
                    <a:cubicBezTo>
                      <a:pt x="9" y="334"/>
                      <a:pt x="10" y="334"/>
                      <a:pt x="10" y="334"/>
                    </a:cubicBezTo>
                    <a:cubicBezTo>
                      <a:pt x="11" y="334"/>
                      <a:pt x="12" y="334"/>
                      <a:pt x="12" y="334"/>
                    </a:cubicBezTo>
                    <a:cubicBezTo>
                      <a:pt x="13" y="334"/>
                      <a:pt x="13" y="334"/>
                      <a:pt x="14" y="334"/>
                    </a:cubicBezTo>
                    <a:cubicBezTo>
                      <a:pt x="144" y="339"/>
                      <a:pt x="240" y="307"/>
                      <a:pt x="299" y="239"/>
                    </a:cubicBezTo>
                    <a:cubicBezTo>
                      <a:pt x="381" y="144"/>
                      <a:pt x="357" y="16"/>
                      <a:pt x="356" y="11"/>
                    </a:cubicBezTo>
                    <a:cubicBezTo>
                      <a:pt x="356" y="10"/>
                      <a:pt x="356" y="10"/>
                      <a:pt x="356" y="10"/>
                    </a:cubicBezTo>
                    <a:cubicBezTo>
                      <a:pt x="356" y="10"/>
                      <a:pt x="356" y="10"/>
                      <a:pt x="356" y="9"/>
                    </a:cubicBezTo>
                    <a:cubicBezTo>
                      <a:pt x="355" y="7"/>
                      <a:pt x="355" y="5"/>
                      <a:pt x="354" y="4"/>
                    </a:cubicBezTo>
                    <a:cubicBezTo>
                      <a:pt x="353" y="2"/>
                      <a:pt x="352" y="1"/>
                      <a:pt x="351" y="0"/>
                    </a:cubicBezTo>
                    <a:lnTo>
                      <a:pt x="0" y="32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9" name="Freeform 296">
                <a:extLst>
                  <a:ext uri="{FF2B5EF4-FFF2-40B4-BE49-F238E27FC236}">
                    <a16:creationId xmlns="" xmlns:a16="http://schemas.microsoft.com/office/drawing/2014/main" id="{C97E0164-974D-614B-9DCC-A539A12E3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5525" y="922338"/>
                <a:ext cx="185738" cy="127000"/>
              </a:xfrm>
              <a:custGeom>
                <a:avLst/>
                <a:gdLst>
                  <a:gd name="T0" fmla="*/ 1440 w 516"/>
                  <a:gd name="T1" fmla="*/ 0 h 354"/>
                  <a:gd name="T2" fmla="*/ 1440 w 516"/>
                  <a:gd name="T3" fmla="*/ 0 h 354"/>
                  <a:gd name="T4" fmla="*/ 360 w 516"/>
                  <a:gd name="T5" fmla="*/ 2153 h 354"/>
                  <a:gd name="T6" fmla="*/ 360 w 516"/>
                  <a:gd name="T7" fmla="*/ 2153 h 354"/>
                  <a:gd name="T8" fmla="*/ 360 w 516"/>
                  <a:gd name="T9" fmla="*/ 2511 h 354"/>
                  <a:gd name="T10" fmla="*/ 360 w 516"/>
                  <a:gd name="T11" fmla="*/ 2511 h 354"/>
                  <a:gd name="T12" fmla="*/ 0 w 516"/>
                  <a:gd name="T13" fmla="*/ 4664 h 354"/>
                  <a:gd name="T14" fmla="*/ 0 w 516"/>
                  <a:gd name="T15" fmla="*/ 4664 h 354"/>
                  <a:gd name="T16" fmla="*/ 0 w 516"/>
                  <a:gd name="T17" fmla="*/ 4664 h 354"/>
                  <a:gd name="T18" fmla="*/ 0 w 516"/>
                  <a:gd name="T19" fmla="*/ 4664 h 354"/>
                  <a:gd name="T20" fmla="*/ 0 w 516"/>
                  <a:gd name="T21" fmla="*/ 5023 h 354"/>
                  <a:gd name="T22" fmla="*/ 0 w 516"/>
                  <a:gd name="T23" fmla="*/ 5023 h 354"/>
                  <a:gd name="T24" fmla="*/ 0 w 516"/>
                  <a:gd name="T25" fmla="*/ 5381 h 354"/>
                  <a:gd name="T26" fmla="*/ 0 w 516"/>
                  <a:gd name="T27" fmla="*/ 5381 h 354"/>
                  <a:gd name="T28" fmla="*/ 46794 w 516"/>
                  <a:gd name="T29" fmla="*/ 98299 h 354"/>
                  <a:gd name="T30" fmla="*/ 46794 w 516"/>
                  <a:gd name="T31" fmla="*/ 98299 h 354"/>
                  <a:gd name="T32" fmla="*/ 178899 w 516"/>
                  <a:gd name="T33" fmla="*/ 112291 h 354"/>
                  <a:gd name="T34" fmla="*/ 178899 w 516"/>
                  <a:gd name="T35" fmla="*/ 112291 h 354"/>
                  <a:gd name="T36" fmla="*/ 179259 w 516"/>
                  <a:gd name="T37" fmla="*/ 112291 h 354"/>
                  <a:gd name="T38" fmla="*/ 179259 w 516"/>
                  <a:gd name="T39" fmla="*/ 112291 h 354"/>
                  <a:gd name="T40" fmla="*/ 179979 w 516"/>
                  <a:gd name="T41" fmla="*/ 111932 h 354"/>
                  <a:gd name="T42" fmla="*/ 179979 w 516"/>
                  <a:gd name="T43" fmla="*/ 111932 h 354"/>
                  <a:gd name="T44" fmla="*/ 180699 w 516"/>
                  <a:gd name="T45" fmla="*/ 111932 h 354"/>
                  <a:gd name="T46" fmla="*/ 180699 w 516"/>
                  <a:gd name="T47" fmla="*/ 111932 h 354"/>
                  <a:gd name="T48" fmla="*/ 181419 w 516"/>
                  <a:gd name="T49" fmla="*/ 111573 h 354"/>
                  <a:gd name="T50" fmla="*/ 181419 w 516"/>
                  <a:gd name="T51" fmla="*/ 111573 h 354"/>
                  <a:gd name="T52" fmla="*/ 182138 w 516"/>
                  <a:gd name="T53" fmla="*/ 110856 h 354"/>
                  <a:gd name="T54" fmla="*/ 182138 w 516"/>
                  <a:gd name="T55" fmla="*/ 110856 h 354"/>
                  <a:gd name="T56" fmla="*/ 182138 w 516"/>
                  <a:gd name="T57" fmla="*/ 110856 h 354"/>
                  <a:gd name="T58" fmla="*/ 182138 w 516"/>
                  <a:gd name="T59" fmla="*/ 110856 h 354"/>
                  <a:gd name="T60" fmla="*/ 182498 w 516"/>
                  <a:gd name="T61" fmla="*/ 110497 h 354"/>
                  <a:gd name="T62" fmla="*/ 182498 w 516"/>
                  <a:gd name="T63" fmla="*/ 110497 h 354"/>
                  <a:gd name="T64" fmla="*/ 183218 w 516"/>
                  <a:gd name="T65" fmla="*/ 110138 h 354"/>
                  <a:gd name="T66" fmla="*/ 183218 w 516"/>
                  <a:gd name="T67" fmla="*/ 110138 h 354"/>
                  <a:gd name="T68" fmla="*/ 183578 w 516"/>
                  <a:gd name="T69" fmla="*/ 109780 h 354"/>
                  <a:gd name="T70" fmla="*/ 183578 w 516"/>
                  <a:gd name="T71" fmla="*/ 109780 h 354"/>
                  <a:gd name="T72" fmla="*/ 183938 w 516"/>
                  <a:gd name="T73" fmla="*/ 109062 h 354"/>
                  <a:gd name="T74" fmla="*/ 183938 w 516"/>
                  <a:gd name="T75" fmla="*/ 109062 h 354"/>
                  <a:gd name="T76" fmla="*/ 184298 w 516"/>
                  <a:gd name="T77" fmla="*/ 108345 h 354"/>
                  <a:gd name="T78" fmla="*/ 184298 w 516"/>
                  <a:gd name="T79" fmla="*/ 108345 h 354"/>
                  <a:gd name="T80" fmla="*/ 185018 w 516"/>
                  <a:gd name="T81" fmla="*/ 107986 h 354"/>
                  <a:gd name="T82" fmla="*/ 185018 w 516"/>
                  <a:gd name="T83" fmla="*/ 107986 h 354"/>
                  <a:gd name="T84" fmla="*/ 185378 w 516"/>
                  <a:gd name="T85" fmla="*/ 107268 h 354"/>
                  <a:gd name="T86" fmla="*/ 185378 w 516"/>
                  <a:gd name="T87" fmla="*/ 107268 h 354"/>
                  <a:gd name="T88" fmla="*/ 185378 w 516"/>
                  <a:gd name="T89" fmla="*/ 106551 h 354"/>
                  <a:gd name="T90" fmla="*/ 1440 w 516"/>
                  <a:gd name="T91" fmla="*/ 0 h 3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6" h="354">
                    <a:moveTo>
                      <a:pt x="4" y="0"/>
                    </a:moveTo>
                    <a:lnTo>
                      <a:pt x="4" y="0"/>
                    </a:lnTo>
                    <a:cubicBezTo>
                      <a:pt x="2" y="2"/>
                      <a:pt x="2" y="4"/>
                      <a:pt x="1" y="6"/>
                    </a:cubicBezTo>
                    <a:lnTo>
                      <a:pt x="1" y="7"/>
                    </a:lnTo>
                    <a:cubicBezTo>
                      <a:pt x="0" y="9"/>
                      <a:pt x="0" y="11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2"/>
                      <a:pt x="6" y="182"/>
                      <a:pt x="130" y="274"/>
                    </a:cubicBezTo>
                    <a:cubicBezTo>
                      <a:pt x="218" y="341"/>
                      <a:pt x="342" y="353"/>
                      <a:pt x="497" y="313"/>
                    </a:cubicBezTo>
                    <a:lnTo>
                      <a:pt x="498" y="313"/>
                    </a:lnTo>
                    <a:cubicBezTo>
                      <a:pt x="499" y="313"/>
                      <a:pt x="499" y="313"/>
                      <a:pt x="500" y="312"/>
                    </a:cubicBezTo>
                    <a:cubicBezTo>
                      <a:pt x="501" y="312"/>
                      <a:pt x="501" y="312"/>
                      <a:pt x="502" y="312"/>
                    </a:cubicBezTo>
                    <a:cubicBezTo>
                      <a:pt x="502" y="311"/>
                      <a:pt x="503" y="311"/>
                      <a:pt x="504" y="311"/>
                    </a:cubicBezTo>
                    <a:cubicBezTo>
                      <a:pt x="504" y="310"/>
                      <a:pt x="505" y="310"/>
                      <a:pt x="506" y="309"/>
                    </a:cubicBezTo>
                    <a:lnTo>
                      <a:pt x="507" y="308"/>
                    </a:lnTo>
                    <a:cubicBezTo>
                      <a:pt x="508" y="308"/>
                      <a:pt x="508" y="308"/>
                      <a:pt x="509" y="307"/>
                    </a:cubicBezTo>
                    <a:cubicBezTo>
                      <a:pt x="509" y="306"/>
                      <a:pt x="509" y="306"/>
                      <a:pt x="510" y="306"/>
                    </a:cubicBezTo>
                    <a:cubicBezTo>
                      <a:pt x="511" y="305"/>
                      <a:pt x="511" y="305"/>
                      <a:pt x="511" y="304"/>
                    </a:cubicBezTo>
                    <a:cubicBezTo>
                      <a:pt x="512" y="303"/>
                      <a:pt x="512" y="303"/>
                      <a:pt x="512" y="302"/>
                    </a:cubicBezTo>
                    <a:cubicBezTo>
                      <a:pt x="513" y="302"/>
                      <a:pt x="514" y="301"/>
                      <a:pt x="514" y="301"/>
                    </a:cubicBezTo>
                    <a:cubicBezTo>
                      <a:pt x="514" y="300"/>
                      <a:pt x="514" y="299"/>
                      <a:pt x="515" y="299"/>
                    </a:cubicBezTo>
                    <a:cubicBezTo>
                      <a:pt x="515" y="298"/>
                      <a:pt x="515" y="298"/>
                      <a:pt x="515" y="297"/>
                    </a:cubicBezTo>
                    <a:lnTo>
                      <a:pt x="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" name="Freeform 297">
                <a:extLst>
                  <a:ext uri="{FF2B5EF4-FFF2-40B4-BE49-F238E27FC236}">
                    <a16:creationId xmlns="" xmlns:a16="http://schemas.microsoft.com/office/drawing/2014/main" id="{3EC10CA5-D0B4-FE4B-A370-13B79FCC5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7113" y="890588"/>
                <a:ext cx="185737" cy="138112"/>
              </a:xfrm>
              <a:custGeom>
                <a:avLst/>
                <a:gdLst>
                  <a:gd name="T0" fmla="*/ 184294 w 515"/>
                  <a:gd name="T1" fmla="*/ 137751 h 383"/>
                  <a:gd name="T2" fmla="*/ 184294 w 515"/>
                  <a:gd name="T3" fmla="*/ 137751 h 383"/>
                  <a:gd name="T4" fmla="*/ 184655 w 515"/>
                  <a:gd name="T5" fmla="*/ 137030 h 383"/>
                  <a:gd name="T6" fmla="*/ 184655 w 515"/>
                  <a:gd name="T7" fmla="*/ 137030 h 383"/>
                  <a:gd name="T8" fmla="*/ 184655 w 515"/>
                  <a:gd name="T9" fmla="*/ 136309 h 383"/>
                  <a:gd name="T10" fmla="*/ 184655 w 515"/>
                  <a:gd name="T11" fmla="*/ 136309 h 383"/>
                  <a:gd name="T12" fmla="*/ 185016 w 515"/>
                  <a:gd name="T13" fmla="*/ 135588 h 383"/>
                  <a:gd name="T14" fmla="*/ 185016 w 515"/>
                  <a:gd name="T15" fmla="*/ 135588 h 383"/>
                  <a:gd name="T16" fmla="*/ 185016 w 515"/>
                  <a:gd name="T17" fmla="*/ 135588 h 383"/>
                  <a:gd name="T18" fmla="*/ 185016 w 515"/>
                  <a:gd name="T19" fmla="*/ 135588 h 383"/>
                  <a:gd name="T20" fmla="*/ 185016 w 515"/>
                  <a:gd name="T21" fmla="*/ 134867 h 383"/>
                  <a:gd name="T22" fmla="*/ 185016 w 515"/>
                  <a:gd name="T23" fmla="*/ 134867 h 383"/>
                  <a:gd name="T24" fmla="*/ 185376 w 515"/>
                  <a:gd name="T25" fmla="*/ 134145 h 383"/>
                  <a:gd name="T26" fmla="*/ 185376 w 515"/>
                  <a:gd name="T27" fmla="*/ 134145 h 383"/>
                  <a:gd name="T28" fmla="*/ 185376 w 515"/>
                  <a:gd name="T29" fmla="*/ 133424 h 383"/>
                  <a:gd name="T30" fmla="*/ 185376 w 515"/>
                  <a:gd name="T31" fmla="*/ 133424 h 383"/>
                  <a:gd name="T32" fmla="*/ 185016 w 515"/>
                  <a:gd name="T33" fmla="*/ 132703 h 383"/>
                  <a:gd name="T34" fmla="*/ 185016 w 515"/>
                  <a:gd name="T35" fmla="*/ 132703 h 383"/>
                  <a:gd name="T36" fmla="*/ 185016 w 515"/>
                  <a:gd name="T37" fmla="*/ 131982 h 383"/>
                  <a:gd name="T38" fmla="*/ 185016 w 515"/>
                  <a:gd name="T39" fmla="*/ 131982 h 383"/>
                  <a:gd name="T40" fmla="*/ 184655 w 515"/>
                  <a:gd name="T41" fmla="*/ 131621 h 383"/>
                  <a:gd name="T42" fmla="*/ 184655 w 515"/>
                  <a:gd name="T43" fmla="*/ 131621 h 383"/>
                  <a:gd name="T44" fmla="*/ 108196 w 515"/>
                  <a:gd name="T45" fmla="*/ 22358 h 383"/>
                  <a:gd name="T46" fmla="*/ 108196 w 515"/>
                  <a:gd name="T47" fmla="*/ 22358 h 383"/>
                  <a:gd name="T48" fmla="*/ 3967 w 515"/>
                  <a:gd name="T49" fmla="*/ 27045 h 383"/>
                  <a:gd name="T50" fmla="*/ 3967 w 515"/>
                  <a:gd name="T51" fmla="*/ 27045 h 383"/>
                  <a:gd name="T52" fmla="*/ 3607 w 515"/>
                  <a:gd name="T53" fmla="*/ 27045 h 383"/>
                  <a:gd name="T54" fmla="*/ 3607 w 515"/>
                  <a:gd name="T55" fmla="*/ 27045 h 383"/>
                  <a:gd name="T56" fmla="*/ 3607 w 515"/>
                  <a:gd name="T57" fmla="*/ 27045 h 383"/>
                  <a:gd name="T58" fmla="*/ 3607 w 515"/>
                  <a:gd name="T59" fmla="*/ 27045 h 383"/>
                  <a:gd name="T60" fmla="*/ 3246 w 515"/>
                  <a:gd name="T61" fmla="*/ 27406 h 383"/>
                  <a:gd name="T62" fmla="*/ 3246 w 515"/>
                  <a:gd name="T63" fmla="*/ 27406 h 383"/>
                  <a:gd name="T64" fmla="*/ 1443 w 515"/>
                  <a:gd name="T65" fmla="*/ 28848 h 383"/>
                  <a:gd name="T66" fmla="*/ 1443 w 515"/>
                  <a:gd name="T67" fmla="*/ 28848 h 383"/>
                  <a:gd name="T68" fmla="*/ 1443 w 515"/>
                  <a:gd name="T69" fmla="*/ 28848 h 383"/>
                  <a:gd name="T70" fmla="*/ 1443 w 515"/>
                  <a:gd name="T71" fmla="*/ 28848 h 383"/>
                  <a:gd name="T72" fmla="*/ 0 w 515"/>
                  <a:gd name="T73" fmla="*/ 30651 h 383"/>
                  <a:gd name="T74" fmla="*/ 184294 w 515"/>
                  <a:gd name="T75" fmla="*/ 137751 h 38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15" h="383">
                    <a:moveTo>
                      <a:pt x="511" y="382"/>
                    </a:moveTo>
                    <a:lnTo>
                      <a:pt x="511" y="382"/>
                    </a:lnTo>
                    <a:cubicBezTo>
                      <a:pt x="512" y="381"/>
                      <a:pt x="512" y="381"/>
                      <a:pt x="512" y="380"/>
                    </a:cubicBezTo>
                    <a:cubicBezTo>
                      <a:pt x="512" y="380"/>
                      <a:pt x="512" y="379"/>
                      <a:pt x="512" y="378"/>
                    </a:cubicBezTo>
                    <a:cubicBezTo>
                      <a:pt x="513" y="378"/>
                      <a:pt x="513" y="377"/>
                      <a:pt x="513" y="376"/>
                    </a:cubicBezTo>
                    <a:cubicBezTo>
                      <a:pt x="513" y="375"/>
                      <a:pt x="513" y="375"/>
                      <a:pt x="513" y="374"/>
                    </a:cubicBezTo>
                    <a:cubicBezTo>
                      <a:pt x="514" y="374"/>
                      <a:pt x="514" y="373"/>
                      <a:pt x="514" y="372"/>
                    </a:cubicBezTo>
                    <a:cubicBezTo>
                      <a:pt x="514" y="371"/>
                      <a:pt x="514" y="371"/>
                      <a:pt x="514" y="370"/>
                    </a:cubicBezTo>
                    <a:cubicBezTo>
                      <a:pt x="514" y="370"/>
                      <a:pt x="514" y="369"/>
                      <a:pt x="513" y="368"/>
                    </a:cubicBezTo>
                    <a:cubicBezTo>
                      <a:pt x="513" y="367"/>
                      <a:pt x="513" y="367"/>
                      <a:pt x="513" y="366"/>
                    </a:cubicBezTo>
                    <a:cubicBezTo>
                      <a:pt x="513" y="366"/>
                      <a:pt x="512" y="366"/>
                      <a:pt x="512" y="365"/>
                    </a:cubicBezTo>
                    <a:cubicBezTo>
                      <a:pt x="472" y="209"/>
                      <a:pt x="401" y="108"/>
                      <a:pt x="300" y="62"/>
                    </a:cubicBezTo>
                    <a:cubicBezTo>
                      <a:pt x="159" y="0"/>
                      <a:pt x="17" y="72"/>
                      <a:pt x="11" y="75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7" y="77"/>
                      <a:pt x="6" y="78"/>
                      <a:pt x="4" y="80"/>
                    </a:cubicBezTo>
                    <a:cubicBezTo>
                      <a:pt x="2" y="82"/>
                      <a:pt x="1" y="84"/>
                      <a:pt x="0" y="85"/>
                    </a:cubicBezTo>
                    <a:lnTo>
                      <a:pt x="511" y="38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1" name="Freeform 298">
                <a:extLst>
                  <a:ext uri="{FF2B5EF4-FFF2-40B4-BE49-F238E27FC236}">
                    <a16:creationId xmlns="" xmlns:a16="http://schemas.microsoft.com/office/drawing/2014/main" id="{2FF73DC6-8746-D646-8E1C-FA91527B3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6763" y="896938"/>
                <a:ext cx="182562" cy="142875"/>
              </a:xfrm>
              <a:custGeom>
                <a:avLst/>
                <a:gdLst>
                  <a:gd name="T0" fmla="*/ 182203 w 509"/>
                  <a:gd name="T1" fmla="*/ 29871 h 397"/>
                  <a:gd name="T2" fmla="*/ 182203 w 509"/>
                  <a:gd name="T3" fmla="*/ 29871 h 397"/>
                  <a:gd name="T4" fmla="*/ 180769 w 509"/>
                  <a:gd name="T5" fmla="*/ 27711 h 397"/>
                  <a:gd name="T6" fmla="*/ 180769 w 509"/>
                  <a:gd name="T7" fmla="*/ 27711 h 397"/>
                  <a:gd name="T8" fmla="*/ 180410 w 509"/>
                  <a:gd name="T9" fmla="*/ 27711 h 397"/>
                  <a:gd name="T10" fmla="*/ 180410 w 509"/>
                  <a:gd name="T11" fmla="*/ 27711 h 397"/>
                  <a:gd name="T12" fmla="*/ 178975 w 509"/>
                  <a:gd name="T13" fmla="*/ 26272 h 397"/>
                  <a:gd name="T14" fmla="*/ 178975 w 509"/>
                  <a:gd name="T15" fmla="*/ 26272 h 397"/>
                  <a:gd name="T16" fmla="*/ 178617 w 509"/>
                  <a:gd name="T17" fmla="*/ 26272 h 397"/>
                  <a:gd name="T18" fmla="*/ 178617 w 509"/>
                  <a:gd name="T19" fmla="*/ 26272 h 397"/>
                  <a:gd name="T20" fmla="*/ 178258 w 509"/>
                  <a:gd name="T21" fmla="*/ 26272 h 397"/>
                  <a:gd name="T22" fmla="*/ 178258 w 509"/>
                  <a:gd name="T23" fmla="*/ 26272 h 397"/>
                  <a:gd name="T24" fmla="*/ 178258 w 509"/>
                  <a:gd name="T25" fmla="*/ 25912 h 397"/>
                  <a:gd name="T26" fmla="*/ 178258 w 509"/>
                  <a:gd name="T27" fmla="*/ 25912 h 397"/>
                  <a:gd name="T28" fmla="*/ 74244 w 509"/>
                  <a:gd name="T29" fmla="*/ 23753 h 397"/>
                  <a:gd name="T30" fmla="*/ 74244 w 509"/>
                  <a:gd name="T31" fmla="*/ 23753 h 397"/>
                  <a:gd name="T32" fmla="*/ 359 w 509"/>
                  <a:gd name="T33" fmla="*/ 133878 h 397"/>
                  <a:gd name="T34" fmla="*/ 359 w 509"/>
                  <a:gd name="T35" fmla="*/ 133878 h 397"/>
                  <a:gd name="T36" fmla="*/ 359 w 509"/>
                  <a:gd name="T37" fmla="*/ 134238 h 397"/>
                  <a:gd name="T38" fmla="*/ 359 w 509"/>
                  <a:gd name="T39" fmla="*/ 134238 h 397"/>
                  <a:gd name="T40" fmla="*/ 0 w 509"/>
                  <a:gd name="T41" fmla="*/ 135317 h 397"/>
                  <a:gd name="T42" fmla="*/ 0 w 509"/>
                  <a:gd name="T43" fmla="*/ 135317 h 397"/>
                  <a:gd name="T44" fmla="*/ 0 w 509"/>
                  <a:gd name="T45" fmla="*/ 136037 h 397"/>
                  <a:gd name="T46" fmla="*/ 0 w 509"/>
                  <a:gd name="T47" fmla="*/ 136037 h 397"/>
                  <a:gd name="T48" fmla="*/ 0 w 509"/>
                  <a:gd name="T49" fmla="*/ 136397 h 397"/>
                  <a:gd name="T50" fmla="*/ 0 w 509"/>
                  <a:gd name="T51" fmla="*/ 136397 h 397"/>
                  <a:gd name="T52" fmla="*/ 0 w 509"/>
                  <a:gd name="T53" fmla="*/ 137477 h 397"/>
                  <a:gd name="T54" fmla="*/ 0 w 509"/>
                  <a:gd name="T55" fmla="*/ 137477 h 397"/>
                  <a:gd name="T56" fmla="*/ 0 w 509"/>
                  <a:gd name="T57" fmla="*/ 137837 h 397"/>
                  <a:gd name="T58" fmla="*/ 0 w 509"/>
                  <a:gd name="T59" fmla="*/ 137837 h 397"/>
                  <a:gd name="T60" fmla="*/ 359 w 509"/>
                  <a:gd name="T61" fmla="*/ 137837 h 397"/>
                  <a:gd name="T62" fmla="*/ 359 w 509"/>
                  <a:gd name="T63" fmla="*/ 137837 h 397"/>
                  <a:gd name="T64" fmla="*/ 359 w 509"/>
                  <a:gd name="T65" fmla="*/ 138916 h 397"/>
                  <a:gd name="T66" fmla="*/ 359 w 509"/>
                  <a:gd name="T67" fmla="*/ 138916 h 397"/>
                  <a:gd name="T68" fmla="*/ 359 w 509"/>
                  <a:gd name="T69" fmla="*/ 139636 h 397"/>
                  <a:gd name="T70" fmla="*/ 359 w 509"/>
                  <a:gd name="T71" fmla="*/ 139636 h 397"/>
                  <a:gd name="T72" fmla="*/ 717 w 509"/>
                  <a:gd name="T73" fmla="*/ 139996 h 397"/>
                  <a:gd name="T74" fmla="*/ 717 w 509"/>
                  <a:gd name="T75" fmla="*/ 139996 h 397"/>
                  <a:gd name="T76" fmla="*/ 1076 w 509"/>
                  <a:gd name="T77" fmla="*/ 140716 h 397"/>
                  <a:gd name="T78" fmla="*/ 1076 w 509"/>
                  <a:gd name="T79" fmla="*/ 140716 h 397"/>
                  <a:gd name="T80" fmla="*/ 1435 w 509"/>
                  <a:gd name="T81" fmla="*/ 141435 h 397"/>
                  <a:gd name="T82" fmla="*/ 1435 w 509"/>
                  <a:gd name="T83" fmla="*/ 141435 h 397"/>
                  <a:gd name="T84" fmla="*/ 1793 w 509"/>
                  <a:gd name="T85" fmla="*/ 141795 h 397"/>
                  <a:gd name="T86" fmla="*/ 1793 w 509"/>
                  <a:gd name="T87" fmla="*/ 141795 h 397"/>
                  <a:gd name="T88" fmla="*/ 2152 w 509"/>
                  <a:gd name="T89" fmla="*/ 142515 h 397"/>
                  <a:gd name="T90" fmla="*/ 182203 w 509"/>
                  <a:gd name="T91" fmla="*/ 29871 h 3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09" h="397">
                    <a:moveTo>
                      <a:pt x="508" y="83"/>
                    </a:moveTo>
                    <a:lnTo>
                      <a:pt x="508" y="83"/>
                    </a:lnTo>
                    <a:cubicBezTo>
                      <a:pt x="507" y="81"/>
                      <a:pt x="506" y="79"/>
                      <a:pt x="504" y="77"/>
                    </a:cubicBezTo>
                    <a:lnTo>
                      <a:pt x="503" y="77"/>
                    </a:lnTo>
                    <a:cubicBezTo>
                      <a:pt x="502" y="76"/>
                      <a:pt x="500" y="75"/>
                      <a:pt x="499" y="73"/>
                    </a:cubicBezTo>
                    <a:cubicBezTo>
                      <a:pt x="498" y="73"/>
                      <a:pt x="498" y="73"/>
                      <a:pt x="498" y="73"/>
                    </a:cubicBezTo>
                    <a:lnTo>
                      <a:pt x="497" y="73"/>
                    </a:lnTo>
                    <a:cubicBezTo>
                      <a:pt x="497" y="73"/>
                      <a:pt x="497" y="73"/>
                      <a:pt x="497" y="72"/>
                    </a:cubicBezTo>
                    <a:cubicBezTo>
                      <a:pt x="490" y="69"/>
                      <a:pt x="346" y="0"/>
                      <a:pt x="207" y="66"/>
                    </a:cubicBezTo>
                    <a:cubicBezTo>
                      <a:pt x="107" y="113"/>
                      <a:pt x="38" y="216"/>
                      <a:pt x="1" y="372"/>
                    </a:cubicBezTo>
                    <a:cubicBezTo>
                      <a:pt x="1" y="373"/>
                      <a:pt x="1" y="373"/>
                      <a:pt x="1" y="373"/>
                    </a:cubicBezTo>
                    <a:cubicBezTo>
                      <a:pt x="1" y="374"/>
                      <a:pt x="0" y="375"/>
                      <a:pt x="0" y="376"/>
                    </a:cubicBezTo>
                    <a:cubicBezTo>
                      <a:pt x="0" y="376"/>
                      <a:pt x="0" y="377"/>
                      <a:pt x="0" y="378"/>
                    </a:cubicBezTo>
                    <a:lnTo>
                      <a:pt x="0" y="379"/>
                    </a:lnTo>
                    <a:cubicBezTo>
                      <a:pt x="0" y="381"/>
                      <a:pt x="0" y="381"/>
                      <a:pt x="0" y="382"/>
                    </a:cubicBezTo>
                    <a:lnTo>
                      <a:pt x="0" y="383"/>
                    </a:lnTo>
                    <a:cubicBezTo>
                      <a:pt x="1" y="383"/>
                      <a:pt x="1" y="383"/>
                      <a:pt x="1" y="383"/>
                    </a:cubicBezTo>
                    <a:cubicBezTo>
                      <a:pt x="1" y="385"/>
                      <a:pt x="1" y="385"/>
                      <a:pt x="1" y="386"/>
                    </a:cubicBezTo>
                    <a:cubicBezTo>
                      <a:pt x="1" y="386"/>
                      <a:pt x="1" y="387"/>
                      <a:pt x="1" y="388"/>
                    </a:cubicBezTo>
                    <a:cubicBezTo>
                      <a:pt x="2" y="388"/>
                      <a:pt x="2" y="389"/>
                      <a:pt x="2" y="389"/>
                    </a:cubicBezTo>
                    <a:cubicBezTo>
                      <a:pt x="2" y="390"/>
                      <a:pt x="3" y="391"/>
                      <a:pt x="3" y="391"/>
                    </a:cubicBezTo>
                    <a:cubicBezTo>
                      <a:pt x="3" y="392"/>
                      <a:pt x="3" y="392"/>
                      <a:pt x="4" y="393"/>
                    </a:cubicBezTo>
                    <a:lnTo>
                      <a:pt x="5" y="394"/>
                    </a:lnTo>
                    <a:cubicBezTo>
                      <a:pt x="5" y="395"/>
                      <a:pt x="6" y="396"/>
                      <a:pt x="6" y="396"/>
                    </a:cubicBezTo>
                    <a:lnTo>
                      <a:pt x="508" y="8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2" name="Freeform 299">
                <a:extLst>
                  <a:ext uri="{FF2B5EF4-FFF2-40B4-BE49-F238E27FC236}">
                    <a16:creationId xmlns="" xmlns:a16="http://schemas.microsoft.com/office/drawing/2014/main" id="{E7A6C24B-C086-554C-8F93-A9432F4E5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8350" y="925513"/>
                <a:ext cx="182563" cy="130175"/>
              </a:xfrm>
              <a:custGeom>
                <a:avLst/>
                <a:gdLst>
                  <a:gd name="T0" fmla="*/ 0 w 507"/>
                  <a:gd name="T1" fmla="*/ 112866 h 361"/>
                  <a:gd name="T2" fmla="*/ 0 w 507"/>
                  <a:gd name="T3" fmla="*/ 112866 h 361"/>
                  <a:gd name="T4" fmla="*/ 720 w 507"/>
                  <a:gd name="T5" fmla="*/ 113588 h 361"/>
                  <a:gd name="T6" fmla="*/ 720 w 507"/>
                  <a:gd name="T7" fmla="*/ 113588 h 361"/>
                  <a:gd name="T8" fmla="*/ 1080 w 507"/>
                  <a:gd name="T9" fmla="*/ 113948 h 361"/>
                  <a:gd name="T10" fmla="*/ 1080 w 507"/>
                  <a:gd name="T11" fmla="*/ 113948 h 361"/>
                  <a:gd name="T12" fmla="*/ 1800 w 507"/>
                  <a:gd name="T13" fmla="*/ 114669 h 361"/>
                  <a:gd name="T14" fmla="*/ 1800 w 507"/>
                  <a:gd name="T15" fmla="*/ 114669 h 361"/>
                  <a:gd name="T16" fmla="*/ 1800 w 507"/>
                  <a:gd name="T17" fmla="*/ 114669 h 361"/>
                  <a:gd name="T18" fmla="*/ 1800 w 507"/>
                  <a:gd name="T19" fmla="*/ 114669 h 361"/>
                  <a:gd name="T20" fmla="*/ 2161 w 507"/>
                  <a:gd name="T21" fmla="*/ 115030 h 361"/>
                  <a:gd name="T22" fmla="*/ 2161 w 507"/>
                  <a:gd name="T23" fmla="*/ 115030 h 361"/>
                  <a:gd name="T24" fmla="*/ 2881 w 507"/>
                  <a:gd name="T25" fmla="*/ 115391 h 361"/>
                  <a:gd name="T26" fmla="*/ 2881 w 507"/>
                  <a:gd name="T27" fmla="*/ 115391 h 361"/>
                  <a:gd name="T28" fmla="*/ 3601 w 507"/>
                  <a:gd name="T29" fmla="*/ 115391 h 361"/>
                  <a:gd name="T30" fmla="*/ 3601 w 507"/>
                  <a:gd name="T31" fmla="*/ 115391 h 361"/>
                  <a:gd name="T32" fmla="*/ 4321 w 507"/>
                  <a:gd name="T33" fmla="*/ 115751 h 361"/>
                  <a:gd name="T34" fmla="*/ 4321 w 507"/>
                  <a:gd name="T35" fmla="*/ 115751 h 361"/>
                  <a:gd name="T36" fmla="*/ 5041 w 507"/>
                  <a:gd name="T37" fmla="*/ 116112 h 361"/>
                  <a:gd name="T38" fmla="*/ 5041 w 507"/>
                  <a:gd name="T39" fmla="*/ 116112 h 361"/>
                  <a:gd name="T40" fmla="*/ 5401 w 507"/>
                  <a:gd name="T41" fmla="*/ 116112 h 361"/>
                  <a:gd name="T42" fmla="*/ 5401 w 507"/>
                  <a:gd name="T43" fmla="*/ 116112 h 361"/>
                  <a:gd name="T44" fmla="*/ 137552 w 507"/>
                  <a:gd name="T45" fmla="*/ 99524 h 361"/>
                  <a:gd name="T46" fmla="*/ 137552 w 507"/>
                  <a:gd name="T47" fmla="*/ 99524 h 361"/>
                  <a:gd name="T48" fmla="*/ 182203 w 507"/>
                  <a:gd name="T49" fmla="*/ 5048 h 361"/>
                  <a:gd name="T50" fmla="*/ 182203 w 507"/>
                  <a:gd name="T51" fmla="*/ 5048 h 361"/>
                  <a:gd name="T52" fmla="*/ 182203 w 507"/>
                  <a:gd name="T53" fmla="*/ 4688 h 361"/>
                  <a:gd name="T54" fmla="*/ 182203 w 507"/>
                  <a:gd name="T55" fmla="*/ 4688 h 361"/>
                  <a:gd name="T56" fmla="*/ 182203 w 507"/>
                  <a:gd name="T57" fmla="*/ 4688 h 361"/>
                  <a:gd name="T58" fmla="*/ 182203 w 507"/>
                  <a:gd name="T59" fmla="*/ 4688 h 361"/>
                  <a:gd name="T60" fmla="*/ 181843 w 507"/>
                  <a:gd name="T61" fmla="*/ 4327 h 361"/>
                  <a:gd name="T62" fmla="*/ 181843 w 507"/>
                  <a:gd name="T63" fmla="*/ 4327 h 361"/>
                  <a:gd name="T64" fmla="*/ 181843 w 507"/>
                  <a:gd name="T65" fmla="*/ 2164 h 361"/>
                  <a:gd name="T66" fmla="*/ 181843 w 507"/>
                  <a:gd name="T67" fmla="*/ 2164 h 361"/>
                  <a:gd name="T68" fmla="*/ 181483 w 507"/>
                  <a:gd name="T69" fmla="*/ 2164 h 361"/>
                  <a:gd name="T70" fmla="*/ 181483 w 507"/>
                  <a:gd name="T71" fmla="*/ 2164 h 361"/>
                  <a:gd name="T72" fmla="*/ 180763 w 507"/>
                  <a:gd name="T73" fmla="*/ 0 h 361"/>
                  <a:gd name="T74" fmla="*/ 0 w 507"/>
                  <a:gd name="T75" fmla="*/ 112866 h 3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7" h="361">
                    <a:moveTo>
                      <a:pt x="0" y="313"/>
                    </a:moveTo>
                    <a:lnTo>
                      <a:pt x="0" y="313"/>
                    </a:lnTo>
                    <a:cubicBezTo>
                      <a:pt x="1" y="314"/>
                      <a:pt x="1" y="315"/>
                      <a:pt x="2" y="315"/>
                    </a:cubicBezTo>
                    <a:lnTo>
                      <a:pt x="3" y="316"/>
                    </a:lnTo>
                    <a:cubicBezTo>
                      <a:pt x="4" y="316"/>
                      <a:pt x="4" y="317"/>
                      <a:pt x="5" y="318"/>
                    </a:cubicBezTo>
                    <a:cubicBezTo>
                      <a:pt x="6" y="318"/>
                      <a:pt x="6" y="318"/>
                      <a:pt x="6" y="319"/>
                    </a:cubicBezTo>
                    <a:cubicBezTo>
                      <a:pt x="7" y="319"/>
                      <a:pt x="7" y="319"/>
                      <a:pt x="8" y="320"/>
                    </a:cubicBezTo>
                    <a:cubicBezTo>
                      <a:pt x="9" y="320"/>
                      <a:pt x="9" y="320"/>
                      <a:pt x="10" y="320"/>
                    </a:cubicBezTo>
                    <a:cubicBezTo>
                      <a:pt x="10" y="321"/>
                      <a:pt x="11" y="321"/>
                      <a:pt x="12" y="321"/>
                    </a:cubicBezTo>
                    <a:cubicBezTo>
                      <a:pt x="12" y="321"/>
                      <a:pt x="14" y="321"/>
                      <a:pt x="14" y="322"/>
                    </a:cubicBezTo>
                    <a:cubicBezTo>
                      <a:pt x="15" y="322"/>
                      <a:pt x="15" y="322"/>
                      <a:pt x="15" y="322"/>
                    </a:cubicBezTo>
                    <a:cubicBezTo>
                      <a:pt x="171" y="360"/>
                      <a:pt x="295" y="344"/>
                      <a:pt x="382" y="276"/>
                    </a:cubicBezTo>
                    <a:cubicBezTo>
                      <a:pt x="503" y="181"/>
                      <a:pt x="506" y="21"/>
                      <a:pt x="506" y="14"/>
                    </a:cubicBezTo>
                    <a:cubicBezTo>
                      <a:pt x="506" y="14"/>
                      <a:pt x="506" y="14"/>
                      <a:pt x="506" y="13"/>
                    </a:cubicBezTo>
                    <a:cubicBezTo>
                      <a:pt x="506" y="13"/>
                      <a:pt x="505" y="13"/>
                      <a:pt x="505" y="12"/>
                    </a:cubicBezTo>
                    <a:cubicBezTo>
                      <a:pt x="505" y="10"/>
                      <a:pt x="505" y="8"/>
                      <a:pt x="505" y="6"/>
                    </a:cubicBezTo>
                    <a:cubicBezTo>
                      <a:pt x="504" y="6"/>
                      <a:pt x="504" y="6"/>
                      <a:pt x="504" y="6"/>
                    </a:cubicBezTo>
                    <a:cubicBezTo>
                      <a:pt x="504" y="3"/>
                      <a:pt x="503" y="2"/>
                      <a:pt x="502" y="0"/>
                    </a:cubicBezTo>
                    <a:lnTo>
                      <a:pt x="0" y="31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3" name="Freeform 300">
                <a:extLst>
                  <a:ext uri="{FF2B5EF4-FFF2-40B4-BE49-F238E27FC236}">
                    <a16:creationId xmlns="" xmlns:a16="http://schemas.microsoft.com/office/drawing/2014/main" id="{8588A43B-6D4D-2D4A-9E0A-D93F5B195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063" y="1149350"/>
                <a:ext cx="177800" cy="139700"/>
              </a:xfrm>
              <a:custGeom>
                <a:avLst/>
                <a:gdLst>
                  <a:gd name="T0" fmla="*/ 5377 w 496"/>
                  <a:gd name="T1" fmla="*/ 0 h 386"/>
                  <a:gd name="T2" fmla="*/ 5377 w 496"/>
                  <a:gd name="T3" fmla="*/ 0 h 386"/>
                  <a:gd name="T4" fmla="*/ 4302 w 496"/>
                  <a:gd name="T5" fmla="*/ 2172 h 386"/>
                  <a:gd name="T6" fmla="*/ 4302 w 496"/>
                  <a:gd name="T7" fmla="*/ 2172 h 386"/>
                  <a:gd name="T8" fmla="*/ 3943 w 496"/>
                  <a:gd name="T9" fmla="*/ 2533 h 386"/>
                  <a:gd name="T10" fmla="*/ 3943 w 496"/>
                  <a:gd name="T11" fmla="*/ 2533 h 386"/>
                  <a:gd name="T12" fmla="*/ 3585 w 496"/>
                  <a:gd name="T13" fmla="*/ 4705 h 386"/>
                  <a:gd name="T14" fmla="*/ 3585 w 496"/>
                  <a:gd name="T15" fmla="*/ 4705 h 386"/>
                  <a:gd name="T16" fmla="*/ 3585 w 496"/>
                  <a:gd name="T17" fmla="*/ 4705 h 386"/>
                  <a:gd name="T18" fmla="*/ 3585 w 496"/>
                  <a:gd name="T19" fmla="*/ 4705 h 386"/>
                  <a:gd name="T20" fmla="*/ 3585 w 496"/>
                  <a:gd name="T21" fmla="*/ 5067 h 386"/>
                  <a:gd name="T22" fmla="*/ 3585 w 496"/>
                  <a:gd name="T23" fmla="*/ 5067 h 386"/>
                  <a:gd name="T24" fmla="*/ 3585 w 496"/>
                  <a:gd name="T25" fmla="*/ 5429 h 386"/>
                  <a:gd name="T26" fmla="*/ 3585 w 496"/>
                  <a:gd name="T27" fmla="*/ 5429 h 386"/>
                  <a:gd name="T28" fmla="*/ 40507 w 496"/>
                  <a:gd name="T29" fmla="*/ 103146 h 386"/>
                  <a:gd name="T30" fmla="*/ 40507 w 496"/>
                  <a:gd name="T31" fmla="*/ 103146 h 386"/>
                  <a:gd name="T32" fmla="*/ 170272 w 496"/>
                  <a:gd name="T33" fmla="*/ 130290 h 386"/>
                  <a:gd name="T34" fmla="*/ 170272 w 496"/>
                  <a:gd name="T35" fmla="*/ 130290 h 386"/>
                  <a:gd name="T36" fmla="*/ 170989 w 496"/>
                  <a:gd name="T37" fmla="*/ 130290 h 386"/>
                  <a:gd name="T38" fmla="*/ 170989 w 496"/>
                  <a:gd name="T39" fmla="*/ 130290 h 386"/>
                  <a:gd name="T40" fmla="*/ 171348 w 496"/>
                  <a:gd name="T41" fmla="*/ 129928 h 386"/>
                  <a:gd name="T42" fmla="*/ 171348 w 496"/>
                  <a:gd name="T43" fmla="*/ 129928 h 386"/>
                  <a:gd name="T44" fmla="*/ 172423 w 496"/>
                  <a:gd name="T45" fmla="*/ 129928 h 386"/>
                  <a:gd name="T46" fmla="*/ 172423 w 496"/>
                  <a:gd name="T47" fmla="*/ 129928 h 386"/>
                  <a:gd name="T48" fmla="*/ 172781 w 496"/>
                  <a:gd name="T49" fmla="*/ 129566 h 386"/>
                  <a:gd name="T50" fmla="*/ 172781 w 496"/>
                  <a:gd name="T51" fmla="*/ 129566 h 386"/>
                  <a:gd name="T52" fmla="*/ 173498 w 496"/>
                  <a:gd name="T53" fmla="*/ 129204 h 386"/>
                  <a:gd name="T54" fmla="*/ 173498 w 496"/>
                  <a:gd name="T55" fmla="*/ 129204 h 386"/>
                  <a:gd name="T56" fmla="*/ 173857 w 496"/>
                  <a:gd name="T57" fmla="*/ 128842 h 386"/>
                  <a:gd name="T58" fmla="*/ 173857 w 496"/>
                  <a:gd name="T59" fmla="*/ 128842 h 386"/>
                  <a:gd name="T60" fmla="*/ 174215 w 496"/>
                  <a:gd name="T61" fmla="*/ 128842 h 386"/>
                  <a:gd name="T62" fmla="*/ 174215 w 496"/>
                  <a:gd name="T63" fmla="*/ 128842 h 386"/>
                  <a:gd name="T64" fmla="*/ 174932 w 496"/>
                  <a:gd name="T65" fmla="*/ 128481 h 386"/>
                  <a:gd name="T66" fmla="*/ 174932 w 496"/>
                  <a:gd name="T67" fmla="*/ 128481 h 386"/>
                  <a:gd name="T68" fmla="*/ 175291 w 496"/>
                  <a:gd name="T69" fmla="*/ 127757 h 386"/>
                  <a:gd name="T70" fmla="*/ 175291 w 496"/>
                  <a:gd name="T71" fmla="*/ 127757 h 386"/>
                  <a:gd name="T72" fmla="*/ 176008 w 496"/>
                  <a:gd name="T73" fmla="*/ 127395 h 386"/>
                  <a:gd name="T74" fmla="*/ 176008 w 496"/>
                  <a:gd name="T75" fmla="*/ 127395 h 386"/>
                  <a:gd name="T76" fmla="*/ 176366 w 496"/>
                  <a:gd name="T77" fmla="*/ 126671 h 386"/>
                  <a:gd name="T78" fmla="*/ 176366 w 496"/>
                  <a:gd name="T79" fmla="*/ 126671 h 386"/>
                  <a:gd name="T80" fmla="*/ 176725 w 496"/>
                  <a:gd name="T81" fmla="*/ 126309 h 386"/>
                  <a:gd name="T82" fmla="*/ 176725 w 496"/>
                  <a:gd name="T83" fmla="*/ 126309 h 386"/>
                  <a:gd name="T84" fmla="*/ 177083 w 496"/>
                  <a:gd name="T85" fmla="*/ 125947 h 386"/>
                  <a:gd name="T86" fmla="*/ 177083 w 496"/>
                  <a:gd name="T87" fmla="*/ 125947 h 386"/>
                  <a:gd name="T88" fmla="*/ 177442 w 496"/>
                  <a:gd name="T89" fmla="*/ 125223 h 386"/>
                  <a:gd name="T90" fmla="*/ 5377 w 496"/>
                  <a:gd name="T91" fmla="*/ 0 h 3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96" h="386">
                    <a:moveTo>
                      <a:pt x="15" y="0"/>
                    </a:moveTo>
                    <a:lnTo>
                      <a:pt x="15" y="0"/>
                    </a:lnTo>
                    <a:cubicBezTo>
                      <a:pt x="14" y="2"/>
                      <a:pt x="13" y="4"/>
                      <a:pt x="12" y="6"/>
                    </a:cubicBezTo>
                    <a:lnTo>
                      <a:pt x="11" y="7"/>
                    </a:lnTo>
                    <a:cubicBezTo>
                      <a:pt x="11" y="9"/>
                      <a:pt x="10" y="11"/>
                      <a:pt x="10" y="13"/>
                    </a:cubicBezTo>
                    <a:cubicBezTo>
                      <a:pt x="10" y="13"/>
                      <a:pt x="10" y="13"/>
                      <a:pt x="10" y="14"/>
                    </a:cubicBezTo>
                    <a:cubicBezTo>
                      <a:pt x="10" y="14"/>
                      <a:pt x="10" y="14"/>
                      <a:pt x="10" y="15"/>
                    </a:cubicBezTo>
                    <a:cubicBezTo>
                      <a:pt x="9" y="22"/>
                      <a:pt x="0" y="181"/>
                      <a:pt x="113" y="285"/>
                    </a:cubicBezTo>
                    <a:cubicBezTo>
                      <a:pt x="195" y="360"/>
                      <a:pt x="316" y="385"/>
                      <a:pt x="475" y="360"/>
                    </a:cubicBezTo>
                    <a:cubicBezTo>
                      <a:pt x="475" y="360"/>
                      <a:pt x="476" y="360"/>
                      <a:pt x="477" y="360"/>
                    </a:cubicBezTo>
                    <a:cubicBezTo>
                      <a:pt x="477" y="360"/>
                      <a:pt x="478" y="360"/>
                      <a:pt x="478" y="359"/>
                    </a:cubicBezTo>
                    <a:cubicBezTo>
                      <a:pt x="479" y="359"/>
                      <a:pt x="480" y="359"/>
                      <a:pt x="481" y="359"/>
                    </a:cubicBezTo>
                    <a:lnTo>
                      <a:pt x="482" y="358"/>
                    </a:lnTo>
                    <a:cubicBezTo>
                      <a:pt x="483" y="358"/>
                      <a:pt x="483" y="358"/>
                      <a:pt x="484" y="357"/>
                    </a:cubicBezTo>
                    <a:cubicBezTo>
                      <a:pt x="485" y="357"/>
                      <a:pt x="485" y="357"/>
                      <a:pt x="485" y="356"/>
                    </a:cubicBezTo>
                    <a:cubicBezTo>
                      <a:pt x="485" y="356"/>
                      <a:pt x="485" y="356"/>
                      <a:pt x="486" y="356"/>
                    </a:cubicBezTo>
                    <a:cubicBezTo>
                      <a:pt x="486" y="356"/>
                      <a:pt x="487" y="355"/>
                      <a:pt x="488" y="355"/>
                    </a:cubicBezTo>
                    <a:cubicBezTo>
                      <a:pt x="488" y="355"/>
                      <a:pt x="488" y="354"/>
                      <a:pt x="489" y="353"/>
                    </a:cubicBezTo>
                    <a:cubicBezTo>
                      <a:pt x="490" y="353"/>
                      <a:pt x="490" y="353"/>
                      <a:pt x="491" y="352"/>
                    </a:cubicBezTo>
                    <a:cubicBezTo>
                      <a:pt x="491" y="352"/>
                      <a:pt x="491" y="351"/>
                      <a:pt x="492" y="350"/>
                    </a:cubicBezTo>
                    <a:cubicBezTo>
                      <a:pt x="492" y="350"/>
                      <a:pt x="492" y="350"/>
                      <a:pt x="493" y="349"/>
                    </a:cubicBezTo>
                    <a:lnTo>
                      <a:pt x="494" y="348"/>
                    </a:lnTo>
                    <a:cubicBezTo>
                      <a:pt x="495" y="347"/>
                      <a:pt x="495" y="346"/>
                      <a:pt x="495" y="346"/>
                    </a:cubicBezTo>
                    <a:lnTo>
                      <a:pt x="15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4" name="Freeform 301">
                <a:extLst>
                  <a:ext uri="{FF2B5EF4-FFF2-40B4-BE49-F238E27FC236}">
                    <a16:creationId xmlns="" xmlns:a16="http://schemas.microsoft.com/office/drawing/2014/main" id="{B4F779EB-A64A-6240-9E53-3EB01B84F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4413" y="1123950"/>
                <a:ext cx="174625" cy="149225"/>
              </a:xfrm>
              <a:custGeom>
                <a:avLst/>
                <a:gdLst>
                  <a:gd name="T0" fmla="*/ 173182 w 484"/>
                  <a:gd name="T1" fmla="*/ 148866 h 416"/>
                  <a:gd name="T2" fmla="*/ 173182 w 484"/>
                  <a:gd name="T3" fmla="*/ 148866 h 416"/>
                  <a:gd name="T4" fmla="*/ 173543 w 484"/>
                  <a:gd name="T5" fmla="*/ 148149 h 416"/>
                  <a:gd name="T6" fmla="*/ 173543 w 484"/>
                  <a:gd name="T7" fmla="*/ 148149 h 416"/>
                  <a:gd name="T8" fmla="*/ 173543 w 484"/>
                  <a:gd name="T9" fmla="*/ 147431 h 416"/>
                  <a:gd name="T10" fmla="*/ 173543 w 484"/>
                  <a:gd name="T11" fmla="*/ 147431 h 416"/>
                  <a:gd name="T12" fmla="*/ 174264 w 484"/>
                  <a:gd name="T13" fmla="*/ 146714 h 416"/>
                  <a:gd name="T14" fmla="*/ 174264 w 484"/>
                  <a:gd name="T15" fmla="*/ 146714 h 416"/>
                  <a:gd name="T16" fmla="*/ 174264 w 484"/>
                  <a:gd name="T17" fmla="*/ 146355 h 416"/>
                  <a:gd name="T18" fmla="*/ 174264 w 484"/>
                  <a:gd name="T19" fmla="*/ 146355 h 416"/>
                  <a:gd name="T20" fmla="*/ 174264 w 484"/>
                  <a:gd name="T21" fmla="*/ 145997 h 416"/>
                  <a:gd name="T22" fmla="*/ 174264 w 484"/>
                  <a:gd name="T23" fmla="*/ 145997 h 416"/>
                  <a:gd name="T24" fmla="*/ 174264 w 484"/>
                  <a:gd name="T25" fmla="*/ 145279 h 416"/>
                  <a:gd name="T26" fmla="*/ 174264 w 484"/>
                  <a:gd name="T27" fmla="*/ 145279 h 416"/>
                  <a:gd name="T28" fmla="*/ 174264 w 484"/>
                  <a:gd name="T29" fmla="*/ 144562 h 416"/>
                  <a:gd name="T30" fmla="*/ 174264 w 484"/>
                  <a:gd name="T31" fmla="*/ 144562 h 416"/>
                  <a:gd name="T32" fmla="*/ 174264 w 484"/>
                  <a:gd name="T33" fmla="*/ 143844 h 416"/>
                  <a:gd name="T34" fmla="*/ 174264 w 484"/>
                  <a:gd name="T35" fmla="*/ 143844 h 416"/>
                  <a:gd name="T36" fmla="*/ 174264 w 484"/>
                  <a:gd name="T37" fmla="*/ 143127 h 416"/>
                  <a:gd name="T38" fmla="*/ 174264 w 484"/>
                  <a:gd name="T39" fmla="*/ 143127 h 416"/>
                  <a:gd name="T40" fmla="*/ 174264 w 484"/>
                  <a:gd name="T41" fmla="*/ 142768 h 416"/>
                  <a:gd name="T42" fmla="*/ 174264 w 484"/>
                  <a:gd name="T43" fmla="*/ 142768 h 416"/>
                  <a:gd name="T44" fmla="*/ 108599 w 484"/>
                  <a:gd name="T45" fmla="*/ 27262 h 416"/>
                  <a:gd name="T46" fmla="*/ 108599 w 484"/>
                  <a:gd name="T47" fmla="*/ 27262 h 416"/>
                  <a:gd name="T48" fmla="*/ 4330 w 484"/>
                  <a:gd name="T49" fmla="*/ 21523 h 416"/>
                  <a:gd name="T50" fmla="*/ 4330 w 484"/>
                  <a:gd name="T51" fmla="*/ 21523 h 416"/>
                  <a:gd name="T52" fmla="*/ 3969 w 484"/>
                  <a:gd name="T53" fmla="*/ 21882 h 416"/>
                  <a:gd name="T54" fmla="*/ 3969 w 484"/>
                  <a:gd name="T55" fmla="*/ 21882 h 416"/>
                  <a:gd name="T56" fmla="*/ 3969 w 484"/>
                  <a:gd name="T57" fmla="*/ 21882 h 416"/>
                  <a:gd name="T58" fmla="*/ 3969 w 484"/>
                  <a:gd name="T59" fmla="*/ 21882 h 416"/>
                  <a:gd name="T60" fmla="*/ 3608 w 484"/>
                  <a:gd name="T61" fmla="*/ 21882 h 416"/>
                  <a:gd name="T62" fmla="*/ 3608 w 484"/>
                  <a:gd name="T63" fmla="*/ 21882 h 416"/>
                  <a:gd name="T64" fmla="*/ 1443 w 484"/>
                  <a:gd name="T65" fmla="*/ 23316 h 416"/>
                  <a:gd name="T66" fmla="*/ 1443 w 484"/>
                  <a:gd name="T67" fmla="*/ 23316 h 416"/>
                  <a:gd name="T68" fmla="*/ 1443 w 484"/>
                  <a:gd name="T69" fmla="*/ 23316 h 416"/>
                  <a:gd name="T70" fmla="*/ 1443 w 484"/>
                  <a:gd name="T71" fmla="*/ 23316 h 416"/>
                  <a:gd name="T72" fmla="*/ 0 w 484"/>
                  <a:gd name="T73" fmla="*/ 24751 h 416"/>
                  <a:gd name="T74" fmla="*/ 173182 w 484"/>
                  <a:gd name="T75" fmla="*/ 148866 h 4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84" h="416">
                    <a:moveTo>
                      <a:pt x="480" y="415"/>
                    </a:moveTo>
                    <a:lnTo>
                      <a:pt x="480" y="415"/>
                    </a:lnTo>
                    <a:cubicBezTo>
                      <a:pt x="480" y="414"/>
                      <a:pt x="481" y="414"/>
                      <a:pt x="481" y="413"/>
                    </a:cubicBezTo>
                    <a:cubicBezTo>
                      <a:pt x="481" y="412"/>
                      <a:pt x="481" y="412"/>
                      <a:pt x="481" y="411"/>
                    </a:cubicBezTo>
                    <a:cubicBezTo>
                      <a:pt x="482" y="411"/>
                      <a:pt x="482" y="410"/>
                      <a:pt x="483" y="409"/>
                    </a:cubicBezTo>
                    <a:cubicBezTo>
                      <a:pt x="483" y="409"/>
                      <a:pt x="483" y="409"/>
                      <a:pt x="483" y="408"/>
                    </a:cubicBezTo>
                    <a:cubicBezTo>
                      <a:pt x="483" y="408"/>
                      <a:pt x="483" y="408"/>
                      <a:pt x="483" y="407"/>
                    </a:cubicBezTo>
                    <a:cubicBezTo>
                      <a:pt x="483" y="407"/>
                      <a:pt x="483" y="406"/>
                      <a:pt x="483" y="405"/>
                    </a:cubicBezTo>
                    <a:cubicBezTo>
                      <a:pt x="483" y="404"/>
                      <a:pt x="483" y="404"/>
                      <a:pt x="483" y="403"/>
                    </a:cubicBezTo>
                    <a:cubicBezTo>
                      <a:pt x="483" y="402"/>
                      <a:pt x="483" y="402"/>
                      <a:pt x="483" y="401"/>
                    </a:cubicBezTo>
                    <a:lnTo>
                      <a:pt x="483" y="399"/>
                    </a:lnTo>
                    <a:cubicBezTo>
                      <a:pt x="483" y="398"/>
                      <a:pt x="483" y="398"/>
                      <a:pt x="483" y="398"/>
                    </a:cubicBezTo>
                    <a:cubicBezTo>
                      <a:pt x="458" y="239"/>
                      <a:pt x="397" y="131"/>
                      <a:pt x="301" y="76"/>
                    </a:cubicBezTo>
                    <a:cubicBezTo>
                      <a:pt x="167" y="0"/>
                      <a:pt x="18" y="58"/>
                      <a:pt x="12" y="60"/>
                    </a:cubicBezTo>
                    <a:cubicBezTo>
                      <a:pt x="12" y="61"/>
                      <a:pt x="11" y="61"/>
                      <a:pt x="11" y="61"/>
                    </a:cubicBezTo>
                    <a:lnTo>
                      <a:pt x="10" y="61"/>
                    </a:lnTo>
                    <a:cubicBezTo>
                      <a:pt x="8" y="62"/>
                      <a:pt x="6" y="63"/>
                      <a:pt x="4" y="65"/>
                    </a:cubicBezTo>
                    <a:cubicBezTo>
                      <a:pt x="3" y="66"/>
                      <a:pt x="1" y="68"/>
                      <a:pt x="0" y="69"/>
                    </a:cubicBezTo>
                    <a:lnTo>
                      <a:pt x="480" y="41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" name="Freeform 302">
                <a:extLst>
                  <a:ext uri="{FF2B5EF4-FFF2-40B4-BE49-F238E27FC236}">
                    <a16:creationId xmlns="" xmlns:a16="http://schemas.microsoft.com/office/drawing/2014/main" id="{93BD7EC9-B60C-E84C-B76B-4C6EF8CAE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2950" y="1111250"/>
                <a:ext cx="193675" cy="130175"/>
              </a:xfrm>
              <a:custGeom>
                <a:avLst/>
                <a:gdLst>
                  <a:gd name="T0" fmla="*/ 193314 w 536"/>
                  <a:gd name="T1" fmla="*/ 35241 h 362"/>
                  <a:gd name="T2" fmla="*/ 193314 w 536"/>
                  <a:gd name="T3" fmla="*/ 35241 h 362"/>
                  <a:gd name="T4" fmla="*/ 191868 w 536"/>
                  <a:gd name="T5" fmla="*/ 33083 h 362"/>
                  <a:gd name="T6" fmla="*/ 191868 w 536"/>
                  <a:gd name="T7" fmla="*/ 33083 h 362"/>
                  <a:gd name="T8" fmla="*/ 191868 w 536"/>
                  <a:gd name="T9" fmla="*/ 33083 h 362"/>
                  <a:gd name="T10" fmla="*/ 191868 w 536"/>
                  <a:gd name="T11" fmla="*/ 33083 h 362"/>
                  <a:gd name="T12" fmla="*/ 190062 w 536"/>
                  <a:gd name="T13" fmla="*/ 31645 h 362"/>
                  <a:gd name="T14" fmla="*/ 190062 w 536"/>
                  <a:gd name="T15" fmla="*/ 31645 h 362"/>
                  <a:gd name="T16" fmla="*/ 190062 w 536"/>
                  <a:gd name="T17" fmla="*/ 31645 h 362"/>
                  <a:gd name="T18" fmla="*/ 190062 w 536"/>
                  <a:gd name="T19" fmla="*/ 31645 h 362"/>
                  <a:gd name="T20" fmla="*/ 189700 w 536"/>
                  <a:gd name="T21" fmla="*/ 31285 h 362"/>
                  <a:gd name="T22" fmla="*/ 189700 w 536"/>
                  <a:gd name="T23" fmla="*/ 31285 h 362"/>
                  <a:gd name="T24" fmla="*/ 189700 w 536"/>
                  <a:gd name="T25" fmla="*/ 31285 h 362"/>
                  <a:gd name="T26" fmla="*/ 189700 w 536"/>
                  <a:gd name="T27" fmla="*/ 31285 h 362"/>
                  <a:gd name="T28" fmla="*/ 85636 w 536"/>
                  <a:gd name="T29" fmla="*/ 18699 h 362"/>
                  <a:gd name="T30" fmla="*/ 85636 w 536"/>
                  <a:gd name="T31" fmla="*/ 18699 h 362"/>
                  <a:gd name="T32" fmla="*/ 723 w 536"/>
                  <a:gd name="T33" fmla="*/ 121185 h 362"/>
                  <a:gd name="T34" fmla="*/ 723 w 536"/>
                  <a:gd name="T35" fmla="*/ 121185 h 362"/>
                  <a:gd name="T36" fmla="*/ 361 w 536"/>
                  <a:gd name="T37" fmla="*/ 121545 h 362"/>
                  <a:gd name="T38" fmla="*/ 361 w 536"/>
                  <a:gd name="T39" fmla="*/ 121545 h 362"/>
                  <a:gd name="T40" fmla="*/ 361 w 536"/>
                  <a:gd name="T41" fmla="*/ 122264 h 362"/>
                  <a:gd name="T42" fmla="*/ 361 w 536"/>
                  <a:gd name="T43" fmla="*/ 122264 h 362"/>
                  <a:gd name="T44" fmla="*/ 361 w 536"/>
                  <a:gd name="T45" fmla="*/ 122983 h 362"/>
                  <a:gd name="T46" fmla="*/ 361 w 536"/>
                  <a:gd name="T47" fmla="*/ 122983 h 362"/>
                  <a:gd name="T48" fmla="*/ 0 w 536"/>
                  <a:gd name="T49" fmla="*/ 123702 h 362"/>
                  <a:gd name="T50" fmla="*/ 0 w 536"/>
                  <a:gd name="T51" fmla="*/ 123702 h 362"/>
                  <a:gd name="T52" fmla="*/ 0 w 536"/>
                  <a:gd name="T53" fmla="*/ 124421 h 362"/>
                  <a:gd name="T54" fmla="*/ 0 w 536"/>
                  <a:gd name="T55" fmla="*/ 124421 h 362"/>
                  <a:gd name="T56" fmla="*/ 0 w 536"/>
                  <a:gd name="T57" fmla="*/ 124781 h 362"/>
                  <a:gd name="T58" fmla="*/ 0 w 536"/>
                  <a:gd name="T59" fmla="*/ 124781 h 362"/>
                  <a:gd name="T60" fmla="*/ 0 w 536"/>
                  <a:gd name="T61" fmla="*/ 125141 h 362"/>
                  <a:gd name="T62" fmla="*/ 0 w 536"/>
                  <a:gd name="T63" fmla="*/ 125141 h 362"/>
                  <a:gd name="T64" fmla="*/ 361 w 536"/>
                  <a:gd name="T65" fmla="*/ 125860 h 362"/>
                  <a:gd name="T66" fmla="*/ 361 w 536"/>
                  <a:gd name="T67" fmla="*/ 125860 h 362"/>
                  <a:gd name="T68" fmla="*/ 361 w 536"/>
                  <a:gd name="T69" fmla="*/ 126579 h 362"/>
                  <a:gd name="T70" fmla="*/ 361 w 536"/>
                  <a:gd name="T71" fmla="*/ 126579 h 362"/>
                  <a:gd name="T72" fmla="*/ 361 w 536"/>
                  <a:gd name="T73" fmla="*/ 127298 h 362"/>
                  <a:gd name="T74" fmla="*/ 361 w 536"/>
                  <a:gd name="T75" fmla="*/ 127298 h 362"/>
                  <a:gd name="T76" fmla="*/ 1084 w 536"/>
                  <a:gd name="T77" fmla="*/ 128017 h 362"/>
                  <a:gd name="T78" fmla="*/ 1084 w 536"/>
                  <a:gd name="T79" fmla="*/ 128017 h 362"/>
                  <a:gd name="T80" fmla="*/ 1084 w 536"/>
                  <a:gd name="T81" fmla="*/ 128737 h 362"/>
                  <a:gd name="T82" fmla="*/ 1084 w 536"/>
                  <a:gd name="T83" fmla="*/ 128737 h 362"/>
                  <a:gd name="T84" fmla="*/ 1445 w 536"/>
                  <a:gd name="T85" fmla="*/ 129456 h 362"/>
                  <a:gd name="T86" fmla="*/ 1445 w 536"/>
                  <a:gd name="T87" fmla="*/ 129456 h 362"/>
                  <a:gd name="T88" fmla="*/ 1807 w 536"/>
                  <a:gd name="T89" fmla="*/ 129815 h 362"/>
                  <a:gd name="T90" fmla="*/ 193314 w 536"/>
                  <a:gd name="T91" fmla="*/ 35241 h 3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36" h="362">
                    <a:moveTo>
                      <a:pt x="535" y="98"/>
                    </a:moveTo>
                    <a:lnTo>
                      <a:pt x="535" y="98"/>
                    </a:lnTo>
                    <a:cubicBezTo>
                      <a:pt x="534" y="96"/>
                      <a:pt x="533" y="94"/>
                      <a:pt x="531" y="92"/>
                    </a:cubicBezTo>
                    <a:cubicBezTo>
                      <a:pt x="529" y="90"/>
                      <a:pt x="528" y="89"/>
                      <a:pt x="526" y="88"/>
                    </a:cubicBezTo>
                    <a:cubicBezTo>
                      <a:pt x="526" y="87"/>
                      <a:pt x="526" y="87"/>
                      <a:pt x="525" y="87"/>
                    </a:cubicBezTo>
                    <a:cubicBezTo>
                      <a:pt x="519" y="83"/>
                      <a:pt x="382" y="0"/>
                      <a:pt x="237" y="52"/>
                    </a:cubicBezTo>
                    <a:cubicBezTo>
                      <a:pt x="134" y="89"/>
                      <a:pt x="54" y="184"/>
                      <a:pt x="2" y="337"/>
                    </a:cubicBezTo>
                    <a:cubicBezTo>
                      <a:pt x="1" y="337"/>
                      <a:pt x="1" y="337"/>
                      <a:pt x="1" y="338"/>
                    </a:cubicBezTo>
                    <a:cubicBezTo>
                      <a:pt x="1" y="338"/>
                      <a:pt x="1" y="339"/>
                      <a:pt x="1" y="340"/>
                    </a:cubicBezTo>
                    <a:cubicBezTo>
                      <a:pt x="1" y="341"/>
                      <a:pt x="1" y="341"/>
                      <a:pt x="1" y="342"/>
                    </a:cubicBezTo>
                    <a:cubicBezTo>
                      <a:pt x="1" y="342"/>
                      <a:pt x="0" y="343"/>
                      <a:pt x="0" y="344"/>
                    </a:cubicBezTo>
                    <a:cubicBezTo>
                      <a:pt x="0" y="345"/>
                      <a:pt x="0" y="345"/>
                      <a:pt x="0" y="346"/>
                    </a:cubicBezTo>
                    <a:cubicBezTo>
                      <a:pt x="0" y="347"/>
                      <a:pt x="0" y="347"/>
                      <a:pt x="0" y="347"/>
                    </a:cubicBezTo>
                    <a:lnTo>
                      <a:pt x="0" y="348"/>
                    </a:lnTo>
                    <a:cubicBezTo>
                      <a:pt x="1" y="348"/>
                      <a:pt x="1" y="350"/>
                      <a:pt x="1" y="350"/>
                    </a:cubicBezTo>
                    <a:cubicBezTo>
                      <a:pt x="1" y="351"/>
                      <a:pt x="1" y="351"/>
                      <a:pt x="1" y="352"/>
                    </a:cubicBezTo>
                    <a:cubicBezTo>
                      <a:pt x="1" y="352"/>
                      <a:pt x="1" y="353"/>
                      <a:pt x="1" y="354"/>
                    </a:cubicBezTo>
                    <a:cubicBezTo>
                      <a:pt x="2" y="355"/>
                      <a:pt x="2" y="355"/>
                      <a:pt x="3" y="356"/>
                    </a:cubicBezTo>
                    <a:cubicBezTo>
                      <a:pt x="3" y="357"/>
                      <a:pt x="3" y="357"/>
                      <a:pt x="3" y="358"/>
                    </a:cubicBezTo>
                    <a:cubicBezTo>
                      <a:pt x="4" y="358"/>
                      <a:pt x="4" y="359"/>
                      <a:pt x="4" y="360"/>
                    </a:cubicBezTo>
                    <a:lnTo>
                      <a:pt x="5" y="361"/>
                    </a:lnTo>
                    <a:lnTo>
                      <a:pt x="535" y="9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6" name="Freeform 303">
                <a:extLst>
                  <a:ext uri="{FF2B5EF4-FFF2-40B4-BE49-F238E27FC236}">
                    <a16:creationId xmlns="" xmlns:a16="http://schemas.microsoft.com/office/drawing/2014/main" id="{3E73F669-DB32-5448-959C-FF1AF4741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4538" y="1146175"/>
                <a:ext cx="192087" cy="117475"/>
              </a:xfrm>
              <a:custGeom>
                <a:avLst/>
                <a:gdLst>
                  <a:gd name="T0" fmla="*/ 0 w 534"/>
                  <a:gd name="T1" fmla="*/ 94483 h 327"/>
                  <a:gd name="T2" fmla="*/ 0 w 534"/>
                  <a:gd name="T3" fmla="*/ 94483 h 327"/>
                  <a:gd name="T4" fmla="*/ 360 w 534"/>
                  <a:gd name="T5" fmla="*/ 94842 h 327"/>
                  <a:gd name="T6" fmla="*/ 360 w 534"/>
                  <a:gd name="T7" fmla="*/ 94842 h 327"/>
                  <a:gd name="T8" fmla="*/ 719 w 534"/>
                  <a:gd name="T9" fmla="*/ 95561 h 327"/>
                  <a:gd name="T10" fmla="*/ 719 w 534"/>
                  <a:gd name="T11" fmla="*/ 95561 h 327"/>
                  <a:gd name="T12" fmla="*/ 1439 w 534"/>
                  <a:gd name="T13" fmla="*/ 95920 h 327"/>
                  <a:gd name="T14" fmla="*/ 1439 w 534"/>
                  <a:gd name="T15" fmla="*/ 95920 h 327"/>
                  <a:gd name="T16" fmla="*/ 1799 w 534"/>
                  <a:gd name="T17" fmla="*/ 96279 h 327"/>
                  <a:gd name="T18" fmla="*/ 1799 w 534"/>
                  <a:gd name="T19" fmla="*/ 96279 h 327"/>
                  <a:gd name="T20" fmla="*/ 1799 w 534"/>
                  <a:gd name="T21" fmla="*/ 96279 h 327"/>
                  <a:gd name="T22" fmla="*/ 1799 w 534"/>
                  <a:gd name="T23" fmla="*/ 96279 h 327"/>
                  <a:gd name="T24" fmla="*/ 2878 w 534"/>
                  <a:gd name="T25" fmla="*/ 96998 h 327"/>
                  <a:gd name="T26" fmla="*/ 2878 w 534"/>
                  <a:gd name="T27" fmla="*/ 96998 h 327"/>
                  <a:gd name="T28" fmla="*/ 3237 w 534"/>
                  <a:gd name="T29" fmla="*/ 97357 h 327"/>
                  <a:gd name="T30" fmla="*/ 3237 w 534"/>
                  <a:gd name="T31" fmla="*/ 97357 h 327"/>
                  <a:gd name="T32" fmla="*/ 3597 w 534"/>
                  <a:gd name="T33" fmla="*/ 97716 h 327"/>
                  <a:gd name="T34" fmla="*/ 3597 w 534"/>
                  <a:gd name="T35" fmla="*/ 97716 h 327"/>
                  <a:gd name="T36" fmla="*/ 4676 w 534"/>
                  <a:gd name="T37" fmla="*/ 98075 h 327"/>
                  <a:gd name="T38" fmla="*/ 4676 w 534"/>
                  <a:gd name="T39" fmla="*/ 98075 h 327"/>
                  <a:gd name="T40" fmla="*/ 5036 w 534"/>
                  <a:gd name="T41" fmla="*/ 98075 h 327"/>
                  <a:gd name="T42" fmla="*/ 5036 w 534"/>
                  <a:gd name="T43" fmla="*/ 98075 h 327"/>
                  <a:gd name="T44" fmla="*/ 137770 w 534"/>
                  <a:gd name="T45" fmla="*/ 94483 h 327"/>
                  <a:gd name="T46" fmla="*/ 137770 w 534"/>
                  <a:gd name="T47" fmla="*/ 94483 h 327"/>
                  <a:gd name="T48" fmla="*/ 191727 w 534"/>
                  <a:gd name="T49" fmla="*/ 5389 h 327"/>
                  <a:gd name="T50" fmla="*/ 191727 w 534"/>
                  <a:gd name="T51" fmla="*/ 5389 h 327"/>
                  <a:gd name="T52" fmla="*/ 191727 w 534"/>
                  <a:gd name="T53" fmla="*/ 5030 h 327"/>
                  <a:gd name="T54" fmla="*/ 191727 w 534"/>
                  <a:gd name="T55" fmla="*/ 5030 h 327"/>
                  <a:gd name="T56" fmla="*/ 191727 w 534"/>
                  <a:gd name="T57" fmla="*/ 4670 h 327"/>
                  <a:gd name="T58" fmla="*/ 191727 w 534"/>
                  <a:gd name="T59" fmla="*/ 4670 h 327"/>
                  <a:gd name="T60" fmla="*/ 191727 w 534"/>
                  <a:gd name="T61" fmla="*/ 4311 h 327"/>
                  <a:gd name="T62" fmla="*/ 191727 w 534"/>
                  <a:gd name="T63" fmla="*/ 4311 h 327"/>
                  <a:gd name="T64" fmla="*/ 191368 w 534"/>
                  <a:gd name="T65" fmla="*/ 2515 h 327"/>
                  <a:gd name="T66" fmla="*/ 191368 w 534"/>
                  <a:gd name="T67" fmla="*/ 2515 h 327"/>
                  <a:gd name="T68" fmla="*/ 191368 w 534"/>
                  <a:gd name="T69" fmla="*/ 1796 h 327"/>
                  <a:gd name="T70" fmla="*/ 191368 w 534"/>
                  <a:gd name="T71" fmla="*/ 1796 h 327"/>
                  <a:gd name="T72" fmla="*/ 190648 w 534"/>
                  <a:gd name="T73" fmla="*/ 0 h 327"/>
                  <a:gd name="T74" fmla="*/ 0 w 534"/>
                  <a:gd name="T75" fmla="*/ 94483 h 32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34" h="327">
                    <a:moveTo>
                      <a:pt x="0" y="263"/>
                    </a:moveTo>
                    <a:lnTo>
                      <a:pt x="0" y="263"/>
                    </a:lnTo>
                    <a:lnTo>
                      <a:pt x="1" y="264"/>
                    </a:lnTo>
                    <a:cubicBezTo>
                      <a:pt x="1" y="265"/>
                      <a:pt x="2" y="266"/>
                      <a:pt x="2" y="266"/>
                    </a:cubicBezTo>
                    <a:cubicBezTo>
                      <a:pt x="3" y="267"/>
                      <a:pt x="3" y="267"/>
                      <a:pt x="4" y="267"/>
                    </a:cubicBezTo>
                    <a:cubicBezTo>
                      <a:pt x="4" y="268"/>
                      <a:pt x="5" y="268"/>
                      <a:pt x="5" y="268"/>
                    </a:cubicBezTo>
                    <a:cubicBezTo>
                      <a:pt x="6" y="269"/>
                      <a:pt x="7" y="270"/>
                      <a:pt x="8" y="270"/>
                    </a:cubicBezTo>
                    <a:cubicBezTo>
                      <a:pt x="8" y="270"/>
                      <a:pt x="8" y="271"/>
                      <a:pt x="9" y="271"/>
                    </a:cubicBezTo>
                    <a:cubicBezTo>
                      <a:pt x="9" y="272"/>
                      <a:pt x="10" y="272"/>
                      <a:pt x="10" y="272"/>
                    </a:cubicBezTo>
                    <a:cubicBezTo>
                      <a:pt x="11" y="273"/>
                      <a:pt x="12" y="273"/>
                      <a:pt x="13" y="273"/>
                    </a:cubicBezTo>
                    <a:cubicBezTo>
                      <a:pt x="13" y="273"/>
                      <a:pt x="13" y="273"/>
                      <a:pt x="14" y="273"/>
                    </a:cubicBezTo>
                    <a:cubicBezTo>
                      <a:pt x="166" y="326"/>
                      <a:pt x="290" y="322"/>
                      <a:pt x="383" y="263"/>
                    </a:cubicBezTo>
                    <a:cubicBezTo>
                      <a:pt x="513" y="181"/>
                      <a:pt x="532" y="21"/>
                      <a:pt x="533" y="15"/>
                    </a:cubicBezTo>
                    <a:cubicBezTo>
                      <a:pt x="533" y="14"/>
                      <a:pt x="533" y="14"/>
                      <a:pt x="533" y="14"/>
                    </a:cubicBezTo>
                    <a:lnTo>
                      <a:pt x="533" y="13"/>
                    </a:lnTo>
                    <a:lnTo>
                      <a:pt x="533" y="12"/>
                    </a:lnTo>
                    <a:cubicBezTo>
                      <a:pt x="533" y="11"/>
                      <a:pt x="533" y="8"/>
                      <a:pt x="532" y="7"/>
                    </a:cubicBezTo>
                    <a:cubicBezTo>
                      <a:pt x="532" y="6"/>
                      <a:pt x="532" y="6"/>
                      <a:pt x="532" y="5"/>
                    </a:cubicBezTo>
                    <a:cubicBezTo>
                      <a:pt x="531" y="4"/>
                      <a:pt x="531" y="1"/>
                      <a:pt x="530" y="0"/>
                    </a:cubicBezTo>
                    <a:lnTo>
                      <a:pt x="0" y="26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7" name="Freeform 304">
                <a:extLst>
                  <a:ext uri="{FF2B5EF4-FFF2-40B4-BE49-F238E27FC236}">
                    <a16:creationId xmlns="" xmlns:a16="http://schemas.microsoft.com/office/drawing/2014/main" id="{2BB34B82-B1BF-8246-9108-778247963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500" y="2293938"/>
                <a:ext cx="227013" cy="114300"/>
              </a:xfrm>
              <a:custGeom>
                <a:avLst/>
                <a:gdLst>
                  <a:gd name="T0" fmla="*/ 720 w 631"/>
                  <a:gd name="T1" fmla="*/ 0 h 317"/>
                  <a:gd name="T2" fmla="*/ 720 w 631"/>
                  <a:gd name="T3" fmla="*/ 0 h 317"/>
                  <a:gd name="T4" fmla="*/ 360 w 631"/>
                  <a:gd name="T5" fmla="*/ 2524 h 317"/>
                  <a:gd name="T6" fmla="*/ 360 w 631"/>
                  <a:gd name="T7" fmla="*/ 2524 h 317"/>
                  <a:gd name="T8" fmla="*/ 360 w 631"/>
                  <a:gd name="T9" fmla="*/ 3245 h 317"/>
                  <a:gd name="T10" fmla="*/ 360 w 631"/>
                  <a:gd name="T11" fmla="*/ 3245 h 317"/>
                  <a:gd name="T12" fmla="*/ 360 w 631"/>
                  <a:gd name="T13" fmla="*/ 5409 h 317"/>
                  <a:gd name="T14" fmla="*/ 360 w 631"/>
                  <a:gd name="T15" fmla="*/ 5409 h 317"/>
                  <a:gd name="T16" fmla="*/ 360 w 631"/>
                  <a:gd name="T17" fmla="*/ 5769 h 317"/>
                  <a:gd name="T18" fmla="*/ 360 w 631"/>
                  <a:gd name="T19" fmla="*/ 5769 h 317"/>
                  <a:gd name="T20" fmla="*/ 720 w 631"/>
                  <a:gd name="T21" fmla="*/ 5769 h 317"/>
                  <a:gd name="T22" fmla="*/ 720 w 631"/>
                  <a:gd name="T23" fmla="*/ 5769 h 317"/>
                  <a:gd name="T24" fmla="*/ 720 w 631"/>
                  <a:gd name="T25" fmla="*/ 6130 h 317"/>
                  <a:gd name="T26" fmla="*/ 720 w 631"/>
                  <a:gd name="T27" fmla="*/ 6130 h 317"/>
                  <a:gd name="T28" fmla="*/ 74112 w 631"/>
                  <a:gd name="T29" fmla="*/ 95911 h 317"/>
                  <a:gd name="T30" fmla="*/ 74112 w 631"/>
                  <a:gd name="T31" fmla="*/ 95911 h 317"/>
                  <a:gd name="T32" fmla="*/ 220897 w 631"/>
                  <a:gd name="T33" fmla="*/ 78243 h 317"/>
                  <a:gd name="T34" fmla="*/ 220897 w 631"/>
                  <a:gd name="T35" fmla="*/ 78243 h 317"/>
                  <a:gd name="T36" fmla="*/ 221257 w 631"/>
                  <a:gd name="T37" fmla="*/ 77883 h 317"/>
                  <a:gd name="T38" fmla="*/ 221257 w 631"/>
                  <a:gd name="T39" fmla="*/ 77883 h 317"/>
                  <a:gd name="T40" fmla="*/ 222336 w 631"/>
                  <a:gd name="T41" fmla="*/ 77522 h 317"/>
                  <a:gd name="T42" fmla="*/ 222336 w 631"/>
                  <a:gd name="T43" fmla="*/ 77522 h 317"/>
                  <a:gd name="T44" fmla="*/ 222696 w 631"/>
                  <a:gd name="T45" fmla="*/ 77162 h 317"/>
                  <a:gd name="T46" fmla="*/ 222696 w 631"/>
                  <a:gd name="T47" fmla="*/ 77162 h 317"/>
                  <a:gd name="T48" fmla="*/ 223415 w 631"/>
                  <a:gd name="T49" fmla="*/ 76440 h 317"/>
                  <a:gd name="T50" fmla="*/ 223415 w 631"/>
                  <a:gd name="T51" fmla="*/ 76440 h 317"/>
                  <a:gd name="T52" fmla="*/ 224135 w 631"/>
                  <a:gd name="T53" fmla="*/ 75719 h 317"/>
                  <a:gd name="T54" fmla="*/ 224135 w 631"/>
                  <a:gd name="T55" fmla="*/ 75719 h 317"/>
                  <a:gd name="T56" fmla="*/ 224495 w 631"/>
                  <a:gd name="T57" fmla="*/ 75359 h 317"/>
                  <a:gd name="T58" fmla="*/ 224495 w 631"/>
                  <a:gd name="T59" fmla="*/ 75359 h 317"/>
                  <a:gd name="T60" fmla="*/ 224495 w 631"/>
                  <a:gd name="T61" fmla="*/ 75359 h 317"/>
                  <a:gd name="T62" fmla="*/ 224495 w 631"/>
                  <a:gd name="T63" fmla="*/ 75359 h 317"/>
                  <a:gd name="T64" fmla="*/ 224854 w 631"/>
                  <a:gd name="T65" fmla="*/ 74638 h 317"/>
                  <a:gd name="T66" fmla="*/ 224854 w 631"/>
                  <a:gd name="T67" fmla="*/ 74638 h 317"/>
                  <a:gd name="T68" fmla="*/ 225574 w 631"/>
                  <a:gd name="T69" fmla="*/ 73916 h 317"/>
                  <a:gd name="T70" fmla="*/ 225574 w 631"/>
                  <a:gd name="T71" fmla="*/ 73916 h 317"/>
                  <a:gd name="T72" fmla="*/ 225934 w 631"/>
                  <a:gd name="T73" fmla="*/ 73195 h 317"/>
                  <a:gd name="T74" fmla="*/ 225934 w 631"/>
                  <a:gd name="T75" fmla="*/ 73195 h 317"/>
                  <a:gd name="T76" fmla="*/ 226293 w 631"/>
                  <a:gd name="T77" fmla="*/ 72474 h 317"/>
                  <a:gd name="T78" fmla="*/ 226293 w 631"/>
                  <a:gd name="T79" fmla="*/ 72474 h 317"/>
                  <a:gd name="T80" fmla="*/ 226293 w 631"/>
                  <a:gd name="T81" fmla="*/ 71753 h 317"/>
                  <a:gd name="T82" fmla="*/ 226293 w 631"/>
                  <a:gd name="T83" fmla="*/ 71753 h 317"/>
                  <a:gd name="T84" fmla="*/ 226653 w 631"/>
                  <a:gd name="T85" fmla="*/ 71032 h 317"/>
                  <a:gd name="T86" fmla="*/ 226653 w 631"/>
                  <a:gd name="T87" fmla="*/ 71032 h 317"/>
                  <a:gd name="T88" fmla="*/ 226653 w 631"/>
                  <a:gd name="T89" fmla="*/ 70311 h 317"/>
                  <a:gd name="T90" fmla="*/ 720 w 631"/>
                  <a:gd name="T91" fmla="*/ 0 h 31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31" h="317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3"/>
                      <a:pt x="1" y="5"/>
                      <a:pt x="1" y="7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0" y="10"/>
                      <a:pt x="1" y="13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lnTo>
                      <a:pt x="2" y="16"/>
                    </a:lnTo>
                    <a:cubicBezTo>
                      <a:pt x="2" y="17"/>
                      <a:pt x="2" y="17"/>
                      <a:pt x="2" y="17"/>
                    </a:cubicBezTo>
                    <a:cubicBezTo>
                      <a:pt x="3" y="25"/>
                      <a:pt x="50" y="197"/>
                      <a:pt x="206" y="266"/>
                    </a:cubicBezTo>
                    <a:cubicBezTo>
                      <a:pt x="319" y="316"/>
                      <a:pt x="456" y="299"/>
                      <a:pt x="614" y="217"/>
                    </a:cubicBezTo>
                    <a:cubicBezTo>
                      <a:pt x="615" y="217"/>
                      <a:pt x="615" y="217"/>
                      <a:pt x="615" y="216"/>
                    </a:cubicBezTo>
                    <a:cubicBezTo>
                      <a:pt x="616" y="216"/>
                      <a:pt x="617" y="216"/>
                      <a:pt x="618" y="215"/>
                    </a:cubicBezTo>
                    <a:cubicBezTo>
                      <a:pt x="618" y="214"/>
                      <a:pt x="619" y="214"/>
                      <a:pt x="619" y="214"/>
                    </a:cubicBezTo>
                    <a:cubicBezTo>
                      <a:pt x="620" y="213"/>
                      <a:pt x="621" y="212"/>
                      <a:pt x="621" y="212"/>
                    </a:cubicBezTo>
                    <a:cubicBezTo>
                      <a:pt x="622" y="211"/>
                      <a:pt x="622" y="211"/>
                      <a:pt x="623" y="210"/>
                    </a:cubicBezTo>
                    <a:lnTo>
                      <a:pt x="624" y="209"/>
                    </a:lnTo>
                    <a:cubicBezTo>
                      <a:pt x="625" y="208"/>
                      <a:pt x="625" y="207"/>
                      <a:pt x="625" y="207"/>
                    </a:cubicBezTo>
                    <a:cubicBezTo>
                      <a:pt x="626" y="206"/>
                      <a:pt x="627" y="206"/>
                      <a:pt x="627" y="205"/>
                    </a:cubicBezTo>
                    <a:cubicBezTo>
                      <a:pt x="627" y="204"/>
                      <a:pt x="627" y="204"/>
                      <a:pt x="628" y="203"/>
                    </a:cubicBezTo>
                    <a:cubicBezTo>
                      <a:pt x="628" y="202"/>
                      <a:pt x="628" y="202"/>
                      <a:pt x="629" y="201"/>
                    </a:cubicBezTo>
                    <a:cubicBezTo>
                      <a:pt x="629" y="200"/>
                      <a:pt x="629" y="199"/>
                      <a:pt x="629" y="199"/>
                    </a:cubicBezTo>
                    <a:cubicBezTo>
                      <a:pt x="629" y="198"/>
                      <a:pt x="630" y="197"/>
                      <a:pt x="630" y="197"/>
                    </a:cubicBezTo>
                    <a:cubicBezTo>
                      <a:pt x="630" y="196"/>
                      <a:pt x="630" y="196"/>
                      <a:pt x="630" y="195"/>
                    </a:cubicBezTo>
                    <a:lnTo>
                      <a:pt x="2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8" name="Freeform 305">
                <a:extLst>
                  <a:ext uri="{FF2B5EF4-FFF2-40B4-BE49-F238E27FC236}">
                    <a16:creationId xmlns="" xmlns:a16="http://schemas.microsoft.com/office/drawing/2014/main" id="{7C357AAF-E423-FE46-BA36-CA46A8730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500" y="2246313"/>
                <a:ext cx="227013" cy="117475"/>
              </a:xfrm>
              <a:custGeom>
                <a:avLst/>
                <a:gdLst>
                  <a:gd name="T0" fmla="*/ 226652 w 629"/>
                  <a:gd name="T1" fmla="*/ 117117 h 328"/>
                  <a:gd name="T2" fmla="*/ 226652 w 629"/>
                  <a:gd name="T3" fmla="*/ 117117 h 328"/>
                  <a:gd name="T4" fmla="*/ 226652 w 629"/>
                  <a:gd name="T5" fmla="*/ 116042 h 328"/>
                  <a:gd name="T6" fmla="*/ 226652 w 629"/>
                  <a:gd name="T7" fmla="*/ 116042 h 328"/>
                  <a:gd name="T8" fmla="*/ 226652 w 629"/>
                  <a:gd name="T9" fmla="*/ 115326 h 328"/>
                  <a:gd name="T10" fmla="*/ 226652 w 629"/>
                  <a:gd name="T11" fmla="*/ 115326 h 328"/>
                  <a:gd name="T12" fmla="*/ 226652 w 629"/>
                  <a:gd name="T13" fmla="*/ 114610 h 328"/>
                  <a:gd name="T14" fmla="*/ 226652 w 629"/>
                  <a:gd name="T15" fmla="*/ 114610 h 328"/>
                  <a:gd name="T16" fmla="*/ 226652 w 629"/>
                  <a:gd name="T17" fmla="*/ 114252 h 328"/>
                  <a:gd name="T18" fmla="*/ 226652 w 629"/>
                  <a:gd name="T19" fmla="*/ 114252 h 328"/>
                  <a:gd name="T20" fmla="*/ 226652 w 629"/>
                  <a:gd name="T21" fmla="*/ 113893 h 328"/>
                  <a:gd name="T22" fmla="*/ 226652 w 629"/>
                  <a:gd name="T23" fmla="*/ 113893 h 328"/>
                  <a:gd name="T24" fmla="*/ 226652 w 629"/>
                  <a:gd name="T25" fmla="*/ 112819 h 328"/>
                  <a:gd name="T26" fmla="*/ 226652 w 629"/>
                  <a:gd name="T27" fmla="*/ 112819 h 328"/>
                  <a:gd name="T28" fmla="*/ 226291 w 629"/>
                  <a:gd name="T29" fmla="*/ 112103 h 328"/>
                  <a:gd name="T30" fmla="*/ 226291 w 629"/>
                  <a:gd name="T31" fmla="*/ 112103 h 328"/>
                  <a:gd name="T32" fmla="*/ 226291 w 629"/>
                  <a:gd name="T33" fmla="*/ 111386 h 328"/>
                  <a:gd name="T34" fmla="*/ 226291 w 629"/>
                  <a:gd name="T35" fmla="*/ 111386 h 328"/>
                  <a:gd name="T36" fmla="*/ 225930 w 629"/>
                  <a:gd name="T37" fmla="*/ 110670 h 328"/>
                  <a:gd name="T38" fmla="*/ 225930 w 629"/>
                  <a:gd name="T39" fmla="*/ 110670 h 328"/>
                  <a:gd name="T40" fmla="*/ 225569 w 629"/>
                  <a:gd name="T41" fmla="*/ 110312 h 328"/>
                  <a:gd name="T42" fmla="*/ 225569 w 629"/>
                  <a:gd name="T43" fmla="*/ 110312 h 328"/>
                  <a:gd name="T44" fmla="*/ 115492 w 629"/>
                  <a:gd name="T45" fmla="*/ 11819 h 328"/>
                  <a:gd name="T46" fmla="*/ 115492 w 629"/>
                  <a:gd name="T47" fmla="*/ 11819 h 328"/>
                  <a:gd name="T48" fmla="*/ 3609 w 629"/>
                  <a:gd name="T49" fmla="*/ 42262 h 328"/>
                  <a:gd name="T50" fmla="*/ 3609 w 629"/>
                  <a:gd name="T51" fmla="*/ 42262 h 328"/>
                  <a:gd name="T52" fmla="*/ 2887 w 629"/>
                  <a:gd name="T53" fmla="*/ 42621 h 328"/>
                  <a:gd name="T54" fmla="*/ 2887 w 629"/>
                  <a:gd name="T55" fmla="*/ 42621 h 328"/>
                  <a:gd name="T56" fmla="*/ 2887 w 629"/>
                  <a:gd name="T57" fmla="*/ 42621 h 328"/>
                  <a:gd name="T58" fmla="*/ 2887 w 629"/>
                  <a:gd name="T59" fmla="*/ 42621 h 328"/>
                  <a:gd name="T60" fmla="*/ 2887 w 629"/>
                  <a:gd name="T61" fmla="*/ 42979 h 328"/>
                  <a:gd name="T62" fmla="*/ 2887 w 629"/>
                  <a:gd name="T63" fmla="*/ 42979 h 328"/>
                  <a:gd name="T64" fmla="*/ 1444 w 629"/>
                  <a:gd name="T65" fmla="*/ 45128 h 328"/>
                  <a:gd name="T66" fmla="*/ 1444 w 629"/>
                  <a:gd name="T67" fmla="*/ 45128 h 328"/>
                  <a:gd name="T68" fmla="*/ 1083 w 629"/>
                  <a:gd name="T69" fmla="*/ 45128 h 328"/>
                  <a:gd name="T70" fmla="*/ 1083 w 629"/>
                  <a:gd name="T71" fmla="*/ 45128 h 328"/>
                  <a:gd name="T72" fmla="*/ 0 w 629"/>
                  <a:gd name="T73" fmla="*/ 47277 h 328"/>
                  <a:gd name="T74" fmla="*/ 226652 w 629"/>
                  <a:gd name="T75" fmla="*/ 117117 h 3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29" h="328">
                    <a:moveTo>
                      <a:pt x="628" y="327"/>
                    </a:moveTo>
                    <a:lnTo>
                      <a:pt x="628" y="327"/>
                    </a:lnTo>
                    <a:cubicBezTo>
                      <a:pt x="628" y="326"/>
                      <a:pt x="628" y="325"/>
                      <a:pt x="628" y="324"/>
                    </a:cubicBezTo>
                    <a:cubicBezTo>
                      <a:pt x="628" y="324"/>
                      <a:pt x="628" y="323"/>
                      <a:pt x="628" y="322"/>
                    </a:cubicBezTo>
                    <a:lnTo>
                      <a:pt x="628" y="320"/>
                    </a:lnTo>
                    <a:lnTo>
                      <a:pt x="628" y="319"/>
                    </a:lnTo>
                    <a:lnTo>
                      <a:pt x="628" y="318"/>
                    </a:lnTo>
                    <a:cubicBezTo>
                      <a:pt x="628" y="317"/>
                      <a:pt x="628" y="316"/>
                      <a:pt x="628" y="315"/>
                    </a:cubicBezTo>
                    <a:cubicBezTo>
                      <a:pt x="628" y="314"/>
                      <a:pt x="627" y="314"/>
                      <a:pt x="627" y="313"/>
                    </a:cubicBezTo>
                    <a:cubicBezTo>
                      <a:pt x="627" y="313"/>
                      <a:pt x="627" y="312"/>
                      <a:pt x="627" y="311"/>
                    </a:cubicBezTo>
                    <a:cubicBezTo>
                      <a:pt x="626" y="310"/>
                      <a:pt x="626" y="310"/>
                      <a:pt x="626" y="309"/>
                    </a:cubicBezTo>
                    <a:cubicBezTo>
                      <a:pt x="626" y="309"/>
                      <a:pt x="626" y="308"/>
                      <a:pt x="625" y="308"/>
                    </a:cubicBezTo>
                    <a:cubicBezTo>
                      <a:pt x="543" y="149"/>
                      <a:pt x="440" y="57"/>
                      <a:pt x="320" y="33"/>
                    </a:cubicBezTo>
                    <a:cubicBezTo>
                      <a:pt x="152" y="0"/>
                      <a:pt x="16" y="114"/>
                      <a:pt x="10" y="118"/>
                    </a:cubicBezTo>
                    <a:cubicBezTo>
                      <a:pt x="9" y="119"/>
                      <a:pt x="9" y="119"/>
                      <a:pt x="8" y="119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6" y="122"/>
                      <a:pt x="5" y="124"/>
                      <a:pt x="4" y="126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2" y="128"/>
                      <a:pt x="1" y="130"/>
                      <a:pt x="0" y="132"/>
                    </a:cubicBezTo>
                    <a:lnTo>
                      <a:pt x="628" y="32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9" name="Freeform 306">
                <a:extLst>
                  <a:ext uri="{FF2B5EF4-FFF2-40B4-BE49-F238E27FC236}">
                    <a16:creationId xmlns="" xmlns:a16="http://schemas.microsoft.com/office/drawing/2014/main" id="{D65B48B2-CB13-464B-9544-C4C1FB426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9913" y="2300288"/>
                <a:ext cx="171450" cy="185737"/>
              </a:xfrm>
              <a:custGeom>
                <a:avLst/>
                <a:gdLst>
                  <a:gd name="T0" fmla="*/ 171091 w 478"/>
                  <a:gd name="T1" fmla="*/ 17672 h 515"/>
                  <a:gd name="T2" fmla="*/ 171091 w 478"/>
                  <a:gd name="T3" fmla="*/ 17672 h 515"/>
                  <a:gd name="T4" fmla="*/ 169298 w 478"/>
                  <a:gd name="T5" fmla="*/ 16229 h 515"/>
                  <a:gd name="T6" fmla="*/ 169298 w 478"/>
                  <a:gd name="T7" fmla="*/ 16229 h 515"/>
                  <a:gd name="T8" fmla="*/ 168939 w 478"/>
                  <a:gd name="T9" fmla="*/ 15869 h 515"/>
                  <a:gd name="T10" fmla="*/ 168939 w 478"/>
                  <a:gd name="T11" fmla="*/ 15869 h 515"/>
                  <a:gd name="T12" fmla="*/ 166787 w 478"/>
                  <a:gd name="T13" fmla="*/ 14787 h 515"/>
                  <a:gd name="T14" fmla="*/ 166787 w 478"/>
                  <a:gd name="T15" fmla="*/ 14787 h 515"/>
                  <a:gd name="T16" fmla="*/ 166428 w 478"/>
                  <a:gd name="T17" fmla="*/ 14787 h 515"/>
                  <a:gd name="T18" fmla="*/ 166428 w 478"/>
                  <a:gd name="T19" fmla="*/ 14787 h 515"/>
                  <a:gd name="T20" fmla="*/ 166428 w 478"/>
                  <a:gd name="T21" fmla="*/ 14787 h 515"/>
                  <a:gd name="T22" fmla="*/ 166428 w 478"/>
                  <a:gd name="T23" fmla="*/ 14787 h 515"/>
                  <a:gd name="T24" fmla="*/ 166070 w 478"/>
                  <a:gd name="T25" fmla="*/ 14787 h 515"/>
                  <a:gd name="T26" fmla="*/ 166070 w 478"/>
                  <a:gd name="T27" fmla="*/ 14787 h 515"/>
                  <a:gd name="T28" fmla="*/ 52726 w 478"/>
                  <a:gd name="T29" fmla="*/ 37869 h 515"/>
                  <a:gd name="T30" fmla="*/ 52726 w 478"/>
                  <a:gd name="T31" fmla="*/ 37869 h 515"/>
                  <a:gd name="T32" fmla="*/ 0 w 478"/>
                  <a:gd name="T33" fmla="*/ 176721 h 515"/>
                  <a:gd name="T34" fmla="*/ 0 w 478"/>
                  <a:gd name="T35" fmla="*/ 176721 h 515"/>
                  <a:gd name="T36" fmla="*/ 0 w 478"/>
                  <a:gd name="T37" fmla="*/ 177081 h 515"/>
                  <a:gd name="T38" fmla="*/ 0 w 478"/>
                  <a:gd name="T39" fmla="*/ 177081 h 515"/>
                  <a:gd name="T40" fmla="*/ 0 w 478"/>
                  <a:gd name="T41" fmla="*/ 177803 h 515"/>
                  <a:gd name="T42" fmla="*/ 0 w 478"/>
                  <a:gd name="T43" fmla="*/ 177803 h 515"/>
                  <a:gd name="T44" fmla="*/ 0 w 478"/>
                  <a:gd name="T45" fmla="*/ 178524 h 515"/>
                  <a:gd name="T46" fmla="*/ 0 w 478"/>
                  <a:gd name="T47" fmla="*/ 178524 h 515"/>
                  <a:gd name="T48" fmla="*/ 359 w 478"/>
                  <a:gd name="T49" fmla="*/ 179245 h 515"/>
                  <a:gd name="T50" fmla="*/ 359 w 478"/>
                  <a:gd name="T51" fmla="*/ 179245 h 515"/>
                  <a:gd name="T52" fmla="*/ 359 w 478"/>
                  <a:gd name="T53" fmla="*/ 180327 h 515"/>
                  <a:gd name="T54" fmla="*/ 359 w 478"/>
                  <a:gd name="T55" fmla="*/ 180327 h 515"/>
                  <a:gd name="T56" fmla="*/ 717 w 478"/>
                  <a:gd name="T57" fmla="*/ 180688 h 515"/>
                  <a:gd name="T58" fmla="*/ 717 w 478"/>
                  <a:gd name="T59" fmla="*/ 180688 h 515"/>
                  <a:gd name="T60" fmla="*/ 1076 w 478"/>
                  <a:gd name="T61" fmla="*/ 181048 h 515"/>
                  <a:gd name="T62" fmla="*/ 1076 w 478"/>
                  <a:gd name="T63" fmla="*/ 181048 h 515"/>
                  <a:gd name="T64" fmla="*/ 1435 w 478"/>
                  <a:gd name="T65" fmla="*/ 181770 h 515"/>
                  <a:gd name="T66" fmla="*/ 1435 w 478"/>
                  <a:gd name="T67" fmla="*/ 181770 h 515"/>
                  <a:gd name="T68" fmla="*/ 1435 w 478"/>
                  <a:gd name="T69" fmla="*/ 182130 h 515"/>
                  <a:gd name="T70" fmla="*/ 1435 w 478"/>
                  <a:gd name="T71" fmla="*/ 182130 h 515"/>
                  <a:gd name="T72" fmla="*/ 2152 w 478"/>
                  <a:gd name="T73" fmla="*/ 183212 h 515"/>
                  <a:gd name="T74" fmla="*/ 2152 w 478"/>
                  <a:gd name="T75" fmla="*/ 183212 h 515"/>
                  <a:gd name="T76" fmla="*/ 2511 w 478"/>
                  <a:gd name="T77" fmla="*/ 183573 h 515"/>
                  <a:gd name="T78" fmla="*/ 2511 w 478"/>
                  <a:gd name="T79" fmla="*/ 183573 h 515"/>
                  <a:gd name="T80" fmla="*/ 3228 w 478"/>
                  <a:gd name="T81" fmla="*/ 184294 h 515"/>
                  <a:gd name="T82" fmla="*/ 3228 w 478"/>
                  <a:gd name="T83" fmla="*/ 184294 h 515"/>
                  <a:gd name="T84" fmla="*/ 3587 w 478"/>
                  <a:gd name="T85" fmla="*/ 184655 h 515"/>
                  <a:gd name="T86" fmla="*/ 3587 w 478"/>
                  <a:gd name="T87" fmla="*/ 184655 h 515"/>
                  <a:gd name="T88" fmla="*/ 4304 w 478"/>
                  <a:gd name="T89" fmla="*/ 185376 h 515"/>
                  <a:gd name="T90" fmla="*/ 171091 w 478"/>
                  <a:gd name="T91" fmla="*/ 17672 h 5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78" h="515">
                    <a:moveTo>
                      <a:pt x="477" y="49"/>
                    </a:moveTo>
                    <a:lnTo>
                      <a:pt x="477" y="49"/>
                    </a:lnTo>
                    <a:cubicBezTo>
                      <a:pt x="475" y="47"/>
                      <a:pt x="474" y="46"/>
                      <a:pt x="472" y="45"/>
                    </a:cubicBezTo>
                    <a:cubicBezTo>
                      <a:pt x="471" y="44"/>
                      <a:pt x="471" y="44"/>
                      <a:pt x="471" y="44"/>
                    </a:cubicBezTo>
                    <a:cubicBezTo>
                      <a:pt x="469" y="43"/>
                      <a:pt x="467" y="42"/>
                      <a:pt x="465" y="41"/>
                    </a:cubicBezTo>
                    <a:cubicBezTo>
                      <a:pt x="464" y="41"/>
                      <a:pt x="464" y="41"/>
                      <a:pt x="464" y="41"/>
                    </a:cubicBezTo>
                    <a:cubicBezTo>
                      <a:pt x="463" y="41"/>
                      <a:pt x="463" y="41"/>
                      <a:pt x="463" y="41"/>
                    </a:cubicBezTo>
                    <a:cubicBezTo>
                      <a:pt x="455" y="39"/>
                      <a:pt x="282" y="0"/>
                      <a:pt x="147" y="105"/>
                    </a:cubicBezTo>
                    <a:cubicBezTo>
                      <a:pt x="51" y="182"/>
                      <a:pt x="1" y="310"/>
                      <a:pt x="0" y="490"/>
                    </a:cubicBezTo>
                    <a:cubicBezTo>
                      <a:pt x="0" y="490"/>
                      <a:pt x="0" y="490"/>
                      <a:pt x="0" y="491"/>
                    </a:cubicBezTo>
                    <a:cubicBezTo>
                      <a:pt x="0" y="491"/>
                      <a:pt x="0" y="492"/>
                      <a:pt x="0" y="493"/>
                    </a:cubicBezTo>
                    <a:cubicBezTo>
                      <a:pt x="0" y="494"/>
                      <a:pt x="0" y="494"/>
                      <a:pt x="0" y="495"/>
                    </a:cubicBezTo>
                    <a:cubicBezTo>
                      <a:pt x="1" y="496"/>
                      <a:pt x="1" y="496"/>
                      <a:pt x="1" y="497"/>
                    </a:cubicBezTo>
                    <a:cubicBezTo>
                      <a:pt x="1" y="498"/>
                      <a:pt x="1" y="499"/>
                      <a:pt x="1" y="500"/>
                    </a:cubicBezTo>
                    <a:cubicBezTo>
                      <a:pt x="2" y="500"/>
                      <a:pt x="2" y="501"/>
                      <a:pt x="2" y="501"/>
                    </a:cubicBezTo>
                    <a:cubicBezTo>
                      <a:pt x="2" y="501"/>
                      <a:pt x="3" y="501"/>
                      <a:pt x="3" y="502"/>
                    </a:cubicBezTo>
                    <a:cubicBezTo>
                      <a:pt x="3" y="502"/>
                      <a:pt x="3" y="503"/>
                      <a:pt x="4" y="504"/>
                    </a:cubicBezTo>
                    <a:lnTo>
                      <a:pt x="4" y="505"/>
                    </a:lnTo>
                    <a:cubicBezTo>
                      <a:pt x="5" y="506"/>
                      <a:pt x="6" y="507"/>
                      <a:pt x="6" y="508"/>
                    </a:cubicBezTo>
                    <a:lnTo>
                      <a:pt x="7" y="509"/>
                    </a:lnTo>
                    <a:cubicBezTo>
                      <a:pt x="8" y="510"/>
                      <a:pt x="8" y="510"/>
                      <a:pt x="9" y="511"/>
                    </a:cubicBezTo>
                    <a:lnTo>
                      <a:pt x="10" y="512"/>
                    </a:lnTo>
                    <a:cubicBezTo>
                      <a:pt x="11" y="513"/>
                      <a:pt x="11" y="514"/>
                      <a:pt x="12" y="514"/>
                    </a:cubicBezTo>
                    <a:lnTo>
                      <a:pt x="477" y="4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0" name="Freeform 307">
                <a:extLst>
                  <a:ext uri="{FF2B5EF4-FFF2-40B4-BE49-F238E27FC236}">
                    <a16:creationId xmlns="" xmlns:a16="http://schemas.microsoft.com/office/drawing/2014/main" id="{42FAA5A2-6216-234B-91B5-43E289A0A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4675" y="2317750"/>
                <a:ext cx="184150" cy="169863"/>
              </a:xfrm>
              <a:custGeom>
                <a:avLst/>
                <a:gdLst>
                  <a:gd name="T0" fmla="*/ 0 w 513"/>
                  <a:gd name="T1" fmla="*/ 166990 h 473"/>
                  <a:gd name="T2" fmla="*/ 0 w 513"/>
                  <a:gd name="T3" fmla="*/ 166990 h 473"/>
                  <a:gd name="T4" fmla="*/ 718 w 513"/>
                  <a:gd name="T5" fmla="*/ 167349 h 473"/>
                  <a:gd name="T6" fmla="*/ 718 w 513"/>
                  <a:gd name="T7" fmla="*/ 167349 h 473"/>
                  <a:gd name="T8" fmla="*/ 1436 w 513"/>
                  <a:gd name="T9" fmla="*/ 167708 h 473"/>
                  <a:gd name="T10" fmla="*/ 1436 w 513"/>
                  <a:gd name="T11" fmla="*/ 167708 h 473"/>
                  <a:gd name="T12" fmla="*/ 2154 w 513"/>
                  <a:gd name="T13" fmla="*/ 168067 h 473"/>
                  <a:gd name="T14" fmla="*/ 2154 w 513"/>
                  <a:gd name="T15" fmla="*/ 168067 h 473"/>
                  <a:gd name="T16" fmla="*/ 2513 w 513"/>
                  <a:gd name="T17" fmla="*/ 168427 h 473"/>
                  <a:gd name="T18" fmla="*/ 2513 w 513"/>
                  <a:gd name="T19" fmla="*/ 168427 h 473"/>
                  <a:gd name="T20" fmla="*/ 2872 w 513"/>
                  <a:gd name="T21" fmla="*/ 168427 h 473"/>
                  <a:gd name="T22" fmla="*/ 2872 w 513"/>
                  <a:gd name="T23" fmla="*/ 168427 h 473"/>
                  <a:gd name="T24" fmla="*/ 3590 w 513"/>
                  <a:gd name="T25" fmla="*/ 168786 h 473"/>
                  <a:gd name="T26" fmla="*/ 3590 w 513"/>
                  <a:gd name="T27" fmla="*/ 168786 h 473"/>
                  <a:gd name="T28" fmla="*/ 4308 w 513"/>
                  <a:gd name="T29" fmla="*/ 168786 h 473"/>
                  <a:gd name="T30" fmla="*/ 4308 w 513"/>
                  <a:gd name="T31" fmla="*/ 168786 h 473"/>
                  <a:gd name="T32" fmla="*/ 5026 w 513"/>
                  <a:gd name="T33" fmla="*/ 168786 h 473"/>
                  <a:gd name="T34" fmla="*/ 5026 w 513"/>
                  <a:gd name="T35" fmla="*/ 168786 h 473"/>
                  <a:gd name="T36" fmla="*/ 6102 w 513"/>
                  <a:gd name="T37" fmla="*/ 169145 h 473"/>
                  <a:gd name="T38" fmla="*/ 6102 w 513"/>
                  <a:gd name="T39" fmla="*/ 169145 h 473"/>
                  <a:gd name="T40" fmla="*/ 6461 w 513"/>
                  <a:gd name="T41" fmla="*/ 169145 h 473"/>
                  <a:gd name="T42" fmla="*/ 6461 w 513"/>
                  <a:gd name="T43" fmla="*/ 169145 h 473"/>
                  <a:gd name="T44" fmla="*/ 145023 w 513"/>
                  <a:gd name="T45" fmla="*/ 118150 h 473"/>
                  <a:gd name="T46" fmla="*/ 145023 w 513"/>
                  <a:gd name="T47" fmla="*/ 118150 h 473"/>
                  <a:gd name="T48" fmla="*/ 169791 w 513"/>
                  <a:gd name="T49" fmla="*/ 5387 h 473"/>
                  <a:gd name="T50" fmla="*/ 169791 w 513"/>
                  <a:gd name="T51" fmla="*/ 5387 h 473"/>
                  <a:gd name="T52" fmla="*/ 169791 w 513"/>
                  <a:gd name="T53" fmla="*/ 4669 h 473"/>
                  <a:gd name="T54" fmla="*/ 169791 w 513"/>
                  <a:gd name="T55" fmla="*/ 4669 h 473"/>
                  <a:gd name="T56" fmla="*/ 169791 w 513"/>
                  <a:gd name="T57" fmla="*/ 4669 h 473"/>
                  <a:gd name="T58" fmla="*/ 169791 w 513"/>
                  <a:gd name="T59" fmla="*/ 4669 h 473"/>
                  <a:gd name="T60" fmla="*/ 169791 w 513"/>
                  <a:gd name="T61" fmla="*/ 4309 h 473"/>
                  <a:gd name="T62" fmla="*/ 169791 w 513"/>
                  <a:gd name="T63" fmla="*/ 4309 h 473"/>
                  <a:gd name="T64" fmla="*/ 168714 w 513"/>
                  <a:gd name="T65" fmla="*/ 2514 h 473"/>
                  <a:gd name="T66" fmla="*/ 168714 w 513"/>
                  <a:gd name="T67" fmla="*/ 2514 h 473"/>
                  <a:gd name="T68" fmla="*/ 168355 w 513"/>
                  <a:gd name="T69" fmla="*/ 2155 h 473"/>
                  <a:gd name="T70" fmla="*/ 168355 w 513"/>
                  <a:gd name="T71" fmla="*/ 2155 h 473"/>
                  <a:gd name="T72" fmla="*/ 166920 w 513"/>
                  <a:gd name="T73" fmla="*/ 0 h 473"/>
                  <a:gd name="T74" fmla="*/ 0 w 513"/>
                  <a:gd name="T75" fmla="*/ 166990 h 4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13" h="473">
                    <a:moveTo>
                      <a:pt x="0" y="465"/>
                    </a:moveTo>
                    <a:lnTo>
                      <a:pt x="0" y="465"/>
                    </a:lnTo>
                    <a:cubicBezTo>
                      <a:pt x="1" y="465"/>
                      <a:pt x="1" y="466"/>
                      <a:pt x="2" y="466"/>
                    </a:cubicBezTo>
                    <a:cubicBezTo>
                      <a:pt x="2" y="466"/>
                      <a:pt x="3" y="467"/>
                      <a:pt x="4" y="467"/>
                    </a:cubicBezTo>
                    <a:cubicBezTo>
                      <a:pt x="4" y="467"/>
                      <a:pt x="5" y="468"/>
                      <a:pt x="6" y="468"/>
                    </a:cubicBezTo>
                    <a:lnTo>
                      <a:pt x="7" y="469"/>
                    </a:lnTo>
                    <a:cubicBezTo>
                      <a:pt x="7" y="469"/>
                      <a:pt x="7" y="469"/>
                      <a:pt x="8" y="469"/>
                    </a:cubicBezTo>
                    <a:cubicBezTo>
                      <a:pt x="8" y="469"/>
                      <a:pt x="9" y="469"/>
                      <a:pt x="10" y="470"/>
                    </a:cubicBezTo>
                    <a:cubicBezTo>
                      <a:pt x="11" y="470"/>
                      <a:pt x="12" y="470"/>
                      <a:pt x="12" y="470"/>
                    </a:cubicBezTo>
                    <a:cubicBezTo>
                      <a:pt x="13" y="470"/>
                      <a:pt x="14" y="470"/>
                      <a:pt x="14" y="470"/>
                    </a:cubicBezTo>
                    <a:cubicBezTo>
                      <a:pt x="15" y="471"/>
                      <a:pt x="16" y="471"/>
                      <a:pt x="17" y="471"/>
                    </a:cubicBezTo>
                    <a:lnTo>
                      <a:pt x="18" y="471"/>
                    </a:lnTo>
                    <a:cubicBezTo>
                      <a:pt x="197" y="472"/>
                      <a:pt x="327" y="425"/>
                      <a:pt x="404" y="329"/>
                    </a:cubicBezTo>
                    <a:cubicBezTo>
                      <a:pt x="512" y="196"/>
                      <a:pt x="474" y="22"/>
                      <a:pt x="473" y="15"/>
                    </a:cubicBezTo>
                    <a:cubicBezTo>
                      <a:pt x="473" y="15"/>
                      <a:pt x="473" y="14"/>
                      <a:pt x="473" y="13"/>
                    </a:cubicBezTo>
                    <a:cubicBezTo>
                      <a:pt x="473" y="13"/>
                      <a:pt x="473" y="13"/>
                      <a:pt x="473" y="12"/>
                    </a:cubicBezTo>
                    <a:cubicBezTo>
                      <a:pt x="472" y="10"/>
                      <a:pt x="471" y="8"/>
                      <a:pt x="470" y="7"/>
                    </a:cubicBezTo>
                    <a:cubicBezTo>
                      <a:pt x="470" y="6"/>
                      <a:pt x="469" y="6"/>
                      <a:pt x="469" y="6"/>
                    </a:cubicBezTo>
                    <a:cubicBezTo>
                      <a:pt x="468" y="3"/>
                      <a:pt x="467" y="2"/>
                      <a:pt x="465" y="0"/>
                    </a:cubicBezTo>
                    <a:lnTo>
                      <a:pt x="0" y="46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1" name="Freeform 308">
                <a:extLst>
                  <a:ext uri="{FF2B5EF4-FFF2-40B4-BE49-F238E27FC236}">
                    <a16:creationId xmlns="" xmlns:a16="http://schemas.microsoft.com/office/drawing/2014/main" id="{12844984-9934-2441-A2C1-1879F1AED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8038" y="2087563"/>
                <a:ext cx="220662" cy="123825"/>
              </a:xfrm>
              <a:custGeom>
                <a:avLst/>
                <a:gdLst>
                  <a:gd name="T0" fmla="*/ 1082 w 612"/>
                  <a:gd name="T1" fmla="*/ 0 h 344"/>
                  <a:gd name="T2" fmla="*/ 1082 w 612"/>
                  <a:gd name="T3" fmla="*/ 0 h 344"/>
                  <a:gd name="T4" fmla="*/ 0 w 612"/>
                  <a:gd name="T5" fmla="*/ 2520 h 344"/>
                  <a:gd name="T6" fmla="*/ 0 w 612"/>
                  <a:gd name="T7" fmla="*/ 2520 h 344"/>
                  <a:gd name="T8" fmla="*/ 0 w 612"/>
                  <a:gd name="T9" fmla="*/ 2880 h 344"/>
                  <a:gd name="T10" fmla="*/ 0 w 612"/>
                  <a:gd name="T11" fmla="*/ 2880 h 344"/>
                  <a:gd name="T12" fmla="*/ 0 w 612"/>
                  <a:gd name="T13" fmla="*/ 5399 h 344"/>
                  <a:gd name="T14" fmla="*/ 0 w 612"/>
                  <a:gd name="T15" fmla="*/ 5399 h 344"/>
                  <a:gd name="T16" fmla="*/ 0 w 612"/>
                  <a:gd name="T17" fmla="*/ 5399 h 344"/>
                  <a:gd name="T18" fmla="*/ 0 w 612"/>
                  <a:gd name="T19" fmla="*/ 5399 h 344"/>
                  <a:gd name="T20" fmla="*/ 0 w 612"/>
                  <a:gd name="T21" fmla="*/ 5759 h 344"/>
                  <a:gd name="T22" fmla="*/ 0 w 612"/>
                  <a:gd name="T23" fmla="*/ 5759 h 344"/>
                  <a:gd name="T24" fmla="*/ 0 w 612"/>
                  <a:gd name="T25" fmla="*/ 6119 h 344"/>
                  <a:gd name="T26" fmla="*/ 0 w 612"/>
                  <a:gd name="T27" fmla="*/ 6119 h 344"/>
                  <a:gd name="T28" fmla="*/ 65622 w 612"/>
                  <a:gd name="T29" fmla="*/ 101868 h 344"/>
                  <a:gd name="T30" fmla="*/ 65622 w 612"/>
                  <a:gd name="T31" fmla="*/ 101868 h 344"/>
                  <a:gd name="T32" fmla="*/ 213811 w 612"/>
                  <a:gd name="T33" fmla="*/ 97908 h 344"/>
                  <a:gd name="T34" fmla="*/ 213811 w 612"/>
                  <a:gd name="T35" fmla="*/ 97908 h 344"/>
                  <a:gd name="T36" fmla="*/ 214172 w 612"/>
                  <a:gd name="T37" fmla="*/ 97548 h 344"/>
                  <a:gd name="T38" fmla="*/ 214172 w 612"/>
                  <a:gd name="T39" fmla="*/ 97548 h 344"/>
                  <a:gd name="T40" fmla="*/ 214893 w 612"/>
                  <a:gd name="T41" fmla="*/ 97188 h 344"/>
                  <a:gd name="T42" fmla="*/ 214893 w 612"/>
                  <a:gd name="T43" fmla="*/ 97188 h 344"/>
                  <a:gd name="T44" fmla="*/ 215614 w 612"/>
                  <a:gd name="T45" fmla="*/ 96828 h 344"/>
                  <a:gd name="T46" fmla="*/ 215614 w 612"/>
                  <a:gd name="T47" fmla="*/ 96828 h 344"/>
                  <a:gd name="T48" fmla="*/ 216335 w 612"/>
                  <a:gd name="T49" fmla="*/ 96108 h 344"/>
                  <a:gd name="T50" fmla="*/ 216335 w 612"/>
                  <a:gd name="T51" fmla="*/ 96108 h 344"/>
                  <a:gd name="T52" fmla="*/ 216696 w 612"/>
                  <a:gd name="T53" fmla="*/ 95748 h 344"/>
                  <a:gd name="T54" fmla="*/ 216696 w 612"/>
                  <a:gd name="T55" fmla="*/ 95748 h 344"/>
                  <a:gd name="T56" fmla="*/ 217417 w 612"/>
                  <a:gd name="T57" fmla="*/ 95388 h 344"/>
                  <a:gd name="T58" fmla="*/ 217417 w 612"/>
                  <a:gd name="T59" fmla="*/ 95388 h 344"/>
                  <a:gd name="T60" fmla="*/ 217417 w 612"/>
                  <a:gd name="T61" fmla="*/ 95028 h 344"/>
                  <a:gd name="T62" fmla="*/ 217417 w 612"/>
                  <a:gd name="T63" fmla="*/ 95028 h 344"/>
                  <a:gd name="T64" fmla="*/ 218138 w 612"/>
                  <a:gd name="T65" fmla="*/ 94669 h 344"/>
                  <a:gd name="T66" fmla="*/ 218138 w 612"/>
                  <a:gd name="T67" fmla="*/ 94669 h 344"/>
                  <a:gd name="T68" fmla="*/ 218499 w 612"/>
                  <a:gd name="T69" fmla="*/ 93949 h 344"/>
                  <a:gd name="T70" fmla="*/ 218499 w 612"/>
                  <a:gd name="T71" fmla="*/ 93949 h 344"/>
                  <a:gd name="T72" fmla="*/ 218859 w 612"/>
                  <a:gd name="T73" fmla="*/ 93229 h 344"/>
                  <a:gd name="T74" fmla="*/ 218859 w 612"/>
                  <a:gd name="T75" fmla="*/ 93229 h 344"/>
                  <a:gd name="T76" fmla="*/ 219220 w 612"/>
                  <a:gd name="T77" fmla="*/ 92509 h 344"/>
                  <a:gd name="T78" fmla="*/ 219220 w 612"/>
                  <a:gd name="T79" fmla="*/ 92509 h 344"/>
                  <a:gd name="T80" fmla="*/ 219580 w 612"/>
                  <a:gd name="T81" fmla="*/ 91789 h 344"/>
                  <a:gd name="T82" fmla="*/ 219580 w 612"/>
                  <a:gd name="T83" fmla="*/ 91789 h 344"/>
                  <a:gd name="T84" fmla="*/ 219941 w 612"/>
                  <a:gd name="T85" fmla="*/ 91069 h 344"/>
                  <a:gd name="T86" fmla="*/ 219941 w 612"/>
                  <a:gd name="T87" fmla="*/ 91069 h 344"/>
                  <a:gd name="T88" fmla="*/ 220301 w 612"/>
                  <a:gd name="T89" fmla="*/ 90349 h 344"/>
                  <a:gd name="T90" fmla="*/ 1082 w 612"/>
                  <a:gd name="T91" fmla="*/ 0 h 3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2" h="344">
                    <a:moveTo>
                      <a:pt x="3" y="0"/>
                    </a:moveTo>
                    <a:lnTo>
                      <a:pt x="3" y="0"/>
                    </a:lnTo>
                    <a:cubicBezTo>
                      <a:pt x="2" y="2"/>
                      <a:pt x="1" y="5"/>
                      <a:pt x="0" y="7"/>
                    </a:cubicBezTo>
                    <a:lnTo>
                      <a:pt x="0" y="8"/>
                    </a:lnTo>
                    <a:cubicBezTo>
                      <a:pt x="0" y="10"/>
                      <a:pt x="0" y="12"/>
                      <a:pt x="0" y="15"/>
                    </a:cubicBezTo>
                    <a:lnTo>
                      <a:pt x="0" y="16"/>
                    </a:lnTo>
                    <a:cubicBezTo>
                      <a:pt x="0" y="17"/>
                      <a:pt x="0" y="17"/>
                      <a:pt x="0" y="17"/>
                    </a:cubicBezTo>
                    <a:cubicBezTo>
                      <a:pt x="2" y="25"/>
                      <a:pt x="32" y="200"/>
                      <a:pt x="182" y="283"/>
                    </a:cubicBezTo>
                    <a:cubicBezTo>
                      <a:pt x="289" y="343"/>
                      <a:pt x="427" y="339"/>
                      <a:pt x="593" y="272"/>
                    </a:cubicBezTo>
                    <a:cubicBezTo>
                      <a:pt x="593" y="272"/>
                      <a:pt x="593" y="271"/>
                      <a:pt x="594" y="271"/>
                    </a:cubicBezTo>
                    <a:cubicBezTo>
                      <a:pt x="594" y="271"/>
                      <a:pt x="595" y="270"/>
                      <a:pt x="596" y="270"/>
                    </a:cubicBezTo>
                    <a:cubicBezTo>
                      <a:pt x="596" y="270"/>
                      <a:pt x="597" y="269"/>
                      <a:pt x="598" y="269"/>
                    </a:cubicBezTo>
                    <a:cubicBezTo>
                      <a:pt x="598" y="269"/>
                      <a:pt x="599" y="268"/>
                      <a:pt x="600" y="267"/>
                    </a:cubicBezTo>
                    <a:lnTo>
                      <a:pt x="601" y="266"/>
                    </a:lnTo>
                    <a:cubicBezTo>
                      <a:pt x="602" y="266"/>
                      <a:pt x="602" y="265"/>
                      <a:pt x="603" y="265"/>
                    </a:cubicBezTo>
                    <a:lnTo>
                      <a:pt x="603" y="264"/>
                    </a:lnTo>
                    <a:cubicBezTo>
                      <a:pt x="604" y="264"/>
                      <a:pt x="604" y="263"/>
                      <a:pt x="605" y="263"/>
                    </a:cubicBezTo>
                    <a:cubicBezTo>
                      <a:pt x="605" y="262"/>
                      <a:pt x="605" y="262"/>
                      <a:pt x="606" y="261"/>
                    </a:cubicBezTo>
                    <a:cubicBezTo>
                      <a:pt x="606" y="260"/>
                      <a:pt x="606" y="260"/>
                      <a:pt x="607" y="259"/>
                    </a:cubicBezTo>
                    <a:cubicBezTo>
                      <a:pt x="607" y="259"/>
                      <a:pt x="608" y="258"/>
                      <a:pt x="608" y="257"/>
                    </a:cubicBezTo>
                    <a:cubicBezTo>
                      <a:pt x="608" y="256"/>
                      <a:pt x="609" y="256"/>
                      <a:pt x="609" y="255"/>
                    </a:cubicBezTo>
                    <a:cubicBezTo>
                      <a:pt x="610" y="254"/>
                      <a:pt x="610" y="254"/>
                      <a:pt x="610" y="253"/>
                    </a:cubicBezTo>
                    <a:cubicBezTo>
                      <a:pt x="610" y="252"/>
                      <a:pt x="610" y="252"/>
                      <a:pt x="611" y="251"/>
                    </a:cubicBezTo>
                    <a:lnTo>
                      <a:pt x="3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" name="Freeform 309">
                <a:extLst>
                  <a:ext uri="{FF2B5EF4-FFF2-40B4-BE49-F238E27FC236}">
                    <a16:creationId xmlns="" xmlns:a16="http://schemas.microsoft.com/office/drawing/2014/main" id="{7EA4E7DA-9BA6-1C40-9D63-E2C2D2FE6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2046288"/>
                <a:ext cx="219075" cy="133350"/>
              </a:xfrm>
              <a:custGeom>
                <a:avLst/>
                <a:gdLst>
                  <a:gd name="T0" fmla="*/ 218715 w 609"/>
                  <a:gd name="T1" fmla="*/ 132990 h 370"/>
                  <a:gd name="T2" fmla="*/ 218715 w 609"/>
                  <a:gd name="T3" fmla="*/ 132990 h 370"/>
                  <a:gd name="T4" fmla="*/ 218715 w 609"/>
                  <a:gd name="T5" fmla="*/ 132269 h 370"/>
                  <a:gd name="T6" fmla="*/ 218715 w 609"/>
                  <a:gd name="T7" fmla="*/ 132269 h 370"/>
                  <a:gd name="T8" fmla="*/ 218715 w 609"/>
                  <a:gd name="T9" fmla="*/ 131548 h 370"/>
                  <a:gd name="T10" fmla="*/ 218715 w 609"/>
                  <a:gd name="T11" fmla="*/ 131548 h 370"/>
                  <a:gd name="T12" fmla="*/ 218715 w 609"/>
                  <a:gd name="T13" fmla="*/ 130467 h 370"/>
                  <a:gd name="T14" fmla="*/ 218715 w 609"/>
                  <a:gd name="T15" fmla="*/ 130467 h 370"/>
                  <a:gd name="T16" fmla="*/ 218715 w 609"/>
                  <a:gd name="T17" fmla="*/ 130106 h 370"/>
                  <a:gd name="T18" fmla="*/ 218715 w 609"/>
                  <a:gd name="T19" fmla="*/ 130106 h 370"/>
                  <a:gd name="T20" fmla="*/ 218715 w 609"/>
                  <a:gd name="T21" fmla="*/ 129746 h 370"/>
                  <a:gd name="T22" fmla="*/ 218715 w 609"/>
                  <a:gd name="T23" fmla="*/ 129746 h 370"/>
                  <a:gd name="T24" fmla="*/ 218715 w 609"/>
                  <a:gd name="T25" fmla="*/ 129025 h 370"/>
                  <a:gd name="T26" fmla="*/ 218715 w 609"/>
                  <a:gd name="T27" fmla="*/ 129025 h 370"/>
                  <a:gd name="T28" fmla="*/ 218715 w 609"/>
                  <a:gd name="T29" fmla="*/ 127944 h 370"/>
                  <a:gd name="T30" fmla="*/ 218715 w 609"/>
                  <a:gd name="T31" fmla="*/ 127944 h 370"/>
                  <a:gd name="T32" fmla="*/ 218356 w 609"/>
                  <a:gd name="T33" fmla="*/ 127223 h 370"/>
                  <a:gd name="T34" fmla="*/ 218356 w 609"/>
                  <a:gd name="T35" fmla="*/ 127223 h 370"/>
                  <a:gd name="T36" fmla="*/ 218356 w 609"/>
                  <a:gd name="T37" fmla="*/ 126502 h 370"/>
                  <a:gd name="T38" fmla="*/ 218356 w 609"/>
                  <a:gd name="T39" fmla="*/ 126502 h 370"/>
                  <a:gd name="T40" fmla="*/ 217996 w 609"/>
                  <a:gd name="T41" fmla="*/ 126142 h 370"/>
                  <a:gd name="T42" fmla="*/ 217996 w 609"/>
                  <a:gd name="T43" fmla="*/ 126142 h 370"/>
                  <a:gd name="T44" fmla="*/ 117631 w 609"/>
                  <a:gd name="T45" fmla="*/ 17299 h 370"/>
                  <a:gd name="T46" fmla="*/ 117631 w 609"/>
                  <a:gd name="T47" fmla="*/ 17299 h 370"/>
                  <a:gd name="T48" fmla="*/ 3597 w 609"/>
                  <a:gd name="T49" fmla="*/ 37843 h 370"/>
                  <a:gd name="T50" fmla="*/ 3597 w 609"/>
                  <a:gd name="T51" fmla="*/ 37843 h 370"/>
                  <a:gd name="T52" fmla="*/ 3238 w 609"/>
                  <a:gd name="T53" fmla="*/ 38203 h 370"/>
                  <a:gd name="T54" fmla="*/ 3238 w 609"/>
                  <a:gd name="T55" fmla="*/ 38203 h 370"/>
                  <a:gd name="T56" fmla="*/ 3238 w 609"/>
                  <a:gd name="T57" fmla="*/ 38203 h 370"/>
                  <a:gd name="T58" fmla="*/ 3238 w 609"/>
                  <a:gd name="T59" fmla="*/ 38203 h 370"/>
                  <a:gd name="T60" fmla="*/ 2878 w 609"/>
                  <a:gd name="T61" fmla="*/ 38563 h 370"/>
                  <a:gd name="T62" fmla="*/ 2878 w 609"/>
                  <a:gd name="T63" fmla="*/ 38563 h 370"/>
                  <a:gd name="T64" fmla="*/ 1079 w 609"/>
                  <a:gd name="T65" fmla="*/ 40365 h 370"/>
                  <a:gd name="T66" fmla="*/ 1079 w 609"/>
                  <a:gd name="T67" fmla="*/ 40365 h 370"/>
                  <a:gd name="T68" fmla="*/ 1079 w 609"/>
                  <a:gd name="T69" fmla="*/ 40365 h 370"/>
                  <a:gd name="T70" fmla="*/ 1079 w 609"/>
                  <a:gd name="T71" fmla="*/ 40365 h 370"/>
                  <a:gd name="T72" fmla="*/ 0 w 609"/>
                  <a:gd name="T73" fmla="*/ 42528 h 370"/>
                  <a:gd name="T74" fmla="*/ 218715 w 609"/>
                  <a:gd name="T75" fmla="*/ 132990 h 37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09" h="370">
                    <a:moveTo>
                      <a:pt x="608" y="369"/>
                    </a:moveTo>
                    <a:lnTo>
                      <a:pt x="608" y="369"/>
                    </a:lnTo>
                    <a:cubicBezTo>
                      <a:pt x="608" y="368"/>
                      <a:pt x="608" y="367"/>
                      <a:pt x="608" y="367"/>
                    </a:cubicBezTo>
                    <a:cubicBezTo>
                      <a:pt x="608" y="366"/>
                      <a:pt x="608" y="365"/>
                      <a:pt x="608" y="365"/>
                    </a:cubicBezTo>
                    <a:cubicBezTo>
                      <a:pt x="608" y="364"/>
                      <a:pt x="608" y="363"/>
                      <a:pt x="608" y="362"/>
                    </a:cubicBezTo>
                    <a:cubicBezTo>
                      <a:pt x="608" y="362"/>
                      <a:pt x="608" y="362"/>
                      <a:pt x="608" y="361"/>
                    </a:cubicBezTo>
                    <a:cubicBezTo>
                      <a:pt x="608" y="361"/>
                      <a:pt x="608" y="361"/>
                      <a:pt x="608" y="360"/>
                    </a:cubicBezTo>
                    <a:lnTo>
                      <a:pt x="608" y="358"/>
                    </a:lnTo>
                    <a:cubicBezTo>
                      <a:pt x="608" y="357"/>
                      <a:pt x="608" y="356"/>
                      <a:pt x="608" y="355"/>
                    </a:cubicBezTo>
                    <a:cubicBezTo>
                      <a:pt x="608" y="355"/>
                      <a:pt x="608" y="354"/>
                      <a:pt x="607" y="353"/>
                    </a:cubicBezTo>
                    <a:cubicBezTo>
                      <a:pt x="607" y="352"/>
                      <a:pt x="607" y="352"/>
                      <a:pt x="607" y="351"/>
                    </a:cubicBezTo>
                    <a:cubicBezTo>
                      <a:pt x="607" y="351"/>
                      <a:pt x="607" y="350"/>
                      <a:pt x="606" y="350"/>
                    </a:cubicBezTo>
                    <a:cubicBezTo>
                      <a:pt x="538" y="185"/>
                      <a:pt x="444" y="83"/>
                      <a:pt x="327" y="48"/>
                    </a:cubicBezTo>
                    <a:cubicBezTo>
                      <a:pt x="163" y="0"/>
                      <a:pt x="16" y="101"/>
                      <a:pt x="10" y="105"/>
                    </a:cubicBezTo>
                    <a:cubicBezTo>
                      <a:pt x="10" y="105"/>
                      <a:pt x="10" y="106"/>
                      <a:pt x="9" y="106"/>
                    </a:cubicBezTo>
                    <a:cubicBezTo>
                      <a:pt x="9" y="106"/>
                      <a:pt x="9" y="106"/>
                      <a:pt x="8" y="107"/>
                    </a:cubicBezTo>
                    <a:cubicBezTo>
                      <a:pt x="6" y="108"/>
                      <a:pt x="5" y="110"/>
                      <a:pt x="3" y="112"/>
                    </a:cubicBezTo>
                    <a:cubicBezTo>
                      <a:pt x="2" y="114"/>
                      <a:pt x="1" y="116"/>
                      <a:pt x="0" y="118"/>
                    </a:cubicBezTo>
                    <a:lnTo>
                      <a:pt x="608" y="36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" name="Freeform 310">
                <a:extLst>
                  <a:ext uri="{FF2B5EF4-FFF2-40B4-BE49-F238E27FC236}">
                    <a16:creationId xmlns="" xmlns:a16="http://schemas.microsoft.com/office/drawing/2014/main" id="{3C8C6B7D-9E4F-6844-8719-8B228A2B8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8163" y="2081213"/>
                <a:ext cx="185737" cy="174625"/>
              </a:xfrm>
              <a:custGeom>
                <a:avLst/>
                <a:gdLst>
                  <a:gd name="T0" fmla="*/ 185377 w 516"/>
                  <a:gd name="T1" fmla="*/ 24024 h 487"/>
                  <a:gd name="T2" fmla="*/ 185377 w 516"/>
                  <a:gd name="T3" fmla="*/ 24024 h 487"/>
                  <a:gd name="T4" fmla="*/ 183577 w 516"/>
                  <a:gd name="T5" fmla="*/ 21873 h 487"/>
                  <a:gd name="T6" fmla="*/ 183577 w 516"/>
                  <a:gd name="T7" fmla="*/ 21873 h 487"/>
                  <a:gd name="T8" fmla="*/ 183577 w 516"/>
                  <a:gd name="T9" fmla="*/ 21873 h 487"/>
                  <a:gd name="T10" fmla="*/ 183577 w 516"/>
                  <a:gd name="T11" fmla="*/ 21873 h 487"/>
                  <a:gd name="T12" fmla="*/ 181418 w 516"/>
                  <a:gd name="T13" fmla="*/ 20797 h 487"/>
                  <a:gd name="T14" fmla="*/ 181418 w 516"/>
                  <a:gd name="T15" fmla="*/ 20797 h 487"/>
                  <a:gd name="T16" fmla="*/ 181058 w 516"/>
                  <a:gd name="T17" fmla="*/ 20439 h 487"/>
                  <a:gd name="T18" fmla="*/ 181058 w 516"/>
                  <a:gd name="T19" fmla="*/ 20439 h 487"/>
                  <a:gd name="T20" fmla="*/ 181058 w 516"/>
                  <a:gd name="T21" fmla="*/ 20439 h 487"/>
                  <a:gd name="T22" fmla="*/ 181058 w 516"/>
                  <a:gd name="T23" fmla="*/ 20439 h 487"/>
                  <a:gd name="T24" fmla="*/ 180698 w 516"/>
                  <a:gd name="T25" fmla="*/ 20439 h 487"/>
                  <a:gd name="T26" fmla="*/ 180698 w 516"/>
                  <a:gd name="T27" fmla="*/ 20439 h 487"/>
                  <a:gd name="T28" fmla="*/ 65512 w 516"/>
                  <a:gd name="T29" fmla="*/ 32989 h 487"/>
                  <a:gd name="T30" fmla="*/ 65512 w 516"/>
                  <a:gd name="T31" fmla="*/ 32989 h 487"/>
                  <a:gd name="T32" fmla="*/ 0 w 516"/>
                  <a:gd name="T33" fmla="*/ 165302 h 487"/>
                  <a:gd name="T34" fmla="*/ 0 w 516"/>
                  <a:gd name="T35" fmla="*/ 165302 h 487"/>
                  <a:gd name="T36" fmla="*/ 0 w 516"/>
                  <a:gd name="T37" fmla="*/ 165661 h 487"/>
                  <a:gd name="T38" fmla="*/ 0 w 516"/>
                  <a:gd name="T39" fmla="*/ 165661 h 487"/>
                  <a:gd name="T40" fmla="*/ 0 w 516"/>
                  <a:gd name="T41" fmla="*/ 166736 h 487"/>
                  <a:gd name="T42" fmla="*/ 0 w 516"/>
                  <a:gd name="T43" fmla="*/ 166736 h 487"/>
                  <a:gd name="T44" fmla="*/ 0 w 516"/>
                  <a:gd name="T45" fmla="*/ 167454 h 487"/>
                  <a:gd name="T46" fmla="*/ 0 w 516"/>
                  <a:gd name="T47" fmla="*/ 167454 h 487"/>
                  <a:gd name="T48" fmla="*/ 0 w 516"/>
                  <a:gd name="T49" fmla="*/ 168171 h 487"/>
                  <a:gd name="T50" fmla="*/ 0 w 516"/>
                  <a:gd name="T51" fmla="*/ 168171 h 487"/>
                  <a:gd name="T52" fmla="*/ 360 w 516"/>
                  <a:gd name="T53" fmla="*/ 169246 h 487"/>
                  <a:gd name="T54" fmla="*/ 360 w 516"/>
                  <a:gd name="T55" fmla="*/ 169246 h 487"/>
                  <a:gd name="T56" fmla="*/ 360 w 516"/>
                  <a:gd name="T57" fmla="*/ 169605 h 487"/>
                  <a:gd name="T58" fmla="*/ 360 w 516"/>
                  <a:gd name="T59" fmla="*/ 169605 h 487"/>
                  <a:gd name="T60" fmla="*/ 720 w 516"/>
                  <a:gd name="T61" fmla="*/ 169964 h 487"/>
                  <a:gd name="T62" fmla="*/ 720 w 516"/>
                  <a:gd name="T63" fmla="*/ 169964 h 487"/>
                  <a:gd name="T64" fmla="*/ 720 w 516"/>
                  <a:gd name="T65" fmla="*/ 170681 h 487"/>
                  <a:gd name="T66" fmla="*/ 720 w 516"/>
                  <a:gd name="T67" fmla="*/ 170681 h 487"/>
                  <a:gd name="T68" fmla="*/ 1080 w 516"/>
                  <a:gd name="T69" fmla="*/ 171398 h 487"/>
                  <a:gd name="T70" fmla="*/ 1080 w 516"/>
                  <a:gd name="T71" fmla="*/ 171398 h 487"/>
                  <a:gd name="T72" fmla="*/ 1440 w 516"/>
                  <a:gd name="T73" fmla="*/ 172115 h 487"/>
                  <a:gd name="T74" fmla="*/ 1440 w 516"/>
                  <a:gd name="T75" fmla="*/ 172115 h 487"/>
                  <a:gd name="T76" fmla="*/ 1800 w 516"/>
                  <a:gd name="T77" fmla="*/ 172832 h 487"/>
                  <a:gd name="T78" fmla="*/ 1800 w 516"/>
                  <a:gd name="T79" fmla="*/ 172832 h 487"/>
                  <a:gd name="T80" fmla="*/ 2520 w 516"/>
                  <a:gd name="T81" fmla="*/ 173549 h 487"/>
                  <a:gd name="T82" fmla="*/ 2520 w 516"/>
                  <a:gd name="T83" fmla="*/ 173549 h 487"/>
                  <a:gd name="T84" fmla="*/ 2880 w 516"/>
                  <a:gd name="T85" fmla="*/ 173908 h 487"/>
                  <a:gd name="T86" fmla="*/ 2880 w 516"/>
                  <a:gd name="T87" fmla="*/ 173908 h 487"/>
                  <a:gd name="T88" fmla="*/ 3600 w 516"/>
                  <a:gd name="T89" fmla="*/ 174266 h 487"/>
                  <a:gd name="T90" fmla="*/ 185377 w 516"/>
                  <a:gd name="T91" fmla="*/ 24024 h 4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6" h="487">
                    <a:moveTo>
                      <a:pt x="515" y="67"/>
                    </a:moveTo>
                    <a:lnTo>
                      <a:pt x="515" y="67"/>
                    </a:lnTo>
                    <a:cubicBezTo>
                      <a:pt x="514" y="65"/>
                      <a:pt x="512" y="63"/>
                      <a:pt x="510" y="61"/>
                    </a:cubicBezTo>
                    <a:cubicBezTo>
                      <a:pt x="508" y="59"/>
                      <a:pt x="505" y="58"/>
                      <a:pt x="504" y="58"/>
                    </a:cubicBezTo>
                    <a:cubicBezTo>
                      <a:pt x="503" y="58"/>
                      <a:pt x="503" y="57"/>
                      <a:pt x="503" y="57"/>
                    </a:cubicBezTo>
                    <a:cubicBezTo>
                      <a:pt x="502" y="57"/>
                      <a:pt x="502" y="57"/>
                      <a:pt x="502" y="57"/>
                    </a:cubicBezTo>
                    <a:cubicBezTo>
                      <a:pt x="494" y="54"/>
                      <a:pt x="325" y="0"/>
                      <a:pt x="182" y="92"/>
                    </a:cubicBezTo>
                    <a:cubicBezTo>
                      <a:pt x="79" y="159"/>
                      <a:pt x="17" y="283"/>
                      <a:pt x="0" y="461"/>
                    </a:cubicBezTo>
                    <a:cubicBezTo>
                      <a:pt x="0" y="462"/>
                      <a:pt x="0" y="462"/>
                      <a:pt x="0" y="462"/>
                    </a:cubicBezTo>
                    <a:cubicBezTo>
                      <a:pt x="0" y="464"/>
                      <a:pt x="0" y="464"/>
                      <a:pt x="0" y="465"/>
                    </a:cubicBezTo>
                    <a:cubicBezTo>
                      <a:pt x="0" y="466"/>
                      <a:pt x="0" y="466"/>
                      <a:pt x="0" y="467"/>
                    </a:cubicBezTo>
                    <a:cubicBezTo>
                      <a:pt x="0" y="468"/>
                      <a:pt x="0" y="469"/>
                      <a:pt x="0" y="469"/>
                    </a:cubicBezTo>
                    <a:cubicBezTo>
                      <a:pt x="0" y="470"/>
                      <a:pt x="0" y="471"/>
                      <a:pt x="1" y="472"/>
                    </a:cubicBezTo>
                    <a:cubicBezTo>
                      <a:pt x="1" y="472"/>
                      <a:pt x="1" y="472"/>
                      <a:pt x="1" y="473"/>
                    </a:cubicBezTo>
                    <a:cubicBezTo>
                      <a:pt x="1" y="473"/>
                      <a:pt x="1" y="474"/>
                      <a:pt x="2" y="474"/>
                    </a:cubicBezTo>
                    <a:cubicBezTo>
                      <a:pt x="2" y="475"/>
                      <a:pt x="2" y="475"/>
                      <a:pt x="2" y="476"/>
                    </a:cubicBezTo>
                    <a:cubicBezTo>
                      <a:pt x="3" y="476"/>
                      <a:pt x="3" y="477"/>
                      <a:pt x="3" y="478"/>
                    </a:cubicBezTo>
                    <a:cubicBezTo>
                      <a:pt x="3" y="479"/>
                      <a:pt x="4" y="479"/>
                      <a:pt x="4" y="480"/>
                    </a:cubicBezTo>
                    <a:cubicBezTo>
                      <a:pt x="5" y="481"/>
                      <a:pt x="5" y="481"/>
                      <a:pt x="5" y="482"/>
                    </a:cubicBezTo>
                    <a:cubicBezTo>
                      <a:pt x="6" y="482"/>
                      <a:pt x="6" y="483"/>
                      <a:pt x="7" y="484"/>
                    </a:cubicBezTo>
                    <a:cubicBezTo>
                      <a:pt x="7" y="484"/>
                      <a:pt x="7" y="485"/>
                      <a:pt x="8" y="485"/>
                    </a:cubicBezTo>
                    <a:cubicBezTo>
                      <a:pt x="9" y="486"/>
                      <a:pt x="9" y="486"/>
                      <a:pt x="10" y="486"/>
                    </a:cubicBezTo>
                    <a:lnTo>
                      <a:pt x="515" y="6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4" name="Freeform 311">
                <a:extLst>
                  <a:ext uri="{FF2B5EF4-FFF2-40B4-BE49-F238E27FC236}">
                    <a16:creationId xmlns="" xmlns:a16="http://schemas.microsoft.com/office/drawing/2014/main" id="{B16A1BC7-2EE8-8648-A6FF-2797D0EFB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1338" y="2105025"/>
                <a:ext cx="192087" cy="160338"/>
              </a:xfrm>
              <a:custGeom>
                <a:avLst/>
                <a:gdLst>
                  <a:gd name="T0" fmla="*/ 0 w 535"/>
                  <a:gd name="T1" fmla="*/ 150631 h 446"/>
                  <a:gd name="T2" fmla="*/ 0 w 535"/>
                  <a:gd name="T3" fmla="*/ 150631 h 446"/>
                  <a:gd name="T4" fmla="*/ 718 w 535"/>
                  <a:gd name="T5" fmla="*/ 151350 h 446"/>
                  <a:gd name="T6" fmla="*/ 718 w 535"/>
                  <a:gd name="T7" fmla="*/ 151350 h 446"/>
                  <a:gd name="T8" fmla="*/ 1077 w 535"/>
                  <a:gd name="T9" fmla="*/ 151710 h 446"/>
                  <a:gd name="T10" fmla="*/ 1077 w 535"/>
                  <a:gd name="T11" fmla="*/ 151710 h 446"/>
                  <a:gd name="T12" fmla="*/ 1795 w 535"/>
                  <a:gd name="T13" fmla="*/ 152429 h 446"/>
                  <a:gd name="T14" fmla="*/ 1795 w 535"/>
                  <a:gd name="T15" fmla="*/ 152429 h 446"/>
                  <a:gd name="T16" fmla="*/ 2154 w 535"/>
                  <a:gd name="T17" fmla="*/ 152429 h 446"/>
                  <a:gd name="T18" fmla="*/ 2154 w 535"/>
                  <a:gd name="T19" fmla="*/ 152429 h 446"/>
                  <a:gd name="T20" fmla="*/ 2513 w 535"/>
                  <a:gd name="T21" fmla="*/ 152788 h 446"/>
                  <a:gd name="T22" fmla="*/ 2513 w 535"/>
                  <a:gd name="T23" fmla="*/ 152788 h 446"/>
                  <a:gd name="T24" fmla="*/ 3231 w 535"/>
                  <a:gd name="T25" fmla="*/ 152788 h 446"/>
                  <a:gd name="T26" fmla="*/ 3231 w 535"/>
                  <a:gd name="T27" fmla="*/ 152788 h 446"/>
                  <a:gd name="T28" fmla="*/ 4308 w 535"/>
                  <a:gd name="T29" fmla="*/ 153507 h 446"/>
                  <a:gd name="T30" fmla="*/ 4308 w 535"/>
                  <a:gd name="T31" fmla="*/ 153507 h 446"/>
                  <a:gd name="T32" fmla="*/ 4668 w 535"/>
                  <a:gd name="T33" fmla="*/ 153507 h 446"/>
                  <a:gd name="T34" fmla="*/ 4668 w 535"/>
                  <a:gd name="T35" fmla="*/ 153507 h 446"/>
                  <a:gd name="T36" fmla="*/ 5745 w 535"/>
                  <a:gd name="T37" fmla="*/ 153507 h 446"/>
                  <a:gd name="T38" fmla="*/ 5745 w 535"/>
                  <a:gd name="T39" fmla="*/ 153507 h 446"/>
                  <a:gd name="T40" fmla="*/ 6104 w 535"/>
                  <a:gd name="T41" fmla="*/ 153867 h 446"/>
                  <a:gd name="T42" fmla="*/ 6104 w 535"/>
                  <a:gd name="T43" fmla="*/ 153867 h 446"/>
                  <a:gd name="T44" fmla="*/ 148643 w 535"/>
                  <a:gd name="T45" fmla="*/ 115400 h 446"/>
                  <a:gd name="T46" fmla="*/ 148643 w 535"/>
                  <a:gd name="T47" fmla="*/ 115400 h 446"/>
                  <a:gd name="T48" fmla="*/ 183829 w 535"/>
                  <a:gd name="T49" fmla="*/ 5393 h 446"/>
                  <a:gd name="T50" fmla="*/ 183829 w 535"/>
                  <a:gd name="T51" fmla="*/ 5393 h 446"/>
                  <a:gd name="T52" fmla="*/ 183829 w 535"/>
                  <a:gd name="T53" fmla="*/ 5033 h 446"/>
                  <a:gd name="T54" fmla="*/ 183829 w 535"/>
                  <a:gd name="T55" fmla="*/ 5033 h 446"/>
                  <a:gd name="T56" fmla="*/ 183829 w 535"/>
                  <a:gd name="T57" fmla="*/ 4674 h 446"/>
                  <a:gd name="T58" fmla="*/ 183829 w 535"/>
                  <a:gd name="T59" fmla="*/ 4674 h 446"/>
                  <a:gd name="T60" fmla="*/ 183829 w 535"/>
                  <a:gd name="T61" fmla="*/ 4314 h 446"/>
                  <a:gd name="T62" fmla="*/ 183829 w 535"/>
                  <a:gd name="T63" fmla="*/ 4314 h 446"/>
                  <a:gd name="T64" fmla="*/ 183111 w 535"/>
                  <a:gd name="T65" fmla="*/ 2157 h 446"/>
                  <a:gd name="T66" fmla="*/ 183111 w 535"/>
                  <a:gd name="T67" fmla="*/ 2157 h 446"/>
                  <a:gd name="T68" fmla="*/ 182752 w 535"/>
                  <a:gd name="T69" fmla="*/ 1798 h 446"/>
                  <a:gd name="T70" fmla="*/ 182752 w 535"/>
                  <a:gd name="T71" fmla="*/ 1798 h 446"/>
                  <a:gd name="T72" fmla="*/ 181316 w 535"/>
                  <a:gd name="T73" fmla="*/ 0 h 446"/>
                  <a:gd name="T74" fmla="*/ 0 w 535"/>
                  <a:gd name="T75" fmla="*/ 150631 h 4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35" h="446">
                    <a:moveTo>
                      <a:pt x="0" y="419"/>
                    </a:moveTo>
                    <a:lnTo>
                      <a:pt x="0" y="419"/>
                    </a:lnTo>
                    <a:cubicBezTo>
                      <a:pt x="0" y="420"/>
                      <a:pt x="1" y="421"/>
                      <a:pt x="2" y="421"/>
                    </a:cubicBezTo>
                    <a:cubicBezTo>
                      <a:pt x="2" y="422"/>
                      <a:pt x="3" y="422"/>
                      <a:pt x="3" y="422"/>
                    </a:cubicBezTo>
                    <a:cubicBezTo>
                      <a:pt x="4" y="423"/>
                      <a:pt x="5" y="423"/>
                      <a:pt x="5" y="424"/>
                    </a:cubicBezTo>
                    <a:cubicBezTo>
                      <a:pt x="6" y="424"/>
                      <a:pt x="6" y="424"/>
                      <a:pt x="6" y="424"/>
                    </a:cubicBezTo>
                    <a:cubicBezTo>
                      <a:pt x="6" y="424"/>
                      <a:pt x="7" y="424"/>
                      <a:pt x="7" y="425"/>
                    </a:cubicBezTo>
                    <a:cubicBezTo>
                      <a:pt x="8" y="425"/>
                      <a:pt x="9" y="425"/>
                      <a:pt x="9" y="425"/>
                    </a:cubicBezTo>
                    <a:cubicBezTo>
                      <a:pt x="10" y="426"/>
                      <a:pt x="11" y="426"/>
                      <a:pt x="12" y="427"/>
                    </a:cubicBezTo>
                    <a:lnTo>
                      <a:pt x="13" y="427"/>
                    </a:lnTo>
                    <a:cubicBezTo>
                      <a:pt x="15" y="427"/>
                      <a:pt x="15" y="427"/>
                      <a:pt x="16" y="427"/>
                    </a:cubicBezTo>
                    <a:lnTo>
                      <a:pt x="17" y="428"/>
                    </a:lnTo>
                    <a:cubicBezTo>
                      <a:pt x="195" y="445"/>
                      <a:pt x="329" y="409"/>
                      <a:pt x="414" y="321"/>
                    </a:cubicBezTo>
                    <a:cubicBezTo>
                      <a:pt x="534" y="199"/>
                      <a:pt x="513" y="22"/>
                      <a:pt x="512" y="15"/>
                    </a:cubicBezTo>
                    <a:cubicBezTo>
                      <a:pt x="512" y="14"/>
                      <a:pt x="512" y="14"/>
                      <a:pt x="512" y="14"/>
                    </a:cubicBezTo>
                    <a:lnTo>
                      <a:pt x="512" y="13"/>
                    </a:lnTo>
                    <a:cubicBezTo>
                      <a:pt x="512" y="13"/>
                      <a:pt x="512" y="13"/>
                      <a:pt x="512" y="12"/>
                    </a:cubicBezTo>
                    <a:cubicBezTo>
                      <a:pt x="512" y="10"/>
                      <a:pt x="510" y="8"/>
                      <a:pt x="510" y="6"/>
                    </a:cubicBezTo>
                    <a:lnTo>
                      <a:pt x="509" y="5"/>
                    </a:lnTo>
                    <a:cubicBezTo>
                      <a:pt x="508" y="3"/>
                      <a:pt x="507" y="1"/>
                      <a:pt x="505" y="0"/>
                    </a:cubicBezTo>
                    <a:lnTo>
                      <a:pt x="0" y="41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5" name="Freeform 312">
                <a:extLst>
                  <a:ext uri="{FF2B5EF4-FFF2-40B4-BE49-F238E27FC236}">
                    <a16:creationId xmlns="" xmlns:a16="http://schemas.microsoft.com/office/drawing/2014/main" id="{C5FB8718-32F1-8143-954C-890EDB2AF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6138" y="1871663"/>
                <a:ext cx="238125" cy="177800"/>
              </a:xfrm>
              <a:custGeom>
                <a:avLst/>
                <a:gdLst>
                  <a:gd name="T0" fmla="*/ 3957 w 662"/>
                  <a:gd name="T1" fmla="*/ 0 h 495"/>
                  <a:gd name="T2" fmla="*/ 3957 w 662"/>
                  <a:gd name="T3" fmla="*/ 0 h 495"/>
                  <a:gd name="T4" fmla="*/ 2878 w 662"/>
                  <a:gd name="T5" fmla="*/ 2514 h 495"/>
                  <a:gd name="T6" fmla="*/ 2878 w 662"/>
                  <a:gd name="T7" fmla="*/ 2514 h 495"/>
                  <a:gd name="T8" fmla="*/ 2518 w 662"/>
                  <a:gd name="T9" fmla="*/ 2874 h 495"/>
                  <a:gd name="T10" fmla="*/ 2518 w 662"/>
                  <a:gd name="T11" fmla="*/ 2874 h 495"/>
                  <a:gd name="T12" fmla="*/ 1799 w 662"/>
                  <a:gd name="T13" fmla="*/ 5747 h 495"/>
                  <a:gd name="T14" fmla="*/ 1799 w 662"/>
                  <a:gd name="T15" fmla="*/ 5747 h 495"/>
                  <a:gd name="T16" fmla="*/ 1799 w 662"/>
                  <a:gd name="T17" fmla="*/ 6106 h 495"/>
                  <a:gd name="T18" fmla="*/ 1799 w 662"/>
                  <a:gd name="T19" fmla="*/ 6106 h 495"/>
                  <a:gd name="T20" fmla="*/ 1799 w 662"/>
                  <a:gd name="T21" fmla="*/ 6106 h 495"/>
                  <a:gd name="T22" fmla="*/ 1799 w 662"/>
                  <a:gd name="T23" fmla="*/ 6106 h 495"/>
                  <a:gd name="T24" fmla="*/ 1799 w 662"/>
                  <a:gd name="T25" fmla="*/ 6825 h 495"/>
                  <a:gd name="T26" fmla="*/ 1799 w 662"/>
                  <a:gd name="T27" fmla="*/ 6825 h 495"/>
                  <a:gd name="T28" fmla="*/ 55035 w 662"/>
                  <a:gd name="T29" fmla="*/ 133619 h 495"/>
                  <a:gd name="T30" fmla="*/ 55035 w 662"/>
                  <a:gd name="T31" fmla="*/ 133619 h 495"/>
                  <a:gd name="T32" fmla="*/ 228413 w 662"/>
                  <a:gd name="T33" fmla="*/ 163432 h 495"/>
                  <a:gd name="T34" fmla="*/ 228413 w 662"/>
                  <a:gd name="T35" fmla="*/ 163432 h 495"/>
                  <a:gd name="T36" fmla="*/ 229132 w 662"/>
                  <a:gd name="T37" fmla="*/ 163432 h 495"/>
                  <a:gd name="T38" fmla="*/ 229132 w 662"/>
                  <a:gd name="T39" fmla="*/ 163432 h 495"/>
                  <a:gd name="T40" fmla="*/ 229852 w 662"/>
                  <a:gd name="T41" fmla="*/ 162714 h 495"/>
                  <a:gd name="T42" fmla="*/ 229852 w 662"/>
                  <a:gd name="T43" fmla="*/ 162714 h 495"/>
                  <a:gd name="T44" fmla="*/ 230571 w 662"/>
                  <a:gd name="T45" fmla="*/ 162714 h 495"/>
                  <a:gd name="T46" fmla="*/ 230571 w 662"/>
                  <a:gd name="T47" fmla="*/ 162714 h 495"/>
                  <a:gd name="T48" fmla="*/ 231650 w 662"/>
                  <a:gd name="T49" fmla="*/ 162355 h 495"/>
                  <a:gd name="T50" fmla="*/ 231650 w 662"/>
                  <a:gd name="T51" fmla="*/ 162355 h 495"/>
                  <a:gd name="T52" fmla="*/ 232729 w 662"/>
                  <a:gd name="T53" fmla="*/ 161636 h 495"/>
                  <a:gd name="T54" fmla="*/ 232729 w 662"/>
                  <a:gd name="T55" fmla="*/ 161636 h 495"/>
                  <a:gd name="T56" fmla="*/ 233089 w 662"/>
                  <a:gd name="T57" fmla="*/ 161277 h 495"/>
                  <a:gd name="T58" fmla="*/ 233089 w 662"/>
                  <a:gd name="T59" fmla="*/ 161277 h 495"/>
                  <a:gd name="T60" fmla="*/ 233089 w 662"/>
                  <a:gd name="T61" fmla="*/ 161277 h 495"/>
                  <a:gd name="T62" fmla="*/ 233089 w 662"/>
                  <a:gd name="T63" fmla="*/ 161277 h 495"/>
                  <a:gd name="T64" fmla="*/ 234168 w 662"/>
                  <a:gd name="T65" fmla="*/ 160559 h 495"/>
                  <a:gd name="T66" fmla="*/ 234168 w 662"/>
                  <a:gd name="T67" fmla="*/ 160559 h 495"/>
                  <a:gd name="T68" fmla="*/ 234888 w 662"/>
                  <a:gd name="T69" fmla="*/ 160200 h 495"/>
                  <a:gd name="T70" fmla="*/ 234888 w 662"/>
                  <a:gd name="T71" fmla="*/ 160200 h 495"/>
                  <a:gd name="T72" fmla="*/ 235607 w 662"/>
                  <a:gd name="T73" fmla="*/ 159122 h 495"/>
                  <a:gd name="T74" fmla="*/ 235607 w 662"/>
                  <a:gd name="T75" fmla="*/ 159122 h 495"/>
                  <a:gd name="T76" fmla="*/ 236326 w 662"/>
                  <a:gd name="T77" fmla="*/ 158763 h 495"/>
                  <a:gd name="T78" fmla="*/ 236326 w 662"/>
                  <a:gd name="T79" fmla="*/ 158763 h 495"/>
                  <a:gd name="T80" fmla="*/ 236686 w 662"/>
                  <a:gd name="T81" fmla="*/ 157685 h 495"/>
                  <a:gd name="T82" fmla="*/ 236686 w 662"/>
                  <a:gd name="T83" fmla="*/ 157685 h 495"/>
                  <a:gd name="T84" fmla="*/ 237406 w 662"/>
                  <a:gd name="T85" fmla="*/ 156967 h 495"/>
                  <a:gd name="T86" fmla="*/ 237406 w 662"/>
                  <a:gd name="T87" fmla="*/ 156967 h 495"/>
                  <a:gd name="T88" fmla="*/ 237765 w 662"/>
                  <a:gd name="T89" fmla="*/ 156248 h 495"/>
                  <a:gd name="T90" fmla="*/ 3957 w 662"/>
                  <a:gd name="T91" fmla="*/ 0 h 49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62" h="495">
                    <a:moveTo>
                      <a:pt x="11" y="0"/>
                    </a:moveTo>
                    <a:lnTo>
                      <a:pt x="11" y="0"/>
                    </a:lnTo>
                    <a:cubicBezTo>
                      <a:pt x="10" y="2"/>
                      <a:pt x="9" y="5"/>
                      <a:pt x="8" y="7"/>
                    </a:cubicBezTo>
                    <a:cubicBezTo>
                      <a:pt x="8" y="7"/>
                      <a:pt x="7" y="7"/>
                      <a:pt x="7" y="8"/>
                    </a:cubicBezTo>
                    <a:cubicBezTo>
                      <a:pt x="6" y="11"/>
                      <a:pt x="6" y="13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5" y="18"/>
                      <a:pt x="5" y="18"/>
                      <a:pt x="5" y="19"/>
                    </a:cubicBezTo>
                    <a:cubicBezTo>
                      <a:pt x="5" y="27"/>
                      <a:pt x="0" y="239"/>
                      <a:pt x="153" y="372"/>
                    </a:cubicBezTo>
                    <a:cubicBezTo>
                      <a:pt x="264" y="466"/>
                      <a:pt x="426" y="494"/>
                      <a:pt x="635" y="455"/>
                    </a:cubicBezTo>
                    <a:cubicBezTo>
                      <a:pt x="635" y="455"/>
                      <a:pt x="636" y="455"/>
                      <a:pt x="637" y="455"/>
                    </a:cubicBezTo>
                    <a:cubicBezTo>
                      <a:pt x="637" y="454"/>
                      <a:pt x="638" y="454"/>
                      <a:pt x="639" y="453"/>
                    </a:cubicBezTo>
                    <a:cubicBezTo>
                      <a:pt x="640" y="453"/>
                      <a:pt x="641" y="453"/>
                      <a:pt x="641" y="453"/>
                    </a:cubicBezTo>
                    <a:cubicBezTo>
                      <a:pt x="642" y="452"/>
                      <a:pt x="643" y="452"/>
                      <a:pt x="644" y="452"/>
                    </a:cubicBezTo>
                    <a:cubicBezTo>
                      <a:pt x="645" y="451"/>
                      <a:pt x="646" y="450"/>
                      <a:pt x="647" y="450"/>
                    </a:cubicBezTo>
                    <a:cubicBezTo>
                      <a:pt x="647" y="450"/>
                      <a:pt x="647" y="450"/>
                      <a:pt x="648" y="449"/>
                    </a:cubicBezTo>
                    <a:cubicBezTo>
                      <a:pt x="650" y="448"/>
                      <a:pt x="650" y="448"/>
                      <a:pt x="651" y="447"/>
                    </a:cubicBezTo>
                    <a:cubicBezTo>
                      <a:pt x="651" y="446"/>
                      <a:pt x="652" y="446"/>
                      <a:pt x="653" y="446"/>
                    </a:cubicBezTo>
                    <a:cubicBezTo>
                      <a:pt x="654" y="445"/>
                      <a:pt x="654" y="444"/>
                      <a:pt x="655" y="443"/>
                    </a:cubicBezTo>
                    <a:cubicBezTo>
                      <a:pt x="655" y="443"/>
                      <a:pt x="656" y="442"/>
                      <a:pt x="657" y="442"/>
                    </a:cubicBezTo>
                    <a:cubicBezTo>
                      <a:pt x="657" y="441"/>
                      <a:pt x="657" y="440"/>
                      <a:pt x="658" y="439"/>
                    </a:cubicBezTo>
                    <a:cubicBezTo>
                      <a:pt x="658" y="439"/>
                      <a:pt x="659" y="438"/>
                      <a:pt x="660" y="437"/>
                    </a:cubicBezTo>
                    <a:cubicBezTo>
                      <a:pt x="660" y="436"/>
                      <a:pt x="660" y="436"/>
                      <a:pt x="661" y="435"/>
                    </a:cubicBezTo>
                    <a:lnTo>
                      <a:pt x="1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6" name="Freeform 313">
                <a:extLst>
                  <a:ext uri="{FF2B5EF4-FFF2-40B4-BE49-F238E27FC236}">
                    <a16:creationId xmlns="" xmlns:a16="http://schemas.microsoft.com/office/drawing/2014/main" id="{DAF93A16-4C40-A843-830E-935144B30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1835150"/>
                <a:ext cx="234950" cy="192088"/>
              </a:xfrm>
              <a:custGeom>
                <a:avLst/>
                <a:gdLst>
                  <a:gd name="T0" fmla="*/ 233513 w 654"/>
                  <a:gd name="T1" fmla="*/ 191729 h 535"/>
                  <a:gd name="T2" fmla="*/ 233513 w 654"/>
                  <a:gd name="T3" fmla="*/ 191729 h 535"/>
                  <a:gd name="T4" fmla="*/ 233872 w 654"/>
                  <a:gd name="T5" fmla="*/ 190652 h 535"/>
                  <a:gd name="T6" fmla="*/ 233872 w 654"/>
                  <a:gd name="T7" fmla="*/ 190652 h 535"/>
                  <a:gd name="T8" fmla="*/ 233872 w 654"/>
                  <a:gd name="T9" fmla="*/ 189934 h 535"/>
                  <a:gd name="T10" fmla="*/ 233872 w 654"/>
                  <a:gd name="T11" fmla="*/ 189934 h 535"/>
                  <a:gd name="T12" fmla="*/ 234231 w 654"/>
                  <a:gd name="T13" fmla="*/ 188857 h 535"/>
                  <a:gd name="T14" fmla="*/ 234231 w 654"/>
                  <a:gd name="T15" fmla="*/ 188857 h 535"/>
                  <a:gd name="T16" fmla="*/ 234591 w 654"/>
                  <a:gd name="T17" fmla="*/ 188498 h 535"/>
                  <a:gd name="T18" fmla="*/ 234591 w 654"/>
                  <a:gd name="T19" fmla="*/ 188498 h 535"/>
                  <a:gd name="T20" fmla="*/ 234591 w 654"/>
                  <a:gd name="T21" fmla="*/ 188139 h 535"/>
                  <a:gd name="T22" fmla="*/ 234591 w 654"/>
                  <a:gd name="T23" fmla="*/ 188139 h 535"/>
                  <a:gd name="T24" fmla="*/ 234591 w 654"/>
                  <a:gd name="T25" fmla="*/ 187061 h 535"/>
                  <a:gd name="T26" fmla="*/ 234591 w 654"/>
                  <a:gd name="T27" fmla="*/ 187061 h 535"/>
                  <a:gd name="T28" fmla="*/ 234591 w 654"/>
                  <a:gd name="T29" fmla="*/ 185984 h 535"/>
                  <a:gd name="T30" fmla="*/ 234591 w 654"/>
                  <a:gd name="T31" fmla="*/ 185984 h 535"/>
                  <a:gd name="T32" fmla="*/ 234591 w 654"/>
                  <a:gd name="T33" fmla="*/ 185266 h 535"/>
                  <a:gd name="T34" fmla="*/ 234591 w 654"/>
                  <a:gd name="T35" fmla="*/ 185266 h 535"/>
                  <a:gd name="T36" fmla="*/ 234591 w 654"/>
                  <a:gd name="T37" fmla="*/ 184189 h 535"/>
                  <a:gd name="T38" fmla="*/ 234591 w 654"/>
                  <a:gd name="T39" fmla="*/ 184189 h 535"/>
                  <a:gd name="T40" fmla="*/ 234591 w 654"/>
                  <a:gd name="T41" fmla="*/ 183471 h 535"/>
                  <a:gd name="T42" fmla="*/ 234591 w 654"/>
                  <a:gd name="T43" fmla="*/ 183471 h 535"/>
                  <a:gd name="T44" fmla="*/ 142982 w 654"/>
                  <a:gd name="T45" fmla="*/ 33750 h 535"/>
                  <a:gd name="T46" fmla="*/ 142982 w 654"/>
                  <a:gd name="T47" fmla="*/ 33750 h 535"/>
                  <a:gd name="T48" fmla="*/ 5748 w 654"/>
                  <a:gd name="T49" fmla="*/ 30878 h 535"/>
                  <a:gd name="T50" fmla="*/ 5748 w 654"/>
                  <a:gd name="T51" fmla="*/ 30878 h 535"/>
                  <a:gd name="T52" fmla="*/ 5030 w 654"/>
                  <a:gd name="T53" fmla="*/ 31237 h 535"/>
                  <a:gd name="T54" fmla="*/ 5030 w 654"/>
                  <a:gd name="T55" fmla="*/ 31237 h 535"/>
                  <a:gd name="T56" fmla="*/ 5030 w 654"/>
                  <a:gd name="T57" fmla="*/ 31237 h 535"/>
                  <a:gd name="T58" fmla="*/ 5030 w 654"/>
                  <a:gd name="T59" fmla="*/ 31237 h 535"/>
                  <a:gd name="T60" fmla="*/ 4670 w 654"/>
                  <a:gd name="T61" fmla="*/ 31237 h 535"/>
                  <a:gd name="T62" fmla="*/ 4670 w 654"/>
                  <a:gd name="T63" fmla="*/ 31237 h 535"/>
                  <a:gd name="T64" fmla="*/ 2515 w 654"/>
                  <a:gd name="T65" fmla="*/ 33032 h 535"/>
                  <a:gd name="T66" fmla="*/ 2515 w 654"/>
                  <a:gd name="T67" fmla="*/ 33032 h 535"/>
                  <a:gd name="T68" fmla="*/ 2156 w 654"/>
                  <a:gd name="T69" fmla="*/ 33391 h 535"/>
                  <a:gd name="T70" fmla="*/ 2156 w 654"/>
                  <a:gd name="T71" fmla="*/ 33391 h 535"/>
                  <a:gd name="T72" fmla="*/ 0 w 654"/>
                  <a:gd name="T73" fmla="*/ 35545 h 535"/>
                  <a:gd name="T74" fmla="*/ 233513 w 654"/>
                  <a:gd name="T75" fmla="*/ 191729 h 5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54" h="535">
                    <a:moveTo>
                      <a:pt x="650" y="534"/>
                    </a:moveTo>
                    <a:lnTo>
                      <a:pt x="650" y="534"/>
                    </a:lnTo>
                    <a:cubicBezTo>
                      <a:pt x="650" y="533"/>
                      <a:pt x="650" y="532"/>
                      <a:pt x="651" y="531"/>
                    </a:cubicBezTo>
                    <a:cubicBezTo>
                      <a:pt x="651" y="531"/>
                      <a:pt x="651" y="530"/>
                      <a:pt x="651" y="529"/>
                    </a:cubicBezTo>
                    <a:cubicBezTo>
                      <a:pt x="652" y="528"/>
                      <a:pt x="652" y="527"/>
                      <a:pt x="652" y="526"/>
                    </a:cubicBezTo>
                    <a:cubicBezTo>
                      <a:pt x="653" y="526"/>
                      <a:pt x="653" y="526"/>
                      <a:pt x="653" y="525"/>
                    </a:cubicBezTo>
                    <a:lnTo>
                      <a:pt x="653" y="524"/>
                    </a:lnTo>
                    <a:cubicBezTo>
                      <a:pt x="653" y="523"/>
                      <a:pt x="653" y="522"/>
                      <a:pt x="653" y="521"/>
                    </a:cubicBezTo>
                    <a:cubicBezTo>
                      <a:pt x="653" y="520"/>
                      <a:pt x="653" y="519"/>
                      <a:pt x="653" y="518"/>
                    </a:cubicBezTo>
                    <a:cubicBezTo>
                      <a:pt x="653" y="518"/>
                      <a:pt x="653" y="517"/>
                      <a:pt x="653" y="516"/>
                    </a:cubicBezTo>
                    <a:cubicBezTo>
                      <a:pt x="653" y="515"/>
                      <a:pt x="653" y="514"/>
                      <a:pt x="653" y="513"/>
                    </a:cubicBezTo>
                    <a:cubicBezTo>
                      <a:pt x="653" y="512"/>
                      <a:pt x="653" y="512"/>
                      <a:pt x="653" y="511"/>
                    </a:cubicBezTo>
                    <a:cubicBezTo>
                      <a:pt x="613" y="303"/>
                      <a:pt x="528" y="162"/>
                      <a:pt x="398" y="94"/>
                    </a:cubicBezTo>
                    <a:cubicBezTo>
                      <a:pt x="219" y="0"/>
                      <a:pt x="24" y="83"/>
                      <a:pt x="16" y="86"/>
                    </a:cubicBezTo>
                    <a:cubicBezTo>
                      <a:pt x="15" y="86"/>
                      <a:pt x="15" y="87"/>
                      <a:pt x="14" y="87"/>
                    </a:cubicBezTo>
                    <a:cubicBezTo>
                      <a:pt x="14" y="87"/>
                      <a:pt x="14" y="87"/>
                      <a:pt x="13" y="87"/>
                    </a:cubicBezTo>
                    <a:cubicBezTo>
                      <a:pt x="11" y="88"/>
                      <a:pt x="8" y="90"/>
                      <a:pt x="7" y="92"/>
                    </a:cubicBezTo>
                    <a:lnTo>
                      <a:pt x="6" y="93"/>
                    </a:lnTo>
                    <a:cubicBezTo>
                      <a:pt x="4" y="94"/>
                      <a:pt x="2" y="97"/>
                      <a:pt x="0" y="99"/>
                    </a:cubicBezTo>
                    <a:lnTo>
                      <a:pt x="650" y="53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7" name="Freeform 314">
                <a:extLst>
                  <a:ext uri="{FF2B5EF4-FFF2-40B4-BE49-F238E27FC236}">
                    <a16:creationId xmlns="" xmlns:a16="http://schemas.microsoft.com/office/drawing/2014/main" id="{F39D338F-CF09-C944-9010-CF2CFAB7A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6888" y="1825625"/>
                <a:ext cx="250825" cy="177800"/>
              </a:xfrm>
              <a:custGeom>
                <a:avLst/>
                <a:gdLst>
                  <a:gd name="T0" fmla="*/ 250465 w 696"/>
                  <a:gd name="T1" fmla="*/ 44270 h 494"/>
                  <a:gd name="T2" fmla="*/ 250465 w 696"/>
                  <a:gd name="T3" fmla="*/ 44270 h 494"/>
                  <a:gd name="T4" fmla="*/ 248663 w 696"/>
                  <a:gd name="T5" fmla="*/ 41751 h 494"/>
                  <a:gd name="T6" fmla="*/ 248663 w 696"/>
                  <a:gd name="T7" fmla="*/ 41751 h 494"/>
                  <a:gd name="T8" fmla="*/ 248663 w 696"/>
                  <a:gd name="T9" fmla="*/ 41391 h 494"/>
                  <a:gd name="T10" fmla="*/ 248663 w 696"/>
                  <a:gd name="T11" fmla="*/ 41391 h 494"/>
                  <a:gd name="T12" fmla="*/ 246500 w 696"/>
                  <a:gd name="T13" fmla="*/ 39591 h 494"/>
                  <a:gd name="T14" fmla="*/ 246500 w 696"/>
                  <a:gd name="T15" fmla="*/ 39591 h 494"/>
                  <a:gd name="T16" fmla="*/ 246140 w 696"/>
                  <a:gd name="T17" fmla="*/ 39231 h 494"/>
                  <a:gd name="T18" fmla="*/ 246140 w 696"/>
                  <a:gd name="T19" fmla="*/ 39231 h 494"/>
                  <a:gd name="T20" fmla="*/ 245780 w 696"/>
                  <a:gd name="T21" fmla="*/ 39231 h 494"/>
                  <a:gd name="T22" fmla="*/ 245780 w 696"/>
                  <a:gd name="T23" fmla="*/ 39231 h 494"/>
                  <a:gd name="T24" fmla="*/ 245419 w 696"/>
                  <a:gd name="T25" fmla="*/ 38871 h 494"/>
                  <a:gd name="T26" fmla="*/ 245419 w 696"/>
                  <a:gd name="T27" fmla="*/ 38871 h 494"/>
                  <a:gd name="T28" fmla="*/ 108114 w 696"/>
                  <a:gd name="T29" fmla="*/ 26634 h 494"/>
                  <a:gd name="T30" fmla="*/ 108114 w 696"/>
                  <a:gd name="T31" fmla="*/ 26634 h 494"/>
                  <a:gd name="T32" fmla="*/ 360 w 696"/>
                  <a:gd name="T33" fmla="*/ 165923 h 494"/>
                  <a:gd name="T34" fmla="*/ 360 w 696"/>
                  <a:gd name="T35" fmla="*/ 165923 h 494"/>
                  <a:gd name="T36" fmla="*/ 360 w 696"/>
                  <a:gd name="T37" fmla="*/ 166643 h 494"/>
                  <a:gd name="T38" fmla="*/ 360 w 696"/>
                  <a:gd name="T39" fmla="*/ 166643 h 494"/>
                  <a:gd name="T40" fmla="*/ 360 w 696"/>
                  <a:gd name="T41" fmla="*/ 167362 h 494"/>
                  <a:gd name="T42" fmla="*/ 360 w 696"/>
                  <a:gd name="T43" fmla="*/ 167362 h 494"/>
                  <a:gd name="T44" fmla="*/ 0 w 696"/>
                  <a:gd name="T45" fmla="*/ 168442 h 494"/>
                  <a:gd name="T46" fmla="*/ 0 w 696"/>
                  <a:gd name="T47" fmla="*/ 168442 h 494"/>
                  <a:gd name="T48" fmla="*/ 0 w 696"/>
                  <a:gd name="T49" fmla="*/ 169162 h 494"/>
                  <a:gd name="T50" fmla="*/ 0 w 696"/>
                  <a:gd name="T51" fmla="*/ 169162 h 494"/>
                  <a:gd name="T52" fmla="*/ 0 w 696"/>
                  <a:gd name="T53" fmla="*/ 170242 h 494"/>
                  <a:gd name="T54" fmla="*/ 0 w 696"/>
                  <a:gd name="T55" fmla="*/ 170242 h 494"/>
                  <a:gd name="T56" fmla="*/ 0 w 696"/>
                  <a:gd name="T57" fmla="*/ 170962 h 494"/>
                  <a:gd name="T58" fmla="*/ 0 w 696"/>
                  <a:gd name="T59" fmla="*/ 170962 h 494"/>
                  <a:gd name="T60" fmla="*/ 0 w 696"/>
                  <a:gd name="T61" fmla="*/ 170962 h 494"/>
                  <a:gd name="T62" fmla="*/ 0 w 696"/>
                  <a:gd name="T63" fmla="*/ 170962 h 494"/>
                  <a:gd name="T64" fmla="*/ 360 w 696"/>
                  <a:gd name="T65" fmla="*/ 172401 h 494"/>
                  <a:gd name="T66" fmla="*/ 360 w 696"/>
                  <a:gd name="T67" fmla="*/ 172401 h 494"/>
                  <a:gd name="T68" fmla="*/ 360 w 696"/>
                  <a:gd name="T69" fmla="*/ 173121 h 494"/>
                  <a:gd name="T70" fmla="*/ 360 w 696"/>
                  <a:gd name="T71" fmla="*/ 173121 h 494"/>
                  <a:gd name="T72" fmla="*/ 721 w 696"/>
                  <a:gd name="T73" fmla="*/ 174201 h 494"/>
                  <a:gd name="T74" fmla="*/ 721 w 696"/>
                  <a:gd name="T75" fmla="*/ 174201 h 494"/>
                  <a:gd name="T76" fmla="*/ 1081 w 696"/>
                  <a:gd name="T77" fmla="*/ 174921 h 494"/>
                  <a:gd name="T78" fmla="*/ 1081 w 696"/>
                  <a:gd name="T79" fmla="*/ 174921 h 494"/>
                  <a:gd name="T80" fmla="*/ 1442 w 696"/>
                  <a:gd name="T81" fmla="*/ 175640 h 494"/>
                  <a:gd name="T82" fmla="*/ 1442 w 696"/>
                  <a:gd name="T83" fmla="*/ 175640 h 494"/>
                  <a:gd name="T84" fmla="*/ 1802 w 696"/>
                  <a:gd name="T85" fmla="*/ 176720 h 494"/>
                  <a:gd name="T86" fmla="*/ 1802 w 696"/>
                  <a:gd name="T87" fmla="*/ 176720 h 494"/>
                  <a:gd name="T88" fmla="*/ 2523 w 696"/>
                  <a:gd name="T89" fmla="*/ 177440 h 494"/>
                  <a:gd name="T90" fmla="*/ 250465 w 696"/>
                  <a:gd name="T91" fmla="*/ 44270 h 4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96" h="494">
                    <a:moveTo>
                      <a:pt x="695" y="123"/>
                    </a:moveTo>
                    <a:lnTo>
                      <a:pt x="695" y="123"/>
                    </a:lnTo>
                    <a:cubicBezTo>
                      <a:pt x="694" y="120"/>
                      <a:pt x="692" y="118"/>
                      <a:pt x="690" y="116"/>
                    </a:cubicBezTo>
                    <a:lnTo>
                      <a:pt x="690" y="115"/>
                    </a:lnTo>
                    <a:cubicBezTo>
                      <a:pt x="688" y="113"/>
                      <a:pt x="686" y="111"/>
                      <a:pt x="684" y="110"/>
                    </a:cubicBezTo>
                    <a:cubicBezTo>
                      <a:pt x="683" y="109"/>
                      <a:pt x="683" y="109"/>
                      <a:pt x="683" y="109"/>
                    </a:cubicBezTo>
                    <a:cubicBezTo>
                      <a:pt x="682" y="109"/>
                      <a:pt x="682" y="109"/>
                      <a:pt x="682" y="109"/>
                    </a:cubicBezTo>
                    <a:lnTo>
                      <a:pt x="681" y="108"/>
                    </a:lnTo>
                    <a:cubicBezTo>
                      <a:pt x="674" y="103"/>
                      <a:pt x="489" y="0"/>
                      <a:pt x="300" y="74"/>
                    </a:cubicBezTo>
                    <a:cubicBezTo>
                      <a:pt x="165" y="128"/>
                      <a:pt x="64" y="258"/>
                      <a:pt x="1" y="461"/>
                    </a:cubicBezTo>
                    <a:cubicBezTo>
                      <a:pt x="1" y="462"/>
                      <a:pt x="1" y="462"/>
                      <a:pt x="1" y="463"/>
                    </a:cubicBezTo>
                    <a:cubicBezTo>
                      <a:pt x="1" y="463"/>
                      <a:pt x="1" y="464"/>
                      <a:pt x="1" y="465"/>
                    </a:cubicBezTo>
                    <a:cubicBezTo>
                      <a:pt x="0" y="466"/>
                      <a:pt x="0" y="467"/>
                      <a:pt x="0" y="468"/>
                    </a:cubicBezTo>
                    <a:cubicBezTo>
                      <a:pt x="0" y="469"/>
                      <a:pt x="0" y="470"/>
                      <a:pt x="0" y="470"/>
                    </a:cubicBezTo>
                    <a:cubicBezTo>
                      <a:pt x="0" y="472"/>
                      <a:pt x="0" y="473"/>
                      <a:pt x="0" y="473"/>
                    </a:cubicBezTo>
                    <a:cubicBezTo>
                      <a:pt x="0" y="474"/>
                      <a:pt x="0" y="474"/>
                      <a:pt x="0" y="475"/>
                    </a:cubicBezTo>
                    <a:cubicBezTo>
                      <a:pt x="0" y="477"/>
                      <a:pt x="1" y="478"/>
                      <a:pt x="1" y="479"/>
                    </a:cubicBezTo>
                    <a:cubicBezTo>
                      <a:pt x="1" y="480"/>
                      <a:pt x="1" y="480"/>
                      <a:pt x="1" y="481"/>
                    </a:cubicBezTo>
                    <a:cubicBezTo>
                      <a:pt x="1" y="482"/>
                      <a:pt x="2" y="483"/>
                      <a:pt x="2" y="484"/>
                    </a:cubicBezTo>
                    <a:cubicBezTo>
                      <a:pt x="2" y="484"/>
                      <a:pt x="2" y="485"/>
                      <a:pt x="3" y="486"/>
                    </a:cubicBezTo>
                    <a:cubicBezTo>
                      <a:pt x="4" y="487"/>
                      <a:pt x="4" y="488"/>
                      <a:pt x="4" y="488"/>
                    </a:cubicBezTo>
                    <a:cubicBezTo>
                      <a:pt x="5" y="489"/>
                      <a:pt x="5" y="490"/>
                      <a:pt x="5" y="491"/>
                    </a:cubicBezTo>
                    <a:cubicBezTo>
                      <a:pt x="6" y="492"/>
                      <a:pt x="7" y="492"/>
                      <a:pt x="7" y="493"/>
                    </a:cubicBezTo>
                    <a:lnTo>
                      <a:pt x="695" y="12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8" name="Freeform 315">
                <a:extLst>
                  <a:ext uri="{FF2B5EF4-FFF2-40B4-BE49-F238E27FC236}">
                    <a16:creationId xmlns="" xmlns:a16="http://schemas.microsoft.com/office/drawing/2014/main" id="{3976AC27-7497-554B-B5AE-E3459690E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475" y="1870075"/>
                <a:ext cx="249238" cy="160338"/>
              </a:xfrm>
              <a:custGeom>
                <a:avLst/>
                <a:gdLst>
                  <a:gd name="T0" fmla="*/ 0 w 694"/>
                  <a:gd name="T1" fmla="*/ 132718 h 447"/>
                  <a:gd name="T2" fmla="*/ 0 w 694"/>
                  <a:gd name="T3" fmla="*/ 132718 h 447"/>
                  <a:gd name="T4" fmla="*/ 718 w 694"/>
                  <a:gd name="T5" fmla="*/ 133436 h 447"/>
                  <a:gd name="T6" fmla="*/ 718 w 694"/>
                  <a:gd name="T7" fmla="*/ 133436 h 447"/>
                  <a:gd name="T8" fmla="*/ 1077 w 694"/>
                  <a:gd name="T9" fmla="*/ 134153 h 447"/>
                  <a:gd name="T10" fmla="*/ 1077 w 694"/>
                  <a:gd name="T11" fmla="*/ 134153 h 447"/>
                  <a:gd name="T12" fmla="*/ 1796 w 694"/>
                  <a:gd name="T13" fmla="*/ 134870 h 447"/>
                  <a:gd name="T14" fmla="*/ 1796 w 694"/>
                  <a:gd name="T15" fmla="*/ 134870 h 447"/>
                  <a:gd name="T16" fmla="*/ 2155 w 694"/>
                  <a:gd name="T17" fmla="*/ 135229 h 447"/>
                  <a:gd name="T18" fmla="*/ 2155 w 694"/>
                  <a:gd name="T19" fmla="*/ 135229 h 447"/>
                  <a:gd name="T20" fmla="*/ 2514 w 694"/>
                  <a:gd name="T21" fmla="*/ 135229 h 447"/>
                  <a:gd name="T22" fmla="*/ 2514 w 694"/>
                  <a:gd name="T23" fmla="*/ 135229 h 447"/>
                  <a:gd name="T24" fmla="*/ 3591 w 694"/>
                  <a:gd name="T25" fmla="*/ 135947 h 447"/>
                  <a:gd name="T26" fmla="*/ 3591 w 694"/>
                  <a:gd name="T27" fmla="*/ 135947 h 447"/>
                  <a:gd name="T28" fmla="*/ 4310 w 694"/>
                  <a:gd name="T29" fmla="*/ 136305 h 447"/>
                  <a:gd name="T30" fmla="*/ 4310 w 694"/>
                  <a:gd name="T31" fmla="*/ 136305 h 447"/>
                  <a:gd name="T32" fmla="*/ 5028 w 694"/>
                  <a:gd name="T33" fmla="*/ 136664 h 447"/>
                  <a:gd name="T34" fmla="*/ 5028 w 694"/>
                  <a:gd name="T35" fmla="*/ 136664 h 447"/>
                  <a:gd name="T36" fmla="*/ 6105 w 694"/>
                  <a:gd name="T37" fmla="*/ 137023 h 447"/>
                  <a:gd name="T38" fmla="*/ 6105 w 694"/>
                  <a:gd name="T39" fmla="*/ 137023 h 447"/>
                  <a:gd name="T40" fmla="*/ 6464 w 694"/>
                  <a:gd name="T41" fmla="*/ 137381 h 447"/>
                  <a:gd name="T42" fmla="*/ 6464 w 694"/>
                  <a:gd name="T43" fmla="*/ 137381 h 447"/>
                  <a:gd name="T44" fmla="*/ 181721 w 694"/>
                  <a:gd name="T45" fmla="*/ 126620 h 447"/>
                  <a:gd name="T46" fmla="*/ 181721 w 694"/>
                  <a:gd name="T47" fmla="*/ 126620 h 447"/>
                  <a:gd name="T48" fmla="*/ 248520 w 694"/>
                  <a:gd name="T49" fmla="*/ 6815 h 447"/>
                  <a:gd name="T50" fmla="*/ 248520 w 694"/>
                  <a:gd name="T51" fmla="*/ 6815 h 447"/>
                  <a:gd name="T52" fmla="*/ 248879 w 694"/>
                  <a:gd name="T53" fmla="*/ 6457 h 447"/>
                  <a:gd name="T54" fmla="*/ 248879 w 694"/>
                  <a:gd name="T55" fmla="*/ 6457 h 447"/>
                  <a:gd name="T56" fmla="*/ 248879 w 694"/>
                  <a:gd name="T57" fmla="*/ 6098 h 447"/>
                  <a:gd name="T58" fmla="*/ 248879 w 694"/>
                  <a:gd name="T59" fmla="*/ 6098 h 447"/>
                  <a:gd name="T60" fmla="*/ 248879 w 694"/>
                  <a:gd name="T61" fmla="*/ 5739 h 447"/>
                  <a:gd name="T62" fmla="*/ 248879 w 694"/>
                  <a:gd name="T63" fmla="*/ 5739 h 447"/>
                  <a:gd name="T64" fmla="*/ 248520 w 694"/>
                  <a:gd name="T65" fmla="*/ 2870 h 447"/>
                  <a:gd name="T66" fmla="*/ 248520 w 694"/>
                  <a:gd name="T67" fmla="*/ 2870 h 447"/>
                  <a:gd name="T68" fmla="*/ 248520 w 694"/>
                  <a:gd name="T69" fmla="*/ 2511 h 447"/>
                  <a:gd name="T70" fmla="*/ 248520 w 694"/>
                  <a:gd name="T71" fmla="*/ 2511 h 447"/>
                  <a:gd name="T72" fmla="*/ 247083 w 694"/>
                  <a:gd name="T73" fmla="*/ 0 h 447"/>
                  <a:gd name="T74" fmla="*/ 0 w 694"/>
                  <a:gd name="T75" fmla="*/ 132718 h 4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94" h="447">
                    <a:moveTo>
                      <a:pt x="0" y="370"/>
                    </a:moveTo>
                    <a:lnTo>
                      <a:pt x="0" y="370"/>
                    </a:lnTo>
                    <a:cubicBezTo>
                      <a:pt x="1" y="371"/>
                      <a:pt x="1" y="371"/>
                      <a:pt x="2" y="372"/>
                    </a:cubicBezTo>
                    <a:cubicBezTo>
                      <a:pt x="3" y="372"/>
                      <a:pt x="3" y="373"/>
                      <a:pt x="3" y="374"/>
                    </a:cubicBezTo>
                    <a:cubicBezTo>
                      <a:pt x="4" y="374"/>
                      <a:pt x="5" y="375"/>
                      <a:pt x="5" y="376"/>
                    </a:cubicBezTo>
                    <a:cubicBezTo>
                      <a:pt x="5" y="376"/>
                      <a:pt x="6" y="376"/>
                      <a:pt x="6" y="377"/>
                    </a:cubicBezTo>
                    <a:cubicBezTo>
                      <a:pt x="7" y="377"/>
                      <a:pt x="7" y="377"/>
                      <a:pt x="7" y="377"/>
                    </a:cubicBezTo>
                    <a:cubicBezTo>
                      <a:pt x="8" y="378"/>
                      <a:pt x="9" y="379"/>
                      <a:pt x="10" y="379"/>
                    </a:cubicBezTo>
                    <a:cubicBezTo>
                      <a:pt x="11" y="380"/>
                      <a:pt x="11" y="380"/>
                      <a:pt x="12" y="380"/>
                    </a:cubicBezTo>
                    <a:cubicBezTo>
                      <a:pt x="13" y="381"/>
                      <a:pt x="14" y="381"/>
                      <a:pt x="14" y="381"/>
                    </a:cubicBezTo>
                    <a:cubicBezTo>
                      <a:pt x="15" y="382"/>
                      <a:pt x="16" y="382"/>
                      <a:pt x="17" y="382"/>
                    </a:cubicBezTo>
                    <a:cubicBezTo>
                      <a:pt x="18" y="383"/>
                      <a:pt x="18" y="383"/>
                      <a:pt x="18" y="383"/>
                    </a:cubicBezTo>
                    <a:cubicBezTo>
                      <a:pt x="222" y="446"/>
                      <a:pt x="386" y="435"/>
                      <a:pt x="506" y="353"/>
                    </a:cubicBezTo>
                    <a:cubicBezTo>
                      <a:pt x="674" y="239"/>
                      <a:pt x="692" y="28"/>
                      <a:pt x="692" y="19"/>
                    </a:cubicBezTo>
                    <a:cubicBezTo>
                      <a:pt x="693" y="18"/>
                      <a:pt x="692" y="18"/>
                      <a:pt x="693" y="18"/>
                    </a:cubicBezTo>
                    <a:cubicBezTo>
                      <a:pt x="692" y="17"/>
                      <a:pt x="693" y="17"/>
                      <a:pt x="693" y="17"/>
                    </a:cubicBezTo>
                    <a:cubicBezTo>
                      <a:pt x="693" y="17"/>
                      <a:pt x="692" y="17"/>
                      <a:pt x="693" y="16"/>
                    </a:cubicBezTo>
                    <a:cubicBezTo>
                      <a:pt x="693" y="14"/>
                      <a:pt x="692" y="11"/>
                      <a:pt x="692" y="8"/>
                    </a:cubicBezTo>
                    <a:cubicBezTo>
                      <a:pt x="692" y="8"/>
                      <a:pt x="692" y="8"/>
                      <a:pt x="692" y="7"/>
                    </a:cubicBezTo>
                    <a:cubicBezTo>
                      <a:pt x="690" y="4"/>
                      <a:pt x="690" y="2"/>
                      <a:pt x="688" y="0"/>
                    </a:cubicBezTo>
                    <a:lnTo>
                      <a:pt x="0" y="37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9" name="Freeform 316">
                <a:extLst>
                  <a:ext uri="{FF2B5EF4-FFF2-40B4-BE49-F238E27FC236}">
                    <a16:creationId xmlns="" xmlns:a16="http://schemas.microsoft.com/office/drawing/2014/main" id="{0E054810-2C70-544E-9C1A-36EC99999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7575" y="1633538"/>
                <a:ext cx="231775" cy="190500"/>
              </a:xfrm>
              <a:custGeom>
                <a:avLst/>
                <a:gdLst>
                  <a:gd name="T0" fmla="*/ 11499 w 645"/>
                  <a:gd name="T1" fmla="*/ 0 h 528"/>
                  <a:gd name="T2" fmla="*/ 11499 w 645"/>
                  <a:gd name="T3" fmla="*/ 0 h 528"/>
                  <a:gd name="T4" fmla="*/ 9702 w 645"/>
                  <a:gd name="T5" fmla="*/ 2526 h 528"/>
                  <a:gd name="T6" fmla="*/ 9702 w 645"/>
                  <a:gd name="T7" fmla="*/ 2526 h 528"/>
                  <a:gd name="T8" fmla="*/ 9702 w 645"/>
                  <a:gd name="T9" fmla="*/ 2886 h 528"/>
                  <a:gd name="T10" fmla="*/ 9702 w 645"/>
                  <a:gd name="T11" fmla="*/ 2886 h 528"/>
                  <a:gd name="T12" fmla="*/ 8624 w 645"/>
                  <a:gd name="T13" fmla="*/ 5773 h 528"/>
                  <a:gd name="T14" fmla="*/ 8624 w 645"/>
                  <a:gd name="T15" fmla="*/ 5773 h 528"/>
                  <a:gd name="T16" fmla="*/ 8624 w 645"/>
                  <a:gd name="T17" fmla="*/ 5773 h 528"/>
                  <a:gd name="T18" fmla="*/ 8624 w 645"/>
                  <a:gd name="T19" fmla="*/ 5773 h 528"/>
                  <a:gd name="T20" fmla="*/ 8624 w 645"/>
                  <a:gd name="T21" fmla="*/ 6134 h 528"/>
                  <a:gd name="T22" fmla="*/ 8624 w 645"/>
                  <a:gd name="T23" fmla="*/ 6134 h 528"/>
                  <a:gd name="T24" fmla="*/ 8624 w 645"/>
                  <a:gd name="T25" fmla="*/ 6855 h 528"/>
                  <a:gd name="T26" fmla="*/ 8624 w 645"/>
                  <a:gd name="T27" fmla="*/ 6855 h 528"/>
                  <a:gd name="T28" fmla="*/ 51386 w 645"/>
                  <a:gd name="T29" fmla="*/ 137824 h 528"/>
                  <a:gd name="T30" fmla="*/ 51386 w 645"/>
                  <a:gd name="T31" fmla="*/ 137824 h 528"/>
                  <a:gd name="T32" fmla="*/ 221354 w 645"/>
                  <a:gd name="T33" fmla="*/ 182202 h 528"/>
                  <a:gd name="T34" fmla="*/ 221354 w 645"/>
                  <a:gd name="T35" fmla="*/ 182202 h 528"/>
                  <a:gd name="T36" fmla="*/ 221713 w 645"/>
                  <a:gd name="T37" fmla="*/ 181841 h 528"/>
                  <a:gd name="T38" fmla="*/ 221713 w 645"/>
                  <a:gd name="T39" fmla="*/ 181841 h 528"/>
                  <a:gd name="T40" fmla="*/ 223151 w 645"/>
                  <a:gd name="T41" fmla="*/ 181480 h 528"/>
                  <a:gd name="T42" fmla="*/ 223151 w 645"/>
                  <a:gd name="T43" fmla="*/ 181480 h 528"/>
                  <a:gd name="T44" fmla="*/ 223869 w 645"/>
                  <a:gd name="T45" fmla="*/ 181480 h 528"/>
                  <a:gd name="T46" fmla="*/ 223869 w 645"/>
                  <a:gd name="T47" fmla="*/ 181480 h 528"/>
                  <a:gd name="T48" fmla="*/ 224948 w 645"/>
                  <a:gd name="T49" fmla="*/ 181119 h 528"/>
                  <a:gd name="T50" fmla="*/ 224948 w 645"/>
                  <a:gd name="T51" fmla="*/ 181119 h 528"/>
                  <a:gd name="T52" fmla="*/ 225666 w 645"/>
                  <a:gd name="T53" fmla="*/ 180759 h 528"/>
                  <a:gd name="T54" fmla="*/ 225666 w 645"/>
                  <a:gd name="T55" fmla="*/ 180759 h 528"/>
                  <a:gd name="T56" fmla="*/ 226385 w 645"/>
                  <a:gd name="T57" fmla="*/ 180759 h 528"/>
                  <a:gd name="T58" fmla="*/ 226385 w 645"/>
                  <a:gd name="T59" fmla="*/ 180759 h 528"/>
                  <a:gd name="T60" fmla="*/ 226744 w 645"/>
                  <a:gd name="T61" fmla="*/ 180398 h 528"/>
                  <a:gd name="T62" fmla="*/ 226744 w 645"/>
                  <a:gd name="T63" fmla="*/ 180398 h 528"/>
                  <a:gd name="T64" fmla="*/ 227463 w 645"/>
                  <a:gd name="T65" fmla="*/ 179676 h 528"/>
                  <a:gd name="T66" fmla="*/ 227463 w 645"/>
                  <a:gd name="T67" fmla="*/ 179676 h 528"/>
                  <a:gd name="T68" fmla="*/ 228182 w 645"/>
                  <a:gd name="T69" fmla="*/ 179315 h 528"/>
                  <a:gd name="T70" fmla="*/ 228182 w 645"/>
                  <a:gd name="T71" fmla="*/ 179315 h 528"/>
                  <a:gd name="T72" fmla="*/ 228900 w 645"/>
                  <a:gd name="T73" fmla="*/ 178594 h 528"/>
                  <a:gd name="T74" fmla="*/ 228900 w 645"/>
                  <a:gd name="T75" fmla="*/ 178594 h 528"/>
                  <a:gd name="T76" fmla="*/ 229619 w 645"/>
                  <a:gd name="T77" fmla="*/ 177872 h 528"/>
                  <a:gd name="T78" fmla="*/ 229619 w 645"/>
                  <a:gd name="T79" fmla="*/ 177872 h 528"/>
                  <a:gd name="T80" fmla="*/ 229978 w 645"/>
                  <a:gd name="T81" fmla="*/ 177151 h 528"/>
                  <a:gd name="T82" fmla="*/ 229978 w 645"/>
                  <a:gd name="T83" fmla="*/ 177151 h 528"/>
                  <a:gd name="T84" fmla="*/ 230697 w 645"/>
                  <a:gd name="T85" fmla="*/ 176429 h 528"/>
                  <a:gd name="T86" fmla="*/ 230697 w 645"/>
                  <a:gd name="T87" fmla="*/ 176429 h 528"/>
                  <a:gd name="T88" fmla="*/ 231416 w 645"/>
                  <a:gd name="T89" fmla="*/ 175707 h 528"/>
                  <a:gd name="T90" fmla="*/ 11499 w 645"/>
                  <a:gd name="T91" fmla="*/ 0 h 52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5" h="528">
                    <a:moveTo>
                      <a:pt x="32" y="0"/>
                    </a:moveTo>
                    <a:lnTo>
                      <a:pt x="32" y="0"/>
                    </a:lnTo>
                    <a:cubicBezTo>
                      <a:pt x="30" y="3"/>
                      <a:pt x="29" y="5"/>
                      <a:pt x="27" y="7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11"/>
                      <a:pt x="25" y="13"/>
                      <a:pt x="24" y="1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3" y="28"/>
                      <a:pt x="0" y="238"/>
                      <a:pt x="143" y="382"/>
                    </a:cubicBezTo>
                    <a:cubicBezTo>
                      <a:pt x="246" y="486"/>
                      <a:pt x="405" y="527"/>
                      <a:pt x="616" y="505"/>
                    </a:cubicBezTo>
                    <a:lnTo>
                      <a:pt x="617" y="504"/>
                    </a:lnTo>
                    <a:cubicBezTo>
                      <a:pt x="619" y="504"/>
                      <a:pt x="619" y="504"/>
                      <a:pt x="621" y="503"/>
                    </a:cubicBezTo>
                    <a:cubicBezTo>
                      <a:pt x="622" y="503"/>
                      <a:pt x="622" y="503"/>
                      <a:pt x="623" y="503"/>
                    </a:cubicBezTo>
                    <a:cubicBezTo>
                      <a:pt x="624" y="503"/>
                      <a:pt x="625" y="502"/>
                      <a:pt x="626" y="502"/>
                    </a:cubicBezTo>
                    <a:cubicBezTo>
                      <a:pt x="626" y="502"/>
                      <a:pt x="627" y="501"/>
                      <a:pt x="628" y="501"/>
                    </a:cubicBezTo>
                    <a:cubicBezTo>
                      <a:pt x="629" y="501"/>
                      <a:pt x="629" y="501"/>
                      <a:pt x="630" y="501"/>
                    </a:cubicBezTo>
                    <a:cubicBezTo>
                      <a:pt x="630" y="500"/>
                      <a:pt x="630" y="500"/>
                      <a:pt x="631" y="500"/>
                    </a:cubicBezTo>
                    <a:cubicBezTo>
                      <a:pt x="631" y="499"/>
                      <a:pt x="632" y="499"/>
                      <a:pt x="633" y="498"/>
                    </a:cubicBezTo>
                    <a:cubicBezTo>
                      <a:pt x="634" y="498"/>
                      <a:pt x="634" y="498"/>
                      <a:pt x="635" y="497"/>
                    </a:cubicBezTo>
                    <a:cubicBezTo>
                      <a:pt x="636" y="497"/>
                      <a:pt x="636" y="496"/>
                      <a:pt x="637" y="495"/>
                    </a:cubicBezTo>
                    <a:cubicBezTo>
                      <a:pt x="637" y="495"/>
                      <a:pt x="638" y="494"/>
                      <a:pt x="639" y="493"/>
                    </a:cubicBezTo>
                    <a:cubicBezTo>
                      <a:pt x="639" y="492"/>
                      <a:pt x="640" y="492"/>
                      <a:pt x="640" y="491"/>
                    </a:cubicBezTo>
                    <a:cubicBezTo>
                      <a:pt x="641" y="491"/>
                      <a:pt x="642" y="490"/>
                      <a:pt x="642" y="489"/>
                    </a:cubicBezTo>
                    <a:cubicBezTo>
                      <a:pt x="643" y="488"/>
                      <a:pt x="643" y="488"/>
                      <a:pt x="644" y="487"/>
                    </a:cubicBezTo>
                    <a:lnTo>
                      <a:pt x="32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0" name="Freeform 317">
                <a:extLst>
                  <a:ext uri="{FF2B5EF4-FFF2-40B4-BE49-F238E27FC236}">
                    <a16:creationId xmlns="" xmlns:a16="http://schemas.microsoft.com/office/drawing/2014/main" id="{32476F61-A7B5-7C48-AD22-990835E6B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8688" y="1604963"/>
                <a:ext cx="222250" cy="204787"/>
              </a:xfrm>
              <a:custGeom>
                <a:avLst/>
                <a:gdLst>
                  <a:gd name="T0" fmla="*/ 220092 w 618"/>
                  <a:gd name="T1" fmla="*/ 204427 h 569"/>
                  <a:gd name="T2" fmla="*/ 220092 w 618"/>
                  <a:gd name="T3" fmla="*/ 204427 h 569"/>
                  <a:gd name="T4" fmla="*/ 220452 w 618"/>
                  <a:gd name="T5" fmla="*/ 203707 h 569"/>
                  <a:gd name="T6" fmla="*/ 220452 w 618"/>
                  <a:gd name="T7" fmla="*/ 203707 h 569"/>
                  <a:gd name="T8" fmla="*/ 220811 w 618"/>
                  <a:gd name="T9" fmla="*/ 202628 h 569"/>
                  <a:gd name="T10" fmla="*/ 220811 w 618"/>
                  <a:gd name="T11" fmla="*/ 202628 h 569"/>
                  <a:gd name="T12" fmla="*/ 221171 w 618"/>
                  <a:gd name="T13" fmla="*/ 201548 h 569"/>
                  <a:gd name="T14" fmla="*/ 221171 w 618"/>
                  <a:gd name="T15" fmla="*/ 201548 h 569"/>
                  <a:gd name="T16" fmla="*/ 221171 w 618"/>
                  <a:gd name="T17" fmla="*/ 201548 h 569"/>
                  <a:gd name="T18" fmla="*/ 221171 w 618"/>
                  <a:gd name="T19" fmla="*/ 201548 h 569"/>
                  <a:gd name="T20" fmla="*/ 221171 w 618"/>
                  <a:gd name="T21" fmla="*/ 200828 h 569"/>
                  <a:gd name="T22" fmla="*/ 221171 w 618"/>
                  <a:gd name="T23" fmla="*/ 200828 h 569"/>
                  <a:gd name="T24" fmla="*/ 221531 w 618"/>
                  <a:gd name="T25" fmla="*/ 199748 h 569"/>
                  <a:gd name="T26" fmla="*/ 221531 w 618"/>
                  <a:gd name="T27" fmla="*/ 199748 h 569"/>
                  <a:gd name="T28" fmla="*/ 221531 w 618"/>
                  <a:gd name="T29" fmla="*/ 199028 h 569"/>
                  <a:gd name="T30" fmla="*/ 221531 w 618"/>
                  <a:gd name="T31" fmla="*/ 199028 h 569"/>
                  <a:gd name="T32" fmla="*/ 221890 w 618"/>
                  <a:gd name="T33" fmla="*/ 197949 h 569"/>
                  <a:gd name="T34" fmla="*/ 221890 w 618"/>
                  <a:gd name="T35" fmla="*/ 197949 h 569"/>
                  <a:gd name="T36" fmla="*/ 221890 w 618"/>
                  <a:gd name="T37" fmla="*/ 196869 h 569"/>
                  <a:gd name="T38" fmla="*/ 221890 w 618"/>
                  <a:gd name="T39" fmla="*/ 196869 h 569"/>
                  <a:gd name="T40" fmla="*/ 221531 w 618"/>
                  <a:gd name="T41" fmla="*/ 196509 h 569"/>
                  <a:gd name="T42" fmla="*/ 221531 w 618"/>
                  <a:gd name="T43" fmla="*/ 196509 h 569"/>
                  <a:gd name="T44" fmla="*/ 142772 w 618"/>
                  <a:gd name="T45" fmla="*/ 39230 h 569"/>
                  <a:gd name="T46" fmla="*/ 142772 w 618"/>
                  <a:gd name="T47" fmla="*/ 39230 h 569"/>
                  <a:gd name="T48" fmla="*/ 5754 w 618"/>
                  <a:gd name="T49" fmla="*/ 25193 h 569"/>
                  <a:gd name="T50" fmla="*/ 5754 w 618"/>
                  <a:gd name="T51" fmla="*/ 25193 h 569"/>
                  <a:gd name="T52" fmla="*/ 5394 w 618"/>
                  <a:gd name="T53" fmla="*/ 25553 h 569"/>
                  <a:gd name="T54" fmla="*/ 5394 w 618"/>
                  <a:gd name="T55" fmla="*/ 25553 h 569"/>
                  <a:gd name="T56" fmla="*/ 5035 w 618"/>
                  <a:gd name="T57" fmla="*/ 25553 h 569"/>
                  <a:gd name="T58" fmla="*/ 5035 w 618"/>
                  <a:gd name="T59" fmla="*/ 25553 h 569"/>
                  <a:gd name="T60" fmla="*/ 5035 w 618"/>
                  <a:gd name="T61" fmla="*/ 25553 h 569"/>
                  <a:gd name="T62" fmla="*/ 5035 w 618"/>
                  <a:gd name="T63" fmla="*/ 25553 h 569"/>
                  <a:gd name="T64" fmla="*/ 2517 w 618"/>
                  <a:gd name="T65" fmla="*/ 26993 h 569"/>
                  <a:gd name="T66" fmla="*/ 2517 w 618"/>
                  <a:gd name="T67" fmla="*/ 26993 h 569"/>
                  <a:gd name="T68" fmla="*/ 2158 w 618"/>
                  <a:gd name="T69" fmla="*/ 26993 h 569"/>
                  <a:gd name="T70" fmla="*/ 2158 w 618"/>
                  <a:gd name="T71" fmla="*/ 26993 h 569"/>
                  <a:gd name="T72" fmla="*/ 0 w 618"/>
                  <a:gd name="T73" fmla="*/ 29152 h 569"/>
                  <a:gd name="T74" fmla="*/ 220092 w 618"/>
                  <a:gd name="T75" fmla="*/ 204427 h 5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18" h="569">
                    <a:moveTo>
                      <a:pt x="612" y="568"/>
                    </a:moveTo>
                    <a:lnTo>
                      <a:pt x="612" y="568"/>
                    </a:lnTo>
                    <a:cubicBezTo>
                      <a:pt x="612" y="567"/>
                      <a:pt x="613" y="566"/>
                      <a:pt x="613" y="566"/>
                    </a:cubicBezTo>
                    <a:cubicBezTo>
                      <a:pt x="613" y="564"/>
                      <a:pt x="613" y="564"/>
                      <a:pt x="614" y="563"/>
                    </a:cubicBezTo>
                    <a:cubicBezTo>
                      <a:pt x="614" y="562"/>
                      <a:pt x="614" y="562"/>
                      <a:pt x="615" y="560"/>
                    </a:cubicBezTo>
                    <a:cubicBezTo>
                      <a:pt x="615" y="559"/>
                      <a:pt x="615" y="559"/>
                      <a:pt x="615" y="558"/>
                    </a:cubicBezTo>
                    <a:cubicBezTo>
                      <a:pt x="615" y="558"/>
                      <a:pt x="616" y="556"/>
                      <a:pt x="616" y="555"/>
                    </a:cubicBezTo>
                    <a:cubicBezTo>
                      <a:pt x="616" y="554"/>
                      <a:pt x="616" y="553"/>
                      <a:pt x="616" y="553"/>
                    </a:cubicBezTo>
                    <a:cubicBezTo>
                      <a:pt x="616" y="552"/>
                      <a:pt x="617" y="551"/>
                      <a:pt x="617" y="550"/>
                    </a:cubicBezTo>
                    <a:cubicBezTo>
                      <a:pt x="617" y="549"/>
                      <a:pt x="617" y="548"/>
                      <a:pt x="617" y="547"/>
                    </a:cubicBezTo>
                    <a:cubicBezTo>
                      <a:pt x="616" y="547"/>
                      <a:pt x="616" y="546"/>
                      <a:pt x="616" y="546"/>
                    </a:cubicBezTo>
                    <a:cubicBezTo>
                      <a:pt x="594" y="334"/>
                      <a:pt x="520" y="187"/>
                      <a:pt x="397" y="109"/>
                    </a:cubicBezTo>
                    <a:cubicBezTo>
                      <a:pt x="226" y="0"/>
                      <a:pt x="25" y="67"/>
                      <a:pt x="16" y="70"/>
                    </a:cubicBezTo>
                    <a:cubicBezTo>
                      <a:pt x="16" y="70"/>
                      <a:pt x="15" y="70"/>
                      <a:pt x="15" y="71"/>
                    </a:cubicBezTo>
                    <a:cubicBezTo>
                      <a:pt x="15" y="71"/>
                      <a:pt x="15" y="71"/>
                      <a:pt x="14" y="71"/>
                    </a:cubicBezTo>
                    <a:cubicBezTo>
                      <a:pt x="11" y="72"/>
                      <a:pt x="9" y="73"/>
                      <a:pt x="7" y="75"/>
                    </a:cubicBezTo>
                    <a:lnTo>
                      <a:pt x="6" y="75"/>
                    </a:lnTo>
                    <a:cubicBezTo>
                      <a:pt x="4" y="77"/>
                      <a:pt x="2" y="79"/>
                      <a:pt x="0" y="81"/>
                    </a:cubicBezTo>
                    <a:lnTo>
                      <a:pt x="612" y="56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1" name="Freeform 318">
                <a:extLst>
                  <a:ext uri="{FF2B5EF4-FFF2-40B4-BE49-F238E27FC236}">
                    <a16:creationId xmlns="" xmlns:a16="http://schemas.microsoft.com/office/drawing/2014/main" id="{A62F425D-6F33-E741-BB7E-730662211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5150" y="1574800"/>
                <a:ext cx="260350" cy="163513"/>
              </a:xfrm>
              <a:custGeom>
                <a:avLst/>
                <a:gdLst>
                  <a:gd name="T0" fmla="*/ 259990 w 723"/>
                  <a:gd name="T1" fmla="*/ 49922 h 452"/>
                  <a:gd name="T2" fmla="*/ 259990 w 723"/>
                  <a:gd name="T3" fmla="*/ 49922 h 452"/>
                  <a:gd name="T4" fmla="*/ 258550 w 723"/>
                  <a:gd name="T5" fmla="*/ 47390 h 452"/>
                  <a:gd name="T6" fmla="*/ 258550 w 723"/>
                  <a:gd name="T7" fmla="*/ 47390 h 452"/>
                  <a:gd name="T8" fmla="*/ 258189 w 723"/>
                  <a:gd name="T9" fmla="*/ 47390 h 452"/>
                  <a:gd name="T10" fmla="*/ 258189 w 723"/>
                  <a:gd name="T11" fmla="*/ 47390 h 452"/>
                  <a:gd name="T12" fmla="*/ 256029 w 723"/>
                  <a:gd name="T13" fmla="*/ 45219 h 452"/>
                  <a:gd name="T14" fmla="*/ 256029 w 723"/>
                  <a:gd name="T15" fmla="*/ 45219 h 452"/>
                  <a:gd name="T16" fmla="*/ 256029 w 723"/>
                  <a:gd name="T17" fmla="*/ 44858 h 452"/>
                  <a:gd name="T18" fmla="*/ 256029 w 723"/>
                  <a:gd name="T19" fmla="*/ 44858 h 452"/>
                  <a:gd name="T20" fmla="*/ 255669 w 723"/>
                  <a:gd name="T21" fmla="*/ 44858 h 452"/>
                  <a:gd name="T22" fmla="*/ 255669 w 723"/>
                  <a:gd name="T23" fmla="*/ 44858 h 452"/>
                  <a:gd name="T24" fmla="*/ 255309 w 723"/>
                  <a:gd name="T25" fmla="*/ 44496 h 452"/>
                  <a:gd name="T26" fmla="*/ 255309 w 723"/>
                  <a:gd name="T27" fmla="*/ 44496 h 452"/>
                  <a:gd name="T28" fmla="*/ 119552 w 723"/>
                  <a:gd name="T29" fmla="*/ 20982 h 452"/>
                  <a:gd name="T30" fmla="*/ 119552 w 723"/>
                  <a:gd name="T31" fmla="*/ 20982 h 452"/>
                  <a:gd name="T32" fmla="*/ 1080 w 723"/>
                  <a:gd name="T33" fmla="*/ 151575 h 452"/>
                  <a:gd name="T34" fmla="*/ 1080 w 723"/>
                  <a:gd name="T35" fmla="*/ 151575 h 452"/>
                  <a:gd name="T36" fmla="*/ 1080 w 723"/>
                  <a:gd name="T37" fmla="*/ 152299 h 452"/>
                  <a:gd name="T38" fmla="*/ 1080 w 723"/>
                  <a:gd name="T39" fmla="*/ 152299 h 452"/>
                  <a:gd name="T40" fmla="*/ 360 w 723"/>
                  <a:gd name="T41" fmla="*/ 153384 h 452"/>
                  <a:gd name="T42" fmla="*/ 360 w 723"/>
                  <a:gd name="T43" fmla="*/ 153384 h 452"/>
                  <a:gd name="T44" fmla="*/ 360 w 723"/>
                  <a:gd name="T45" fmla="*/ 154107 h 452"/>
                  <a:gd name="T46" fmla="*/ 360 w 723"/>
                  <a:gd name="T47" fmla="*/ 154107 h 452"/>
                  <a:gd name="T48" fmla="*/ 360 w 723"/>
                  <a:gd name="T49" fmla="*/ 155193 h 452"/>
                  <a:gd name="T50" fmla="*/ 360 w 723"/>
                  <a:gd name="T51" fmla="*/ 155193 h 452"/>
                  <a:gd name="T52" fmla="*/ 360 w 723"/>
                  <a:gd name="T53" fmla="*/ 155916 h 452"/>
                  <a:gd name="T54" fmla="*/ 360 w 723"/>
                  <a:gd name="T55" fmla="*/ 155916 h 452"/>
                  <a:gd name="T56" fmla="*/ 0 w 723"/>
                  <a:gd name="T57" fmla="*/ 156640 h 452"/>
                  <a:gd name="T58" fmla="*/ 0 w 723"/>
                  <a:gd name="T59" fmla="*/ 156640 h 452"/>
                  <a:gd name="T60" fmla="*/ 0 w 723"/>
                  <a:gd name="T61" fmla="*/ 157001 h 452"/>
                  <a:gd name="T62" fmla="*/ 0 w 723"/>
                  <a:gd name="T63" fmla="*/ 157001 h 452"/>
                  <a:gd name="T64" fmla="*/ 360 w 723"/>
                  <a:gd name="T65" fmla="*/ 158087 h 452"/>
                  <a:gd name="T66" fmla="*/ 360 w 723"/>
                  <a:gd name="T67" fmla="*/ 158087 h 452"/>
                  <a:gd name="T68" fmla="*/ 360 w 723"/>
                  <a:gd name="T69" fmla="*/ 159172 h 452"/>
                  <a:gd name="T70" fmla="*/ 360 w 723"/>
                  <a:gd name="T71" fmla="*/ 159172 h 452"/>
                  <a:gd name="T72" fmla="*/ 720 w 723"/>
                  <a:gd name="T73" fmla="*/ 159895 h 452"/>
                  <a:gd name="T74" fmla="*/ 720 w 723"/>
                  <a:gd name="T75" fmla="*/ 159895 h 452"/>
                  <a:gd name="T76" fmla="*/ 1080 w 723"/>
                  <a:gd name="T77" fmla="*/ 160619 h 452"/>
                  <a:gd name="T78" fmla="*/ 1080 w 723"/>
                  <a:gd name="T79" fmla="*/ 160619 h 452"/>
                  <a:gd name="T80" fmla="*/ 1080 w 723"/>
                  <a:gd name="T81" fmla="*/ 161704 h 452"/>
                  <a:gd name="T82" fmla="*/ 1080 w 723"/>
                  <a:gd name="T83" fmla="*/ 161704 h 452"/>
                  <a:gd name="T84" fmla="*/ 1440 w 723"/>
                  <a:gd name="T85" fmla="*/ 162789 h 452"/>
                  <a:gd name="T86" fmla="*/ 1440 w 723"/>
                  <a:gd name="T87" fmla="*/ 162789 h 452"/>
                  <a:gd name="T88" fmla="*/ 2161 w 723"/>
                  <a:gd name="T89" fmla="*/ 163151 h 452"/>
                  <a:gd name="T90" fmla="*/ 259990 w 723"/>
                  <a:gd name="T91" fmla="*/ 49922 h 4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23" h="452">
                    <a:moveTo>
                      <a:pt x="722" y="138"/>
                    </a:moveTo>
                    <a:lnTo>
                      <a:pt x="722" y="138"/>
                    </a:lnTo>
                    <a:cubicBezTo>
                      <a:pt x="721" y="136"/>
                      <a:pt x="719" y="134"/>
                      <a:pt x="718" y="131"/>
                    </a:cubicBezTo>
                    <a:cubicBezTo>
                      <a:pt x="717" y="131"/>
                      <a:pt x="717" y="131"/>
                      <a:pt x="717" y="131"/>
                    </a:cubicBezTo>
                    <a:cubicBezTo>
                      <a:pt x="716" y="128"/>
                      <a:pt x="713" y="127"/>
                      <a:pt x="711" y="125"/>
                    </a:cubicBezTo>
                    <a:cubicBezTo>
                      <a:pt x="711" y="124"/>
                      <a:pt x="711" y="124"/>
                      <a:pt x="711" y="124"/>
                    </a:cubicBezTo>
                    <a:lnTo>
                      <a:pt x="710" y="124"/>
                    </a:lnTo>
                    <a:cubicBezTo>
                      <a:pt x="710" y="124"/>
                      <a:pt x="710" y="123"/>
                      <a:pt x="709" y="123"/>
                    </a:cubicBezTo>
                    <a:cubicBezTo>
                      <a:pt x="702" y="118"/>
                      <a:pt x="527" y="0"/>
                      <a:pt x="332" y="58"/>
                    </a:cubicBezTo>
                    <a:cubicBezTo>
                      <a:pt x="192" y="101"/>
                      <a:pt x="82" y="222"/>
                      <a:pt x="3" y="419"/>
                    </a:cubicBezTo>
                    <a:cubicBezTo>
                      <a:pt x="3" y="420"/>
                      <a:pt x="3" y="420"/>
                      <a:pt x="3" y="421"/>
                    </a:cubicBezTo>
                    <a:cubicBezTo>
                      <a:pt x="2" y="421"/>
                      <a:pt x="2" y="422"/>
                      <a:pt x="1" y="424"/>
                    </a:cubicBezTo>
                    <a:cubicBezTo>
                      <a:pt x="1" y="424"/>
                      <a:pt x="1" y="425"/>
                      <a:pt x="1" y="426"/>
                    </a:cubicBezTo>
                    <a:cubicBezTo>
                      <a:pt x="1" y="427"/>
                      <a:pt x="1" y="428"/>
                      <a:pt x="1" y="429"/>
                    </a:cubicBezTo>
                    <a:cubicBezTo>
                      <a:pt x="1" y="430"/>
                      <a:pt x="1" y="431"/>
                      <a:pt x="1" y="431"/>
                    </a:cubicBezTo>
                    <a:cubicBezTo>
                      <a:pt x="0" y="432"/>
                      <a:pt x="0" y="432"/>
                      <a:pt x="0" y="433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1" y="435"/>
                      <a:pt x="1" y="436"/>
                      <a:pt x="1" y="437"/>
                    </a:cubicBezTo>
                    <a:cubicBezTo>
                      <a:pt x="1" y="438"/>
                      <a:pt x="1" y="439"/>
                      <a:pt x="1" y="440"/>
                    </a:cubicBezTo>
                    <a:cubicBezTo>
                      <a:pt x="1" y="440"/>
                      <a:pt x="1" y="441"/>
                      <a:pt x="2" y="442"/>
                    </a:cubicBezTo>
                    <a:cubicBezTo>
                      <a:pt x="2" y="443"/>
                      <a:pt x="2" y="444"/>
                      <a:pt x="3" y="444"/>
                    </a:cubicBezTo>
                    <a:cubicBezTo>
                      <a:pt x="3" y="445"/>
                      <a:pt x="3" y="446"/>
                      <a:pt x="3" y="447"/>
                    </a:cubicBezTo>
                    <a:cubicBezTo>
                      <a:pt x="4" y="448"/>
                      <a:pt x="4" y="449"/>
                      <a:pt x="4" y="450"/>
                    </a:cubicBezTo>
                    <a:cubicBezTo>
                      <a:pt x="5" y="450"/>
                      <a:pt x="5" y="451"/>
                      <a:pt x="6" y="451"/>
                    </a:cubicBezTo>
                    <a:lnTo>
                      <a:pt x="722" y="13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2" name="Freeform 319">
                <a:extLst>
                  <a:ext uri="{FF2B5EF4-FFF2-40B4-BE49-F238E27FC236}">
                    <a16:creationId xmlns="" xmlns:a16="http://schemas.microsoft.com/office/drawing/2014/main" id="{C3554639-0265-5F45-B02E-869747260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8325" y="1624013"/>
                <a:ext cx="258763" cy="147637"/>
              </a:xfrm>
              <a:custGeom>
                <a:avLst/>
                <a:gdLst>
                  <a:gd name="T0" fmla="*/ 0 w 720"/>
                  <a:gd name="T1" fmla="*/ 112434 h 411"/>
                  <a:gd name="T2" fmla="*/ 0 w 720"/>
                  <a:gd name="T3" fmla="*/ 112434 h 411"/>
                  <a:gd name="T4" fmla="*/ 359 w 720"/>
                  <a:gd name="T5" fmla="*/ 113512 h 411"/>
                  <a:gd name="T6" fmla="*/ 359 w 720"/>
                  <a:gd name="T7" fmla="*/ 113512 h 411"/>
                  <a:gd name="T8" fmla="*/ 1078 w 720"/>
                  <a:gd name="T9" fmla="*/ 114230 h 411"/>
                  <a:gd name="T10" fmla="*/ 1078 w 720"/>
                  <a:gd name="T11" fmla="*/ 114230 h 411"/>
                  <a:gd name="T12" fmla="*/ 1797 w 720"/>
                  <a:gd name="T13" fmla="*/ 114949 h 411"/>
                  <a:gd name="T14" fmla="*/ 1797 w 720"/>
                  <a:gd name="T15" fmla="*/ 114949 h 411"/>
                  <a:gd name="T16" fmla="*/ 1797 w 720"/>
                  <a:gd name="T17" fmla="*/ 115308 h 411"/>
                  <a:gd name="T18" fmla="*/ 1797 w 720"/>
                  <a:gd name="T19" fmla="*/ 115308 h 411"/>
                  <a:gd name="T20" fmla="*/ 2516 w 720"/>
                  <a:gd name="T21" fmla="*/ 115667 h 411"/>
                  <a:gd name="T22" fmla="*/ 2516 w 720"/>
                  <a:gd name="T23" fmla="*/ 115667 h 411"/>
                  <a:gd name="T24" fmla="*/ 3235 w 720"/>
                  <a:gd name="T25" fmla="*/ 116026 h 411"/>
                  <a:gd name="T26" fmla="*/ 3235 w 720"/>
                  <a:gd name="T27" fmla="*/ 116026 h 411"/>
                  <a:gd name="T28" fmla="*/ 3953 w 720"/>
                  <a:gd name="T29" fmla="*/ 116745 h 411"/>
                  <a:gd name="T30" fmla="*/ 3953 w 720"/>
                  <a:gd name="T31" fmla="*/ 116745 h 411"/>
                  <a:gd name="T32" fmla="*/ 4672 w 720"/>
                  <a:gd name="T33" fmla="*/ 117104 h 411"/>
                  <a:gd name="T34" fmla="*/ 4672 w 720"/>
                  <a:gd name="T35" fmla="*/ 117104 h 411"/>
                  <a:gd name="T36" fmla="*/ 5750 w 720"/>
                  <a:gd name="T37" fmla="*/ 117463 h 411"/>
                  <a:gd name="T38" fmla="*/ 5750 w 720"/>
                  <a:gd name="T39" fmla="*/ 117463 h 411"/>
                  <a:gd name="T40" fmla="*/ 6110 w 720"/>
                  <a:gd name="T41" fmla="*/ 118181 h 411"/>
                  <a:gd name="T42" fmla="*/ 6110 w 720"/>
                  <a:gd name="T43" fmla="*/ 118181 h 411"/>
                  <a:gd name="T44" fmla="*/ 181853 w 720"/>
                  <a:gd name="T45" fmla="*/ 121774 h 411"/>
                  <a:gd name="T46" fmla="*/ 181853 w 720"/>
                  <a:gd name="T47" fmla="*/ 121774 h 411"/>
                  <a:gd name="T48" fmla="*/ 258044 w 720"/>
                  <a:gd name="T49" fmla="*/ 7184 h 411"/>
                  <a:gd name="T50" fmla="*/ 258044 w 720"/>
                  <a:gd name="T51" fmla="*/ 7184 h 411"/>
                  <a:gd name="T52" fmla="*/ 258044 w 720"/>
                  <a:gd name="T53" fmla="*/ 6825 h 411"/>
                  <a:gd name="T54" fmla="*/ 258044 w 720"/>
                  <a:gd name="T55" fmla="*/ 6825 h 411"/>
                  <a:gd name="T56" fmla="*/ 258404 w 720"/>
                  <a:gd name="T57" fmla="*/ 6825 h 411"/>
                  <a:gd name="T58" fmla="*/ 258404 w 720"/>
                  <a:gd name="T59" fmla="*/ 6825 h 411"/>
                  <a:gd name="T60" fmla="*/ 258404 w 720"/>
                  <a:gd name="T61" fmla="*/ 6107 h 411"/>
                  <a:gd name="T62" fmla="*/ 258404 w 720"/>
                  <a:gd name="T63" fmla="*/ 6107 h 411"/>
                  <a:gd name="T64" fmla="*/ 258044 w 720"/>
                  <a:gd name="T65" fmla="*/ 3592 h 411"/>
                  <a:gd name="T66" fmla="*/ 258044 w 720"/>
                  <a:gd name="T67" fmla="*/ 3592 h 411"/>
                  <a:gd name="T68" fmla="*/ 258044 w 720"/>
                  <a:gd name="T69" fmla="*/ 3233 h 411"/>
                  <a:gd name="T70" fmla="*/ 258044 w 720"/>
                  <a:gd name="T71" fmla="*/ 3233 h 411"/>
                  <a:gd name="T72" fmla="*/ 257325 w 720"/>
                  <a:gd name="T73" fmla="*/ 0 h 411"/>
                  <a:gd name="T74" fmla="*/ 0 w 720"/>
                  <a:gd name="T75" fmla="*/ 112434 h 41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0" h="411">
                    <a:moveTo>
                      <a:pt x="0" y="313"/>
                    </a:moveTo>
                    <a:lnTo>
                      <a:pt x="0" y="313"/>
                    </a:lnTo>
                    <a:cubicBezTo>
                      <a:pt x="0" y="314"/>
                      <a:pt x="1" y="315"/>
                      <a:pt x="1" y="316"/>
                    </a:cubicBezTo>
                    <a:cubicBezTo>
                      <a:pt x="2" y="317"/>
                      <a:pt x="3" y="317"/>
                      <a:pt x="3" y="318"/>
                    </a:cubicBezTo>
                    <a:cubicBezTo>
                      <a:pt x="4" y="319"/>
                      <a:pt x="4" y="319"/>
                      <a:pt x="5" y="320"/>
                    </a:cubicBezTo>
                    <a:cubicBezTo>
                      <a:pt x="5" y="321"/>
                      <a:pt x="5" y="321"/>
                      <a:pt x="5" y="321"/>
                    </a:cubicBezTo>
                    <a:cubicBezTo>
                      <a:pt x="6" y="321"/>
                      <a:pt x="6" y="322"/>
                      <a:pt x="7" y="322"/>
                    </a:cubicBezTo>
                    <a:cubicBezTo>
                      <a:pt x="7" y="322"/>
                      <a:pt x="8" y="323"/>
                      <a:pt x="9" y="323"/>
                    </a:cubicBezTo>
                    <a:cubicBezTo>
                      <a:pt x="9" y="324"/>
                      <a:pt x="10" y="324"/>
                      <a:pt x="11" y="325"/>
                    </a:cubicBezTo>
                    <a:cubicBezTo>
                      <a:pt x="12" y="326"/>
                      <a:pt x="12" y="326"/>
                      <a:pt x="13" y="326"/>
                    </a:cubicBezTo>
                    <a:cubicBezTo>
                      <a:pt x="14" y="327"/>
                      <a:pt x="15" y="327"/>
                      <a:pt x="16" y="327"/>
                    </a:cubicBezTo>
                    <a:cubicBezTo>
                      <a:pt x="17" y="328"/>
                      <a:pt x="17" y="328"/>
                      <a:pt x="17" y="329"/>
                    </a:cubicBezTo>
                    <a:cubicBezTo>
                      <a:pt x="214" y="407"/>
                      <a:pt x="379" y="410"/>
                      <a:pt x="506" y="339"/>
                    </a:cubicBezTo>
                    <a:cubicBezTo>
                      <a:pt x="683" y="238"/>
                      <a:pt x="717" y="29"/>
                      <a:pt x="718" y="20"/>
                    </a:cubicBezTo>
                    <a:cubicBezTo>
                      <a:pt x="718" y="20"/>
                      <a:pt x="718" y="20"/>
                      <a:pt x="718" y="19"/>
                    </a:cubicBezTo>
                    <a:cubicBezTo>
                      <a:pt x="718" y="19"/>
                      <a:pt x="718" y="19"/>
                      <a:pt x="719" y="19"/>
                    </a:cubicBezTo>
                    <a:cubicBezTo>
                      <a:pt x="719" y="18"/>
                      <a:pt x="718" y="18"/>
                      <a:pt x="719" y="17"/>
                    </a:cubicBezTo>
                    <a:cubicBezTo>
                      <a:pt x="719" y="15"/>
                      <a:pt x="719" y="12"/>
                      <a:pt x="718" y="10"/>
                    </a:cubicBezTo>
                    <a:cubicBezTo>
                      <a:pt x="718" y="9"/>
                      <a:pt x="718" y="9"/>
                      <a:pt x="718" y="9"/>
                    </a:cubicBezTo>
                    <a:cubicBezTo>
                      <a:pt x="718" y="6"/>
                      <a:pt x="717" y="3"/>
                      <a:pt x="716" y="0"/>
                    </a:cubicBezTo>
                    <a:lnTo>
                      <a:pt x="0" y="31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" name="Freeform 320">
                <a:extLst>
                  <a:ext uri="{FF2B5EF4-FFF2-40B4-BE49-F238E27FC236}">
                    <a16:creationId xmlns="" xmlns:a16="http://schemas.microsoft.com/office/drawing/2014/main" id="{109F3ED9-85D5-3C4A-983A-88FBF9886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9488" y="1379538"/>
                <a:ext cx="209550" cy="171450"/>
              </a:xfrm>
              <a:custGeom>
                <a:avLst/>
                <a:gdLst>
                  <a:gd name="T0" fmla="*/ 10047 w 584"/>
                  <a:gd name="T1" fmla="*/ 0 h 478"/>
                  <a:gd name="T2" fmla="*/ 10047 w 584"/>
                  <a:gd name="T3" fmla="*/ 0 h 478"/>
                  <a:gd name="T4" fmla="*/ 8970 w 584"/>
                  <a:gd name="T5" fmla="*/ 2152 h 478"/>
                  <a:gd name="T6" fmla="*/ 8970 w 584"/>
                  <a:gd name="T7" fmla="*/ 2152 h 478"/>
                  <a:gd name="T8" fmla="*/ 8612 w 584"/>
                  <a:gd name="T9" fmla="*/ 2511 h 478"/>
                  <a:gd name="T10" fmla="*/ 8612 w 584"/>
                  <a:gd name="T11" fmla="*/ 2511 h 478"/>
                  <a:gd name="T12" fmla="*/ 7894 w 584"/>
                  <a:gd name="T13" fmla="*/ 5022 h 478"/>
                  <a:gd name="T14" fmla="*/ 7894 w 584"/>
                  <a:gd name="T15" fmla="*/ 5022 h 478"/>
                  <a:gd name="T16" fmla="*/ 7894 w 584"/>
                  <a:gd name="T17" fmla="*/ 5380 h 478"/>
                  <a:gd name="T18" fmla="*/ 7894 w 584"/>
                  <a:gd name="T19" fmla="*/ 5380 h 478"/>
                  <a:gd name="T20" fmla="*/ 7894 w 584"/>
                  <a:gd name="T21" fmla="*/ 5380 h 478"/>
                  <a:gd name="T22" fmla="*/ 7894 w 584"/>
                  <a:gd name="T23" fmla="*/ 5380 h 478"/>
                  <a:gd name="T24" fmla="*/ 7535 w 584"/>
                  <a:gd name="T25" fmla="*/ 5739 h 478"/>
                  <a:gd name="T26" fmla="*/ 7535 w 584"/>
                  <a:gd name="T27" fmla="*/ 5739 h 478"/>
                  <a:gd name="T28" fmla="*/ 46288 w 584"/>
                  <a:gd name="T29" fmla="*/ 124104 h 478"/>
                  <a:gd name="T30" fmla="*/ 46288 w 584"/>
                  <a:gd name="T31" fmla="*/ 124104 h 478"/>
                  <a:gd name="T32" fmla="*/ 200221 w 584"/>
                  <a:gd name="T33" fmla="*/ 163918 h 478"/>
                  <a:gd name="T34" fmla="*/ 200221 w 584"/>
                  <a:gd name="T35" fmla="*/ 163918 h 478"/>
                  <a:gd name="T36" fmla="*/ 200938 w 584"/>
                  <a:gd name="T37" fmla="*/ 163559 h 478"/>
                  <a:gd name="T38" fmla="*/ 200938 w 584"/>
                  <a:gd name="T39" fmla="*/ 163559 h 478"/>
                  <a:gd name="T40" fmla="*/ 201656 w 584"/>
                  <a:gd name="T41" fmla="*/ 163559 h 478"/>
                  <a:gd name="T42" fmla="*/ 201656 w 584"/>
                  <a:gd name="T43" fmla="*/ 163559 h 478"/>
                  <a:gd name="T44" fmla="*/ 202374 w 584"/>
                  <a:gd name="T45" fmla="*/ 163559 h 478"/>
                  <a:gd name="T46" fmla="*/ 202374 w 584"/>
                  <a:gd name="T47" fmla="*/ 163559 h 478"/>
                  <a:gd name="T48" fmla="*/ 203450 w 584"/>
                  <a:gd name="T49" fmla="*/ 163200 h 478"/>
                  <a:gd name="T50" fmla="*/ 203450 w 584"/>
                  <a:gd name="T51" fmla="*/ 163200 h 478"/>
                  <a:gd name="T52" fmla="*/ 204168 w 584"/>
                  <a:gd name="T53" fmla="*/ 162483 h 478"/>
                  <a:gd name="T54" fmla="*/ 204168 w 584"/>
                  <a:gd name="T55" fmla="*/ 162483 h 478"/>
                  <a:gd name="T56" fmla="*/ 204527 w 584"/>
                  <a:gd name="T57" fmla="*/ 162483 h 478"/>
                  <a:gd name="T58" fmla="*/ 204527 w 584"/>
                  <a:gd name="T59" fmla="*/ 162483 h 478"/>
                  <a:gd name="T60" fmla="*/ 204885 w 584"/>
                  <a:gd name="T61" fmla="*/ 162483 h 478"/>
                  <a:gd name="T62" fmla="*/ 204885 w 584"/>
                  <a:gd name="T63" fmla="*/ 162483 h 478"/>
                  <a:gd name="T64" fmla="*/ 205603 w 584"/>
                  <a:gd name="T65" fmla="*/ 161766 h 478"/>
                  <a:gd name="T66" fmla="*/ 205603 w 584"/>
                  <a:gd name="T67" fmla="*/ 161766 h 478"/>
                  <a:gd name="T68" fmla="*/ 206321 w 584"/>
                  <a:gd name="T69" fmla="*/ 161407 h 478"/>
                  <a:gd name="T70" fmla="*/ 206321 w 584"/>
                  <a:gd name="T71" fmla="*/ 161407 h 478"/>
                  <a:gd name="T72" fmla="*/ 207038 w 584"/>
                  <a:gd name="T73" fmla="*/ 160690 h 478"/>
                  <a:gd name="T74" fmla="*/ 207038 w 584"/>
                  <a:gd name="T75" fmla="*/ 160690 h 478"/>
                  <a:gd name="T76" fmla="*/ 207756 w 584"/>
                  <a:gd name="T77" fmla="*/ 159972 h 478"/>
                  <a:gd name="T78" fmla="*/ 207756 w 584"/>
                  <a:gd name="T79" fmla="*/ 159972 h 478"/>
                  <a:gd name="T80" fmla="*/ 208115 w 584"/>
                  <a:gd name="T81" fmla="*/ 159613 h 478"/>
                  <a:gd name="T82" fmla="*/ 208115 w 584"/>
                  <a:gd name="T83" fmla="*/ 159613 h 478"/>
                  <a:gd name="T84" fmla="*/ 208474 w 584"/>
                  <a:gd name="T85" fmla="*/ 158896 h 478"/>
                  <a:gd name="T86" fmla="*/ 208474 w 584"/>
                  <a:gd name="T87" fmla="*/ 158896 h 478"/>
                  <a:gd name="T88" fmla="*/ 209191 w 584"/>
                  <a:gd name="T89" fmla="*/ 158179 h 478"/>
                  <a:gd name="T90" fmla="*/ 10047 w 584"/>
                  <a:gd name="T91" fmla="*/ 0 h 47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84" h="478">
                    <a:moveTo>
                      <a:pt x="28" y="0"/>
                    </a:moveTo>
                    <a:lnTo>
                      <a:pt x="28" y="0"/>
                    </a:lnTo>
                    <a:cubicBezTo>
                      <a:pt x="27" y="2"/>
                      <a:pt x="25" y="3"/>
                      <a:pt x="25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3" y="9"/>
                      <a:pt x="22" y="12"/>
                      <a:pt x="22" y="14"/>
                    </a:cubicBezTo>
                    <a:cubicBezTo>
                      <a:pt x="22" y="14"/>
                      <a:pt x="22" y="14"/>
                      <a:pt x="22" y="15"/>
                    </a:cubicBezTo>
                    <a:lnTo>
                      <a:pt x="21" y="16"/>
                    </a:lnTo>
                    <a:cubicBezTo>
                      <a:pt x="21" y="25"/>
                      <a:pt x="0" y="215"/>
                      <a:pt x="129" y="346"/>
                    </a:cubicBezTo>
                    <a:cubicBezTo>
                      <a:pt x="223" y="440"/>
                      <a:pt x="367" y="477"/>
                      <a:pt x="558" y="457"/>
                    </a:cubicBezTo>
                    <a:cubicBezTo>
                      <a:pt x="559" y="457"/>
                      <a:pt x="559" y="457"/>
                      <a:pt x="560" y="456"/>
                    </a:cubicBezTo>
                    <a:cubicBezTo>
                      <a:pt x="560" y="456"/>
                      <a:pt x="561" y="456"/>
                      <a:pt x="562" y="456"/>
                    </a:cubicBezTo>
                    <a:cubicBezTo>
                      <a:pt x="563" y="456"/>
                      <a:pt x="564" y="456"/>
                      <a:pt x="564" y="456"/>
                    </a:cubicBezTo>
                    <a:cubicBezTo>
                      <a:pt x="565" y="455"/>
                      <a:pt x="566" y="455"/>
                      <a:pt x="567" y="455"/>
                    </a:cubicBezTo>
                    <a:cubicBezTo>
                      <a:pt x="567" y="455"/>
                      <a:pt x="569" y="454"/>
                      <a:pt x="569" y="453"/>
                    </a:cubicBezTo>
                    <a:cubicBezTo>
                      <a:pt x="570" y="453"/>
                      <a:pt x="570" y="453"/>
                      <a:pt x="570" y="453"/>
                    </a:cubicBezTo>
                    <a:cubicBezTo>
                      <a:pt x="571" y="453"/>
                      <a:pt x="571" y="453"/>
                      <a:pt x="571" y="453"/>
                    </a:cubicBezTo>
                    <a:cubicBezTo>
                      <a:pt x="572" y="452"/>
                      <a:pt x="572" y="452"/>
                      <a:pt x="573" y="451"/>
                    </a:cubicBezTo>
                    <a:cubicBezTo>
                      <a:pt x="574" y="450"/>
                      <a:pt x="574" y="450"/>
                      <a:pt x="575" y="450"/>
                    </a:cubicBezTo>
                    <a:cubicBezTo>
                      <a:pt x="575" y="449"/>
                      <a:pt x="576" y="449"/>
                      <a:pt x="577" y="448"/>
                    </a:cubicBezTo>
                    <a:cubicBezTo>
                      <a:pt x="577" y="448"/>
                      <a:pt x="578" y="447"/>
                      <a:pt x="579" y="446"/>
                    </a:cubicBezTo>
                    <a:lnTo>
                      <a:pt x="580" y="445"/>
                    </a:lnTo>
                    <a:cubicBezTo>
                      <a:pt x="581" y="444"/>
                      <a:pt x="581" y="443"/>
                      <a:pt x="581" y="443"/>
                    </a:cubicBezTo>
                    <a:cubicBezTo>
                      <a:pt x="582" y="442"/>
                      <a:pt x="582" y="442"/>
                      <a:pt x="583" y="441"/>
                    </a:cubicBezTo>
                    <a:lnTo>
                      <a:pt x="2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" name="Freeform 321">
                <a:extLst>
                  <a:ext uri="{FF2B5EF4-FFF2-40B4-BE49-F238E27FC236}">
                    <a16:creationId xmlns="" xmlns:a16="http://schemas.microsoft.com/office/drawing/2014/main" id="{F12B2340-A374-6446-A5CB-921D39E60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0600" y="1352550"/>
                <a:ext cx="201613" cy="185738"/>
              </a:xfrm>
              <a:custGeom>
                <a:avLst/>
                <a:gdLst>
                  <a:gd name="T0" fmla="*/ 199813 w 560"/>
                  <a:gd name="T1" fmla="*/ 185378 h 516"/>
                  <a:gd name="T2" fmla="*/ 199813 w 560"/>
                  <a:gd name="T3" fmla="*/ 185378 h 516"/>
                  <a:gd name="T4" fmla="*/ 200173 w 560"/>
                  <a:gd name="T5" fmla="*/ 184658 h 516"/>
                  <a:gd name="T6" fmla="*/ 200173 w 560"/>
                  <a:gd name="T7" fmla="*/ 184658 h 516"/>
                  <a:gd name="T8" fmla="*/ 200533 w 560"/>
                  <a:gd name="T9" fmla="*/ 183938 h 516"/>
                  <a:gd name="T10" fmla="*/ 200533 w 560"/>
                  <a:gd name="T11" fmla="*/ 183938 h 516"/>
                  <a:gd name="T12" fmla="*/ 200893 w 560"/>
                  <a:gd name="T13" fmla="*/ 182858 h 516"/>
                  <a:gd name="T14" fmla="*/ 200893 w 560"/>
                  <a:gd name="T15" fmla="*/ 182858 h 516"/>
                  <a:gd name="T16" fmla="*/ 200893 w 560"/>
                  <a:gd name="T17" fmla="*/ 182858 h 516"/>
                  <a:gd name="T18" fmla="*/ 200893 w 560"/>
                  <a:gd name="T19" fmla="*/ 182858 h 516"/>
                  <a:gd name="T20" fmla="*/ 201253 w 560"/>
                  <a:gd name="T21" fmla="*/ 182138 h 516"/>
                  <a:gd name="T22" fmla="*/ 201253 w 560"/>
                  <a:gd name="T23" fmla="*/ 182138 h 516"/>
                  <a:gd name="T24" fmla="*/ 201253 w 560"/>
                  <a:gd name="T25" fmla="*/ 181059 h 516"/>
                  <a:gd name="T26" fmla="*/ 201253 w 560"/>
                  <a:gd name="T27" fmla="*/ 181059 h 516"/>
                  <a:gd name="T28" fmla="*/ 201253 w 560"/>
                  <a:gd name="T29" fmla="*/ 180339 h 516"/>
                  <a:gd name="T30" fmla="*/ 201253 w 560"/>
                  <a:gd name="T31" fmla="*/ 180339 h 516"/>
                  <a:gd name="T32" fmla="*/ 201253 w 560"/>
                  <a:gd name="T33" fmla="*/ 179619 h 516"/>
                  <a:gd name="T34" fmla="*/ 201253 w 560"/>
                  <a:gd name="T35" fmla="*/ 179619 h 516"/>
                  <a:gd name="T36" fmla="*/ 201253 w 560"/>
                  <a:gd name="T37" fmla="*/ 178539 h 516"/>
                  <a:gd name="T38" fmla="*/ 201253 w 560"/>
                  <a:gd name="T39" fmla="*/ 178539 h 516"/>
                  <a:gd name="T40" fmla="*/ 201253 w 560"/>
                  <a:gd name="T41" fmla="*/ 177819 h 516"/>
                  <a:gd name="T42" fmla="*/ 201253 w 560"/>
                  <a:gd name="T43" fmla="*/ 177819 h 516"/>
                  <a:gd name="T44" fmla="*/ 129608 w 560"/>
                  <a:gd name="T45" fmla="*/ 35636 h 516"/>
                  <a:gd name="T46" fmla="*/ 129608 w 560"/>
                  <a:gd name="T47" fmla="*/ 35636 h 516"/>
                  <a:gd name="T48" fmla="*/ 5400 w 560"/>
                  <a:gd name="T49" fmla="*/ 23037 h 516"/>
                  <a:gd name="T50" fmla="*/ 5400 w 560"/>
                  <a:gd name="T51" fmla="*/ 23037 h 516"/>
                  <a:gd name="T52" fmla="*/ 5040 w 560"/>
                  <a:gd name="T53" fmla="*/ 23037 h 516"/>
                  <a:gd name="T54" fmla="*/ 5040 w 560"/>
                  <a:gd name="T55" fmla="*/ 23037 h 516"/>
                  <a:gd name="T56" fmla="*/ 5040 w 560"/>
                  <a:gd name="T57" fmla="*/ 23037 h 516"/>
                  <a:gd name="T58" fmla="*/ 5040 w 560"/>
                  <a:gd name="T59" fmla="*/ 23037 h 516"/>
                  <a:gd name="T60" fmla="*/ 4680 w 560"/>
                  <a:gd name="T61" fmla="*/ 23037 h 516"/>
                  <a:gd name="T62" fmla="*/ 4680 w 560"/>
                  <a:gd name="T63" fmla="*/ 23037 h 516"/>
                  <a:gd name="T64" fmla="*/ 2520 w 560"/>
                  <a:gd name="T65" fmla="*/ 24117 h 516"/>
                  <a:gd name="T66" fmla="*/ 2520 w 560"/>
                  <a:gd name="T67" fmla="*/ 24117 h 516"/>
                  <a:gd name="T68" fmla="*/ 2160 w 560"/>
                  <a:gd name="T69" fmla="*/ 24477 h 516"/>
                  <a:gd name="T70" fmla="*/ 2160 w 560"/>
                  <a:gd name="T71" fmla="*/ 24477 h 516"/>
                  <a:gd name="T72" fmla="*/ 0 w 560"/>
                  <a:gd name="T73" fmla="*/ 26637 h 516"/>
                  <a:gd name="T74" fmla="*/ 199813 w 560"/>
                  <a:gd name="T75" fmla="*/ 185378 h 5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60" h="516">
                    <a:moveTo>
                      <a:pt x="555" y="515"/>
                    </a:moveTo>
                    <a:lnTo>
                      <a:pt x="555" y="515"/>
                    </a:lnTo>
                    <a:cubicBezTo>
                      <a:pt x="555" y="514"/>
                      <a:pt x="556" y="513"/>
                      <a:pt x="556" y="513"/>
                    </a:cubicBezTo>
                    <a:cubicBezTo>
                      <a:pt x="556" y="512"/>
                      <a:pt x="557" y="512"/>
                      <a:pt x="557" y="511"/>
                    </a:cubicBezTo>
                    <a:cubicBezTo>
                      <a:pt x="557" y="510"/>
                      <a:pt x="557" y="509"/>
                      <a:pt x="558" y="508"/>
                    </a:cubicBezTo>
                    <a:cubicBezTo>
                      <a:pt x="558" y="507"/>
                      <a:pt x="558" y="507"/>
                      <a:pt x="559" y="506"/>
                    </a:cubicBezTo>
                    <a:cubicBezTo>
                      <a:pt x="559" y="505"/>
                      <a:pt x="559" y="504"/>
                      <a:pt x="559" y="503"/>
                    </a:cubicBezTo>
                    <a:cubicBezTo>
                      <a:pt x="559" y="503"/>
                      <a:pt x="559" y="502"/>
                      <a:pt x="559" y="501"/>
                    </a:cubicBezTo>
                    <a:cubicBezTo>
                      <a:pt x="559" y="500"/>
                      <a:pt x="559" y="500"/>
                      <a:pt x="559" y="499"/>
                    </a:cubicBezTo>
                    <a:cubicBezTo>
                      <a:pt x="559" y="498"/>
                      <a:pt x="559" y="497"/>
                      <a:pt x="559" y="496"/>
                    </a:cubicBezTo>
                    <a:cubicBezTo>
                      <a:pt x="559" y="496"/>
                      <a:pt x="559" y="495"/>
                      <a:pt x="559" y="494"/>
                    </a:cubicBezTo>
                    <a:cubicBezTo>
                      <a:pt x="539" y="303"/>
                      <a:pt x="472" y="170"/>
                      <a:pt x="360" y="99"/>
                    </a:cubicBezTo>
                    <a:cubicBezTo>
                      <a:pt x="205" y="0"/>
                      <a:pt x="23" y="60"/>
                      <a:pt x="15" y="64"/>
                    </a:cubicBezTo>
                    <a:lnTo>
                      <a:pt x="14" y="64"/>
                    </a:lnTo>
                    <a:cubicBezTo>
                      <a:pt x="13" y="64"/>
                      <a:pt x="13" y="64"/>
                      <a:pt x="13" y="64"/>
                    </a:cubicBezTo>
                    <a:cubicBezTo>
                      <a:pt x="11" y="65"/>
                      <a:pt x="8" y="66"/>
                      <a:pt x="7" y="67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4" y="70"/>
                      <a:pt x="2" y="72"/>
                      <a:pt x="0" y="74"/>
                    </a:cubicBezTo>
                    <a:lnTo>
                      <a:pt x="555" y="51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" name="Freeform 322">
                <a:extLst>
                  <a:ext uri="{FF2B5EF4-FFF2-40B4-BE49-F238E27FC236}">
                    <a16:creationId xmlns="" xmlns:a16="http://schemas.microsoft.com/office/drawing/2014/main" id="{BFEC4E45-E61A-2B4F-AC51-E469AF3AA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1988" y="1325563"/>
                <a:ext cx="236537" cy="147637"/>
              </a:xfrm>
              <a:custGeom>
                <a:avLst/>
                <a:gdLst>
                  <a:gd name="T0" fmla="*/ 236176 w 655"/>
                  <a:gd name="T1" fmla="*/ 45261 h 411"/>
                  <a:gd name="T2" fmla="*/ 236176 w 655"/>
                  <a:gd name="T3" fmla="*/ 45261 h 411"/>
                  <a:gd name="T4" fmla="*/ 234731 w 655"/>
                  <a:gd name="T5" fmla="*/ 43106 h 411"/>
                  <a:gd name="T6" fmla="*/ 234731 w 655"/>
                  <a:gd name="T7" fmla="*/ 43106 h 411"/>
                  <a:gd name="T8" fmla="*/ 234731 w 655"/>
                  <a:gd name="T9" fmla="*/ 42746 h 411"/>
                  <a:gd name="T10" fmla="*/ 234731 w 655"/>
                  <a:gd name="T11" fmla="*/ 42746 h 411"/>
                  <a:gd name="T12" fmla="*/ 232926 w 655"/>
                  <a:gd name="T13" fmla="*/ 40591 h 411"/>
                  <a:gd name="T14" fmla="*/ 232926 w 655"/>
                  <a:gd name="T15" fmla="*/ 40591 h 411"/>
                  <a:gd name="T16" fmla="*/ 232565 w 655"/>
                  <a:gd name="T17" fmla="*/ 40591 h 411"/>
                  <a:gd name="T18" fmla="*/ 232565 w 655"/>
                  <a:gd name="T19" fmla="*/ 40591 h 411"/>
                  <a:gd name="T20" fmla="*/ 232565 w 655"/>
                  <a:gd name="T21" fmla="*/ 40591 h 411"/>
                  <a:gd name="T22" fmla="*/ 232565 w 655"/>
                  <a:gd name="T23" fmla="*/ 40591 h 411"/>
                  <a:gd name="T24" fmla="*/ 231842 w 655"/>
                  <a:gd name="T25" fmla="*/ 40232 h 411"/>
                  <a:gd name="T26" fmla="*/ 231842 w 655"/>
                  <a:gd name="T27" fmla="*/ 40232 h 411"/>
                  <a:gd name="T28" fmla="*/ 108699 w 655"/>
                  <a:gd name="T29" fmla="*/ 19398 h 411"/>
                  <a:gd name="T30" fmla="*/ 108699 w 655"/>
                  <a:gd name="T31" fmla="*/ 19398 h 411"/>
                  <a:gd name="T32" fmla="*/ 722 w 655"/>
                  <a:gd name="T33" fmla="*/ 136861 h 411"/>
                  <a:gd name="T34" fmla="*/ 722 w 655"/>
                  <a:gd name="T35" fmla="*/ 136861 h 411"/>
                  <a:gd name="T36" fmla="*/ 722 w 655"/>
                  <a:gd name="T37" fmla="*/ 137220 h 411"/>
                  <a:gd name="T38" fmla="*/ 722 w 655"/>
                  <a:gd name="T39" fmla="*/ 137220 h 411"/>
                  <a:gd name="T40" fmla="*/ 361 w 655"/>
                  <a:gd name="T41" fmla="*/ 138297 h 411"/>
                  <a:gd name="T42" fmla="*/ 361 w 655"/>
                  <a:gd name="T43" fmla="*/ 138297 h 411"/>
                  <a:gd name="T44" fmla="*/ 0 w 655"/>
                  <a:gd name="T45" fmla="*/ 139016 h 411"/>
                  <a:gd name="T46" fmla="*/ 0 w 655"/>
                  <a:gd name="T47" fmla="*/ 139016 h 411"/>
                  <a:gd name="T48" fmla="*/ 0 w 655"/>
                  <a:gd name="T49" fmla="*/ 140094 h 411"/>
                  <a:gd name="T50" fmla="*/ 0 w 655"/>
                  <a:gd name="T51" fmla="*/ 140094 h 411"/>
                  <a:gd name="T52" fmla="*/ 0 w 655"/>
                  <a:gd name="T53" fmla="*/ 140812 h 411"/>
                  <a:gd name="T54" fmla="*/ 0 w 655"/>
                  <a:gd name="T55" fmla="*/ 140812 h 411"/>
                  <a:gd name="T56" fmla="*/ 0 w 655"/>
                  <a:gd name="T57" fmla="*/ 141530 h 411"/>
                  <a:gd name="T58" fmla="*/ 0 w 655"/>
                  <a:gd name="T59" fmla="*/ 141530 h 411"/>
                  <a:gd name="T60" fmla="*/ 0 w 655"/>
                  <a:gd name="T61" fmla="*/ 141530 h 411"/>
                  <a:gd name="T62" fmla="*/ 0 w 655"/>
                  <a:gd name="T63" fmla="*/ 141530 h 411"/>
                  <a:gd name="T64" fmla="*/ 0 w 655"/>
                  <a:gd name="T65" fmla="*/ 142608 h 411"/>
                  <a:gd name="T66" fmla="*/ 0 w 655"/>
                  <a:gd name="T67" fmla="*/ 142608 h 411"/>
                  <a:gd name="T68" fmla="*/ 0 w 655"/>
                  <a:gd name="T69" fmla="*/ 143326 h 411"/>
                  <a:gd name="T70" fmla="*/ 0 w 655"/>
                  <a:gd name="T71" fmla="*/ 143326 h 411"/>
                  <a:gd name="T72" fmla="*/ 361 w 655"/>
                  <a:gd name="T73" fmla="*/ 144045 h 411"/>
                  <a:gd name="T74" fmla="*/ 361 w 655"/>
                  <a:gd name="T75" fmla="*/ 144045 h 411"/>
                  <a:gd name="T76" fmla="*/ 722 w 655"/>
                  <a:gd name="T77" fmla="*/ 145123 h 411"/>
                  <a:gd name="T78" fmla="*/ 722 w 655"/>
                  <a:gd name="T79" fmla="*/ 145123 h 411"/>
                  <a:gd name="T80" fmla="*/ 1083 w 655"/>
                  <a:gd name="T81" fmla="*/ 145841 h 411"/>
                  <a:gd name="T82" fmla="*/ 1083 w 655"/>
                  <a:gd name="T83" fmla="*/ 145841 h 411"/>
                  <a:gd name="T84" fmla="*/ 1083 w 655"/>
                  <a:gd name="T85" fmla="*/ 146559 h 411"/>
                  <a:gd name="T86" fmla="*/ 1083 w 655"/>
                  <a:gd name="T87" fmla="*/ 146559 h 411"/>
                  <a:gd name="T88" fmla="*/ 1806 w 655"/>
                  <a:gd name="T89" fmla="*/ 147278 h 411"/>
                  <a:gd name="T90" fmla="*/ 236176 w 655"/>
                  <a:gd name="T91" fmla="*/ 45261 h 4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55" h="411">
                    <a:moveTo>
                      <a:pt x="654" y="126"/>
                    </a:moveTo>
                    <a:lnTo>
                      <a:pt x="654" y="126"/>
                    </a:lnTo>
                    <a:cubicBezTo>
                      <a:pt x="653" y="124"/>
                      <a:pt x="652" y="122"/>
                      <a:pt x="650" y="120"/>
                    </a:cubicBezTo>
                    <a:cubicBezTo>
                      <a:pt x="650" y="120"/>
                      <a:pt x="650" y="120"/>
                      <a:pt x="650" y="119"/>
                    </a:cubicBezTo>
                    <a:cubicBezTo>
                      <a:pt x="648" y="117"/>
                      <a:pt x="646" y="115"/>
                      <a:pt x="645" y="113"/>
                    </a:cubicBezTo>
                    <a:cubicBezTo>
                      <a:pt x="644" y="113"/>
                      <a:pt x="644" y="113"/>
                      <a:pt x="644" y="113"/>
                    </a:cubicBezTo>
                    <a:cubicBezTo>
                      <a:pt x="643" y="113"/>
                      <a:pt x="643" y="112"/>
                      <a:pt x="642" y="112"/>
                    </a:cubicBezTo>
                    <a:cubicBezTo>
                      <a:pt x="636" y="108"/>
                      <a:pt x="477" y="0"/>
                      <a:pt x="301" y="54"/>
                    </a:cubicBezTo>
                    <a:cubicBezTo>
                      <a:pt x="174" y="92"/>
                      <a:pt x="74" y="202"/>
                      <a:pt x="2" y="381"/>
                    </a:cubicBezTo>
                    <a:lnTo>
                      <a:pt x="2" y="382"/>
                    </a:lnTo>
                    <a:cubicBezTo>
                      <a:pt x="2" y="383"/>
                      <a:pt x="1" y="384"/>
                      <a:pt x="1" y="385"/>
                    </a:cubicBezTo>
                    <a:cubicBezTo>
                      <a:pt x="1" y="385"/>
                      <a:pt x="0" y="386"/>
                      <a:pt x="0" y="387"/>
                    </a:cubicBezTo>
                    <a:cubicBezTo>
                      <a:pt x="0" y="388"/>
                      <a:pt x="0" y="388"/>
                      <a:pt x="0" y="390"/>
                    </a:cubicBezTo>
                    <a:cubicBezTo>
                      <a:pt x="0" y="390"/>
                      <a:pt x="0" y="391"/>
                      <a:pt x="0" y="392"/>
                    </a:cubicBezTo>
                    <a:cubicBezTo>
                      <a:pt x="0" y="393"/>
                      <a:pt x="0" y="393"/>
                      <a:pt x="0" y="394"/>
                    </a:cubicBezTo>
                    <a:cubicBezTo>
                      <a:pt x="0" y="395"/>
                      <a:pt x="0" y="396"/>
                      <a:pt x="0" y="397"/>
                    </a:cubicBezTo>
                    <a:cubicBezTo>
                      <a:pt x="0" y="398"/>
                      <a:pt x="0" y="398"/>
                      <a:pt x="0" y="399"/>
                    </a:cubicBezTo>
                    <a:cubicBezTo>
                      <a:pt x="0" y="400"/>
                      <a:pt x="1" y="401"/>
                      <a:pt x="1" y="401"/>
                    </a:cubicBezTo>
                    <a:cubicBezTo>
                      <a:pt x="1" y="403"/>
                      <a:pt x="2" y="403"/>
                      <a:pt x="2" y="404"/>
                    </a:cubicBezTo>
                    <a:cubicBezTo>
                      <a:pt x="2" y="404"/>
                      <a:pt x="2" y="405"/>
                      <a:pt x="3" y="406"/>
                    </a:cubicBezTo>
                    <a:cubicBezTo>
                      <a:pt x="3" y="407"/>
                      <a:pt x="3" y="407"/>
                      <a:pt x="3" y="408"/>
                    </a:cubicBezTo>
                    <a:cubicBezTo>
                      <a:pt x="4" y="409"/>
                      <a:pt x="5" y="410"/>
                      <a:pt x="5" y="410"/>
                    </a:cubicBezTo>
                    <a:lnTo>
                      <a:pt x="654" y="12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" name="Freeform 323">
                <a:extLst>
                  <a:ext uri="{FF2B5EF4-FFF2-40B4-BE49-F238E27FC236}">
                    <a16:creationId xmlns="" xmlns:a16="http://schemas.microsoft.com/office/drawing/2014/main" id="{AD0B68AD-BBDD-9240-BC3F-524E3C862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3575" y="1371600"/>
                <a:ext cx="234950" cy="134938"/>
              </a:xfrm>
              <a:custGeom>
                <a:avLst/>
                <a:gdLst>
                  <a:gd name="T0" fmla="*/ 0 w 653"/>
                  <a:gd name="T1" fmla="*/ 102741 h 373"/>
                  <a:gd name="T2" fmla="*/ 0 w 653"/>
                  <a:gd name="T3" fmla="*/ 102741 h 373"/>
                  <a:gd name="T4" fmla="*/ 360 w 653"/>
                  <a:gd name="T5" fmla="*/ 103826 h 373"/>
                  <a:gd name="T6" fmla="*/ 360 w 653"/>
                  <a:gd name="T7" fmla="*/ 103826 h 373"/>
                  <a:gd name="T8" fmla="*/ 1079 w 653"/>
                  <a:gd name="T9" fmla="*/ 104188 h 373"/>
                  <a:gd name="T10" fmla="*/ 1079 w 653"/>
                  <a:gd name="T11" fmla="*/ 104188 h 373"/>
                  <a:gd name="T12" fmla="*/ 1439 w 653"/>
                  <a:gd name="T13" fmla="*/ 104912 h 373"/>
                  <a:gd name="T14" fmla="*/ 1439 w 653"/>
                  <a:gd name="T15" fmla="*/ 104912 h 373"/>
                  <a:gd name="T16" fmla="*/ 1799 w 653"/>
                  <a:gd name="T17" fmla="*/ 105273 h 373"/>
                  <a:gd name="T18" fmla="*/ 1799 w 653"/>
                  <a:gd name="T19" fmla="*/ 105273 h 373"/>
                  <a:gd name="T20" fmla="*/ 2159 w 653"/>
                  <a:gd name="T21" fmla="*/ 105273 h 373"/>
                  <a:gd name="T22" fmla="*/ 2159 w 653"/>
                  <a:gd name="T23" fmla="*/ 105273 h 373"/>
                  <a:gd name="T24" fmla="*/ 2878 w 653"/>
                  <a:gd name="T25" fmla="*/ 105997 h 373"/>
                  <a:gd name="T26" fmla="*/ 2878 w 653"/>
                  <a:gd name="T27" fmla="*/ 105997 h 373"/>
                  <a:gd name="T28" fmla="*/ 3598 w 653"/>
                  <a:gd name="T29" fmla="*/ 106720 h 373"/>
                  <a:gd name="T30" fmla="*/ 3598 w 653"/>
                  <a:gd name="T31" fmla="*/ 106720 h 373"/>
                  <a:gd name="T32" fmla="*/ 4318 w 653"/>
                  <a:gd name="T33" fmla="*/ 107082 h 373"/>
                  <a:gd name="T34" fmla="*/ 4318 w 653"/>
                  <a:gd name="T35" fmla="*/ 107082 h 373"/>
                  <a:gd name="T36" fmla="*/ 5037 w 653"/>
                  <a:gd name="T37" fmla="*/ 107444 h 373"/>
                  <a:gd name="T38" fmla="*/ 5037 w 653"/>
                  <a:gd name="T39" fmla="*/ 107444 h 373"/>
                  <a:gd name="T40" fmla="*/ 5397 w 653"/>
                  <a:gd name="T41" fmla="*/ 107806 h 373"/>
                  <a:gd name="T42" fmla="*/ 5397 w 653"/>
                  <a:gd name="T43" fmla="*/ 107806 h 373"/>
                  <a:gd name="T44" fmla="*/ 164789 w 653"/>
                  <a:gd name="T45" fmla="*/ 111062 h 373"/>
                  <a:gd name="T46" fmla="*/ 164789 w 653"/>
                  <a:gd name="T47" fmla="*/ 111062 h 373"/>
                  <a:gd name="T48" fmla="*/ 234230 w 653"/>
                  <a:gd name="T49" fmla="*/ 6512 h 373"/>
                  <a:gd name="T50" fmla="*/ 234230 w 653"/>
                  <a:gd name="T51" fmla="*/ 6512 h 373"/>
                  <a:gd name="T52" fmla="*/ 234230 w 653"/>
                  <a:gd name="T53" fmla="*/ 6150 h 373"/>
                  <a:gd name="T54" fmla="*/ 234230 w 653"/>
                  <a:gd name="T55" fmla="*/ 6150 h 373"/>
                  <a:gd name="T56" fmla="*/ 234230 w 653"/>
                  <a:gd name="T57" fmla="*/ 5788 h 373"/>
                  <a:gd name="T58" fmla="*/ 234230 w 653"/>
                  <a:gd name="T59" fmla="*/ 5788 h 373"/>
                  <a:gd name="T60" fmla="*/ 234230 w 653"/>
                  <a:gd name="T61" fmla="*/ 5788 h 373"/>
                  <a:gd name="T62" fmla="*/ 234230 w 653"/>
                  <a:gd name="T63" fmla="*/ 5788 h 373"/>
                  <a:gd name="T64" fmla="*/ 234230 w 653"/>
                  <a:gd name="T65" fmla="*/ 3256 h 373"/>
                  <a:gd name="T66" fmla="*/ 234230 w 653"/>
                  <a:gd name="T67" fmla="*/ 3256 h 373"/>
                  <a:gd name="T68" fmla="*/ 234230 w 653"/>
                  <a:gd name="T69" fmla="*/ 2532 h 373"/>
                  <a:gd name="T70" fmla="*/ 234230 w 653"/>
                  <a:gd name="T71" fmla="*/ 2532 h 373"/>
                  <a:gd name="T72" fmla="*/ 233511 w 653"/>
                  <a:gd name="T73" fmla="*/ 0 h 373"/>
                  <a:gd name="T74" fmla="*/ 0 w 653"/>
                  <a:gd name="T75" fmla="*/ 102741 h 3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53" h="373">
                    <a:moveTo>
                      <a:pt x="0" y="284"/>
                    </a:moveTo>
                    <a:lnTo>
                      <a:pt x="0" y="284"/>
                    </a:lnTo>
                    <a:cubicBezTo>
                      <a:pt x="0" y="285"/>
                      <a:pt x="1" y="286"/>
                      <a:pt x="1" y="287"/>
                    </a:cubicBezTo>
                    <a:cubicBezTo>
                      <a:pt x="1" y="287"/>
                      <a:pt x="2" y="288"/>
                      <a:pt x="3" y="288"/>
                    </a:cubicBezTo>
                    <a:cubicBezTo>
                      <a:pt x="3" y="289"/>
                      <a:pt x="4" y="289"/>
                      <a:pt x="4" y="290"/>
                    </a:cubicBezTo>
                    <a:lnTo>
                      <a:pt x="5" y="291"/>
                    </a:lnTo>
                    <a:cubicBezTo>
                      <a:pt x="5" y="291"/>
                      <a:pt x="5" y="291"/>
                      <a:pt x="6" y="291"/>
                    </a:cubicBezTo>
                    <a:cubicBezTo>
                      <a:pt x="6" y="292"/>
                      <a:pt x="7" y="293"/>
                      <a:pt x="8" y="293"/>
                    </a:cubicBezTo>
                    <a:cubicBezTo>
                      <a:pt x="8" y="294"/>
                      <a:pt x="10" y="294"/>
                      <a:pt x="10" y="295"/>
                    </a:cubicBezTo>
                    <a:cubicBezTo>
                      <a:pt x="11" y="295"/>
                      <a:pt x="11" y="295"/>
                      <a:pt x="12" y="296"/>
                    </a:cubicBezTo>
                    <a:cubicBezTo>
                      <a:pt x="13" y="297"/>
                      <a:pt x="14" y="297"/>
                      <a:pt x="14" y="297"/>
                    </a:cubicBezTo>
                    <a:cubicBezTo>
                      <a:pt x="15" y="297"/>
                      <a:pt x="15" y="298"/>
                      <a:pt x="15" y="298"/>
                    </a:cubicBezTo>
                    <a:cubicBezTo>
                      <a:pt x="195" y="369"/>
                      <a:pt x="343" y="372"/>
                      <a:pt x="458" y="307"/>
                    </a:cubicBezTo>
                    <a:cubicBezTo>
                      <a:pt x="619" y="216"/>
                      <a:pt x="650" y="26"/>
                      <a:pt x="651" y="18"/>
                    </a:cubicBezTo>
                    <a:lnTo>
                      <a:pt x="651" y="17"/>
                    </a:lnTo>
                    <a:cubicBezTo>
                      <a:pt x="651" y="17"/>
                      <a:pt x="651" y="17"/>
                      <a:pt x="651" y="16"/>
                    </a:cubicBezTo>
                    <a:cubicBezTo>
                      <a:pt x="652" y="14"/>
                      <a:pt x="651" y="11"/>
                      <a:pt x="651" y="9"/>
                    </a:cubicBezTo>
                    <a:cubicBezTo>
                      <a:pt x="651" y="8"/>
                      <a:pt x="651" y="7"/>
                      <a:pt x="651" y="7"/>
                    </a:cubicBezTo>
                    <a:cubicBezTo>
                      <a:pt x="651" y="5"/>
                      <a:pt x="650" y="3"/>
                      <a:pt x="649" y="0"/>
                    </a:cubicBezTo>
                    <a:lnTo>
                      <a:pt x="0" y="28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" name="Freeform 324">
                <a:extLst>
                  <a:ext uri="{FF2B5EF4-FFF2-40B4-BE49-F238E27FC236}">
                    <a16:creationId xmlns="" xmlns:a16="http://schemas.microsoft.com/office/drawing/2014/main" id="{033528F6-6A2A-0146-B5E6-04B01CCC4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9475" y="2493963"/>
                <a:ext cx="206375" cy="96837"/>
              </a:xfrm>
              <a:custGeom>
                <a:avLst/>
                <a:gdLst>
                  <a:gd name="T0" fmla="*/ 0 w 575"/>
                  <a:gd name="T1" fmla="*/ 0 h 269"/>
                  <a:gd name="T2" fmla="*/ 0 w 575"/>
                  <a:gd name="T3" fmla="*/ 0 h 269"/>
                  <a:gd name="T4" fmla="*/ 0 w 575"/>
                  <a:gd name="T5" fmla="*/ 2160 h 269"/>
                  <a:gd name="T6" fmla="*/ 0 w 575"/>
                  <a:gd name="T7" fmla="*/ 2160 h 269"/>
                  <a:gd name="T8" fmla="*/ 0 w 575"/>
                  <a:gd name="T9" fmla="*/ 2520 h 269"/>
                  <a:gd name="T10" fmla="*/ 0 w 575"/>
                  <a:gd name="T11" fmla="*/ 2520 h 269"/>
                  <a:gd name="T12" fmla="*/ 0 w 575"/>
                  <a:gd name="T13" fmla="*/ 4680 h 269"/>
                  <a:gd name="T14" fmla="*/ 0 w 575"/>
                  <a:gd name="T15" fmla="*/ 4680 h 269"/>
                  <a:gd name="T16" fmla="*/ 0 w 575"/>
                  <a:gd name="T17" fmla="*/ 5040 h 269"/>
                  <a:gd name="T18" fmla="*/ 0 w 575"/>
                  <a:gd name="T19" fmla="*/ 5040 h 269"/>
                  <a:gd name="T20" fmla="*/ 0 w 575"/>
                  <a:gd name="T21" fmla="*/ 5040 h 269"/>
                  <a:gd name="T22" fmla="*/ 0 w 575"/>
                  <a:gd name="T23" fmla="*/ 5040 h 269"/>
                  <a:gd name="T24" fmla="*/ 359 w 575"/>
                  <a:gd name="T25" fmla="*/ 5400 h 269"/>
                  <a:gd name="T26" fmla="*/ 359 w 575"/>
                  <a:gd name="T27" fmla="*/ 5400 h 269"/>
                  <a:gd name="T28" fmla="*/ 70347 w 575"/>
                  <a:gd name="T29" fmla="*/ 82437 h 269"/>
                  <a:gd name="T30" fmla="*/ 70347 w 575"/>
                  <a:gd name="T31" fmla="*/ 82437 h 269"/>
                  <a:gd name="T32" fmla="*/ 200991 w 575"/>
                  <a:gd name="T33" fmla="*/ 59758 h 269"/>
                  <a:gd name="T34" fmla="*/ 200991 w 575"/>
                  <a:gd name="T35" fmla="*/ 59758 h 269"/>
                  <a:gd name="T36" fmla="*/ 201709 w 575"/>
                  <a:gd name="T37" fmla="*/ 59398 h 269"/>
                  <a:gd name="T38" fmla="*/ 201709 w 575"/>
                  <a:gd name="T39" fmla="*/ 59398 h 269"/>
                  <a:gd name="T40" fmla="*/ 202068 w 575"/>
                  <a:gd name="T41" fmla="*/ 58678 h 269"/>
                  <a:gd name="T42" fmla="*/ 202068 w 575"/>
                  <a:gd name="T43" fmla="*/ 58678 h 269"/>
                  <a:gd name="T44" fmla="*/ 202786 w 575"/>
                  <a:gd name="T45" fmla="*/ 58318 h 269"/>
                  <a:gd name="T46" fmla="*/ 202786 w 575"/>
                  <a:gd name="T47" fmla="*/ 58318 h 269"/>
                  <a:gd name="T48" fmla="*/ 203145 w 575"/>
                  <a:gd name="T49" fmla="*/ 57958 h 269"/>
                  <a:gd name="T50" fmla="*/ 203145 w 575"/>
                  <a:gd name="T51" fmla="*/ 57958 h 269"/>
                  <a:gd name="T52" fmla="*/ 203504 w 575"/>
                  <a:gd name="T53" fmla="*/ 57238 h 269"/>
                  <a:gd name="T54" fmla="*/ 203504 w 575"/>
                  <a:gd name="T55" fmla="*/ 57238 h 269"/>
                  <a:gd name="T56" fmla="*/ 204222 w 575"/>
                  <a:gd name="T57" fmla="*/ 56878 h 269"/>
                  <a:gd name="T58" fmla="*/ 204222 w 575"/>
                  <a:gd name="T59" fmla="*/ 56878 h 269"/>
                  <a:gd name="T60" fmla="*/ 204222 w 575"/>
                  <a:gd name="T61" fmla="*/ 56878 h 269"/>
                  <a:gd name="T62" fmla="*/ 204222 w 575"/>
                  <a:gd name="T63" fmla="*/ 56878 h 269"/>
                  <a:gd name="T64" fmla="*/ 204580 w 575"/>
                  <a:gd name="T65" fmla="*/ 56158 h 269"/>
                  <a:gd name="T66" fmla="*/ 204580 w 575"/>
                  <a:gd name="T67" fmla="*/ 56158 h 269"/>
                  <a:gd name="T68" fmla="*/ 204939 w 575"/>
                  <a:gd name="T69" fmla="*/ 55438 h 269"/>
                  <a:gd name="T70" fmla="*/ 204939 w 575"/>
                  <a:gd name="T71" fmla="*/ 55438 h 269"/>
                  <a:gd name="T72" fmla="*/ 205298 w 575"/>
                  <a:gd name="T73" fmla="*/ 54718 h 269"/>
                  <a:gd name="T74" fmla="*/ 205298 w 575"/>
                  <a:gd name="T75" fmla="*/ 54718 h 269"/>
                  <a:gd name="T76" fmla="*/ 205298 w 575"/>
                  <a:gd name="T77" fmla="*/ 53998 h 269"/>
                  <a:gd name="T78" fmla="*/ 205298 w 575"/>
                  <a:gd name="T79" fmla="*/ 53998 h 269"/>
                  <a:gd name="T80" fmla="*/ 205657 w 575"/>
                  <a:gd name="T81" fmla="*/ 53278 h 269"/>
                  <a:gd name="T82" fmla="*/ 205657 w 575"/>
                  <a:gd name="T83" fmla="*/ 53278 h 269"/>
                  <a:gd name="T84" fmla="*/ 205657 w 575"/>
                  <a:gd name="T85" fmla="*/ 52918 h 269"/>
                  <a:gd name="T86" fmla="*/ 205657 w 575"/>
                  <a:gd name="T87" fmla="*/ 52918 h 269"/>
                  <a:gd name="T88" fmla="*/ 206016 w 575"/>
                  <a:gd name="T89" fmla="*/ 52198 h 269"/>
                  <a:gd name="T90" fmla="*/ 0 w 575"/>
                  <a:gd name="T91" fmla="*/ 0 h 26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75" h="269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2"/>
                      <a:pt x="0" y="4"/>
                      <a:pt x="0" y="6"/>
                    </a:cubicBezTo>
                    <a:lnTo>
                      <a:pt x="0" y="7"/>
                    </a:lnTo>
                    <a:cubicBezTo>
                      <a:pt x="0" y="9"/>
                      <a:pt x="0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1" y="15"/>
                      <a:pt x="1" y="15"/>
                    </a:cubicBezTo>
                    <a:cubicBezTo>
                      <a:pt x="2" y="22"/>
                      <a:pt x="52" y="174"/>
                      <a:pt x="196" y="229"/>
                    </a:cubicBezTo>
                    <a:cubicBezTo>
                      <a:pt x="299" y="268"/>
                      <a:pt x="422" y="247"/>
                      <a:pt x="560" y="166"/>
                    </a:cubicBezTo>
                    <a:cubicBezTo>
                      <a:pt x="560" y="165"/>
                      <a:pt x="561" y="165"/>
                      <a:pt x="562" y="165"/>
                    </a:cubicBezTo>
                    <a:cubicBezTo>
                      <a:pt x="562" y="164"/>
                      <a:pt x="563" y="164"/>
                      <a:pt x="563" y="163"/>
                    </a:cubicBezTo>
                    <a:cubicBezTo>
                      <a:pt x="564" y="163"/>
                      <a:pt x="564" y="163"/>
                      <a:pt x="565" y="162"/>
                    </a:cubicBezTo>
                    <a:lnTo>
                      <a:pt x="566" y="161"/>
                    </a:lnTo>
                    <a:cubicBezTo>
                      <a:pt x="567" y="160"/>
                      <a:pt x="567" y="159"/>
                      <a:pt x="567" y="159"/>
                    </a:cubicBezTo>
                    <a:cubicBezTo>
                      <a:pt x="568" y="159"/>
                      <a:pt x="568" y="158"/>
                      <a:pt x="569" y="158"/>
                    </a:cubicBezTo>
                    <a:cubicBezTo>
                      <a:pt x="569" y="157"/>
                      <a:pt x="570" y="157"/>
                      <a:pt x="570" y="156"/>
                    </a:cubicBezTo>
                    <a:cubicBezTo>
                      <a:pt x="570" y="156"/>
                      <a:pt x="570" y="155"/>
                      <a:pt x="571" y="154"/>
                    </a:cubicBezTo>
                    <a:cubicBezTo>
                      <a:pt x="571" y="154"/>
                      <a:pt x="572" y="153"/>
                      <a:pt x="572" y="152"/>
                    </a:cubicBezTo>
                    <a:cubicBezTo>
                      <a:pt x="572" y="151"/>
                      <a:pt x="572" y="151"/>
                      <a:pt x="572" y="150"/>
                    </a:cubicBezTo>
                    <a:cubicBezTo>
                      <a:pt x="573" y="149"/>
                      <a:pt x="573" y="149"/>
                      <a:pt x="573" y="148"/>
                    </a:cubicBezTo>
                    <a:lnTo>
                      <a:pt x="573" y="147"/>
                    </a:lnTo>
                    <a:cubicBezTo>
                      <a:pt x="573" y="146"/>
                      <a:pt x="573" y="146"/>
                      <a:pt x="574" y="145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8" name="Freeform 325">
                <a:extLst>
                  <a:ext uri="{FF2B5EF4-FFF2-40B4-BE49-F238E27FC236}">
                    <a16:creationId xmlns="" xmlns:a16="http://schemas.microsoft.com/office/drawing/2014/main" id="{050FC20D-3A87-CD46-A16C-EC3284872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9475" y="2449513"/>
                <a:ext cx="206375" cy="98425"/>
              </a:xfrm>
              <a:custGeom>
                <a:avLst/>
                <a:gdLst>
                  <a:gd name="T0" fmla="*/ 206016 w 575"/>
                  <a:gd name="T1" fmla="*/ 98063 h 272"/>
                  <a:gd name="T2" fmla="*/ 206016 w 575"/>
                  <a:gd name="T3" fmla="*/ 98063 h 272"/>
                  <a:gd name="T4" fmla="*/ 206016 w 575"/>
                  <a:gd name="T5" fmla="*/ 97339 h 272"/>
                  <a:gd name="T6" fmla="*/ 206016 w 575"/>
                  <a:gd name="T7" fmla="*/ 97339 h 272"/>
                  <a:gd name="T8" fmla="*/ 206016 w 575"/>
                  <a:gd name="T9" fmla="*/ 96616 h 272"/>
                  <a:gd name="T10" fmla="*/ 206016 w 575"/>
                  <a:gd name="T11" fmla="*/ 96616 h 272"/>
                  <a:gd name="T12" fmla="*/ 206016 w 575"/>
                  <a:gd name="T13" fmla="*/ 95530 h 272"/>
                  <a:gd name="T14" fmla="*/ 206016 w 575"/>
                  <a:gd name="T15" fmla="*/ 95530 h 272"/>
                  <a:gd name="T16" fmla="*/ 205657 w 575"/>
                  <a:gd name="T17" fmla="*/ 95530 h 272"/>
                  <a:gd name="T18" fmla="*/ 205657 w 575"/>
                  <a:gd name="T19" fmla="*/ 95530 h 272"/>
                  <a:gd name="T20" fmla="*/ 205657 w 575"/>
                  <a:gd name="T21" fmla="*/ 95168 h 272"/>
                  <a:gd name="T22" fmla="*/ 205657 w 575"/>
                  <a:gd name="T23" fmla="*/ 95168 h 272"/>
                  <a:gd name="T24" fmla="*/ 205657 w 575"/>
                  <a:gd name="T25" fmla="*/ 94083 h 272"/>
                  <a:gd name="T26" fmla="*/ 205657 w 575"/>
                  <a:gd name="T27" fmla="*/ 94083 h 272"/>
                  <a:gd name="T28" fmla="*/ 205298 w 575"/>
                  <a:gd name="T29" fmla="*/ 93721 h 272"/>
                  <a:gd name="T30" fmla="*/ 205298 w 575"/>
                  <a:gd name="T31" fmla="*/ 93721 h 272"/>
                  <a:gd name="T32" fmla="*/ 205298 w 575"/>
                  <a:gd name="T33" fmla="*/ 92997 h 272"/>
                  <a:gd name="T34" fmla="*/ 205298 w 575"/>
                  <a:gd name="T35" fmla="*/ 92997 h 272"/>
                  <a:gd name="T36" fmla="*/ 204580 w 575"/>
                  <a:gd name="T37" fmla="*/ 92273 h 272"/>
                  <a:gd name="T38" fmla="*/ 204580 w 575"/>
                  <a:gd name="T39" fmla="*/ 92273 h 272"/>
                  <a:gd name="T40" fmla="*/ 204580 w 575"/>
                  <a:gd name="T41" fmla="*/ 91912 h 272"/>
                  <a:gd name="T42" fmla="*/ 204580 w 575"/>
                  <a:gd name="T43" fmla="*/ 91912 h 272"/>
                  <a:gd name="T44" fmla="*/ 101572 w 575"/>
                  <a:gd name="T45" fmla="*/ 7599 h 272"/>
                  <a:gd name="T46" fmla="*/ 101572 w 575"/>
                  <a:gd name="T47" fmla="*/ 7599 h 272"/>
                  <a:gd name="T48" fmla="*/ 2871 w 575"/>
                  <a:gd name="T49" fmla="*/ 40890 h 272"/>
                  <a:gd name="T50" fmla="*/ 2871 w 575"/>
                  <a:gd name="T51" fmla="*/ 40890 h 272"/>
                  <a:gd name="T52" fmla="*/ 2512 w 575"/>
                  <a:gd name="T53" fmla="*/ 40890 h 272"/>
                  <a:gd name="T54" fmla="*/ 2512 w 575"/>
                  <a:gd name="T55" fmla="*/ 40890 h 272"/>
                  <a:gd name="T56" fmla="*/ 2512 w 575"/>
                  <a:gd name="T57" fmla="*/ 41252 h 272"/>
                  <a:gd name="T58" fmla="*/ 2512 w 575"/>
                  <a:gd name="T59" fmla="*/ 41252 h 272"/>
                  <a:gd name="T60" fmla="*/ 2512 w 575"/>
                  <a:gd name="T61" fmla="*/ 41614 h 272"/>
                  <a:gd name="T62" fmla="*/ 2512 w 575"/>
                  <a:gd name="T63" fmla="*/ 41614 h 272"/>
                  <a:gd name="T64" fmla="*/ 1077 w 575"/>
                  <a:gd name="T65" fmla="*/ 43061 h 272"/>
                  <a:gd name="T66" fmla="*/ 1077 w 575"/>
                  <a:gd name="T67" fmla="*/ 43061 h 272"/>
                  <a:gd name="T68" fmla="*/ 718 w 575"/>
                  <a:gd name="T69" fmla="*/ 43423 h 272"/>
                  <a:gd name="T70" fmla="*/ 718 w 575"/>
                  <a:gd name="T71" fmla="*/ 43423 h 272"/>
                  <a:gd name="T72" fmla="*/ 0 w 575"/>
                  <a:gd name="T73" fmla="*/ 45594 h 272"/>
                  <a:gd name="T74" fmla="*/ 206016 w 575"/>
                  <a:gd name="T75" fmla="*/ 9806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75" h="272">
                    <a:moveTo>
                      <a:pt x="574" y="271"/>
                    </a:moveTo>
                    <a:lnTo>
                      <a:pt x="574" y="271"/>
                    </a:lnTo>
                    <a:cubicBezTo>
                      <a:pt x="574" y="270"/>
                      <a:pt x="574" y="269"/>
                      <a:pt x="574" y="269"/>
                    </a:cubicBezTo>
                    <a:cubicBezTo>
                      <a:pt x="574" y="268"/>
                      <a:pt x="574" y="267"/>
                      <a:pt x="574" y="267"/>
                    </a:cubicBezTo>
                    <a:cubicBezTo>
                      <a:pt x="574" y="266"/>
                      <a:pt x="574" y="265"/>
                      <a:pt x="574" y="264"/>
                    </a:cubicBezTo>
                    <a:cubicBezTo>
                      <a:pt x="574" y="264"/>
                      <a:pt x="574" y="264"/>
                      <a:pt x="573" y="264"/>
                    </a:cubicBezTo>
                    <a:cubicBezTo>
                      <a:pt x="573" y="263"/>
                      <a:pt x="573" y="263"/>
                      <a:pt x="573" y="263"/>
                    </a:cubicBezTo>
                    <a:cubicBezTo>
                      <a:pt x="573" y="262"/>
                      <a:pt x="573" y="262"/>
                      <a:pt x="573" y="260"/>
                    </a:cubicBezTo>
                    <a:cubicBezTo>
                      <a:pt x="573" y="260"/>
                      <a:pt x="573" y="259"/>
                      <a:pt x="572" y="259"/>
                    </a:cubicBezTo>
                    <a:cubicBezTo>
                      <a:pt x="572" y="258"/>
                      <a:pt x="572" y="257"/>
                      <a:pt x="572" y="257"/>
                    </a:cubicBezTo>
                    <a:cubicBezTo>
                      <a:pt x="571" y="256"/>
                      <a:pt x="571" y="255"/>
                      <a:pt x="570" y="255"/>
                    </a:cubicBezTo>
                    <a:cubicBezTo>
                      <a:pt x="570" y="254"/>
                      <a:pt x="570" y="254"/>
                      <a:pt x="570" y="254"/>
                    </a:cubicBezTo>
                    <a:cubicBezTo>
                      <a:pt x="489" y="115"/>
                      <a:pt x="392" y="37"/>
                      <a:pt x="283" y="21"/>
                    </a:cubicBezTo>
                    <a:cubicBezTo>
                      <a:pt x="131" y="0"/>
                      <a:pt x="13" y="108"/>
                      <a:pt x="8" y="113"/>
                    </a:cubicBezTo>
                    <a:lnTo>
                      <a:pt x="7" y="113"/>
                    </a:ln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7" y="114"/>
                      <a:pt x="7" y="115"/>
                    </a:cubicBezTo>
                    <a:cubicBezTo>
                      <a:pt x="5" y="116"/>
                      <a:pt x="4" y="118"/>
                      <a:pt x="3" y="119"/>
                    </a:cubicBezTo>
                    <a:cubicBezTo>
                      <a:pt x="2" y="119"/>
                      <a:pt x="2" y="120"/>
                      <a:pt x="2" y="120"/>
                    </a:cubicBezTo>
                    <a:cubicBezTo>
                      <a:pt x="1" y="122"/>
                      <a:pt x="1" y="124"/>
                      <a:pt x="0" y="126"/>
                    </a:cubicBezTo>
                    <a:lnTo>
                      <a:pt x="574" y="27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9" name="Freeform 326">
                <a:extLst>
                  <a:ext uri="{FF2B5EF4-FFF2-40B4-BE49-F238E27FC236}">
                    <a16:creationId xmlns="" xmlns:a16="http://schemas.microsoft.com/office/drawing/2014/main" id="{343513AF-4EC5-6149-A6A7-7B284B846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7225" y="2506663"/>
                <a:ext cx="149225" cy="171450"/>
              </a:xfrm>
              <a:custGeom>
                <a:avLst/>
                <a:gdLst>
                  <a:gd name="T0" fmla="*/ 148866 w 416"/>
                  <a:gd name="T1" fmla="*/ 12633 h 475"/>
                  <a:gd name="T2" fmla="*/ 148866 w 416"/>
                  <a:gd name="T3" fmla="*/ 12633 h 475"/>
                  <a:gd name="T4" fmla="*/ 147073 w 416"/>
                  <a:gd name="T5" fmla="*/ 11189 h 475"/>
                  <a:gd name="T6" fmla="*/ 147073 w 416"/>
                  <a:gd name="T7" fmla="*/ 11189 h 475"/>
                  <a:gd name="T8" fmla="*/ 146714 w 416"/>
                  <a:gd name="T9" fmla="*/ 10828 h 475"/>
                  <a:gd name="T10" fmla="*/ 146714 w 416"/>
                  <a:gd name="T11" fmla="*/ 10828 h 475"/>
                  <a:gd name="T12" fmla="*/ 144920 w 416"/>
                  <a:gd name="T13" fmla="*/ 10107 h 475"/>
                  <a:gd name="T14" fmla="*/ 144920 w 416"/>
                  <a:gd name="T15" fmla="*/ 10107 h 475"/>
                  <a:gd name="T16" fmla="*/ 144562 w 416"/>
                  <a:gd name="T17" fmla="*/ 10107 h 475"/>
                  <a:gd name="T18" fmla="*/ 144562 w 416"/>
                  <a:gd name="T19" fmla="*/ 10107 h 475"/>
                  <a:gd name="T20" fmla="*/ 144203 w 416"/>
                  <a:gd name="T21" fmla="*/ 10107 h 475"/>
                  <a:gd name="T22" fmla="*/ 144203 w 416"/>
                  <a:gd name="T23" fmla="*/ 10107 h 475"/>
                  <a:gd name="T24" fmla="*/ 143844 w 416"/>
                  <a:gd name="T25" fmla="*/ 10107 h 475"/>
                  <a:gd name="T26" fmla="*/ 143844 w 416"/>
                  <a:gd name="T27" fmla="*/ 10107 h 475"/>
                  <a:gd name="T28" fmla="*/ 43763 w 416"/>
                  <a:gd name="T29" fmla="*/ 36456 h 475"/>
                  <a:gd name="T30" fmla="*/ 43763 w 416"/>
                  <a:gd name="T31" fmla="*/ 36456 h 475"/>
                  <a:gd name="T32" fmla="*/ 2511 w 416"/>
                  <a:gd name="T33" fmla="*/ 163509 h 475"/>
                  <a:gd name="T34" fmla="*/ 2511 w 416"/>
                  <a:gd name="T35" fmla="*/ 163509 h 475"/>
                  <a:gd name="T36" fmla="*/ 2511 w 416"/>
                  <a:gd name="T37" fmla="*/ 163870 h 475"/>
                  <a:gd name="T38" fmla="*/ 2511 w 416"/>
                  <a:gd name="T39" fmla="*/ 163870 h 475"/>
                  <a:gd name="T40" fmla="*/ 2870 w 416"/>
                  <a:gd name="T41" fmla="*/ 164592 h 475"/>
                  <a:gd name="T42" fmla="*/ 2870 w 416"/>
                  <a:gd name="T43" fmla="*/ 164592 h 475"/>
                  <a:gd name="T44" fmla="*/ 2870 w 416"/>
                  <a:gd name="T45" fmla="*/ 165314 h 475"/>
                  <a:gd name="T46" fmla="*/ 2870 w 416"/>
                  <a:gd name="T47" fmla="*/ 165314 h 475"/>
                  <a:gd name="T48" fmla="*/ 2870 w 416"/>
                  <a:gd name="T49" fmla="*/ 166036 h 475"/>
                  <a:gd name="T50" fmla="*/ 2870 w 416"/>
                  <a:gd name="T51" fmla="*/ 166036 h 475"/>
                  <a:gd name="T52" fmla="*/ 3228 w 416"/>
                  <a:gd name="T53" fmla="*/ 166758 h 475"/>
                  <a:gd name="T54" fmla="*/ 3228 w 416"/>
                  <a:gd name="T55" fmla="*/ 166758 h 475"/>
                  <a:gd name="T56" fmla="*/ 3228 w 416"/>
                  <a:gd name="T57" fmla="*/ 167119 h 475"/>
                  <a:gd name="T58" fmla="*/ 3228 w 416"/>
                  <a:gd name="T59" fmla="*/ 167119 h 475"/>
                  <a:gd name="T60" fmla="*/ 3587 w 416"/>
                  <a:gd name="T61" fmla="*/ 167119 h 475"/>
                  <a:gd name="T62" fmla="*/ 3587 w 416"/>
                  <a:gd name="T63" fmla="*/ 167119 h 475"/>
                  <a:gd name="T64" fmla="*/ 3946 w 416"/>
                  <a:gd name="T65" fmla="*/ 168201 h 475"/>
                  <a:gd name="T66" fmla="*/ 3946 w 416"/>
                  <a:gd name="T67" fmla="*/ 168201 h 475"/>
                  <a:gd name="T68" fmla="*/ 4305 w 416"/>
                  <a:gd name="T69" fmla="*/ 168562 h 475"/>
                  <a:gd name="T70" fmla="*/ 4305 w 416"/>
                  <a:gd name="T71" fmla="*/ 168562 h 475"/>
                  <a:gd name="T72" fmla="*/ 4663 w 416"/>
                  <a:gd name="T73" fmla="*/ 168923 h 475"/>
                  <a:gd name="T74" fmla="*/ 4663 w 416"/>
                  <a:gd name="T75" fmla="*/ 168923 h 475"/>
                  <a:gd name="T76" fmla="*/ 5381 w 416"/>
                  <a:gd name="T77" fmla="*/ 169645 h 475"/>
                  <a:gd name="T78" fmla="*/ 5381 w 416"/>
                  <a:gd name="T79" fmla="*/ 169645 h 475"/>
                  <a:gd name="T80" fmla="*/ 5739 w 416"/>
                  <a:gd name="T81" fmla="*/ 170367 h 475"/>
                  <a:gd name="T82" fmla="*/ 5739 w 416"/>
                  <a:gd name="T83" fmla="*/ 170367 h 475"/>
                  <a:gd name="T84" fmla="*/ 6457 w 416"/>
                  <a:gd name="T85" fmla="*/ 170728 h 475"/>
                  <a:gd name="T86" fmla="*/ 6457 w 416"/>
                  <a:gd name="T87" fmla="*/ 170728 h 475"/>
                  <a:gd name="T88" fmla="*/ 6816 w 416"/>
                  <a:gd name="T89" fmla="*/ 171089 h 475"/>
                  <a:gd name="T90" fmla="*/ 148866 w 416"/>
                  <a:gd name="T91" fmla="*/ 12633 h 47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16" h="475">
                    <a:moveTo>
                      <a:pt x="415" y="35"/>
                    </a:moveTo>
                    <a:lnTo>
                      <a:pt x="415" y="35"/>
                    </a:lnTo>
                    <a:cubicBezTo>
                      <a:pt x="414" y="33"/>
                      <a:pt x="412" y="32"/>
                      <a:pt x="410" y="31"/>
                    </a:cubicBezTo>
                    <a:cubicBezTo>
                      <a:pt x="409" y="31"/>
                      <a:pt x="409" y="30"/>
                      <a:pt x="409" y="30"/>
                    </a:cubicBezTo>
                    <a:cubicBezTo>
                      <a:pt x="407" y="30"/>
                      <a:pt x="405" y="29"/>
                      <a:pt x="404" y="28"/>
                    </a:cubicBezTo>
                    <a:lnTo>
                      <a:pt x="403" y="28"/>
                    </a:lnTo>
                    <a:cubicBezTo>
                      <a:pt x="403" y="28"/>
                      <a:pt x="403" y="28"/>
                      <a:pt x="402" y="28"/>
                    </a:cubicBezTo>
                    <a:cubicBezTo>
                      <a:pt x="402" y="28"/>
                      <a:pt x="402" y="28"/>
                      <a:pt x="401" y="28"/>
                    </a:cubicBezTo>
                    <a:cubicBezTo>
                      <a:pt x="395" y="26"/>
                      <a:pt x="237" y="0"/>
                      <a:pt x="122" y="101"/>
                    </a:cubicBezTo>
                    <a:cubicBezTo>
                      <a:pt x="38" y="174"/>
                      <a:pt x="0" y="292"/>
                      <a:pt x="7" y="453"/>
                    </a:cubicBezTo>
                    <a:cubicBezTo>
                      <a:pt x="7" y="453"/>
                      <a:pt x="7" y="453"/>
                      <a:pt x="7" y="454"/>
                    </a:cubicBezTo>
                    <a:cubicBezTo>
                      <a:pt x="7" y="454"/>
                      <a:pt x="7" y="455"/>
                      <a:pt x="8" y="456"/>
                    </a:cubicBezTo>
                    <a:cubicBezTo>
                      <a:pt x="8" y="457"/>
                      <a:pt x="8" y="457"/>
                      <a:pt x="8" y="458"/>
                    </a:cubicBezTo>
                    <a:cubicBezTo>
                      <a:pt x="8" y="458"/>
                      <a:pt x="8" y="459"/>
                      <a:pt x="8" y="460"/>
                    </a:cubicBezTo>
                    <a:cubicBezTo>
                      <a:pt x="9" y="460"/>
                      <a:pt x="9" y="461"/>
                      <a:pt x="9" y="462"/>
                    </a:cubicBezTo>
                    <a:lnTo>
                      <a:pt x="9" y="463"/>
                    </a:lnTo>
                    <a:lnTo>
                      <a:pt x="10" y="463"/>
                    </a:lnTo>
                    <a:cubicBezTo>
                      <a:pt x="10" y="464"/>
                      <a:pt x="11" y="465"/>
                      <a:pt x="11" y="466"/>
                    </a:cubicBezTo>
                    <a:lnTo>
                      <a:pt x="12" y="467"/>
                    </a:lnTo>
                    <a:lnTo>
                      <a:pt x="13" y="468"/>
                    </a:lnTo>
                    <a:cubicBezTo>
                      <a:pt x="13" y="469"/>
                      <a:pt x="14" y="470"/>
                      <a:pt x="15" y="470"/>
                    </a:cubicBezTo>
                    <a:cubicBezTo>
                      <a:pt x="15" y="471"/>
                      <a:pt x="15" y="471"/>
                      <a:pt x="16" y="472"/>
                    </a:cubicBezTo>
                    <a:cubicBezTo>
                      <a:pt x="16" y="472"/>
                      <a:pt x="17" y="473"/>
                      <a:pt x="18" y="473"/>
                    </a:cubicBezTo>
                    <a:lnTo>
                      <a:pt x="19" y="474"/>
                    </a:lnTo>
                    <a:lnTo>
                      <a:pt x="415" y="3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0" name="Freeform 327">
                <a:extLst>
                  <a:ext uri="{FF2B5EF4-FFF2-40B4-BE49-F238E27FC236}">
                    <a16:creationId xmlns="" xmlns:a16="http://schemas.microsoft.com/office/drawing/2014/main" id="{DA57C1EB-1E8E-8E4C-B614-6A34D1C60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3575" y="2519363"/>
                <a:ext cx="161925" cy="160337"/>
              </a:xfrm>
              <a:custGeom>
                <a:avLst/>
                <a:gdLst>
                  <a:gd name="T0" fmla="*/ 0 w 448"/>
                  <a:gd name="T1" fmla="*/ 158531 h 444"/>
                  <a:gd name="T2" fmla="*/ 0 w 448"/>
                  <a:gd name="T3" fmla="*/ 158531 h 444"/>
                  <a:gd name="T4" fmla="*/ 723 w 448"/>
                  <a:gd name="T5" fmla="*/ 158893 h 444"/>
                  <a:gd name="T6" fmla="*/ 723 w 448"/>
                  <a:gd name="T7" fmla="*/ 158893 h 444"/>
                  <a:gd name="T8" fmla="*/ 1084 w 448"/>
                  <a:gd name="T9" fmla="*/ 159254 h 444"/>
                  <a:gd name="T10" fmla="*/ 1084 w 448"/>
                  <a:gd name="T11" fmla="*/ 159254 h 444"/>
                  <a:gd name="T12" fmla="*/ 1807 w 448"/>
                  <a:gd name="T13" fmla="*/ 159615 h 444"/>
                  <a:gd name="T14" fmla="*/ 1807 w 448"/>
                  <a:gd name="T15" fmla="*/ 159615 h 444"/>
                  <a:gd name="T16" fmla="*/ 2169 w 448"/>
                  <a:gd name="T17" fmla="*/ 159615 h 444"/>
                  <a:gd name="T18" fmla="*/ 2169 w 448"/>
                  <a:gd name="T19" fmla="*/ 159615 h 444"/>
                  <a:gd name="T20" fmla="*/ 2530 w 448"/>
                  <a:gd name="T21" fmla="*/ 159615 h 444"/>
                  <a:gd name="T22" fmla="*/ 2530 w 448"/>
                  <a:gd name="T23" fmla="*/ 159615 h 444"/>
                  <a:gd name="T24" fmla="*/ 3253 w 448"/>
                  <a:gd name="T25" fmla="*/ 159976 h 444"/>
                  <a:gd name="T26" fmla="*/ 3253 w 448"/>
                  <a:gd name="T27" fmla="*/ 159976 h 444"/>
                  <a:gd name="T28" fmla="*/ 4337 w 448"/>
                  <a:gd name="T29" fmla="*/ 159976 h 444"/>
                  <a:gd name="T30" fmla="*/ 4337 w 448"/>
                  <a:gd name="T31" fmla="*/ 159976 h 444"/>
                  <a:gd name="T32" fmla="*/ 4699 w 448"/>
                  <a:gd name="T33" fmla="*/ 159976 h 444"/>
                  <a:gd name="T34" fmla="*/ 4699 w 448"/>
                  <a:gd name="T35" fmla="*/ 159976 h 444"/>
                  <a:gd name="T36" fmla="*/ 5422 w 448"/>
                  <a:gd name="T37" fmla="*/ 159976 h 444"/>
                  <a:gd name="T38" fmla="*/ 5422 w 448"/>
                  <a:gd name="T39" fmla="*/ 159976 h 444"/>
                  <a:gd name="T40" fmla="*/ 6144 w 448"/>
                  <a:gd name="T41" fmla="*/ 159976 h 444"/>
                  <a:gd name="T42" fmla="*/ 6144 w 448"/>
                  <a:gd name="T43" fmla="*/ 159976 h 444"/>
                  <a:gd name="T44" fmla="*/ 128673 w 448"/>
                  <a:gd name="T45" fmla="*/ 107614 h 444"/>
                  <a:gd name="T46" fmla="*/ 128673 w 448"/>
                  <a:gd name="T47" fmla="*/ 107614 h 444"/>
                  <a:gd name="T48" fmla="*/ 146022 w 448"/>
                  <a:gd name="T49" fmla="*/ 4333 h 444"/>
                  <a:gd name="T50" fmla="*/ 146022 w 448"/>
                  <a:gd name="T51" fmla="*/ 4333 h 444"/>
                  <a:gd name="T52" fmla="*/ 146022 w 448"/>
                  <a:gd name="T53" fmla="*/ 3972 h 444"/>
                  <a:gd name="T54" fmla="*/ 146022 w 448"/>
                  <a:gd name="T55" fmla="*/ 3972 h 444"/>
                  <a:gd name="T56" fmla="*/ 145660 w 448"/>
                  <a:gd name="T57" fmla="*/ 3972 h 444"/>
                  <a:gd name="T58" fmla="*/ 145660 w 448"/>
                  <a:gd name="T59" fmla="*/ 3972 h 444"/>
                  <a:gd name="T60" fmla="*/ 145660 w 448"/>
                  <a:gd name="T61" fmla="*/ 3972 h 444"/>
                  <a:gd name="T62" fmla="*/ 145660 w 448"/>
                  <a:gd name="T63" fmla="*/ 3972 h 444"/>
                  <a:gd name="T64" fmla="*/ 144576 w 448"/>
                  <a:gd name="T65" fmla="*/ 1806 h 444"/>
                  <a:gd name="T66" fmla="*/ 144576 w 448"/>
                  <a:gd name="T67" fmla="*/ 1806 h 444"/>
                  <a:gd name="T68" fmla="*/ 144576 w 448"/>
                  <a:gd name="T69" fmla="*/ 1444 h 444"/>
                  <a:gd name="T70" fmla="*/ 144576 w 448"/>
                  <a:gd name="T71" fmla="*/ 1444 h 444"/>
                  <a:gd name="T72" fmla="*/ 143130 w 448"/>
                  <a:gd name="T73" fmla="*/ 0 h 444"/>
                  <a:gd name="T74" fmla="*/ 0 w 448"/>
                  <a:gd name="T75" fmla="*/ 158531 h 44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48" h="444">
                    <a:moveTo>
                      <a:pt x="0" y="439"/>
                    </a:moveTo>
                    <a:lnTo>
                      <a:pt x="0" y="439"/>
                    </a:lnTo>
                    <a:lnTo>
                      <a:pt x="2" y="440"/>
                    </a:lnTo>
                    <a:cubicBezTo>
                      <a:pt x="2" y="441"/>
                      <a:pt x="3" y="441"/>
                      <a:pt x="3" y="441"/>
                    </a:cubicBezTo>
                    <a:cubicBezTo>
                      <a:pt x="4" y="441"/>
                      <a:pt x="5" y="442"/>
                      <a:pt x="5" y="442"/>
                    </a:cubicBezTo>
                    <a:cubicBezTo>
                      <a:pt x="5" y="442"/>
                      <a:pt x="5" y="442"/>
                      <a:pt x="6" y="442"/>
                    </a:cubicBezTo>
                    <a:lnTo>
                      <a:pt x="7" y="442"/>
                    </a:lnTo>
                    <a:cubicBezTo>
                      <a:pt x="8" y="442"/>
                      <a:pt x="9" y="443"/>
                      <a:pt x="9" y="443"/>
                    </a:cubicBezTo>
                    <a:cubicBezTo>
                      <a:pt x="10" y="443"/>
                      <a:pt x="11" y="443"/>
                      <a:pt x="12" y="443"/>
                    </a:cubicBezTo>
                    <a:lnTo>
                      <a:pt x="13" y="443"/>
                    </a:lnTo>
                    <a:cubicBezTo>
                      <a:pt x="14" y="443"/>
                      <a:pt x="15" y="443"/>
                      <a:pt x="15" y="443"/>
                    </a:cubicBezTo>
                    <a:cubicBezTo>
                      <a:pt x="15" y="443"/>
                      <a:pt x="16" y="443"/>
                      <a:pt x="17" y="443"/>
                    </a:cubicBezTo>
                    <a:cubicBezTo>
                      <a:pt x="177" y="437"/>
                      <a:pt x="292" y="387"/>
                      <a:pt x="356" y="298"/>
                    </a:cubicBezTo>
                    <a:cubicBezTo>
                      <a:pt x="447" y="173"/>
                      <a:pt x="406" y="19"/>
                      <a:pt x="404" y="12"/>
                    </a:cubicBezTo>
                    <a:cubicBezTo>
                      <a:pt x="404" y="12"/>
                      <a:pt x="404" y="12"/>
                      <a:pt x="404" y="11"/>
                    </a:cubicBezTo>
                    <a:cubicBezTo>
                      <a:pt x="403" y="11"/>
                      <a:pt x="403" y="11"/>
                      <a:pt x="403" y="11"/>
                    </a:cubicBezTo>
                    <a:cubicBezTo>
                      <a:pt x="403" y="8"/>
                      <a:pt x="401" y="6"/>
                      <a:pt x="400" y="5"/>
                    </a:cubicBezTo>
                    <a:cubicBezTo>
                      <a:pt x="400" y="5"/>
                      <a:pt x="400" y="5"/>
                      <a:pt x="400" y="4"/>
                    </a:cubicBezTo>
                    <a:cubicBezTo>
                      <a:pt x="399" y="2"/>
                      <a:pt x="397" y="1"/>
                      <a:pt x="396" y="0"/>
                    </a:cubicBezTo>
                    <a:lnTo>
                      <a:pt x="0" y="43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1" name="Freeform 328">
                <a:extLst>
                  <a:ext uri="{FF2B5EF4-FFF2-40B4-BE49-F238E27FC236}">
                    <a16:creationId xmlns="" xmlns:a16="http://schemas.microsoft.com/office/drawing/2014/main" id="{10F5B6BB-B7D3-A546-AFBB-DB25B3D6B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9325" y="2662238"/>
                <a:ext cx="185738" cy="95250"/>
              </a:xfrm>
              <a:custGeom>
                <a:avLst/>
                <a:gdLst>
                  <a:gd name="T0" fmla="*/ 723 w 514"/>
                  <a:gd name="T1" fmla="*/ 0 h 265"/>
                  <a:gd name="T2" fmla="*/ 723 w 514"/>
                  <a:gd name="T3" fmla="*/ 0 h 265"/>
                  <a:gd name="T4" fmla="*/ 0 w 514"/>
                  <a:gd name="T5" fmla="*/ 2157 h 265"/>
                  <a:gd name="T6" fmla="*/ 0 w 514"/>
                  <a:gd name="T7" fmla="*/ 2157 h 265"/>
                  <a:gd name="T8" fmla="*/ 0 w 514"/>
                  <a:gd name="T9" fmla="*/ 2516 h 265"/>
                  <a:gd name="T10" fmla="*/ 0 w 514"/>
                  <a:gd name="T11" fmla="*/ 2516 h 265"/>
                  <a:gd name="T12" fmla="*/ 0 w 514"/>
                  <a:gd name="T13" fmla="*/ 4313 h 265"/>
                  <a:gd name="T14" fmla="*/ 0 w 514"/>
                  <a:gd name="T15" fmla="*/ 4313 h 265"/>
                  <a:gd name="T16" fmla="*/ 0 w 514"/>
                  <a:gd name="T17" fmla="*/ 4673 h 265"/>
                  <a:gd name="T18" fmla="*/ 0 w 514"/>
                  <a:gd name="T19" fmla="*/ 4673 h 265"/>
                  <a:gd name="T20" fmla="*/ 361 w 514"/>
                  <a:gd name="T21" fmla="*/ 4673 h 265"/>
                  <a:gd name="T22" fmla="*/ 361 w 514"/>
                  <a:gd name="T23" fmla="*/ 4673 h 265"/>
                  <a:gd name="T24" fmla="*/ 361 w 514"/>
                  <a:gd name="T25" fmla="*/ 5032 h 265"/>
                  <a:gd name="T26" fmla="*/ 361 w 514"/>
                  <a:gd name="T27" fmla="*/ 5032 h 265"/>
                  <a:gd name="T28" fmla="*/ 59263 w 514"/>
                  <a:gd name="T29" fmla="*/ 79435 h 265"/>
                  <a:gd name="T30" fmla="*/ 59263 w 514"/>
                  <a:gd name="T31" fmla="*/ 79435 h 265"/>
                  <a:gd name="T32" fmla="*/ 180318 w 514"/>
                  <a:gd name="T33" fmla="*/ 67214 h 265"/>
                  <a:gd name="T34" fmla="*/ 180318 w 514"/>
                  <a:gd name="T35" fmla="*/ 67214 h 265"/>
                  <a:gd name="T36" fmla="*/ 180679 w 514"/>
                  <a:gd name="T37" fmla="*/ 67214 h 265"/>
                  <a:gd name="T38" fmla="*/ 180679 w 514"/>
                  <a:gd name="T39" fmla="*/ 67214 h 265"/>
                  <a:gd name="T40" fmla="*/ 181402 w 514"/>
                  <a:gd name="T41" fmla="*/ 66855 h 265"/>
                  <a:gd name="T42" fmla="*/ 181402 w 514"/>
                  <a:gd name="T43" fmla="*/ 66855 h 265"/>
                  <a:gd name="T44" fmla="*/ 181763 w 514"/>
                  <a:gd name="T45" fmla="*/ 66495 h 265"/>
                  <a:gd name="T46" fmla="*/ 181763 w 514"/>
                  <a:gd name="T47" fmla="*/ 66495 h 265"/>
                  <a:gd name="T48" fmla="*/ 182124 w 514"/>
                  <a:gd name="T49" fmla="*/ 66136 h 265"/>
                  <a:gd name="T50" fmla="*/ 182124 w 514"/>
                  <a:gd name="T51" fmla="*/ 66136 h 265"/>
                  <a:gd name="T52" fmla="*/ 182847 w 514"/>
                  <a:gd name="T53" fmla="*/ 65776 h 265"/>
                  <a:gd name="T54" fmla="*/ 182847 w 514"/>
                  <a:gd name="T55" fmla="*/ 65776 h 265"/>
                  <a:gd name="T56" fmla="*/ 183208 w 514"/>
                  <a:gd name="T57" fmla="*/ 65417 h 265"/>
                  <a:gd name="T58" fmla="*/ 183208 w 514"/>
                  <a:gd name="T59" fmla="*/ 65417 h 265"/>
                  <a:gd name="T60" fmla="*/ 183208 w 514"/>
                  <a:gd name="T61" fmla="*/ 65417 h 265"/>
                  <a:gd name="T62" fmla="*/ 183208 w 514"/>
                  <a:gd name="T63" fmla="*/ 65417 h 265"/>
                  <a:gd name="T64" fmla="*/ 183570 w 514"/>
                  <a:gd name="T65" fmla="*/ 64698 h 265"/>
                  <a:gd name="T66" fmla="*/ 183570 w 514"/>
                  <a:gd name="T67" fmla="*/ 64698 h 265"/>
                  <a:gd name="T68" fmla="*/ 183931 w 514"/>
                  <a:gd name="T69" fmla="*/ 64339 h 265"/>
                  <a:gd name="T70" fmla="*/ 183931 w 514"/>
                  <a:gd name="T71" fmla="*/ 64339 h 265"/>
                  <a:gd name="T72" fmla="*/ 184293 w 514"/>
                  <a:gd name="T73" fmla="*/ 63620 h 265"/>
                  <a:gd name="T74" fmla="*/ 184293 w 514"/>
                  <a:gd name="T75" fmla="*/ 63620 h 265"/>
                  <a:gd name="T76" fmla="*/ 184654 w 514"/>
                  <a:gd name="T77" fmla="*/ 62901 h 265"/>
                  <a:gd name="T78" fmla="*/ 184654 w 514"/>
                  <a:gd name="T79" fmla="*/ 62901 h 265"/>
                  <a:gd name="T80" fmla="*/ 185015 w 514"/>
                  <a:gd name="T81" fmla="*/ 62182 h 265"/>
                  <a:gd name="T82" fmla="*/ 185015 w 514"/>
                  <a:gd name="T83" fmla="*/ 62182 h 265"/>
                  <a:gd name="T84" fmla="*/ 185015 w 514"/>
                  <a:gd name="T85" fmla="*/ 61823 h 265"/>
                  <a:gd name="T86" fmla="*/ 185015 w 514"/>
                  <a:gd name="T87" fmla="*/ 61823 h 265"/>
                  <a:gd name="T88" fmla="*/ 185377 w 514"/>
                  <a:gd name="T89" fmla="*/ 61104 h 265"/>
                  <a:gd name="T90" fmla="*/ 723 w 514"/>
                  <a:gd name="T91" fmla="*/ 0 h 26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4" h="265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2"/>
                      <a:pt x="0" y="4"/>
                      <a:pt x="0" y="6"/>
                    </a:cubicBezTo>
                    <a:lnTo>
                      <a:pt x="0" y="7"/>
                    </a:lnTo>
                    <a:cubicBezTo>
                      <a:pt x="0" y="8"/>
                      <a:pt x="0" y="11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lnTo>
                      <a:pt x="1" y="13"/>
                    </a:lnTo>
                    <a:cubicBezTo>
                      <a:pt x="1" y="14"/>
                      <a:pt x="1" y="14"/>
                      <a:pt x="1" y="14"/>
                    </a:cubicBezTo>
                    <a:cubicBezTo>
                      <a:pt x="2" y="20"/>
                      <a:pt x="38" y="162"/>
                      <a:pt x="164" y="221"/>
                    </a:cubicBezTo>
                    <a:cubicBezTo>
                      <a:pt x="255" y="264"/>
                      <a:pt x="368" y="253"/>
                      <a:pt x="499" y="187"/>
                    </a:cubicBezTo>
                    <a:lnTo>
                      <a:pt x="500" y="187"/>
                    </a:lnTo>
                    <a:cubicBezTo>
                      <a:pt x="500" y="187"/>
                      <a:pt x="501" y="186"/>
                      <a:pt x="502" y="186"/>
                    </a:cubicBezTo>
                    <a:cubicBezTo>
                      <a:pt x="502" y="186"/>
                      <a:pt x="503" y="186"/>
                      <a:pt x="503" y="185"/>
                    </a:cubicBezTo>
                    <a:cubicBezTo>
                      <a:pt x="503" y="185"/>
                      <a:pt x="504" y="185"/>
                      <a:pt x="504" y="184"/>
                    </a:cubicBezTo>
                    <a:cubicBezTo>
                      <a:pt x="505" y="183"/>
                      <a:pt x="506" y="183"/>
                      <a:pt x="506" y="183"/>
                    </a:cubicBezTo>
                    <a:cubicBezTo>
                      <a:pt x="506" y="182"/>
                      <a:pt x="506" y="182"/>
                      <a:pt x="507" y="182"/>
                    </a:cubicBezTo>
                    <a:cubicBezTo>
                      <a:pt x="507" y="181"/>
                      <a:pt x="508" y="180"/>
                      <a:pt x="508" y="180"/>
                    </a:cubicBezTo>
                    <a:cubicBezTo>
                      <a:pt x="509" y="179"/>
                      <a:pt x="509" y="179"/>
                      <a:pt x="509" y="179"/>
                    </a:cubicBezTo>
                    <a:cubicBezTo>
                      <a:pt x="510" y="178"/>
                      <a:pt x="510" y="177"/>
                      <a:pt x="510" y="177"/>
                    </a:cubicBezTo>
                    <a:cubicBezTo>
                      <a:pt x="510" y="176"/>
                      <a:pt x="511" y="176"/>
                      <a:pt x="511" y="175"/>
                    </a:cubicBezTo>
                    <a:cubicBezTo>
                      <a:pt x="511" y="175"/>
                      <a:pt x="512" y="174"/>
                      <a:pt x="512" y="173"/>
                    </a:cubicBezTo>
                    <a:lnTo>
                      <a:pt x="512" y="172"/>
                    </a:lnTo>
                    <a:cubicBezTo>
                      <a:pt x="512" y="171"/>
                      <a:pt x="512" y="171"/>
                      <a:pt x="513" y="170"/>
                    </a:cubicBezTo>
                    <a:lnTo>
                      <a:pt x="2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2" name="Freeform 329">
                <a:extLst>
                  <a:ext uri="{FF2B5EF4-FFF2-40B4-BE49-F238E27FC236}">
                    <a16:creationId xmlns="" xmlns:a16="http://schemas.microsoft.com/office/drawing/2014/main" id="{ABA56377-F4C8-4342-ABCA-4DABE6D88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0913" y="2624138"/>
                <a:ext cx="184150" cy="100012"/>
              </a:xfrm>
              <a:custGeom>
                <a:avLst/>
                <a:gdLst>
                  <a:gd name="T0" fmla="*/ 183790 w 512"/>
                  <a:gd name="T1" fmla="*/ 99651 h 277"/>
                  <a:gd name="T2" fmla="*/ 183790 w 512"/>
                  <a:gd name="T3" fmla="*/ 99651 h 277"/>
                  <a:gd name="T4" fmla="*/ 183790 w 512"/>
                  <a:gd name="T5" fmla="*/ 98929 h 277"/>
                  <a:gd name="T6" fmla="*/ 183790 w 512"/>
                  <a:gd name="T7" fmla="*/ 98929 h 277"/>
                  <a:gd name="T8" fmla="*/ 183790 w 512"/>
                  <a:gd name="T9" fmla="*/ 98207 h 277"/>
                  <a:gd name="T10" fmla="*/ 183790 w 512"/>
                  <a:gd name="T11" fmla="*/ 98207 h 277"/>
                  <a:gd name="T12" fmla="*/ 183790 w 512"/>
                  <a:gd name="T13" fmla="*/ 97485 h 277"/>
                  <a:gd name="T14" fmla="*/ 183790 w 512"/>
                  <a:gd name="T15" fmla="*/ 97485 h 277"/>
                  <a:gd name="T16" fmla="*/ 183790 w 512"/>
                  <a:gd name="T17" fmla="*/ 97485 h 277"/>
                  <a:gd name="T18" fmla="*/ 183790 w 512"/>
                  <a:gd name="T19" fmla="*/ 97485 h 277"/>
                  <a:gd name="T20" fmla="*/ 183790 w 512"/>
                  <a:gd name="T21" fmla="*/ 97124 h 277"/>
                  <a:gd name="T22" fmla="*/ 183790 w 512"/>
                  <a:gd name="T23" fmla="*/ 97124 h 277"/>
                  <a:gd name="T24" fmla="*/ 183790 w 512"/>
                  <a:gd name="T25" fmla="*/ 96401 h 277"/>
                  <a:gd name="T26" fmla="*/ 183790 w 512"/>
                  <a:gd name="T27" fmla="*/ 96401 h 277"/>
                  <a:gd name="T28" fmla="*/ 183431 w 512"/>
                  <a:gd name="T29" fmla="*/ 95679 h 277"/>
                  <a:gd name="T30" fmla="*/ 183431 w 512"/>
                  <a:gd name="T31" fmla="*/ 95679 h 277"/>
                  <a:gd name="T32" fmla="*/ 183431 w 512"/>
                  <a:gd name="T33" fmla="*/ 94957 h 277"/>
                  <a:gd name="T34" fmla="*/ 183431 w 512"/>
                  <a:gd name="T35" fmla="*/ 94957 h 277"/>
                  <a:gd name="T36" fmla="*/ 183071 w 512"/>
                  <a:gd name="T37" fmla="*/ 94235 h 277"/>
                  <a:gd name="T38" fmla="*/ 183071 w 512"/>
                  <a:gd name="T39" fmla="*/ 94235 h 277"/>
                  <a:gd name="T40" fmla="*/ 182711 w 512"/>
                  <a:gd name="T41" fmla="*/ 94235 h 277"/>
                  <a:gd name="T42" fmla="*/ 182711 w 512"/>
                  <a:gd name="T43" fmla="*/ 94235 h 277"/>
                  <a:gd name="T44" fmla="*/ 94593 w 512"/>
                  <a:gd name="T45" fmla="*/ 10832 h 277"/>
                  <a:gd name="T46" fmla="*/ 94593 w 512"/>
                  <a:gd name="T47" fmla="*/ 10832 h 277"/>
                  <a:gd name="T48" fmla="*/ 2877 w 512"/>
                  <a:gd name="T49" fmla="*/ 34300 h 277"/>
                  <a:gd name="T50" fmla="*/ 2877 w 512"/>
                  <a:gd name="T51" fmla="*/ 34300 h 277"/>
                  <a:gd name="T52" fmla="*/ 2518 w 512"/>
                  <a:gd name="T53" fmla="*/ 34661 h 277"/>
                  <a:gd name="T54" fmla="*/ 2518 w 512"/>
                  <a:gd name="T55" fmla="*/ 34661 h 277"/>
                  <a:gd name="T56" fmla="*/ 2518 w 512"/>
                  <a:gd name="T57" fmla="*/ 34661 h 277"/>
                  <a:gd name="T58" fmla="*/ 2518 w 512"/>
                  <a:gd name="T59" fmla="*/ 34661 h 277"/>
                  <a:gd name="T60" fmla="*/ 2158 w 512"/>
                  <a:gd name="T61" fmla="*/ 34661 h 277"/>
                  <a:gd name="T62" fmla="*/ 2158 w 512"/>
                  <a:gd name="T63" fmla="*/ 34661 h 277"/>
                  <a:gd name="T64" fmla="*/ 1079 w 512"/>
                  <a:gd name="T65" fmla="*/ 36466 h 277"/>
                  <a:gd name="T66" fmla="*/ 1079 w 512"/>
                  <a:gd name="T67" fmla="*/ 36466 h 277"/>
                  <a:gd name="T68" fmla="*/ 719 w 512"/>
                  <a:gd name="T69" fmla="*/ 36466 h 277"/>
                  <a:gd name="T70" fmla="*/ 719 w 512"/>
                  <a:gd name="T71" fmla="*/ 36466 h 277"/>
                  <a:gd name="T72" fmla="*/ 0 w 512"/>
                  <a:gd name="T73" fmla="*/ 38272 h 277"/>
                  <a:gd name="T74" fmla="*/ 183790 w 512"/>
                  <a:gd name="T75" fmla="*/ 99651 h 2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12" h="277">
                    <a:moveTo>
                      <a:pt x="511" y="276"/>
                    </a:moveTo>
                    <a:lnTo>
                      <a:pt x="511" y="276"/>
                    </a:lnTo>
                    <a:cubicBezTo>
                      <a:pt x="511" y="275"/>
                      <a:pt x="511" y="275"/>
                      <a:pt x="511" y="274"/>
                    </a:cubicBezTo>
                    <a:cubicBezTo>
                      <a:pt x="511" y="273"/>
                      <a:pt x="511" y="273"/>
                      <a:pt x="511" y="272"/>
                    </a:cubicBezTo>
                    <a:cubicBezTo>
                      <a:pt x="511" y="272"/>
                      <a:pt x="511" y="271"/>
                      <a:pt x="511" y="270"/>
                    </a:cubicBezTo>
                    <a:cubicBezTo>
                      <a:pt x="511" y="269"/>
                      <a:pt x="511" y="269"/>
                      <a:pt x="511" y="269"/>
                    </a:cubicBezTo>
                    <a:cubicBezTo>
                      <a:pt x="511" y="268"/>
                      <a:pt x="511" y="267"/>
                      <a:pt x="511" y="267"/>
                    </a:cubicBezTo>
                    <a:cubicBezTo>
                      <a:pt x="510" y="266"/>
                      <a:pt x="510" y="265"/>
                      <a:pt x="510" y="265"/>
                    </a:cubicBezTo>
                    <a:cubicBezTo>
                      <a:pt x="510" y="264"/>
                      <a:pt x="510" y="263"/>
                      <a:pt x="510" y="263"/>
                    </a:cubicBezTo>
                    <a:cubicBezTo>
                      <a:pt x="510" y="262"/>
                      <a:pt x="509" y="262"/>
                      <a:pt x="509" y="261"/>
                    </a:cubicBezTo>
                    <a:cubicBezTo>
                      <a:pt x="508" y="261"/>
                      <a:pt x="508" y="261"/>
                      <a:pt x="508" y="261"/>
                    </a:cubicBezTo>
                    <a:cubicBezTo>
                      <a:pt x="444" y="129"/>
                      <a:pt x="361" y="52"/>
                      <a:pt x="263" y="30"/>
                    </a:cubicBezTo>
                    <a:cubicBezTo>
                      <a:pt x="126" y="0"/>
                      <a:pt x="13" y="91"/>
                      <a:pt x="8" y="95"/>
                    </a:cubicBezTo>
                    <a:cubicBezTo>
                      <a:pt x="7" y="95"/>
                      <a:pt x="7" y="96"/>
                      <a:pt x="7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5" y="98"/>
                      <a:pt x="4" y="99"/>
                      <a:pt x="3" y="101"/>
                    </a:cubicBezTo>
                    <a:cubicBezTo>
                      <a:pt x="3" y="101"/>
                      <a:pt x="3" y="101"/>
                      <a:pt x="2" y="101"/>
                    </a:cubicBezTo>
                    <a:cubicBezTo>
                      <a:pt x="2" y="103"/>
                      <a:pt x="0" y="104"/>
                      <a:pt x="0" y="106"/>
                    </a:cubicBezTo>
                    <a:lnTo>
                      <a:pt x="511" y="27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3" name="Freeform 330">
                <a:extLst>
                  <a:ext uri="{FF2B5EF4-FFF2-40B4-BE49-F238E27FC236}">
                    <a16:creationId xmlns="" xmlns:a16="http://schemas.microsoft.com/office/drawing/2014/main" id="{F2CE3F39-107E-2B41-AB0D-44F43802A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7675" y="2827338"/>
                <a:ext cx="138113" cy="76200"/>
              </a:xfrm>
              <a:custGeom>
                <a:avLst/>
                <a:gdLst>
                  <a:gd name="T0" fmla="*/ 137031 w 383"/>
                  <a:gd name="T1" fmla="*/ 75841 h 212"/>
                  <a:gd name="T2" fmla="*/ 137031 w 383"/>
                  <a:gd name="T3" fmla="*/ 75841 h 212"/>
                  <a:gd name="T4" fmla="*/ 137392 w 383"/>
                  <a:gd name="T5" fmla="*/ 74043 h 212"/>
                  <a:gd name="T6" fmla="*/ 137392 w 383"/>
                  <a:gd name="T7" fmla="*/ 74043 h 212"/>
                  <a:gd name="T8" fmla="*/ 137392 w 383"/>
                  <a:gd name="T9" fmla="*/ 74043 h 212"/>
                  <a:gd name="T10" fmla="*/ 137392 w 383"/>
                  <a:gd name="T11" fmla="*/ 74043 h 212"/>
                  <a:gd name="T12" fmla="*/ 137752 w 383"/>
                  <a:gd name="T13" fmla="*/ 72606 h 212"/>
                  <a:gd name="T14" fmla="*/ 137752 w 383"/>
                  <a:gd name="T15" fmla="*/ 72606 h 212"/>
                  <a:gd name="T16" fmla="*/ 137752 w 383"/>
                  <a:gd name="T17" fmla="*/ 72606 h 212"/>
                  <a:gd name="T18" fmla="*/ 137752 w 383"/>
                  <a:gd name="T19" fmla="*/ 72606 h 212"/>
                  <a:gd name="T20" fmla="*/ 137392 w 383"/>
                  <a:gd name="T21" fmla="*/ 72246 h 212"/>
                  <a:gd name="T22" fmla="*/ 137392 w 383"/>
                  <a:gd name="T23" fmla="*/ 72246 h 212"/>
                  <a:gd name="T24" fmla="*/ 137392 w 383"/>
                  <a:gd name="T25" fmla="*/ 71887 h 212"/>
                  <a:gd name="T26" fmla="*/ 137392 w 383"/>
                  <a:gd name="T27" fmla="*/ 71887 h 212"/>
                  <a:gd name="T28" fmla="*/ 96282 w 383"/>
                  <a:gd name="T29" fmla="*/ 12940 h 212"/>
                  <a:gd name="T30" fmla="*/ 96282 w 383"/>
                  <a:gd name="T31" fmla="*/ 12940 h 212"/>
                  <a:gd name="T32" fmla="*/ 3967 w 383"/>
                  <a:gd name="T33" fmla="*/ 16534 h 212"/>
                  <a:gd name="T34" fmla="*/ 3967 w 383"/>
                  <a:gd name="T35" fmla="*/ 16534 h 212"/>
                  <a:gd name="T36" fmla="*/ 3606 w 383"/>
                  <a:gd name="T37" fmla="*/ 16534 h 212"/>
                  <a:gd name="T38" fmla="*/ 3606 w 383"/>
                  <a:gd name="T39" fmla="*/ 16534 h 212"/>
                  <a:gd name="T40" fmla="*/ 3245 w 383"/>
                  <a:gd name="T41" fmla="*/ 16893 h 212"/>
                  <a:gd name="T42" fmla="*/ 3245 w 383"/>
                  <a:gd name="T43" fmla="*/ 16893 h 212"/>
                  <a:gd name="T44" fmla="*/ 2885 w 383"/>
                  <a:gd name="T45" fmla="*/ 17253 h 212"/>
                  <a:gd name="T46" fmla="*/ 2885 w 383"/>
                  <a:gd name="T47" fmla="*/ 17253 h 212"/>
                  <a:gd name="T48" fmla="*/ 2524 w 383"/>
                  <a:gd name="T49" fmla="*/ 17253 h 212"/>
                  <a:gd name="T50" fmla="*/ 2524 w 383"/>
                  <a:gd name="T51" fmla="*/ 17253 h 212"/>
                  <a:gd name="T52" fmla="*/ 2164 w 383"/>
                  <a:gd name="T53" fmla="*/ 17612 h 212"/>
                  <a:gd name="T54" fmla="*/ 2164 w 383"/>
                  <a:gd name="T55" fmla="*/ 17612 h 212"/>
                  <a:gd name="T56" fmla="*/ 1803 w 383"/>
                  <a:gd name="T57" fmla="*/ 17972 h 212"/>
                  <a:gd name="T58" fmla="*/ 1803 w 383"/>
                  <a:gd name="T59" fmla="*/ 17972 h 212"/>
                  <a:gd name="T60" fmla="*/ 1803 w 383"/>
                  <a:gd name="T61" fmla="*/ 18331 h 212"/>
                  <a:gd name="T62" fmla="*/ 1803 w 383"/>
                  <a:gd name="T63" fmla="*/ 18331 h 212"/>
                  <a:gd name="T64" fmla="*/ 1442 w 383"/>
                  <a:gd name="T65" fmla="*/ 18691 h 212"/>
                  <a:gd name="T66" fmla="*/ 1442 w 383"/>
                  <a:gd name="T67" fmla="*/ 18691 h 212"/>
                  <a:gd name="T68" fmla="*/ 1082 w 383"/>
                  <a:gd name="T69" fmla="*/ 18691 h 212"/>
                  <a:gd name="T70" fmla="*/ 1082 w 383"/>
                  <a:gd name="T71" fmla="*/ 18691 h 212"/>
                  <a:gd name="T72" fmla="*/ 721 w 383"/>
                  <a:gd name="T73" fmla="*/ 19409 h 212"/>
                  <a:gd name="T74" fmla="*/ 721 w 383"/>
                  <a:gd name="T75" fmla="*/ 19409 h 212"/>
                  <a:gd name="T76" fmla="*/ 361 w 383"/>
                  <a:gd name="T77" fmla="*/ 19769 h 212"/>
                  <a:gd name="T78" fmla="*/ 361 w 383"/>
                  <a:gd name="T79" fmla="*/ 19769 h 212"/>
                  <a:gd name="T80" fmla="*/ 361 w 383"/>
                  <a:gd name="T81" fmla="*/ 20128 h 212"/>
                  <a:gd name="T82" fmla="*/ 361 w 383"/>
                  <a:gd name="T83" fmla="*/ 20128 h 212"/>
                  <a:gd name="T84" fmla="*/ 0 w 383"/>
                  <a:gd name="T85" fmla="*/ 20847 h 212"/>
                  <a:gd name="T86" fmla="*/ 0 w 383"/>
                  <a:gd name="T87" fmla="*/ 20847 h 212"/>
                  <a:gd name="T88" fmla="*/ 0 w 383"/>
                  <a:gd name="T89" fmla="*/ 21207 h 212"/>
                  <a:gd name="T90" fmla="*/ 137031 w 383"/>
                  <a:gd name="T91" fmla="*/ 75841 h 21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3" h="212">
                    <a:moveTo>
                      <a:pt x="380" y="211"/>
                    </a:moveTo>
                    <a:lnTo>
                      <a:pt x="380" y="211"/>
                    </a:lnTo>
                    <a:cubicBezTo>
                      <a:pt x="381" y="209"/>
                      <a:pt x="381" y="208"/>
                      <a:pt x="381" y="206"/>
                    </a:cubicBezTo>
                    <a:cubicBezTo>
                      <a:pt x="382" y="204"/>
                      <a:pt x="382" y="203"/>
                      <a:pt x="382" y="202"/>
                    </a:cubicBezTo>
                    <a:cubicBezTo>
                      <a:pt x="382" y="201"/>
                      <a:pt x="381" y="201"/>
                      <a:pt x="381" y="201"/>
                    </a:cubicBezTo>
                    <a:lnTo>
                      <a:pt x="381" y="200"/>
                    </a:lnTo>
                    <a:cubicBezTo>
                      <a:pt x="381" y="196"/>
                      <a:pt x="360" y="86"/>
                      <a:pt x="267" y="36"/>
                    </a:cubicBezTo>
                    <a:cubicBezTo>
                      <a:pt x="200" y="0"/>
                      <a:pt x="114" y="2"/>
                      <a:pt x="11" y="46"/>
                    </a:cubicBezTo>
                    <a:cubicBezTo>
                      <a:pt x="11" y="46"/>
                      <a:pt x="11" y="46"/>
                      <a:pt x="10" y="46"/>
                    </a:cubicBezTo>
                    <a:cubicBezTo>
                      <a:pt x="10" y="46"/>
                      <a:pt x="10" y="46"/>
                      <a:pt x="9" y="47"/>
                    </a:cubicBezTo>
                    <a:cubicBezTo>
                      <a:pt x="8" y="47"/>
                      <a:pt x="8" y="48"/>
                      <a:pt x="8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6" y="49"/>
                      <a:pt x="6" y="49"/>
                      <a:pt x="6" y="49"/>
                    </a:cubicBezTo>
                    <a:lnTo>
                      <a:pt x="5" y="50"/>
                    </a:lnTo>
                    <a:cubicBezTo>
                      <a:pt x="5" y="50"/>
                      <a:pt x="5" y="50"/>
                      <a:pt x="5" y="51"/>
                    </a:cubicBezTo>
                    <a:cubicBezTo>
                      <a:pt x="5" y="51"/>
                      <a:pt x="4" y="51"/>
                      <a:pt x="4" y="52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" y="53"/>
                      <a:pt x="3" y="53"/>
                      <a:pt x="2" y="54"/>
                    </a:cubicBezTo>
                    <a:lnTo>
                      <a:pt x="1" y="55"/>
                    </a:lnTo>
                    <a:lnTo>
                      <a:pt x="1" y="56"/>
                    </a:lnTo>
                    <a:cubicBezTo>
                      <a:pt x="1" y="56"/>
                      <a:pt x="0" y="57"/>
                      <a:pt x="0" y="58"/>
                    </a:cubicBezTo>
                    <a:cubicBezTo>
                      <a:pt x="0" y="58"/>
                      <a:pt x="0" y="58"/>
                      <a:pt x="0" y="59"/>
                    </a:cubicBezTo>
                    <a:lnTo>
                      <a:pt x="380" y="21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4" name="Freeform 331">
                <a:extLst>
                  <a:ext uri="{FF2B5EF4-FFF2-40B4-BE49-F238E27FC236}">
                    <a16:creationId xmlns="" xmlns:a16="http://schemas.microsoft.com/office/drawing/2014/main" id="{7DAE24C7-B6DB-D04B-8F26-DEF36C76E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7675" y="2847975"/>
                <a:ext cx="136525" cy="80963"/>
              </a:xfrm>
              <a:custGeom>
                <a:avLst/>
                <a:gdLst>
                  <a:gd name="T0" fmla="*/ 0 w 381"/>
                  <a:gd name="T1" fmla="*/ 0 h 227"/>
                  <a:gd name="T2" fmla="*/ 0 w 381"/>
                  <a:gd name="T3" fmla="*/ 0 h 227"/>
                  <a:gd name="T4" fmla="*/ 0 w 381"/>
                  <a:gd name="T5" fmla="*/ 357 h 227"/>
                  <a:gd name="T6" fmla="*/ 0 w 381"/>
                  <a:gd name="T7" fmla="*/ 357 h 227"/>
                  <a:gd name="T8" fmla="*/ 0 w 381"/>
                  <a:gd name="T9" fmla="*/ 1070 h 227"/>
                  <a:gd name="T10" fmla="*/ 0 w 381"/>
                  <a:gd name="T11" fmla="*/ 1070 h 227"/>
                  <a:gd name="T12" fmla="*/ 0 w 381"/>
                  <a:gd name="T13" fmla="*/ 1427 h 227"/>
                  <a:gd name="T14" fmla="*/ 0 w 381"/>
                  <a:gd name="T15" fmla="*/ 1427 h 227"/>
                  <a:gd name="T16" fmla="*/ 0 w 381"/>
                  <a:gd name="T17" fmla="*/ 1427 h 227"/>
                  <a:gd name="T18" fmla="*/ 0 w 381"/>
                  <a:gd name="T19" fmla="*/ 1427 h 227"/>
                  <a:gd name="T20" fmla="*/ 0 w 381"/>
                  <a:gd name="T21" fmla="*/ 1783 h 227"/>
                  <a:gd name="T22" fmla="*/ 0 w 381"/>
                  <a:gd name="T23" fmla="*/ 1783 h 227"/>
                  <a:gd name="T24" fmla="*/ 0 w 381"/>
                  <a:gd name="T25" fmla="*/ 2497 h 227"/>
                  <a:gd name="T26" fmla="*/ 0 w 381"/>
                  <a:gd name="T27" fmla="*/ 2497 h 227"/>
                  <a:gd name="T28" fmla="*/ 0 w 381"/>
                  <a:gd name="T29" fmla="*/ 2853 h 227"/>
                  <a:gd name="T30" fmla="*/ 0 w 381"/>
                  <a:gd name="T31" fmla="*/ 2853 h 227"/>
                  <a:gd name="T32" fmla="*/ 0 w 381"/>
                  <a:gd name="T33" fmla="*/ 3567 h 227"/>
                  <a:gd name="T34" fmla="*/ 0 w 381"/>
                  <a:gd name="T35" fmla="*/ 3567 h 227"/>
                  <a:gd name="T36" fmla="*/ 358 w 381"/>
                  <a:gd name="T37" fmla="*/ 3923 h 227"/>
                  <a:gd name="T38" fmla="*/ 358 w 381"/>
                  <a:gd name="T39" fmla="*/ 3923 h 227"/>
                  <a:gd name="T40" fmla="*/ 358 w 381"/>
                  <a:gd name="T41" fmla="*/ 4280 h 227"/>
                  <a:gd name="T42" fmla="*/ 358 w 381"/>
                  <a:gd name="T43" fmla="*/ 4280 h 227"/>
                  <a:gd name="T44" fmla="*/ 63425 w 381"/>
                  <a:gd name="T45" fmla="*/ 70620 h 227"/>
                  <a:gd name="T46" fmla="*/ 63425 w 381"/>
                  <a:gd name="T47" fmla="*/ 70620 h 227"/>
                  <a:gd name="T48" fmla="*/ 134017 w 381"/>
                  <a:gd name="T49" fmla="*/ 57066 h 227"/>
                  <a:gd name="T50" fmla="*/ 134017 w 381"/>
                  <a:gd name="T51" fmla="*/ 57066 h 227"/>
                  <a:gd name="T52" fmla="*/ 134017 w 381"/>
                  <a:gd name="T53" fmla="*/ 57066 h 227"/>
                  <a:gd name="T54" fmla="*/ 134017 w 381"/>
                  <a:gd name="T55" fmla="*/ 57066 h 227"/>
                  <a:gd name="T56" fmla="*/ 134375 w 381"/>
                  <a:gd name="T57" fmla="*/ 57066 h 227"/>
                  <a:gd name="T58" fmla="*/ 134375 w 381"/>
                  <a:gd name="T59" fmla="*/ 57066 h 227"/>
                  <a:gd name="T60" fmla="*/ 134375 w 381"/>
                  <a:gd name="T61" fmla="*/ 56710 h 227"/>
                  <a:gd name="T62" fmla="*/ 134375 w 381"/>
                  <a:gd name="T63" fmla="*/ 56710 h 227"/>
                  <a:gd name="T64" fmla="*/ 135450 w 381"/>
                  <a:gd name="T65" fmla="*/ 55640 h 227"/>
                  <a:gd name="T66" fmla="*/ 135450 w 381"/>
                  <a:gd name="T67" fmla="*/ 55640 h 227"/>
                  <a:gd name="T68" fmla="*/ 135808 w 381"/>
                  <a:gd name="T69" fmla="*/ 55283 h 227"/>
                  <a:gd name="T70" fmla="*/ 135808 w 381"/>
                  <a:gd name="T71" fmla="*/ 55283 h 227"/>
                  <a:gd name="T72" fmla="*/ 136167 w 381"/>
                  <a:gd name="T73" fmla="*/ 54213 h 227"/>
                  <a:gd name="T74" fmla="*/ 0 w 381"/>
                  <a:gd name="T75" fmla="*/ 0 h 22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81" h="227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0" y="5"/>
                    </a:lnTo>
                    <a:cubicBezTo>
                      <a:pt x="0" y="6"/>
                      <a:pt x="0" y="6"/>
                      <a:pt x="0" y="7"/>
                    </a:cubicBezTo>
                    <a:lnTo>
                      <a:pt x="0" y="8"/>
                    </a:ln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4" y="114"/>
                      <a:pt x="104" y="176"/>
                      <a:pt x="177" y="198"/>
                    </a:cubicBezTo>
                    <a:cubicBezTo>
                      <a:pt x="280" y="226"/>
                      <a:pt x="370" y="163"/>
                      <a:pt x="374" y="160"/>
                    </a:cubicBezTo>
                    <a:lnTo>
                      <a:pt x="375" y="160"/>
                    </a:lnTo>
                    <a:cubicBezTo>
                      <a:pt x="375" y="159"/>
                      <a:pt x="375" y="159"/>
                      <a:pt x="375" y="159"/>
                    </a:cubicBezTo>
                    <a:cubicBezTo>
                      <a:pt x="376" y="158"/>
                      <a:pt x="377" y="157"/>
                      <a:pt x="378" y="156"/>
                    </a:cubicBezTo>
                    <a:lnTo>
                      <a:pt x="379" y="155"/>
                    </a:lnTo>
                    <a:cubicBezTo>
                      <a:pt x="379" y="154"/>
                      <a:pt x="380" y="153"/>
                      <a:pt x="380" y="152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5" name="Freeform 332">
                <a:extLst>
                  <a:ext uri="{FF2B5EF4-FFF2-40B4-BE49-F238E27FC236}">
                    <a16:creationId xmlns="" xmlns:a16="http://schemas.microsoft.com/office/drawing/2014/main" id="{45B27757-4F1A-0748-B90A-AC023BC6D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1975" y="2732088"/>
                <a:ext cx="138113" cy="76200"/>
              </a:xfrm>
              <a:custGeom>
                <a:avLst/>
                <a:gdLst>
                  <a:gd name="T0" fmla="*/ 137392 w 383"/>
                  <a:gd name="T1" fmla="*/ 75842 h 213"/>
                  <a:gd name="T2" fmla="*/ 137392 w 383"/>
                  <a:gd name="T3" fmla="*/ 75842 h 213"/>
                  <a:gd name="T4" fmla="*/ 137752 w 383"/>
                  <a:gd name="T5" fmla="*/ 74054 h 213"/>
                  <a:gd name="T6" fmla="*/ 137752 w 383"/>
                  <a:gd name="T7" fmla="*/ 74054 h 213"/>
                  <a:gd name="T8" fmla="*/ 137752 w 383"/>
                  <a:gd name="T9" fmla="*/ 74054 h 213"/>
                  <a:gd name="T10" fmla="*/ 137752 w 383"/>
                  <a:gd name="T11" fmla="*/ 74054 h 213"/>
                  <a:gd name="T12" fmla="*/ 137752 w 383"/>
                  <a:gd name="T13" fmla="*/ 72265 h 213"/>
                  <a:gd name="T14" fmla="*/ 137752 w 383"/>
                  <a:gd name="T15" fmla="*/ 72265 h 213"/>
                  <a:gd name="T16" fmla="*/ 137752 w 383"/>
                  <a:gd name="T17" fmla="*/ 72265 h 213"/>
                  <a:gd name="T18" fmla="*/ 137752 w 383"/>
                  <a:gd name="T19" fmla="*/ 72265 h 213"/>
                  <a:gd name="T20" fmla="*/ 137752 w 383"/>
                  <a:gd name="T21" fmla="*/ 72265 h 213"/>
                  <a:gd name="T22" fmla="*/ 137752 w 383"/>
                  <a:gd name="T23" fmla="*/ 72265 h 213"/>
                  <a:gd name="T24" fmla="*/ 137752 w 383"/>
                  <a:gd name="T25" fmla="*/ 71907 h 213"/>
                  <a:gd name="T26" fmla="*/ 137752 w 383"/>
                  <a:gd name="T27" fmla="*/ 71907 h 213"/>
                  <a:gd name="T28" fmla="*/ 96282 w 383"/>
                  <a:gd name="T29" fmla="*/ 12879 h 213"/>
                  <a:gd name="T30" fmla="*/ 96282 w 383"/>
                  <a:gd name="T31" fmla="*/ 12879 h 213"/>
                  <a:gd name="T32" fmla="*/ 3967 w 383"/>
                  <a:gd name="T33" fmla="*/ 16456 h 213"/>
                  <a:gd name="T34" fmla="*/ 3967 w 383"/>
                  <a:gd name="T35" fmla="*/ 16456 h 213"/>
                  <a:gd name="T36" fmla="*/ 3967 w 383"/>
                  <a:gd name="T37" fmla="*/ 16814 h 213"/>
                  <a:gd name="T38" fmla="*/ 3967 w 383"/>
                  <a:gd name="T39" fmla="*/ 16814 h 213"/>
                  <a:gd name="T40" fmla="*/ 3606 w 383"/>
                  <a:gd name="T41" fmla="*/ 17172 h 213"/>
                  <a:gd name="T42" fmla="*/ 3606 w 383"/>
                  <a:gd name="T43" fmla="*/ 17172 h 213"/>
                  <a:gd name="T44" fmla="*/ 2885 w 383"/>
                  <a:gd name="T45" fmla="*/ 17172 h 213"/>
                  <a:gd name="T46" fmla="*/ 2885 w 383"/>
                  <a:gd name="T47" fmla="*/ 17172 h 213"/>
                  <a:gd name="T48" fmla="*/ 2524 w 383"/>
                  <a:gd name="T49" fmla="*/ 17887 h 213"/>
                  <a:gd name="T50" fmla="*/ 2524 w 383"/>
                  <a:gd name="T51" fmla="*/ 17887 h 213"/>
                  <a:gd name="T52" fmla="*/ 2164 w 383"/>
                  <a:gd name="T53" fmla="*/ 17887 h 213"/>
                  <a:gd name="T54" fmla="*/ 2164 w 383"/>
                  <a:gd name="T55" fmla="*/ 17887 h 213"/>
                  <a:gd name="T56" fmla="*/ 1803 w 383"/>
                  <a:gd name="T57" fmla="*/ 18245 h 213"/>
                  <a:gd name="T58" fmla="*/ 1803 w 383"/>
                  <a:gd name="T59" fmla="*/ 18245 h 213"/>
                  <a:gd name="T60" fmla="*/ 1803 w 383"/>
                  <a:gd name="T61" fmla="*/ 18245 h 213"/>
                  <a:gd name="T62" fmla="*/ 1803 w 383"/>
                  <a:gd name="T63" fmla="*/ 18245 h 213"/>
                  <a:gd name="T64" fmla="*/ 1442 w 383"/>
                  <a:gd name="T65" fmla="*/ 18603 h 213"/>
                  <a:gd name="T66" fmla="*/ 1442 w 383"/>
                  <a:gd name="T67" fmla="*/ 18603 h 213"/>
                  <a:gd name="T68" fmla="*/ 1082 w 383"/>
                  <a:gd name="T69" fmla="*/ 18961 h 213"/>
                  <a:gd name="T70" fmla="*/ 1082 w 383"/>
                  <a:gd name="T71" fmla="*/ 18961 h 213"/>
                  <a:gd name="T72" fmla="*/ 721 w 383"/>
                  <a:gd name="T73" fmla="*/ 19676 h 213"/>
                  <a:gd name="T74" fmla="*/ 721 w 383"/>
                  <a:gd name="T75" fmla="*/ 19676 h 213"/>
                  <a:gd name="T76" fmla="*/ 721 w 383"/>
                  <a:gd name="T77" fmla="*/ 20034 h 213"/>
                  <a:gd name="T78" fmla="*/ 721 w 383"/>
                  <a:gd name="T79" fmla="*/ 20034 h 213"/>
                  <a:gd name="T80" fmla="*/ 361 w 383"/>
                  <a:gd name="T81" fmla="*/ 20392 h 213"/>
                  <a:gd name="T82" fmla="*/ 361 w 383"/>
                  <a:gd name="T83" fmla="*/ 20392 h 213"/>
                  <a:gd name="T84" fmla="*/ 361 w 383"/>
                  <a:gd name="T85" fmla="*/ 20749 h 213"/>
                  <a:gd name="T86" fmla="*/ 361 w 383"/>
                  <a:gd name="T87" fmla="*/ 20749 h 213"/>
                  <a:gd name="T88" fmla="*/ 0 w 383"/>
                  <a:gd name="T89" fmla="*/ 21465 h 213"/>
                  <a:gd name="T90" fmla="*/ 137392 w 383"/>
                  <a:gd name="T91" fmla="*/ 75842 h 2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3" h="213">
                    <a:moveTo>
                      <a:pt x="381" y="212"/>
                    </a:moveTo>
                    <a:lnTo>
                      <a:pt x="381" y="212"/>
                    </a:lnTo>
                    <a:cubicBezTo>
                      <a:pt x="381" y="210"/>
                      <a:pt x="382" y="209"/>
                      <a:pt x="382" y="207"/>
                    </a:cubicBezTo>
                    <a:cubicBezTo>
                      <a:pt x="382" y="205"/>
                      <a:pt x="382" y="204"/>
                      <a:pt x="382" y="202"/>
                    </a:cubicBezTo>
                    <a:lnTo>
                      <a:pt x="382" y="201"/>
                    </a:lnTo>
                    <a:cubicBezTo>
                      <a:pt x="381" y="196"/>
                      <a:pt x="361" y="88"/>
                      <a:pt x="267" y="36"/>
                    </a:cubicBezTo>
                    <a:cubicBezTo>
                      <a:pt x="200" y="0"/>
                      <a:pt x="114" y="3"/>
                      <a:pt x="11" y="46"/>
                    </a:cubicBezTo>
                    <a:lnTo>
                      <a:pt x="11" y="47"/>
                    </a:lnTo>
                    <a:cubicBezTo>
                      <a:pt x="10" y="47"/>
                      <a:pt x="10" y="47"/>
                      <a:pt x="10" y="48"/>
                    </a:cubicBezTo>
                    <a:cubicBezTo>
                      <a:pt x="9" y="48"/>
                      <a:pt x="8" y="48"/>
                      <a:pt x="8" y="48"/>
                    </a:cubicBezTo>
                    <a:cubicBezTo>
                      <a:pt x="8" y="49"/>
                      <a:pt x="7" y="49"/>
                      <a:pt x="7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5" y="51"/>
                      <a:pt x="5" y="51"/>
                      <a:pt x="5" y="51"/>
                    </a:cubicBezTo>
                    <a:lnTo>
                      <a:pt x="4" y="52"/>
                    </a:lnTo>
                    <a:cubicBezTo>
                      <a:pt x="4" y="52"/>
                      <a:pt x="4" y="53"/>
                      <a:pt x="3" y="53"/>
                    </a:cubicBezTo>
                    <a:cubicBezTo>
                      <a:pt x="3" y="54"/>
                      <a:pt x="2" y="54"/>
                      <a:pt x="2" y="55"/>
                    </a:cubicBezTo>
                    <a:cubicBezTo>
                      <a:pt x="2" y="55"/>
                      <a:pt x="2" y="55"/>
                      <a:pt x="2" y="56"/>
                    </a:cubicBezTo>
                    <a:cubicBezTo>
                      <a:pt x="1" y="56"/>
                      <a:pt x="1" y="56"/>
                      <a:pt x="1" y="57"/>
                    </a:cubicBezTo>
                    <a:lnTo>
                      <a:pt x="1" y="58"/>
                    </a:lnTo>
                    <a:cubicBezTo>
                      <a:pt x="1" y="59"/>
                      <a:pt x="1" y="59"/>
                      <a:pt x="0" y="60"/>
                    </a:cubicBezTo>
                    <a:lnTo>
                      <a:pt x="381" y="21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6" name="Freeform 333">
                <a:extLst>
                  <a:ext uri="{FF2B5EF4-FFF2-40B4-BE49-F238E27FC236}">
                    <a16:creationId xmlns="" xmlns:a16="http://schemas.microsoft.com/office/drawing/2014/main" id="{118AA861-D278-6E4B-935C-09042B729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1975" y="2754313"/>
                <a:ext cx="138113" cy="80962"/>
              </a:xfrm>
              <a:custGeom>
                <a:avLst/>
                <a:gdLst>
                  <a:gd name="T0" fmla="*/ 0 w 382"/>
                  <a:gd name="T1" fmla="*/ 0 h 227"/>
                  <a:gd name="T2" fmla="*/ 0 w 382"/>
                  <a:gd name="T3" fmla="*/ 0 h 227"/>
                  <a:gd name="T4" fmla="*/ 0 w 382"/>
                  <a:gd name="T5" fmla="*/ 357 h 227"/>
                  <a:gd name="T6" fmla="*/ 0 w 382"/>
                  <a:gd name="T7" fmla="*/ 357 h 227"/>
                  <a:gd name="T8" fmla="*/ 0 w 382"/>
                  <a:gd name="T9" fmla="*/ 713 h 227"/>
                  <a:gd name="T10" fmla="*/ 0 w 382"/>
                  <a:gd name="T11" fmla="*/ 713 h 227"/>
                  <a:gd name="T12" fmla="*/ 0 w 382"/>
                  <a:gd name="T13" fmla="*/ 1427 h 227"/>
                  <a:gd name="T14" fmla="*/ 0 w 382"/>
                  <a:gd name="T15" fmla="*/ 1427 h 227"/>
                  <a:gd name="T16" fmla="*/ 0 w 382"/>
                  <a:gd name="T17" fmla="*/ 1427 h 227"/>
                  <a:gd name="T18" fmla="*/ 0 w 382"/>
                  <a:gd name="T19" fmla="*/ 1427 h 227"/>
                  <a:gd name="T20" fmla="*/ 0 w 382"/>
                  <a:gd name="T21" fmla="*/ 1783 h 227"/>
                  <a:gd name="T22" fmla="*/ 0 w 382"/>
                  <a:gd name="T23" fmla="*/ 1783 h 227"/>
                  <a:gd name="T24" fmla="*/ 0 w 382"/>
                  <a:gd name="T25" fmla="*/ 2140 h 227"/>
                  <a:gd name="T26" fmla="*/ 0 w 382"/>
                  <a:gd name="T27" fmla="*/ 2140 h 227"/>
                  <a:gd name="T28" fmla="*/ 0 w 382"/>
                  <a:gd name="T29" fmla="*/ 2853 h 227"/>
                  <a:gd name="T30" fmla="*/ 0 w 382"/>
                  <a:gd name="T31" fmla="*/ 2853 h 227"/>
                  <a:gd name="T32" fmla="*/ 362 w 382"/>
                  <a:gd name="T33" fmla="*/ 3567 h 227"/>
                  <a:gd name="T34" fmla="*/ 362 w 382"/>
                  <a:gd name="T35" fmla="*/ 3567 h 227"/>
                  <a:gd name="T36" fmla="*/ 362 w 382"/>
                  <a:gd name="T37" fmla="*/ 3923 h 227"/>
                  <a:gd name="T38" fmla="*/ 362 w 382"/>
                  <a:gd name="T39" fmla="*/ 3923 h 227"/>
                  <a:gd name="T40" fmla="*/ 362 w 382"/>
                  <a:gd name="T41" fmla="*/ 3923 h 227"/>
                  <a:gd name="T42" fmla="*/ 362 w 382"/>
                  <a:gd name="T43" fmla="*/ 3923 h 227"/>
                  <a:gd name="T44" fmla="*/ 63995 w 382"/>
                  <a:gd name="T45" fmla="*/ 70262 h 227"/>
                  <a:gd name="T46" fmla="*/ 63995 w 382"/>
                  <a:gd name="T47" fmla="*/ 70262 h 227"/>
                  <a:gd name="T48" fmla="*/ 135221 w 382"/>
                  <a:gd name="T49" fmla="*/ 57066 h 227"/>
                  <a:gd name="T50" fmla="*/ 135221 w 382"/>
                  <a:gd name="T51" fmla="*/ 57066 h 227"/>
                  <a:gd name="T52" fmla="*/ 135582 w 382"/>
                  <a:gd name="T53" fmla="*/ 56709 h 227"/>
                  <a:gd name="T54" fmla="*/ 135582 w 382"/>
                  <a:gd name="T55" fmla="*/ 56709 h 227"/>
                  <a:gd name="T56" fmla="*/ 135582 w 382"/>
                  <a:gd name="T57" fmla="*/ 56709 h 227"/>
                  <a:gd name="T58" fmla="*/ 135582 w 382"/>
                  <a:gd name="T59" fmla="*/ 56709 h 227"/>
                  <a:gd name="T60" fmla="*/ 135582 w 382"/>
                  <a:gd name="T61" fmla="*/ 56709 h 227"/>
                  <a:gd name="T62" fmla="*/ 135582 w 382"/>
                  <a:gd name="T63" fmla="*/ 56709 h 227"/>
                  <a:gd name="T64" fmla="*/ 136667 w 382"/>
                  <a:gd name="T65" fmla="*/ 55639 h 227"/>
                  <a:gd name="T66" fmla="*/ 136667 w 382"/>
                  <a:gd name="T67" fmla="*/ 55639 h 227"/>
                  <a:gd name="T68" fmla="*/ 137028 w 382"/>
                  <a:gd name="T69" fmla="*/ 55282 h 227"/>
                  <a:gd name="T70" fmla="*/ 137028 w 382"/>
                  <a:gd name="T71" fmla="*/ 55282 h 227"/>
                  <a:gd name="T72" fmla="*/ 137751 w 382"/>
                  <a:gd name="T73" fmla="*/ 54212 h 227"/>
                  <a:gd name="T74" fmla="*/ 0 w 382"/>
                  <a:gd name="T75" fmla="*/ 0 h 22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82" h="227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6"/>
                    </a:ln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10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45" y="114"/>
                      <a:pt x="103" y="177"/>
                      <a:pt x="177" y="197"/>
                    </a:cubicBezTo>
                    <a:cubicBezTo>
                      <a:pt x="280" y="226"/>
                      <a:pt x="371" y="162"/>
                      <a:pt x="374" y="160"/>
                    </a:cubicBezTo>
                    <a:cubicBezTo>
                      <a:pt x="374" y="159"/>
                      <a:pt x="375" y="159"/>
                      <a:pt x="375" y="159"/>
                    </a:cubicBezTo>
                    <a:cubicBezTo>
                      <a:pt x="377" y="158"/>
                      <a:pt x="378" y="157"/>
                      <a:pt x="378" y="156"/>
                    </a:cubicBezTo>
                    <a:cubicBezTo>
                      <a:pt x="378" y="156"/>
                      <a:pt x="378" y="155"/>
                      <a:pt x="379" y="155"/>
                    </a:cubicBezTo>
                    <a:cubicBezTo>
                      <a:pt x="379" y="154"/>
                      <a:pt x="380" y="153"/>
                      <a:pt x="381" y="152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7" name="Freeform 334">
                <a:extLst>
                  <a:ext uri="{FF2B5EF4-FFF2-40B4-BE49-F238E27FC236}">
                    <a16:creationId xmlns="" xmlns:a16="http://schemas.microsoft.com/office/drawing/2014/main" id="{A1F693B4-EACC-A241-A3C5-465F80747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625" y="2884488"/>
                <a:ext cx="138113" cy="76200"/>
              </a:xfrm>
              <a:custGeom>
                <a:avLst/>
                <a:gdLst>
                  <a:gd name="T0" fmla="*/ 137392 w 383"/>
                  <a:gd name="T1" fmla="*/ 75842 h 213"/>
                  <a:gd name="T2" fmla="*/ 137392 w 383"/>
                  <a:gd name="T3" fmla="*/ 75842 h 213"/>
                  <a:gd name="T4" fmla="*/ 137752 w 383"/>
                  <a:gd name="T5" fmla="*/ 74411 h 213"/>
                  <a:gd name="T6" fmla="*/ 137752 w 383"/>
                  <a:gd name="T7" fmla="*/ 74411 h 213"/>
                  <a:gd name="T8" fmla="*/ 137752 w 383"/>
                  <a:gd name="T9" fmla="*/ 74054 h 213"/>
                  <a:gd name="T10" fmla="*/ 137752 w 383"/>
                  <a:gd name="T11" fmla="*/ 74054 h 213"/>
                  <a:gd name="T12" fmla="*/ 137752 w 383"/>
                  <a:gd name="T13" fmla="*/ 72623 h 213"/>
                  <a:gd name="T14" fmla="*/ 137752 w 383"/>
                  <a:gd name="T15" fmla="*/ 72623 h 213"/>
                  <a:gd name="T16" fmla="*/ 137752 w 383"/>
                  <a:gd name="T17" fmla="*/ 72265 h 213"/>
                  <a:gd name="T18" fmla="*/ 137752 w 383"/>
                  <a:gd name="T19" fmla="*/ 72265 h 213"/>
                  <a:gd name="T20" fmla="*/ 137752 w 383"/>
                  <a:gd name="T21" fmla="*/ 72265 h 213"/>
                  <a:gd name="T22" fmla="*/ 137752 w 383"/>
                  <a:gd name="T23" fmla="*/ 72265 h 213"/>
                  <a:gd name="T24" fmla="*/ 137392 w 383"/>
                  <a:gd name="T25" fmla="*/ 71907 h 213"/>
                  <a:gd name="T26" fmla="*/ 137392 w 383"/>
                  <a:gd name="T27" fmla="*/ 71907 h 213"/>
                  <a:gd name="T28" fmla="*/ 96282 w 383"/>
                  <a:gd name="T29" fmla="*/ 13237 h 213"/>
                  <a:gd name="T30" fmla="*/ 96282 w 383"/>
                  <a:gd name="T31" fmla="*/ 13237 h 213"/>
                  <a:gd name="T32" fmla="*/ 3606 w 383"/>
                  <a:gd name="T33" fmla="*/ 16814 h 213"/>
                  <a:gd name="T34" fmla="*/ 3606 w 383"/>
                  <a:gd name="T35" fmla="*/ 16814 h 213"/>
                  <a:gd name="T36" fmla="*/ 3606 w 383"/>
                  <a:gd name="T37" fmla="*/ 16814 h 213"/>
                  <a:gd name="T38" fmla="*/ 3606 w 383"/>
                  <a:gd name="T39" fmla="*/ 16814 h 213"/>
                  <a:gd name="T40" fmla="*/ 3245 w 383"/>
                  <a:gd name="T41" fmla="*/ 17530 h 213"/>
                  <a:gd name="T42" fmla="*/ 3245 w 383"/>
                  <a:gd name="T43" fmla="*/ 17530 h 213"/>
                  <a:gd name="T44" fmla="*/ 2885 w 383"/>
                  <a:gd name="T45" fmla="*/ 17530 h 213"/>
                  <a:gd name="T46" fmla="*/ 2885 w 383"/>
                  <a:gd name="T47" fmla="*/ 17530 h 213"/>
                  <a:gd name="T48" fmla="*/ 2164 w 383"/>
                  <a:gd name="T49" fmla="*/ 17887 h 213"/>
                  <a:gd name="T50" fmla="*/ 2164 w 383"/>
                  <a:gd name="T51" fmla="*/ 17887 h 213"/>
                  <a:gd name="T52" fmla="*/ 1803 w 383"/>
                  <a:gd name="T53" fmla="*/ 18245 h 213"/>
                  <a:gd name="T54" fmla="*/ 1803 w 383"/>
                  <a:gd name="T55" fmla="*/ 18245 h 213"/>
                  <a:gd name="T56" fmla="*/ 1803 w 383"/>
                  <a:gd name="T57" fmla="*/ 18603 h 213"/>
                  <a:gd name="T58" fmla="*/ 1803 w 383"/>
                  <a:gd name="T59" fmla="*/ 18603 h 213"/>
                  <a:gd name="T60" fmla="*/ 1803 w 383"/>
                  <a:gd name="T61" fmla="*/ 18603 h 213"/>
                  <a:gd name="T62" fmla="*/ 1803 w 383"/>
                  <a:gd name="T63" fmla="*/ 18603 h 213"/>
                  <a:gd name="T64" fmla="*/ 1082 w 383"/>
                  <a:gd name="T65" fmla="*/ 18961 h 213"/>
                  <a:gd name="T66" fmla="*/ 1082 w 383"/>
                  <a:gd name="T67" fmla="*/ 18961 h 213"/>
                  <a:gd name="T68" fmla="*/ 1082 w 383"/>
                  <a:gd name="T69" fmla="*/ 19318 h 213"/>
                  <a:gd name="T70" fmla="*/ 1082 w 383"/>
                  <a:gd name="T71" fmla="*/ 19318 h 213"/>
                  <a:gd name="T72" fmla="*/ 721 w 383"/>
                  <a:gd name="T73" fmla="*/ 19676 h 213"/>
                  <a:gd name="T74" fmla="*/ 721 w 383"/>
                  <a:gd name="T75" fmla="*/ 19676 h 213"/>
                  <a:gd name="T76" fmla="*/ 361 w 383"/>
                  <a:gd name="T77" fmla="*/ 20034 h 213"/>
                  <a:gd name="T78" fmla="*/ 361 w 383"/>
                  <a:gd name="T79" fmla="*/ 20034 h 213"/>
                  <a:gd name="T80" fmla="*/ 0 w 383"/>
                  <a:gd name="T81" fmla="*/ 20392 h 213"/>
                  <a:gd name="T82" fmla="*/ 0 w 383"/>
                  <a:gd name="T83" fmla="*/ 20392 h 213"/>
                  <a:gd name="T84" fmla="*/ 0 w 383"/>
                  <a:gd name="T85" fmla="*/ 21107 h 213"/>
                  <a:gd name="T86" fmla="*/ 0 w 383"/>
                  <a:gd name="T87" fmla="*/ 21107 h 213"/>
                  <a:gd name="T88" fmla="*/ 0 w 383"/>
                  <a:gd name="T89" fmla="*/ 21465 h 213"/>
                  <a:gd name="T90" fmla="*/ 137392 w 383"/>
                  <a:gd name="T91" fmla="*/ 75842 h 2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3" h="213">
                    <a:moveTo>
                      <a:pt x="381" y="212"/>
                    </a:moveTo>
                    <a:lnTo>
                      <a:pt x="381" y="212"/>
                    </a:lnTo>
                    <a:cubicBezTo>
                      <a:pt x="381" y="211"/>
                      <a:pt x="381" y="209"/>
                      <a:pt x="382" y="208"/>
                    </a:cubicBezTo>
                    <a:lnTo>
                      <a:pt x="382" y="207"/>
                    </a:lnTo>
                    <a:cubicBezTo>
                      <a:pt x="382" y="206"/>
                      <a:pt x="382" y="204"/>
                      <a:pt x="382" y="203"/>
                    </a:cubicBezTo>
                    <a:lnTo>
                      <a:pt x="382" y="202"/>
                    </a:lnTo>
                    <a:cubicBezTo>
                      <a:pt x="382" y="202"/>
                      <a:pt x="382" y="202"/>
                      <a:pt x="381" y="201"/>
                    </a:cubicBezTo>
                    <a:cubicBezTo>
                      <a:pt x="381" y="197"/>
                      <a:pt x="361" y="88"/>
                      <a:pt x="267" y="37"/>
                    </a:cubicBezTo>
                    <a:cubicBezTo>
                      <a:pt x="200" y="0"/>
                      <a:pt x="113" y="4"/>
                      <a:pt x="10" y="47"/>
                    </a:cubicBezTo>
                    <a:cubicBezTo>
                      <a:pt x="10" y="48"/>
                      <a:pt x="9" y="48"/>
                      <a:pt x="9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7" y="49"/>
                      <a:pt x="7" y="50"/>
                      <a:pt x="6" y="50"/>
                    </a:cubicBezTo>
                    <a:cubicBezTo>
                      <a:pt x="6" y="50"/>
                      <a:pt x="6" y="50"/>
                      <a:pt x="5" y="51"/>
                    </a:cubicBezTo>
                    <a:cubicBezTo>
                      <a:pt x="5" y="51"/>
                      <a:pt x="5" y="51"/>
                      <a:pt x="5" y="52"/>
                    </a:cubicBezTo>
                    <a:cubicBezTo>
                      <a:pt x="4" y="52"/>
                      <a:pt x="3" y="53"/>
                      <a:pt x="3" y="53"/>
                    </a:cubicBezTo>
                    <a:lnTo>
                      <a:pt x="3" y="54"/>
                    </a:lnTo>
                    <a:cubicBezTo>
                      <a:pt x="2" y="55"/>
                      <a:pt x="2" y="55"/>
                      <a:pt x="2" y="55"/>
                    </a:cubicBezTo>
                    <a:cubicBezTo>
                      <a:pt x="2" y="56"/>
                      <a:pt x="1" y="56"/>
                      <a:pt x="1" y="56"/>
                    </a:cubicBezTo>
                    <a:cubicBezTo>
                      <a:pt x="1" y="57"/>
                      <a:pt x="0" y="57"/>
                      <a:pt x="0" y="57"/>
                    </a:cubicBezTo>
                    <a:cubicBezTo>
                      <a:pt x="0" y="58"/>
                      <a:pt x="0" y="58"/>
                      <a:pt x="0" y="59"/>
                    </a:cubicBezTo>
                    <a:lnTo>
                      <a:pt x="0" y="60"/>
                    </a:lnTo>
                    <a:lnTo>
                      <a:pt x="381" y="21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8" name="Freeform 335">
                <a:extLst>
                  <a:ext uri="{FF2B5EF4-FFF2-40B4-BE49-F238E27FC236}">
                    <a16:creationId xmlns="" xmlns:a16="http://schemas.microsoft.com/office/drawing/2014/main" id="{125E711F-606F-7B4D-B4EE-282F43E4F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2905125"/>
                <a:ext cx="138112" cy="82550"/>
              </a:xfrm>
              <a:custGeom>
                <a:avLst/>
                <a:gdLst>
                  <a:gd name="T0" fmla="*/ 361 w 383"/>
                  <a:gd name="T1" fmla="*/ 0 h 228"/>
                  <a:gd name="T2" fmla="*/ 361 w 383"/>
                  <a:gd name="T3" fmla="*/ 0 h 228"/>
                  <a:gd name="T4" fmla="*/ 0 w 383"/>
                  <a:gd name="T5" fmla="*/ 724 h 228"/>
                  <a:gd name="T6" fmla="*/ 0 w 383"/>
                  <a:gd name="T7" fmla="*/ 724 h 228"/>
                  <a:gd name="T8" fmla="*/ 0 w 383"/>
                  <a:gd name="T9" fmla="*/ 1086 h 228"/>
                  <a:gd name="T10" fmla="*/ 0 w 383"/>
                  <a:gd name="T11" fmla="*/ 1086 h 228"/>
                  <a:gd name="T12" fmla="*/ 0 w 383"/>
                  <a:gd name="T13" fmla="*/ 1810 h 228"/>
                  <a:gd name="T14" fmla="*/ 0 w 383"/>
                  <a:gd name="T15" fmla="*/ 1810 h 228"/>
                  <a:gd name="T16" fmla="*/ 0 w 383"/>
                  <a:gd name="T17" fmla="*/ 1810 h 228"/>
                  <a:gd name="T18" fmla="*/ 0 w 383"/>
                  <a:gd name="T19" fmla="*/ 1810 h 228"/>
                  <a:gd name="T20" fmla="*/ 0 w 383"/>
                  <a:gd name="T21" fmla="*/ 2172 h 228"/>
                  <a:gd name="T22" fmla="*/ 0 w 383"/>
                  <a:gd name="T23" fmla="*/ 2172 h 228"/>
                  <a:gd name="T24" fmla="*/ 0 w 383"/>
                  <a:gd name="T25" fmla="*/ 2534 h 228"/>
                  <a:gd name="T26" fmla="*/ 0 w 383"/>
                  <a:gd name="T27" fmla="*/ 2534 h 228"/>
                  <a:gd name="T28" fmla="*/ 0 w 383"/>
                  <a:gd name="T29" fmla="*/ 2896 h 228"/>
                  <a:gd name="T30" fmla="*/ 0 w 383"/>
                  <a:gd name="T31" fmla="*/ 2896 h 228"/>
                  <a:gd name="T32" fmla="*/ 361 w 383"/>
                  <a:gd name="T33" fmla="*/ 3621 h 228"/>
                  <a:gd name="T34" fmla="*/ 361 w 383"/>
                  <a:gd name="T35" fmla="*/ 3621 h 228"/>
                  <a:gd name="T36" fmla="*/ 361 w 383"/>
                  <a:gd name="T37" fmla="*/ 4345 h 228"/>
                  <a:gd name="T38" fmla="*/ 361 w 383"/>
                  <a:gd name="T39" fmla="*/ 4345 h 228"/>
                  <a:gd name="T40" fmla="*/ 361 w 383"/>
                  <a:gd name="T41" fmla="*/ 4345 h 228"/>
                  <a:gd name="T42" fmla="*/ 361 w 383"/>
                  <a:gd name="T43" fmla="*/ 4345 h 228"/>
                  <a:gd name="T44" fmla="*/ 64188 w 383"/>
                  <a:gd name="T45" fmla="*/ 71688 h 228"/>
                  <a:gd name="T46" fmla="*/ 64188 w 383"/>
                  <a:gd name="T47" fmla="*/ 71688 h 228"/>
                  <a:gd name="T48" fmla="*/ 134867 w 383"/>
                  <a:gd name="T49" fmla="*/ 57930 h 228"/>
                  <a:gd name="T50" fmla="*/ 134867 w 383"/>
                  <a:gd name="T51" fmla="*/ 57930 h 228"/>
                  <a:gd name="T52" fmla="*/ 135588 w 383"/>
                  <a:gd name="T53" fmla="*/ 57930 h 228"/>
                  <a:gd name="T54" fmla="*/ 135588 w 383"/>
                  <a:gd name="T55" fmla="*/ 57930 h 228"/>
                  <a:gd name="T56" fmla="*/ 135588 w 383"/>
                  <a:gd name="T57" fmla="*/ 57568 h 228"/>
                  <a:gd name="T58" fmla="*/ 135588 w 383"/>
                  <a:gd name="T59" fmla="*/ 57568 h 228"/>
                  <a:gd name="T60" fmla="*/ 135588 w 383"/>
                  <a:gd name="T61" fmla="*/ 57568 h 228"/>
                  <a:gd name="T62" fmla="*/ 135588 w 383"/>
                  <a:gd name="T63" fmla="*/ 57568 h 228"/>
                  <a:gd name="T64" fmla="*/ 136670 w 383"/>
                  <a:gd name="T65" fmla="*/ 56844 h 228"/>
                  <a:gd name="T66" fmla="*/ 136670 w 383"/>
                  <a:gd name="T67" fmla="*/ 56844 h 228"/>
                  <a:gd name="T68" fmla="*/ 136670 w 383"/>
                  <a:gd name="T69" fmla="*/ 56482 h 228"/>
                  <a:gd name="T70" fmla="*/ 136670 w 383"/>
                  <a:gd name="T71" fmla="*/ 56482 h 228"/>
                  <a:gd name="T72" fmla="*/ 137751 w 383"/>
                  <a:gd name="T73" fmla="*/ 55033 h 228"/>
                  <a:gd name="T74" fmla="*/ 361 w 383"/>
                  <a:gd name="T75" fmla="*/ 0 h 2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83" h="228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0" y="1"/>
                      <a:pt x="0" y="2"/>
                    </a:cubicBezTo>
                    <a:lnTo>
                      <a:pt x="0" y="3"/>
                    </a:lnTo>
                    <a:cubicBezTo>
                      <a:pt x="0" y="3"/>
                      <a:pt x="0" y="4"/>
                      <a:pt x="0" y="5"/>
                    </a:cubicBezTo>
                    <a:lnTo>
                      <a:pt x="0" y="6"/>
                    </a:lnTo>
                    <a:lnTo>
                      <a:pt x="0" y="7"/>
                    </a:ln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45" y="115"/>
                      <a:pt x="104" y="177"/>
                      <a:pt x="178" y="198"/>
                    </a:cubicBezTo>
                    <a:cubicBezTo>
                      <a:pt x="281" y="227"/>
                      <a:pt x="371" y="163"/>
                      <a:pt x="374" y="160"/>
                    </a:cubicBezTo>
                    <a:cubicBezTo>
                      <a:pt x="375" y="160"/>
                      <a:pt x="375" y="160"/>
                      <a:pt x="376" y="160"/>
                    </a:cubicBezTo>
                    <a:cubicBezTo>
                      <a:pt x="376" y="159"/>
                      <a:pt x="376" y="159"/>
                      <a:pt x="376" y="159"/>
                    </a:cubicBezTo>
                    <a:cubicBezTo>
                      <a:pt x="377" y="158"/>
                      <a:pt x="378" y="157"/>
                      <a:pt x="379" y="157"/>
                    </a:cubicBezTo>
                    <a:cubicBezTo>
                      <a:pt x="379" y="156"/>
                      <a:pt x="379" y="156"/>
                      <a:pt x="379" y="156"/>
                    </a:cubicBezTo>
                    <a:cubicBezTo>
                      <a:pt x="380" y="155"/>
                      <a:pt x="381" y="154"/>
                      <a:pt x="382" y="152"/>
                    </a:cubicBezTo>
                    <a:lnTo>
                      <a:pt x="1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9" name="Freeform 336">
                <a:extLst>
                  <a:ext uri="{FF2B5EF4-FFF2-40B4-BE49-F238E27FC236}">
                    <a16:creationId xmlns="" xmlns:a16="http://schemas.microsoft.com/office/drawing/2014/main" id="{045F27C6-54FE-A347-8B27-F6A934F3B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3063875"/>
                <a:ext cx="111125" cy="112713"/>
              </a:xfrm>
              <a:custGeom>
                <a:avLst/>
                <a:gdLst>
                  <a:gd name="T0" fmla="*/ 110764 w 308"/>
                  <a:gd name="T1" fmla="*/ 12524 h 315"/>
                  <a:gd name="T2" fmla="*/ 110764 w 308"/>
                  <a:gd name="T3" fmla="*/ 12524 h 315"/>
                  <a:gd name="T4" fmla="*/ 109682 w 308"/>
                  <a:gd name="T5" fmla="*/ 11450 h 315"/>
                  <a:gd name="T6" fmla="*/ 109682 w 308"/>
                  <a:gd name="T7" fmla="*/ 11450 h 315"/>
                  <a:gd name="T8" fmla="*/ 109682 w 308"/>
                  <a:gd name="T9" fmla="*/ 11450 h 315"/>
                  <a:gd name="T10" fmla="*/ 109682 w 308"/>
                  <a:gd name="T11" fmla="*/ 11450 h 315"/>
                  <a:gd name="T12" fmla="*/ 108239 w 308"/>
                  <a:gd name="T13" fmla="*/ 10735 h 315"/>
                  <a:gd name="T14" fmla="*/ 108239 w 308"/>
                  <a:gd name="T15" fmla="*/ 10735 h 315"/>
                  <a:gd name="T16" fmla="*/ 107878 w 308"/>
                  <a:gd name="T17" fmla="*/ 10735 h 315"/>
                  <a:gd name="T18" fmla="*/ 107878 w 308"/>
                  <a:gd name="T19" fmla="*/ 10735 h 315"/>
                  <a:gd name="T20" fmla="*/ 107878 w 308"/>
                  <a:gd name="T21" fmla="*/ 10735 h 315"/>
                  <a:gd name="T22" fmla="*/ 107878 w 308"/>
                  <a:gd name="T23" fmla="*/ 10735 h 315"/>
                  <a:gd name="T24" fmla="*/ 107878 w 308"/>
                  <a:gd name="T25" fmla="*/ 10377 h 315"/>
                  <a:gd name="T26" fmla="*/ 107878 w 308"/>
                  <a:gd name="T27" fmla="*/ 10377 h 315"/>
                  <a:gd name="T28" fmla="*/ 36080 w 308"/>
                  <a:gd name="T29" fmla="*/ 22543 h 315"/>
                  <a:gd name="T30" fmla="*/ 36080 w 308"/>
                  <a:gd name="T31" fmla="*/ 22543 h 315"/>
                  <a:gd name="T32" fmla="*/ 0 w 308"/>
                  <a:gd name="T33" fmla="*/ 106630 h 315"/>
                  <a:gd name="T34" fmla="*/ 0 w 308"/>
                  <a:gd name="T35" fmla="*/ 106630 h 315"/>
                  <a:gd name="T36" fmla="*/ 0 w 308"/>
                  <a:gd name="T37" fmla="*/ 106988 h 315"/>
                  <a:gd name="T38" fmla="*/ 0 w 308"/>
                  <a:gd name="T39" fmla="*/ 106988 h 315"/>
                  <a:gd name="T40" fmla="*/ 0 w 308"/>
                  <a:gd name="T41" fmla="*/ 107704 h 315"/>
                  <a:gd name="T42" fmla="*/ 0 w 308"/>
                  <a:gd name="T43" fmla="*/ 107704 h 315"/>
                  <a:gd name="T44" fmla="*/ 0 w 308"/>
                  <a:gd name="T45" fmla="*/ 108061 h 315"/>
                  <a:gd name="T46" fmla="*/ 0 w 308"/>
                  <a:gd name="T47" fmla="*/ 108061 h 315"/>
                  <a:gd name="T48" fmla="*/ 361 w 308"/>
                  <a:gd name="T49" fmla="*/ 108419 h 315"/>
                  <a:gd name="T50" fmla="*/ 361 w 308"/>
                  <a:gd name="T51" fmla="*/ 108419 h 315"/>
                  <a:gd name="T52" fmla="*/ 361 w 308"/>
                  <a:gd name="T53" fmla="*/ 109135 h 315"/>
                  <a:gd name="T54" fmla="*/ 361 w 308"/>
                  <a:gd name="T55" fmla="*/ 109135 h 315"/>
                  <a:gd name="T56" fmla="*/ 361 w 308"/>
                  <a:gd name="T57" fmla="*/ 109135 h 315"/>
                  <a:gd name="T58" fmla="*/ 361 w 308"/>
                  <a:gd name="T59" fmla="*/ 109135 h 315"/>
                  <a:gd name="T60" fmla="*/ 361 w 308"/>
                  <a:gd name="T61" fmla="*/ 109493 h 315"/>
                  <a:gd name="T62" fmla="*/ 361 w 308"/>
                  <a:gd name="T63" fmla="*/ 109493 h 315"/>
                  <a:gd name="T64" fmla="*/ 722 w 308"/>
                  <a:gd name="T65" fmla="*/ 109850 h 315"/>
                  <a:gd name="T66" fmla="*/ 722 w 308"/>
                  <a:gd name="T67" fmla="*/ 109850 h 315"/>
                  <a:gd name="T68" fmla="*/ 722 w 308"/>
                  <a:gd name="T69" fmla="*/ 110208 h 315"/>
                  <a:gd name="T70" fmla="*/ 722 w 308"/>
                  <a:gd name="T71" fmla="*/ 110208 h 315"/>
                  <a:gd name="T72" fmla="*/ 1082 w 308"/>
                  <a:gd name="T73" fmla="*/ 110566 h 315"/>
                  <a:gd name="T74" fmla="*/ 1082 w 308"/>
                  <a:gd name="T75" fmla="*/ 110566 h 315"/>
                  <a:gd name="T76" fmla="*/ 1443 w 308"/>
                  <a:gd name="T77" fmla="*/ 110924 h 315"/>
                  <a:gd name="T78" fmla="*/ 1443 w 308"/>
                  <a:gd name="T79" fmla="*/ 110924 h 315"/>
                  <a:gd name="T80" fmla="*/ 1804 w 308"/>
                  <a:gd name="T81" fmla="*/ 111640 h 315"/>
                  <a:gd name="T82" fmla="*/ 1804 w 308"/>
                  <a:gd name="T83" fmla="*/ 111640 h 315"/>
                  <a:gd name="T84" fmla="*/ 2165 w 308"/>
                  <a:gd name="T85" fmla="*/ 111640 h 315"/>
                  <a:gd name="T86" fmla="*/ 2165 w 308"/>
                  <a:gd name="T87" fmla="*/ 111640 h 315"/>
                  <a:gd name="T88" fmla="*/ 2526 w 308"/>
                  <a:gd name="T89" fmla="*/ 112355 h 315"/>
                  <a:gd name="T90" fmla="*/ 110764 w 308"/>
                  <a:gd name="T91" fmla="*/ 12524 h 3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08" h="315">
                    <a:moveTo>
                      <a:pt x="307" y="35"/>
                    </a:moveTo>
                    <a:lnTo>
                      <a:pt x="307" y="35"/>
                    </a:lnTo>
                    <a:cubicBezTo>
                      <a:pt x="306" y="34"/>
                      <a:pt x="305" y="33"/>
                      <a:pt x="304" y="32"/>
                    </a:cubicBezTo>
                    <a:cubicBezTo>
                      <a:pt x="302" y="31"/>
                      <a:pt x="301" y="31"/>
                      <a:pt x="300" y="30"/>
                    </a:cubicBezTo>
                    <a:cubicBezTo>
                      <a:pt x="300" y="30"/>
                      <a:pt x="300" y="30"/>
                      <a:pt x="299" y="30"/>
                    </a:cubicBezTo>
                    <a:cubicBezTo>
                      <a:pt x="299" y="29"/>
                      <a:pt x="299" y="29"/>
                      <a:pt x="299" y="29"/>
                    </a:cubicBezTo>
                    <a:cubicBezTo>
                      <a:pt x="294" y="28"/>
                      <a:pt x="187" y="0"/>
                      <a:pt x="100" y="63"/>
                    </a:cubicBezTo>
                    <a:cubicBezTo>
                      <a:pt x="39" y="107"/>
                      <a:pt x="5" y="187"/>
                      <a:pt x="0" y="298"/>
                    </a:cubicBezTo>
                    <a:cubicBezTo>
                      <a:pt x="0" y="298"/>
                      <a:pt x="0" y="298"/>
                      <a:pt x="0" y="299"/>
                    </a:cubicBezTo>
                    <a:cubicBezTo>
                      <a:pt x="0" y="299"/>
                      <a:pt x="0" y="300"/>
                      <a:pt x="0" y="301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1" y="302"/>
                      <a:pt x="1" y="303"/>
                    </a:cubicBezTo>
                    <a:cubicBezTo>
                      <a:pt x="1" y="304"/>
                      <a:pt x="1" y="304"/>
                      <a:pt x="1" y="305"/>
                    </a:cubicBezTo>
                    <a:lnTo>
                      <a:pt x="1" y="306"/>
                    </a:lnTo>
                    <a:cubicBezTo>
                      <a:pt x="1" y="307"/>
                      <a:pt x="2" y="307"/>
                      <a:pt x="2" y="307"/>
                    </a:cubicBezTo>
                    <a:cubicBezTo>
                      <a:pt x="2" y="308"/>
                      <a:pt x="2" y="308"/>
                      <a:pt x="2" y="308"/>
                    </a:cubicBezTo>
                    <a:cubicBezTo>
                      <a:pt x="3" y="309"/>
                      <a:pt x="3" y="309"/>
                      <a:pt x="3" y="309"/>
                    </a:cubicBezTo>
                    <a:cubicBezTo>
                      <a:pt x="4" y="310"/>
                      <a:pt x="4" y="310"/>
                      <a:pt x="4" y="310"/>
                    </a:cubicBezTo>
                    <a:cubicBezTo>
                      <a:pt x="4" y="311"/>
                      <a:pt x="5" y="311"/>
                      <a:pt x="5" y="312"/>
                    </a:cubicBezTo>
                    <a:cubicBezTo>
                      <a:pt x="5" y="312"/>
                      <a:pt x="5" y="312"/>
                      <a:pt x="6" y="312"/>
                    </a:cubicBezTo>
                    <a:cubicBezTo>
                      <a:pt x="7" y="313"/>
                      <a:pt x="7" y="313"/>
                      <a:pt x="7" y="314"/>
                    </a:cubicBezTo>
                    <a:lnTo>
                      <a:pt x="307" y="3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0" name="Freeform 337">
                <a:extLst>
                  <a:ext uri="{FF2B5EF4-FFF2-40B4-BE49-F238E27FC236}">
                    <a16:creationId xmlns="" xmlns:a16="http://schemas.microsoft.com/office/drawing/2014/main" id="{3781E776-D900-E24A-A8A2-81EC8F3DD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375" y="3076575"/>
                <a:ext cx="117475" cy="104775"/>
              </a:xfrm>
              <a:custGeom>
                <a:avLst/>
                <a:gdLst>
                  <a:gd name="T0" fmla="*/ 0 w 325"/>
                  <a:gd name="T1" fmla="*/ 101150 h 289"/>
                  <a:gd name="T2" fmla="*/ 0 w 325"/>
                  <a:gd name="T3" fmla="*/ 101150 h 289"/>
                  <a:gd name="T4" fmla="*/ 361 w 325"/>
                  <a:gd name="T5" fmla="*/ 101150 h 289"/>
                  <a:gd name="T6" fmla="*/ 361 w 325"/>
                  <a:gd name="T7" fmla="*/ 101150 h 289"/>
                  <a:gd name="T8" fmla="*/ 723 w 325"/>
                  <a:gd name="T9" fmla="*/ 101512 h 289"/>
                  <a:gd name="T10" fmla="*/ 723 w 325"/>
                  <a:gd name="T11" fmla="*/ 101512 h 289"/>
                  <a:gd name="T12" fmla="*/ 1446 w 325"/>
                  <a:gd name="T13" fmla="*/ 101875 h 289"/>
                  <a:gd name="T14" fmla="*/ 1446 w 325"/>
                  <a:gd name="T15" fmla="*/ 101875 h 289"/>
                  <a:gd name="T16" fmla="*/ 1446 w 325"/>
                  <a:gd name="T17" fmla="*/ 101875 h 289"/>
                  <a:gd name="T18" fmla="*/ 1807 w 325"/>
                  <a:gd name="T19" fmla="*/ 102237 h 289"/>
                  <a:gd name="T20" fmla="*/ 1807 w 325"/>
                  <a:gd name="T21" fmla="*/ 102237 h 289"/>
                  <a:gd name="T22" fmla="*/ 2169 w 325"/>
                  <a:gd name="T23" fmla="*/ 102237 h 289"/>
                  <a:gd name="T24" fmla="*/ 2169 w 325"/>
                  <a:gd name="T25" fmla="*/ 102237 h 289"/>
                  <a:gd name="T26" fmla="*/ 2530 w 325"/>
                  <a:gd name="T27" fmla="*/ 102237 h 289"/>
                  <a:gd name="T28" fmla="*/ 2530 w 325"/>
                  <a:gd name="T29" fmla="*/ 102237 h 289"/>
                  <a:gd name="T30" fmla="*/ 3253 w 325"/>
                  <a:gd name="T31" fmla="*/ 102600 h 289"/>
                  <a:gd name="T32" fmla="*/ 3253 w 325"/>
                  <a:gd name="T33" fmla="*/ 102600 h 289"/>
                  <a:gd name="T34" fmla="*/ 3615 w 325"/>
                  <a:gd name="T35" fmla="*/ 102600 h 289"/>
                  <a:gd name="T36" fmla="*/ 3615 w 325"/>
                  <a:gd name="T37" fmla="*/ 102600 h 289"/>
                  <a:gd name="T38" fmla="*/ 3976 w 325"/>
                  <a:gd name="T39" fmla="*/ 102600 h 289"/>
                  <a:gd name="T40" fmla="*/ 3976 w 325"/>
                  <a:gd name="T41" fmla="*/ 102600 h 289"/>
                  <a:gd name="T42" fmla="*/ 91811 w 325"/>
                  <a:gd name="T43" fmla="*/ 73596 h 289"/>
                  <a:gd name="T44" fmla="*/ 91811 w 325"/>
                  <a:gd name="T45" fmla="*/ 73596 h 289"/>
                  <a:gd name="T46" fmla="*/ 110246 w 325"/>
                  <a:gd name="T47" fmla="*/ 3625 h 289"/>
                  <a:gd name="T48" fmla="*/ 110246 w 325"/>
                  <a:gd name="T49" fmla="*/ 3625 h 289"/>
                  <a:gd name="T50" fmla="*/ 110246 w 325"/>
                  <a:gd name="T51" fmla="*/ 2900 h 289"/>
                  <a:gd name="T52" fmla="*/ 110246 w 325"/>
                  <a:gd name="T53" fmla="*/ 2900 h 289"/>
                  <a:gd name="T54" fmla="*/ 110246 w 325"/>
                  <a:gd name="T55" fmla="*/ 2900 h 289"/>
                  <a:gd name="T56" fmla="*/ 110246 w 325"/>
                  <a:gd name="T57" fmla="*/ 2900 h 289"/>
                  <a:gd name="T58" fmla="*/ 109884 w 325"/>
                  <a:gd name="T59" fmla="*/ 2900 h 289"/>
                  <a:gd name="T60" fmla="*/ 109884 w 325"/>
                  <a:gd name="T61" fmla="*/ 2900 h 289"/>
                  <a:gd name="T62" fmla="*/ 109523 w 325"/>
                  <a:gd name="T63" fmla="*/ 1450 h 289"/>
                  <a:gd name="T64" fmla="*/ 109523 w 325"/>
                  <a:gd name="T65" fmla="*/ 1450 h 289"/>
                  <a:gd name="T66" fmla="*/ 109523 w 325"/>
                  <a:gd name="T67" fmla="*/ 1450 h 289"/>
                  <a:gd name="T68" fmla="*/ 109523 w 325"/>
                  <a:gd name="T69" fmla="*/ 1450 h 289"/>
                  <a:gd name="T70" fmla="*/ 108438 w 325"/>
                  <a:gd name="T71" fmla="*/ 0 h 289"/>
                  <a:gd name="T72" fmla="*/ 0 w 325"/>
                  <a:gd name="T73" fmla="*/ 101150 h 2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5" h="289">
                    <a:moveTo>
                      <a:pt x="0" y="279"/>
                    </a:moveTo>
                    <a:lnTo>
                      <a:pt x="0" y="279"/>
                    </a:lnTo>
                    <a:lnTo>
                      <a:pt x="1" y="279"/>
                    </a:lnTo>
                    <a:cubicBezTo>
                      <a:pt x="1" y="280"/>
                      <a:pt x="2" y="280"/>
                      <a:pt x="2" y="280"/>
                    </a:cubicBezTo>
                    <a:cubicBezTo>
                      <a:pt x="2" y="280"/>
                      <a:pt x="3" y="281"/>
                      <a:pt x="4" y="281"/>
                    </a:cubicBezTo>
                    <a:cubicBezTo>
                      <a:pt x="4" y="281"/>
                      <a:pt x="4" y="282"/>
                      <a:pt x="5" y="282"/>
                    </a:cubicBezTo>
                    <a:cubicBezTo>
                      <a:pt x="5" y="282"/>
                      <a:pt x="5" y="282"/>
                      <a:pt x="6" y="282"/>
                    </a:cubicBezTo>
                    <a:cubicBezTo>
                      <a:pt x="7" y="282"/>
                      <a:pt x="7" y="282"/>
                      <a:pt x="7" y="282"/>
                    </a:cubicBezTo>
                    <a:cubicBezTo>
                      <a:pt x="8" y="282"/>
                      <a:pt x="8" y="283"/>
                      <a:pt x="9" y="283"/>
                    </a:cubicBezTo>
                    <a:cubicBezTo>
                      <a:pt x="10" y="283"/>
                      <a:pt x="10" y="283"/>
                      <a:pt x="10" y="283"/>
                    </a:cubicBezTo>
                    <a:cubicBezTo>
                      <a:pt x="11" y="283"/>
                      <a:pt x="11" y="283"/>
                      <a:pt x="11" y="283"/>
                    </a:cubicBezTo>
                    <a:cubicBezTo>
                      <a:pt x="122" y="288"/>
                      <a:pt x="204" y="261"/>
                      <a:pt x="254" y="203"/>
                    </a:cubicBezTo>
                    <a:cubicBezTo>
                      <a:pt x="324" y="123"/>
                      <a:pt x="305" y="14"/>
                      <a:pt x="305" y="10"/>
                    </a:cubicBezTo>
                    <a:cubicBezTo>
                      <a:pt x="305" y="9"/>
                      <a:pt x="305" y="9"/>
                      <a:pt x="305" y="8"/>
                    </a:cubicBezTo>
                    <a:cubicBezTo>
                      <a:pt x="304" y="8"/>
                      <a:pt x="304" y="8"/>
                      <a:pt x="304" y="8"/>
                    </a:cubicBezTo>
                    <a:cubicBezTo>
                      <a:pt x="304" y="7"/>
                      <a:pt x="304" y="5"/>
                      <a:pt x="303" y="4"/>
                    </a:cubicBezTo>
                    <a:cubicBezTo>
                      <a:pt x="302" y="2"/>
                      <a:pt x="302" y="1"/>
                      <a:pt x="300" y="0"/>
                    </a:cubicBezTo>
                    <a:lnTo>
                      <a:pt x="0" y="27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1" name="Freeform 338">
                <a:extLst>
                  <a:ext uri="{FF2B5EF4-FFF2-40B4-BE49-F238E27FC236}">
                    <a16:creationId xmlns="" xmlns:a16="http://schemas.microsoft.com/office/drawing/2014/main" id="{BC606DDF-1E43-2F41-BEBA-CA39942B9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6113" y="2941638"/>
                <a:ext cx="68262" cy="142875"/>
              </a:xfrm>
              <a:custGeom>
                <a:avLst/>
                <a:gdLst>
                  <a:gd name="T0" fmla="*/ 67903 w 190"/>
                  <a:gd name="T1" fmla="*/ 0 h 397"/>
                  <a:gd name="T2" fmla="*/ 67903 w 190"/>
                  <a:gd name="T3" fmla="*/ 0 h 397"/>
                  <a:gd name="T4" fmla="*/ 66106 w 190"/>
                  <a:gd name="T5" fmla="*/ 0 h 397"/>
                  <a:gd name="T6" fmla="*/ 66106 w 190"/>
                  <a:gd name="T7" fmla="*/ 0 h 397"/>
                  <a:gd name="T8" fmla="*/ 66106 w 190"/>
                  <a:gd name="T9" fmla="*/ 0 h 397"/>
                  <a:gd name="T10" fmla="*/ 66106 w 190"/>
                  <a:gd name="T11" fmla="*/ 0 h 397"/>
                  <a:gd name="T12" fmla="*/ 64669 w 190"/>
                  <a:gd name="T13" fmla="*/ 0 h 397"/>
                  <a:gd name="T14" fmla="*/ 64669 w 190"/>
                  <a:gd name="T15" fmla="*/ 0 h 397"/>
                  <a:gd name="T16" fmla="*/ 64310 w 190"/>
                  <a:gd name="T17" fmla="*/ 0 h 397"/>
                  <a:gd name="T18" fmla="*/ 64310 w 190"/>
                  <a:gd name="T19" fmla="*/ 0 h 397"/>
                  <a:gd name="T20" fmla="*/ 64310 w 190"/>
                  <a:gd name="T21" fmla="*/ 0 h 397"/>
                  <a:gd name="T22" fmla="*/ 64310 w 190"/>
                  <a:gd name="T23" fmla="*/ 0 h 397"/>
                  <a:gd name="T24" fmla="*/ 63951 w 190"/>
                  <a:gd name="T25" fmla="*/ 0 h 397"/>
                  <a:gd name="T26" fmla="*/ 63951 w 190"/>
                  <a:gd name="T27" fmla="*/ 0 h 397"/>
                  <a:gd name="T28" fmla="*/ 10419 w 190"/>
                  <a:gd name="T29" fmla="*/ 48225 h 397"/>
                  <a:gd name="T30" fmla="*/ 10419 w 190"/>
                  <a:gd name="T31" fmla="*/ 48225 h 397"/>
                  <a:gd name="T32" fmla="*/ 24790 w 190"/>
                  <a:gd name="T33" fmla="*/ 139276 h 397"/>
                  <a:gd name="T34" fmla="*/ 24790 w 190"/>
                  <a:gd name="T35" fmla="*/ 139276 h 397"/>
                  <a:gd name="T36" fmla="*/ 24790 w 190"/>
                  <a:gd name="T37" fmla="*/ 139276 h 397"/>
                  <a:gd name="T38" fmla="*/ 24790 w 190"/>
                  <a:gd name="T39" fmla="*/ 139276 h 397"/>
                  <a:gd name="T40" fmla="*/ 25149 w 190"/>
                  <a:gd name="T41" fmla="*/ 139996 h 397"/>
                  <a:gd name="T42" fmla="*/ 25149 w 190"/>
                  <a:gd name="T43" fmla="*/ 139996 h 397"/>
                  <a:gd name="T44" fmla="*/ 25508 w 190"/>
                  <a:gd name="T45" fmla="*/ 140356 h 397"/>
                  <a:gd name="T46" fmla="*/ 25508 w 190"/>
                  <a:gd name="T47" fmla="*/ 140356 h 397"/>
                  <a:gd name="T48" fmla="*/ 25868 w 190"/>
                  <a:gd name="T49" fmla="*/ 140356 h 397"/>
                  <a:gd name="T50" fmla="*/ 25868 w 190"/>
                  <a:gd name="T51" fmla="*/ 140356 h 397"/>
                  <a:gd name="T52" fmla="*/ 26227 w 190"/>
                  <a:gd name="T53" fmla="*/ 141076 h 397"/>
                  <a:gd name="T54" fmla="*/ 26227 w 190"/>
                  <a:gd name="T55" fmla="*/ 141076 h 397"/>
                  <a:gd name="T56" fmla="*/ 26227 w 190"/>
                  <a:gd name="T57" fmla="*/ 141076 h 397"/>
                  <a:gd name="T58" fmla="*/ 26227 w 190"/>
                  <a:gd name="T59" fmla="*/ 141076 h 397"/>
                  <a:gd name="T60" fmla="*/ 26586 w 190"/>
                  <a:gd name="T61" fmla="*/ 141076 h 397"/>
                  <a:gd name="T62" fmla="*/ 26586 w 190"/>
                  <a:gd name="T63" fmla="*/ 141076 h 397"/>
                  <a:gd name="T64" fmla="*/ 26946 w 190"/>
                  <a:gd name="T65" fmla="*/ 141435 h 397"/>
                  <a:gd name="T66" fmla="*/ 26946 w 190"/>
                  <a:gd name="T67" fmla="*/ 141435 h 397"/>
                  <a:gd name="T68" fmla="*/ 27305 w 190"/>
                  <a:gd name="T69" fmla="*/ 141795 h 397"/>
                  <a:gd name="T70" fmla="*/ 27305 w 190"/>
                  <a:gd name="T71" fmla="*/ 141795 h 397"/>
                  <a:gd name="T72" fmla="*/ 27664 w 190"/>
                  <a:gd name="T73" fmla="*/ 141795 h 397"/>
                  <a:gd name="T74" fmla="*/ 27664 w 190"/>
                  <a:gd name="T75" fmla="*/ 141795 h 397"/>
                  <a:gd name="T76" fmla="*/ 28383 w 190"/>
                  <a:gd name="T77" fmla="*/ 142155 h 397"/>
                  <a:gd name="T78" fmla="*/ 28383 w 190"/>
                  <a:gd name="T79" fmla="*/ 142155 h 397"/>
                  <a:gd name="T80" fmla="*/ 28742 w 190"/>
                  <a:gd name="T81" fmla="*/ 142515 h 397"/>
                  <a:gd name="T82" fmla="*/ 28742 w 190"/>
                  <a:gd name="T83" fmla="*/ 142515 h 397"/>
                  <a:gd name="T84" fmla="*/ 29460 w 190"/>
                  <a:gd name="T85" fmla="*/ 142515 h 397"/>
                  <a:gd name="T86" fmla="*/ 29460 w 190"/>
                  <a:gd name="T87" fmla="*/ 142515 h 397"/>
                  <a:gd name="T88" fmla="*/ 29820 w 190"/>
                  <a:gd name="T89" fmla="*/ 142515 h 397"/>
                  <a:gd name="T90" fmla="*/ 67903 w 190"/>
                  <a:gd name="T91" fmla="*/ 0 h 3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90" h="397">
                    <a:moveTo>
                      <a:pt x="189" y="0"/>
                    </a:moveTo>
                    <a:lnTo>
                      <a:pt x="189" y="0"/>
                    </a:lnTo>
                    <a:cubicBezTo>
                      <a:pt x="187" y="0"/>
                      <a:pt x="186" y="0"/>
                      <a:pt x="184" y="0"/>
                    </a:cubicBezTo>
                    <a:cubicBezTo>
                      <a:pt x="183" y="0"/>
                      <a:pt x="181" y="0"/>
                      <a:pt x="180" y="0"/>
                    </a:cubicBezTo>
                    <a:cubicBezTo>
                      <a:pt x="180" y="0"/>
                      <a:pt x="180" y="0"/>
                      <a:pt x="179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74" y="2"/>
                      <a:pt x="68" y="35"/>
                      <a:pt x="29" y="134"/>
                    </a:cubicBezTo>
                    <a:cubicBezTo>
                      <a:pt x="0" y="205"/>
                      <a:pt x="13" y="290"/>
                      <a:pt x="69" y="387"/>
                    </a:cubicBezTo>
                    <a:cubicBezTo>
                      <a:pt x="69" y="387"/>
                      <a:pt x="70" y="388"/>
                      <a:pt x="70" y="389"/>
                    </a:cubicBezTo>
                    <a:cubicBezTo>
                      <a:pt x="70" y="389"/>
                      <a:pt x="70" y="389"/>
                      <a:pt x="71" y="390"/>
                    </a:cubicBezTo>
                    <a:lnTo>
                      <a:pt x="72" y="390"/>
                    </a:lnTo>
                    <a:cubicBezTo>
                      <a:pt x="72" y="391"/>
                      <a:pt x="73" y="392"/>
                      <a:pt x="73" y="392"/>
                    </a:cubicBezTo>
                    <a:lnTo>
                      <a:pt x="74" y="392"/>
                    </a:lnTo>
                    <a:cubicBezTo>
                      <a:pt x="74" y="393"/>
                      <a:pt x="74" y="393"/>
                      <a:pt x="75" y="393"/>
                    </a:cubicBezTo>
                    <a:cubicBezTo>
                      <a:pt x="75" y="393"/>
                      <a:pt x="75" y="394"/>
                      <a:pt x="76" y="394"/>
                    </a:cubicBezTo>
                    <a:cubicBezTo>
                      <a:pt x="77" y="394"/>
                      <a:pt x="77" y="394"/>
                      <a:pt x="77" y="394"/>
                    </a:cubicBezTo>
                    <a:cubicBezTo>
                      <a:pt x="78" y="394"/>
                      <a:pt x="79" y="395"/>
                      <a:pt x="79" y="395"/>
                    </a:cubicBezTo>
                    <a:cubicBezTo>
                      <a:pt x="79" y="395"/>
                      <a:pt x="80" y="395"/>
                      <a:pt x="80" y="396"/>
                    </a:cubicBezTo>
                    <a:cubicBezTo>
                      <a:pt x="80" y="396"/>
                      <a:pt x="81" y="396"/>
                      <a:pt x="82" y="396"/>
                    </a:cubicBezTo>
                    <a:cubicBezTo>
                      <a:pt x="82" y="396"/>
                      <a:pt x="82" y="396"/>
                      <a:pt x="83" y="396"/>
                    </a:cubicBezTo>
                    <a:lnTo>
                      <a:pt x="18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2" name="Freeform 339">
                <a:extLst>
                  <a:ext uri="{FF2B5EF4-FFF2-40B4-BE49-F238E27FC236}">
                    <a16:creationId xmlns="" xmlns:a16="http://schemas.microsoft.com/office/drawing/2014/main" id="{4E8BEFAD-DFBE-8842-B56E-C13F6766E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6275" y="2941638"/>
                <a:ext cx="69850" cy="142875"/>
              </a:xfrm>
              <a:custGeom>
                <a:avLst/>
                <a:gdLst>
                  <a:gd name="T0" fmla="*/ 0 w 193"/>
                  <a:gd name="T1" fmla="*/ 142515 h 397"/>
                  <a:gd name="T2" fmla="*/ 0 w 193"/>
                  <a:gd name="T3" fmla="*/ 142515 h 397"/>
                  <a:gd name="T4" fmla="*/ 362 w 193"/>
                  <a:gd name="T5" fmla="*/ 142515 h 397"/>
                  <a:gd name="T6" fmla="*/ 724 w 193"/>
                  <a:gd name="T7" fmla="*/ 142515 h 397"/>
                  <a:gd name="T8" fmla="*/ 724 w 193"/>
                  <a:gd name="T9" fmla="*/ 142515 h 397"/>
                  <a:gd name="T10" fmla="*/ 1448 w 193"/>
                  <a:gd name="T11" fmla="*/ 142515 h 397"/>
                  <a:gd name="T12" fmla="*/ 1448 w 193"/>
                  <a:gd name="T13" fmla="*/ 142515 h 397"/>
                  <a:gd name="T14" fmla="*/ 1448 w 193"/>
                  <a:gd name="T15" fmla="*/ 142515 h 397"/>
                  <a:gd name="T16" fmla="*/ 1448 w 193"/>
                  <a:gd name="T17" fmla="*/ 142515 h 397"/>
                  <a:gd name="T18" fmla="*/ 1810 w 193"/>
                  <a:gd name="T19" fmla="*/ 142515 h 397"/>
                  <a:gd name="T20" fmla="*/ 1810 w 193"/>
                  <a:gd name="T21" fmla="*/ 142515 h 397"/>
                  <a:gd name="T22" fmla="*/ 2533 w 193"/>
                  <a:gd name="T23" fmla="*/ 142515 h 397"/>
                  <a:gd name="T24" fmla="*/ 2533 w 193"/>
                  <a:gd name="T25" fmla="*/ 142515 h 397"/>
                  <a:gd name="T26" fmla="*/ 2895 w 193"/>
                  <a:gd name="T27" fmla="*/ 142155 h 397"/>
                  <a:gd name="T28" fmla="*/ 2895 w 193"/>
                  <a:gd name="T29" fmla="*/ 142155 h 397"/>
                  <a:gd name="T30" fmla="*/ 3619 w 193"/>
                  <a:gd name="T31" fmla="*/ 141795 h 397"/>
                  <a:gd name="T32" fmla="*/ 3619 w 193"/>
                  <a:gd name="T33" fmla="*/ 141795 h 397"/>
                  <a:gd name="T34" fmla="*/ 3981 w 193"/>
                  <a:gd name="T35" fmla="*/ 141795 h 397"/>
                  <a:gd name="T36" fmla="*/ 3981 w 193"/>
                  <a:gd name="T37" fmla="*/ 141795 h 397"/>
                  <a:gd name="T38" fmla="*/ 3981 w 193"/>
                  <a:gd name="T39" fmla="*/ 141795 h 397"/>
                  <a:gd name="T40" fmla="*/ 3981 w 193"/>
                  <a:gd name="T41" fmla="*/ 141795 h 397"/>
                  <a:gd name="T42" fmla="*/ 63335 w 193"/>
                  <a:gd name="T43" fmla="*/ 70898 h 397"/>
                  <a:gd name="T44" fmla="*/ 63335 w 193"/>
                  <a:gd name="T45" fmla="*/ 70898 h 397"/>
                  <a:gd name="T46" fmla="*/ 41620 w 193"/>
                  <a:gd name="T47" fmla="*/ 2159 h 397"/>
                  <a:gd name="T48" fmla="*/ 41620 w 193"/>
                  <a:gd name="T49" fmla="*/ 2159 h 397"/>
                  <a:gd name="T50" fmla="*/ 41259 w 193"/>
                  <a:gd name="T51" fmla="*/ 1799 h 397"/>
                  <a:gd name="T52" fmla="*/ 41259 w 193"/>
                  <a:gd name="T53" fmla="*/ 1799 h 397"/>
                  <a:gd name="T54" fmla="*/ 41259 w 193"/>
                  <a:gd name="T55" fmla="*/ 1799 h 397"/>
                  <a:gd name="T56" fmla="*/ 41259 w 193"/>
                  <a:gd name="T57" fmla="*/ 1799 h 397"/>
                  <a:gd name="T58" fmla="*/ 40897 w 193"/>
                  <a:gd name="T59" fmla="*/ 1799 h 397"/>
                  <a:gd name="T60" fmla="*/ 40897 w 193"/>
                  <a:gd name="T61" fmla="*/ 1799 h 397"/>
                  <a:gd name="T62" fmla="*/ 39811 w 193"/>
                  <a:gd name="T63" fmla="*/ 720 h 397"/>
                  <a:gd name="T64" fmla="*/ 39811 w 193"/>
                  <a:gd name="T65" fmla="*/ 720 h 397"/>
                  <a:gd name="T66" fmla="*/ 39811 w 193"/>
                  <a:gd name="T67" fmla="*/ 720 h 397"/>
                  <a:gd name="T68" fmla="*/ 39811 w 193"/>
                  <a:gd name="T69" fmla="*/ 720 h 397"/>
                  <a:gd name="T70" fmla="*/ 38363 w 193"/>
                  <a:gd name="T71" fmla="*/ 0 h 397"/>
                  <a:gd name="T72" fmla="*/ 0 w 193"/>
                  <a:gd name="T73" fmla="*/ 142515 h 3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397">
                    <a:moveTo>
                      <a:pt x="0" y="396"/>
                    </a:moveTo>
                    <a:lnTo>
                      <a:pt x="0" y="396"/>
                    </a:lnTo>
                    <a:lnTo>
                      <a:pt x="1" y="396"/>
                    </a:lnTo>
                    <a:lnTo>
                      <a:pt x="2" y="396"/>
                    </a:lnTo>
                    <a:cubicBezTo>
                      <a:pt x="3" y="396"/>
                      <a:pt x="4" y="396"/>
                      <a:pt x="4" y="396"/>
                    </a:cubicBezTo>
                    <a:cubicBezTo>
                      <a:pt x="5" y="396"/>
                      <a:pt x="5" y="396"/>
                      <a:pt x="5" y="396"/>
                    </a:cubicBezTo>
                    <a:cubicBezTo>
                      <a:pt x="6" y="396"/>
                      <a:pt x="6" y="396"/>
                      <a:pt x="7" y="396"/>
                    </a:cubicBezTo>
                    <a:lnTo>
                      <a:pt x="8" y="395"/>
                    </a:lnTo>
                    <a:cubicBezTo>
                      <a:pt x="9" y="395"/>
                      <a:pt x="9" y="395"/>
                      <a:pt x="10" y="394"/>
                    </a:cubicBezTo>
                    <a:cubicBezTo>
                      <a:pt x="10" y="394"/>
                      <a:pt x="10" y="394"/>
                      <a:pt x="11" y="394"/>
                    </a:cubicBezTo>
                    <a:cubicBezTo>
                      <a:pt x="108" y="339"/>
                      <a:pt x="163" y="272"/>
                      <a:pt x="175" y="197"/>
                    </a:cubicBezTo>
                    <a:cubicBezTo>
                      <a:pt x="192" y="91"/>
                      <a:pt x="118" y="9"/>
                      <a:pt x="115" y="6"/>
                    </a:cubicBezTo>
                    <a:cubicBezTo>
                      <a:pt x="115" y="6"/>
                      <a:pt x="114" y="6"/>
                      <a:pt x="114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2" y="4"/>
                      <a:pt x="111" y="3"/>
                      <a:pt x="110" y="2"/>
                    </a:cubicBezTo>
                    <a:cubicBezTo>
                      <a:pt x="108" y="1"/>
                      <a:pt x="107" y="1"/>
                      <a:pt x="106" y="0"/>
                    </a:cubicBezTo>
                    <a:lnTo>
                      <a:pt x="0" y="39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3" name="Freeform 340">
                <a:extLst>
                  <a:ext uri="{FF2B5EF4-FFF2-40B4-BE49-F238E27FC236}">
                    <a16:creationId xmlns="" xmlns:a16="http://schemas.microsoft.com/office/drawing/2014/main" id="{FC12DD39-9EE5-9B4A-8FFC-9BFDF96E9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3350" y="2974975"/>
                <a:ext cx="147638" cy="50800"/>
              </a:xfrm>
              <a:custGeom>
                <a:avLst/>
                <a:gdLst>
                  <a:gd name="T0" fmla="*/ 147279 w 411"/>
                  <a:gd name="T1" fmla="*/ 50435 h 139"/>
                  <a:gd name="T2" fmla="*/ 147279 w 411"/>
                  <a:gd name="T3" fmla="*/ 50435 h 139"/>
                  <a:gd name="T4" fmla="*/ 147279 w 411"/>
                  <a:gd name="T5" fmla="*/ 48973 h 139"/>
                  <a:gd name="T6" fmla="*/ 147279 w 411"/>
                  <a:gd name="T7" fmla="*/ 48973 h 139"/>
                  <a:gd name="T8" fmla="*/ 147279 w 411"/>
                  <a:gd name="T9" fmla="*/ 48607 h 139"/>
                  <a:gd name="T10" fmla="*/ 147279 w 411"/>
                  <a:gd name="T11" fmla="*/ 48607 h 139"/>
                  <a:gd name="T12" fmla="*/ 146560 w 411"/>
                  <a:gd name="T13" fmla="*/ 47511 h 139"/>
                  <a:gd name="T14" fmla="*/ 146560 w 411"/>
                  <a:gd name="T15" fmla="*/ 47511 h 139"/>
                  <a:gd name="T16" fmla="*/ 146560 w 411"/>
                  <a:gd name="T17" fmla="*/ 47145 h 139"/>
                  <a:gd name="T18" fmla="*/ 146560 w 411"/>
                  <a:gd name="T19" fmla="*/ 47145 h 139"/>
                  <a:gd name="T20" fmla="*/ 146560 w 411"/>
                  <a:gd name="T21" fmla="*/ 47145 h 139"/>
                  <a:gd name="T22" fmla="*/ 146560 w 411"/>
                  <a:gd name="T23" fmla="*/ 47145 h 139"/>
                  <a:gd name="T24" fmla="*/ 146201 w 411"/>
                  <a:gd name="T25" fmla="*/ 46780 h 139"/>
                  <a:gd name="T26" fmla="*/ 146201 w 411"/>
                  <a:gd name="T27" fmla="*/ 46780 h 139"/>
                  <a:gd name="T28" fmla="*/ 87649 w 411"/>
                  <a:gd name="T29" fmla="*/ 4386 h 139"/>
                  <a:gd name="T30" fmla="*/ 87649 w 411"/>
                  <a:gd name="T31" fmla="*/ 4386 h 139"/>
                  <a:gd name="T32" fmla="*/ 2515 w 411"/>
                  <a:gd name="T33" fmla="*/ 39471 h 139"/>
                  <a:gd name="T34" fmla="*/ 2515 w 411"/>
                  <a:gd name="T35" fmla="*/ 39471 h 139"/>
                  <a:gd name="T36" fmla="*/ 2155 w 411"/>
                  <a:gd name="T37" fmla="*/ 39471 h 139"/>
                  <a:gd name="T38" fmla="*/ 2155 w 411"/>
                  <a:gd name="T39" fmla="*/ 39471 h 139"/>
                  <a:gd name="T40" fmla="*/ 1796 w 411"/>
                  <a:gd name="T41" fmla="*/ 40201 h 139"/>
                  <a:gd name="T42" fmla="*/ 1796 w 411"/>
                  <a:gd name="T43" fmla="*/ 40201 h 139"/>
                  <a:gd name="T44" fmla="*/ 1796 w 411"/>
                  <a:gd name="T45" fmla="*/ 40567 h 139"/>
                  <a:gd name="T46" fmla="*/ 1796 w 411"/>
                  <a:gd name="T47" fmla="*/ 40567 h 139"/>
                  <a:gd name="T48" fmla="*/ 1078 w 411"/>
                  <a:gd name="T49" fmla="*/ 40932 h 139"/>
                  <a:gd name="T50" fmla="*/ 1078 w 411"/>
                  <a:gd name="T51" fmla="*/ 40932 h 139"/>
                  <a:gd name="T52" fmla="*/ 1078 w 411"/>
                  <a:gd name="T53" fmla="*/ 41298 h 139"/>
                  <a:gd name="T54" fmla="*/ 1078 w 411"/>
                  <a:gd name="T55" fmla="*/ 41298 h 139"/>
                  <a:gd name="T56" fmla="*/ 718 w 411"/>
                  <a:gd name="T57" fmla="*/ 41663 h 139"/>
                  <a:gd name="T58" fmla="*/ 718 w 411"/>
                  <a:gd name="T59" fmla="*/ 41663 h 139"/>
                  <a:gd name="T60" fmla="*/ 718 w 411"/>
                  <a:gd name="T61" fmla="*/ 41663 h 139"/>
                  <a:gd name="T62" fmla="*/ 718 w 411"/>
                  <a:gd name="T63" fmla="*/ 41663 h 139"/>
                  <a:gd name="T64" fmla="*/ 359 w 411"/>
                  <a:gd name="T65" fmla="*/ 42394 h 139"/>
                  <a:gd name="T66" fmla="*/ 359 w 411"/>
                  <a:gd name="T67" fmla="*/ 42394 h 139"/>
                  <a:gd name="T68" fmla="*/ 359 w 411"/>
                  <a:gd name="T69" fmla="*/ 42760 h 139"/>
                  <a:gd name="T70" fmla="*/ 359 w 411"/>
                  <a:gd name="T71" fmla="*/ 42760 h 139"/>
                  <a:gd name="T72" fmla="*/ 359 w 411"/>
                  <a:gd name="T73" fmla="*/ 43125 h 139"/>
                  <a:gd name="T74" fmla="*/ 359 w 411"/>
                  <a:gd name="T75" fmla="*/ 43125 h 139"/>
                  <a:gd name="T76" fmla="*/ 359 w 411"/>
                  <a:gd name="T77" fmla="*/ 43856 h 139"/>
                  <a:gd name="T78" fmla="*/ 359 w 411"/>
                  <a:gd name="T79" fmla="*/ 43856 h 139"/>
                  <a:gd name="T80" fmla="*/ 0 w 411"/>
                  <a:gd name="T81" fmla="*/ 44222 h 139"/>
                  <a:gd name="T82" fmla="*/ 0 w 411"/>
                  <a:gd name="T83" fmla="*/ 44222 h 139"/>
                  <a:gd name="T84" fmla="*/ 0 w 411"/>
                  <a:gd name="T85" fmla="*/ 44953 h 139"/>
                  <a:gd name="T86" fmla="*/ 0 w 411"/>
                  <a:gd name="T87" fmla="*/ 44953 h 139"/>
                  <a:gd name="T88" fmla="*/ 359 w 411"/>
                  <a:gd name="T89" fmla="*/ 45318 h 139"/>
                  <a:gd name="T90" fmla="*/ 147279 w 411"/>
                  <a:gd name="T91" fmla="*/ 50435 h 1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11" h="139">
                    <a:moveTo>
                      <a:pt x="410" y="138"/>
                    </a:moveTo>
                    <a:lnTo>
                      <a:pt x="410" y="138"/>
                    </a:lnTo>
                    <a:cubicBezTo>
                      <a:pt x="410" y="137"/>
                      <a:pt x="410" y="136"/>
                      <a:pt x="410" y="134"/>
                    </a:cubicBezTo>
                    <a:cubicBezTo>
                      <a:pt x="410" y="134"/>
                      <a:pt x="410" y="134"/>
                      <a:pt x="410" y="133"/>
                    </a:cubicBezTo>
                    <a:cubicBezTo>
                      <a:pt x="409" y="132"/>
                      <a:pt x="409" y="131"/>
                      <a:pt x="408" y="130"/>
                    </a:cubicBezTo>
                    <a:cubicBezTo>
                      <a:pt x="408" y="129"/>
                      <a:pt x="408" y="129"/>
                      <a:pt x="408" y="129"/>
                    </a:cubicBezTo>
                    <a:cubicBezTo>
                      <a:pt x="408" y="128"/>
                      <a:pt x="408" y="128"/>
                      <a:pt x="407" y="128"/>
                    </a:cubicBezTo>
                    <a:cubicBezTo>
                      <a:pt x="405" y="124"/>
                      <a:pt x="349" y="29"/>
                      <a:pt x="244" y="12"/>
                    </a:cubicBezTo>
                    <a:cubicBezTo>
                      <a:pt x="168" y="0"/>
                      <a:pt x="88" y="33"/>
                      <a:pt x="7" y="108"/>
                    </a:cubicBezTo>
                    <a:lnTo>
                      <a:pt x="6" y="108"/>
                    </a:lnTo>
                    <a:cubicBezTo>
                      <a:pt x="6" y="109"/>
                      <a:pt x="6" y="109"/>
                      <a:pt x="5" y="110"/>
                    </a:cubicBezTo>
                    <a:cubicBezTo>
                      <a:pt x="5" y="110"/>
                      <a:pt x="5" y="110"/>
                      <a:pt x="5" y="111"/>
                    </a:cubicBezTo>
                    <a:cubicBezTo>
                      <a:pt x="4" y="111"/>
                      <a:pt x="4" y="111"/>
                      <a:pt x="3" y="112"/>
                    </a:cubicBezTo>
                    <a:lnTo>
                      <a:pt x="3" y="113"/>
                    </a:lnTo>
                    <a:cubicBezTo>
                      <a:pt x="3" y="113"/>
                      <a:pt x="3" y="114"/>
                      <a:pt x="2" y="114"/>
                    </a:cubicBezTo>
                    <a:cubicBezTo>
                      <a:pt x="2" y="115"/>
                      <a:pt x="1" y="115"/>
                      <a:pt x="1" y="116"/>
                    </a:cubicBezTo>
                    <a:lnTo>
                      <a:pt x="1" y="117"/>
                    </a:lnTo>
                    <a:lnTo>
                      <a:pt x="1" y="118"/>
                    </a:lnTo>
                    <a:cubicBezTo>
                      <a:pt x="1" y="118"/>
                      <a:pt x="1" y="119"/>
                      <a:pt x="1" y="120"/>
                    </a:cubicBezTo>
                    <a:cubicBezTo>
                      <a:pt x="1" y="120"/>
                      <a:pt x="1" y="121"/>
                      <a:pt x="0" y="121"/>
                    </a:cubicBezTo>
                    <a:cubicBezTo>
                      <a:pt x="0" y="121"/>
                      <a:pt x="0" y="122"/>
                      <a:pt x="0" y="123"/>
                    </a:cubicBezTo>
                    <a:cubicBezTo>
                      <a:pt x="0" y="123"/>
                      <a:pt x="1" y="123"/>
                      <a:pt x="1" y="124"/>
                    </a:cubicBezTo>
                    <a:lnTo>
                      <a:pt x="410" y="13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4" name="Freeform 341">
                <a:extLst>
                  <a:ext uri="{FF2B5EF4-FFF2-40B4-BE49-F238E27FC236}">
                    <a16:creationId xmlns="" xmlns:a16="http://schemas.microsoft.com/office/drawing/2014/main" id="{08E69E54-0A16-D34C-91BF-3C32CE5AB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3350" y="3019425"/>
                <a:ext cx="147638" cy="47625"/>
              </a:xfrm>
              <a:custGeom>
                <a:avLst/>
                <a:gdLst>
                  <a:gd name="T0" fmla="*/ 0 w 410"/>
                  <a:gd name="T1" fmla="*/ 0 h 132"/>
                  <a:gd name="T2" fmla="*/ 0 w 410"/>
                  <a:gd name="T3" fmla="*/ 0 h 132"/>
                  <a:gd name="T4" fmla="*/ 0 w 410"/>
                  <a:gd name="T5" fmla="*/ 361 h 132"/>
                  <a:gd name="T6" fmla="*/ 0 w 410"/>
                  <a:gd name="T7" fmla="*/ 361 h 132"/>
                  <a:gd name="T8" fmla="*/ 0 w 410"/>
                  <a:gd name="T9" fmla="*/ 722 h 132"/>
                  <a:gd name="T10" fmla="*/ 0 w 410"/>
                  <a:gd name="T11" fmla="*/ 722 h 132"/>
                  <a:gd name="T12" fmla="*/ 0 w 410"/>
                  <a:gd name="T13" fmla="*/ 1443 h 132"/>
                  <a:gd name="T14" fmla="*/ 0 w 410"/>
                  <a:gd name="T15" fmla="*/ 1443 h 132"/>
                  <a:gd name="T16" fmla="*/ 0 w 410"/>
                  <a:gd name="T17" fmla="*/ 1443 h 132"/>
                  <a:gd name="T18" fmla="*/ 0 w 410"/>
                  <a:gd name="T19" fmla="*/ 1443 h 132"/>
                  <a:gd name="T20" fmla="*/ 360 w 410"/>
                  <a:gd name="T21" fmla="*/ 1804 h 132"/>
                  <a:gd name="T22" fmla="*/ 360 w 410"/>
                  <a:gd name="T23" fmla="*/ 1804 h 132"/>
                  <a:gd name="T24" fmla="*/ 720 w 410"/>
                  <a:gd name="T25" fmla="*/ 2165 h 132"/>
                  <a:gd name="T26" fmla="*/ 720 w 410"/>
                  <a:gd name="T27" fmla="*/ 2165 h 132"/>
                  <a:gd name="T28" fmla="*/ 720 w 410"/>
                  <a:gd name="T29" fmla="*/ 2526 h 132"/>
                  <a:gd name="T30" fmla="*/ 720 w 410"/>
                  <a:gd name="T31" fmla="*/ 2526 h 132"/>
                  <a:gd name="T32" fmla="*/ 1080 w 410"/>
                  <a:gd name="T33" fmla="*/ 2886 h 132"/>
                  <a:gd name="T34" fmla="*/ 1080 w 410"/>
                  <a:gd name="T35" fmla="*/ 2886 h 132"/>
                  <a:gd name="T36" fmla="*/ 1440 w 410"/>
                  <a:gd name="T37" fmla="*/ 3608 h 132"/>
                  <a:gd name="T38" fmla="*/ 1440 w 410"/>
                  <a:gd name="T39" fmla="*/ 3608 h 132"/>
                  <a:gd name="T40" fmla="*/ 1800 w 410"/>
                  <a:gd name="T41" fmla="*/ 3969 h 132"/>
                  <a:gd name="T42" fmla="*/ 1800 w 410"/>
                  <a:gd name="T43" fmla="*/ 3969 h 132"/>
                  <a:gd name="T44" fmla="*/ 83902 w 410"/>
                  <a:gd name="T45" fmla="*/ 45460 h 132"/>
                  <a:gd name="T46" fmla="*/ 83902 w 410"/>
                  <a:gd name="T47" fmla="*/ 45460 h 132"/>
                  <a:gd name="T48" fmla="*/ 146198 w 410"/>
                  <a:gd name="T49" fmla="*/ 8659 h 132"/>
                  <a:gd name="T50" fmla="*/ 146198 w 410"/>
                  <a:gd name="T51" fmla="*/ 8659 h 132"/>
                  <a:gd name="T52" fmla="*/ 146198 w 410"/>
                  <a:gd name="T53" fmla="*/ 8659 h 132"/>
                  <a:gd name="T54" fmla="*/ 146198 w 410"/>
                  <a:gd name="T55" fmla="*/ 8659 h 132"/>
                  <a:gd name="T56" fmla="*/ 146198 w 410"/>
                  <a:gd name="T57" fmla="*/ 8298 h 132"/>
                  <a:gd name="T58" fmla="*/ 146198 w 410"/>
                  <a:gd name="T59" fmla="*/ 8298 h 132"/>
                  <a:gd name="T60" fmla="*/ 146198 w 410"/>
                  <a:gd name="T61" fmla="*/ 8298 h 132"/>
                  <a:gd name="T62" fmla="*/ 146198 w 410"/>
                  <a:gd name="T63" fmla="*/ 8298 h 132"/>
                  <a:gd name="T64" fmla="*/ 146918 w 410"/>
                  <a:gd name="T65" fmla="*/ 6855 h 132"/>
                  <a:gd name="T66" fmla="*/ 146918 w 410"/>
                  <a:gd name="T67" fmla="*/ 6855 h 132"/>
                  <a:gd name="T68" fmla="*/ 146918 w 410"/>
                  <a:gd name="T69" fmla="*/ 6494 h 132"/>
                  <a:gd name="T70" fmla="*/ 146918 w 410"/>
                  <a:gd name="T71" fmla="*/ 6494 h 132"/>
                  <a:gd name="T72" fmla="*/ 147278 w 410"/>
                  <a:gd name="T73" fmla="*/ 5051 h 132"/>
                  <a:gd name="T74" fmla="*/ 0 w 410"/>
                  <a:gd name="T75" fmla="*/ 0 h 13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10" h="13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1" y="5"/>
                    </a:lnTo>
                    <a:cubicBezTo>
                      <a:pt x="1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1"/>
                    </a:cubicBezTo>
                    <a:cubicBezTo>
                      <a:pt x="80" y="93"/>
                      <a:pt x="157" y="131"/>
                      <a:pt x="233" y="126"/>
                    </a:cubicBezTo>
                    <a:cubicBezTo>
                      <a:pt x="339" y="119"/>
                      <a:pt x="403" y="28"/>
                      <a:pt x="406" y="24"/>
                    </a:cubicBezTo>
                    <a:lnTo>
                      <a:pt x="406" y="23"/>
                    </a:lnTo>
                    <a:cubicBezTo>
                      <a:pt x="407" y="22"/>
                      <a:pt x="408" y="20"/>
                      <a:pt x="408" y="19"/>
                    </a:cubicBezTo>
                    <a:lnTo>
                      <a:pt x="408" y="18"/>
                    </a:lnTo>
                    <a:cubicBezTo>
                      <a:pt x="409" y="17"/>
                      <a:pt x="409" y="16"/>
                      <a:pt x="409" y="14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5" name="Freeform 342">
                <a:extLst>
                  <a:ext uri="{FF2B5EF4-FFF2-40B4-BE49-F238E27FC236}">
                    <a16:creationId xmlns="" xmlns:a16="http://schemas.microsoft.com/office/drawing/2014/main" id="{1A4507F7-8682-F848-9E4A-DFA1B8198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2851150"/>
                <a:ext cx="184150" cy="95250"/>
              </a:xfrm>
              <a:custGeom>
                <a:avLst/>
                <a:gdLst>
                  <a:gd name="T0" fmla="*/ 718 w 513"/>
                  <a:gd name="T1" fmla="*/ 0 h 265"/>
                  <a:gd name="T2" fmla="*/ 718 w 513"/>
                  <a:gd name="T3" fmla="*/ 0 h 265"/>
                  <a:gd name="T4" fmla="*/ 0 w 513"/>
                  <a:gd name="T5" fmla="*/ 2157 h 265"/>
                  <a:gd name="T6" fmla="*/ 0 w 513"/>
                  <a:gd name="T7" fmla="*/ 2157 h 265"/>
                  <a:gd name="T8" fmla="*/ 0 w 513"/>
                  <a:gd name="T9" fmla="*/ 2157 h 265"/>
                  <a:gd name="T10" fmla="*/ 0 w 513"/>
                  <a:gd name="T11" fmla="*/ 2157 h 265"/>
                  <a:gd name="T12" fmla="*/ 0 w 513"/>
                  <a:gd name="T13" fmla="*/ 4313 h 265"/>
                  <a:gd name="T14" fmla="*/ 0 w 513"/>
                  <a:gd name="T15" fmla="*/ 4313 h 265"/>
                  <a:gd name="T16" fmla="*/ 0 w 513"/>
                  <a:gd name="T17" fmla="*/ 4673 h 265"/>
                  <a:gd name="T18" fmla="*/ 0 w 513"/>
                  <a:gd name="T19" fmla="*/ 4673 h 265"/>
                  <a:gd name="T20" fmla="*/ 359 w 513"/>
                  <a:gd name="T21" fmla="*/ 4673 h 265"/>
                  <a:gd name="T22" fmla="*/ 359 w 513"/>
                  <a:gd name="T23" fmla="*/ 4673 h 265"/>
                  <a:gd name="T24" fmla="*/ 359 w 513"/>
                  <a:gd name="T25" fmla="*/ 5032 h 265"/>
                  <a:gd name="T26" fmla="*/ 359 w 513"/>
                  <a:gd name="T27" fmla="*/ 5032 h 265"/>
                  <a:gd name="T28" fmla="*/ 58871 w 513"/>
                  <a:gd name="T29" fmla="*/ 79435 h 265"/>
                  <a:gd name="T30" fmla="*/ 58871 w 513"/>
                  <a:gd name="T31" fmla="*/ 79435 h 265"/>
                  <a:gd name="T32" fmla="*/ 179124 w 513"/>
                  <a:gd name="T33" fmla="*/ 67574 h 265"/>
                  <a:gd name="T34" fmla="*/ 179124 w 513"/>
                  <a:gd name="T35" fmla="*/ 67574 h 265"/>
                  <a:gd name="T36" fmla="*/ 179483 w 513"/>
                  <a:gd name="T37" fmla="*/ 67214 h 265"/>
                  <a:gd name="T38" fmla="*/ 179483 w 513"/>
                  <a:gd name="T39" fmla="*/ 67214 h 265"/>
                  <a:gd name="T40" fmla="*/ 179842 w 513"/>
                  <a:gd name="T41" fmla="*/ 66855 h 265"/>
                  <a:gd name="T42" fmla="*/ 179842 w 513"/>
                  <a:gd name="T43" fmla="*/ 66855 h 265"/>
                  <a:gd name="T44" fmla="*/ 180560 w 513"/>
                  <a:gd name="T45" fmla="*/ 66495 h 265"/>
                  <a:gd name="T46" fmla="*/ 180560 w 513"/>
                  <a:gd name="T47" fmla="*/ 66495 h 265"/>
                  <a:gd name="T48" fmla="*/ 180919 w 513"/>
                  <a:gd name="T49" fmla="*/ 66136 h 265"/>
                  <a:gd name="T50" fmla="*/ 180919 w 513"/>
                  <a:gd name="T51" fmla="*/ 66136 h 265"/>
                  <a:gd name="T52" fmla="*/ 181278 w 513"/>
                  <a:gd name="T53" fmla="*/ 65776 h 265"/>
                  <a:gd name="T54" fmla="*/ 181278 w 513"/>
                  <a:gd name="T55" fmla="*/ 65776 h 265"/>
                  <a:gd name="T56" fmla="*/ 181996 w 513"/>
                  <a:gd name="T57" fmla="*/ 65058 h 265"/>
                  <a:gd name="T58" fmla="*/ 181996 w 513"/>
                  <a:gd name="T59" fmla="*/ 65058 h 265"/>
                  <a:gd name="T60" fmla="*/ 181996 w 513"/>
                  <a:gd name="T61" fmla="*/ 65058 h 265"/>
                  <a:gd name="T62" fmla="*/ 181996 w 513"/>
                  <a:gd name="T63" fmla="*/ 65058 h 265"/>
                  <a:gd name="T64" fmla="*/ 182355 w 513"/>
                  <a:gd name="T65" fmla="*/ 64698 h 265"/>
                  <a:gd name="T66" fmla="*/ 182355 w 513"/>
                  <a:gd name="T67" fmla="*/ 64698 h 265"/>
                  <a:gd name="T68" fmla="*/ 182714 w 513"/>
                  <a:gd name="T69" fmla="*/ 63979 h 265"/>
                  <a:gd name="T70" fmla="*/ 182714 w 513"/>
                  <a:gd name="T71" fmla="*/ 63979 h 265"/>
                  <a:gd name="T72" fmla="*/ 183073 w 513"/>
                  <a:gd name="T73" fmla="*/ 63620 h 265"/>
                  <a:gd name="T74" fmla="*/ 183073 w 513"/>
                  <a:gd name="T75" fmla="*/ 63620 h 265"/>
                  <a:gd name="T76" fmla="*/ 183432 w 513"/>
                  <a:gd name="T77" fmla="*/ 62901 h 265"/>
                  <a:gd name="T78" fmla="*/ 183432 w 513"/>
                  <a:gd name="T79" fmla="*/ 62901 h 265"/>
                  <a:gd name="T80" fmla="*/ 183432 w 513"/>
                  <a:gd name="T81" fmla="*/ 62182 h 265"/>
                  <a:gd name="T82" fmla="*/ 183432 w 513"/>
                  <a:gd name="T83" fmla="*/ 62182 h 265"/>
                  <a:gd name="T84" fmla="*/ 183791 w 513"/>
                  <a:gd name="T85" fmla="*/ 61463 h 265"/>
                  <a:gd name="T86" fmla="*/ 183791 w 513"/>
                  <a:gd name="T87" fmla="*/ 61463 h 265"/>
                  <a:gd name="T88" fmla="*/ 183791 w 513"/>
                  <a:gd name="T89" fmla="*/ 61104 h 265"/>
                  <a:gd name="T90" fmla="*/ 718 w 513"/>
                  <a:gd name="T91" fmla="*/ 0 h 26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3" h="265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2"/>
                      <a:pt x="0" y="4"/>
                      <a:pt x="0" y="6"/>
                    </a:cubicBezTo>
                    <a:cubicBezTo>
                      <a:pt x="0" y="8"/>
                      <a:pt x="0" y="11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lnTo>
                      <a:pt x="1" y="13"/>
                    </a:lnTo>
                    <a:cubicBezTo>
                      <a:pt x="1" y="14"/>
                      <a:pt x="1" y="14"/>
                      <a:pt x="1" y="14"/>
                    </a:cubicBezTo>
                    <a:cubicBezTo>
                      <a:pt x="2" y="20"/>
                      <a:pt x="37" y="162"/>
                      <a:pt x="164" y="221"/>
                    </a:cubicBezTo>
                    <a:cubicBezTo>
                      <a:pt x="255" y="264"/>
                      <a:pt x="368" y="253"/>
                      <a:pt x="499" y="188"/>
                    </a:cubicBezTo>
                    <a:cubicBezTo>
                      <a:pt x="499" y="187"/>
                      <a:pt x="500" y="187"/>
                      <a:pt x="500" y="187"/>
                    </a:cubicBezTo>
                    <a:lnTo>
                      <a:pt x="501" y="186"/>
                    </a:lnTo>
                    <a:cubicBezTo>
                      <a:pt x="502" y="186"/>
                      <a:pt x="502" y="186"/>
                      <a:pt x="503" y="185"/>
                    </a:cubicBezTo>
                    <a:cubicBezTo>
                      <a:pt x="503" y="185"/>
                      <a:pt x="504" y="185"/>
                      <a:pt x="504" y="184"/>
                    </a:cubicBezTo>
                    <a:cubicBezTo>
                      <a:pt x="505" y="183"/>
                      <a:pt x="505" y="183"/>
                      <a:pt x="505" y="183"/>
                    </a:cubicBezTo>
                    <a:cubicBezTo>
                      <a:pt x="506" y="182"/>
                      <a:pt x="506" y="182"/>
                      <a:pt x="507" y="181"/>
                    </a:cubicBezTo>
                    <a:lnTo>
                      <a:pt x="508" y="180"/>
                    </a:lnTo>
                    <a:cubicBezTo>
                      <a:pt x="509" y="179"/>
                      <a:pt x="509" y="178"/>
                      <a:pt x="509" y="178"/>
                    </a:cubicBezTo>
                    <a:cubicBezTo>
                      <a:pt x="510" y="178"/>
                      <a:pt x="510" y="177"/>
                      <a:pt x="510" y="177"/>
                    </a:cubicBezTo>
                    <a:cubicBezTo>
                      <a:pt x="510" y="176"/>
                      <a:pt x="510" y="176"/>
                      <a:pt x="511" y="175"/>
                    </a:cubicBezTo>
                    <a:cubicBezTo>
                      <a:pt x="511" y="175"/>
                      <a:pt x="511" y="174"/>
                      <a:pt x="511" y="173"/>
                    </a:cubicBezTo>
                    <a:cubicBezTo>
                      <a:pt x="511" y="173"/>
                      <a:pt x="512" y="172"/>
                      <a:pt x="512" y="171"/>
                    </a:cubicBezTo>
                    <a:lnTo>
                      <a:pt x="512" y="170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6" name="Freeform 343">
                <a:extLst>
                  <a:ext uri="{FF2B5EF4-FFF2-40B4-BE49-F238E27FC236}">
                    <a16:creationId xmlns="" xmlns:a16="http://schemas.microsoft.com/office/drawing/2014/main" id="{8EDFF850-E9ED-0342-BF72-59C1CEBC5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813050"/>
                <a:ext cx="184150" cy="100013"/>
              </a:xfrm>
              <a:custGeom>
                <a:avLst/>
                <a:gdLst>
                  <a:gd name="T0" fmla="*/ 183790 w 511"/>
                  <a:gd name="T1" fmla="*/ 99652 h 277"/>
                  <a:gd name="T2" fmla="*/ 183790 w 511"/>
                  <a:gd name="T3" fmla="*/ 99652 h 277"/>
                  <a:gd name="T4" fmla="*/ 183790 w 511"/>
                  <a:gd name="T5" fmla="*/ 98930 h 277"/>
                  <a:gd name="T6" fmla="*/ 183790 w 511"/>
                  <a:gd name="T7" fmla="*/ 98930 h 277"/>
                  <a:gd name="T8" fmla="*/ 183790 w 511"/>
                  <a:gd name="T9" fmla="*/ 98208 h 277"/>
                  <a:gd name="T10" fmla="*/ 183790 w 511"/>
                  <a:gd name="T11" fmla="*/ 98208 h 277"/>
                  <a:gd name="T12" fmla="*/ 183790 w 511"/>
                  <a:gd name="T13" fmla="*/ 97847 h 277"/>
                  <a:gd name="T14" fmla="*/ 183790 w 511"/>
                  <a:gd name="T15" fmla="*/ 97486 h 277"/>
                  <a:gd name="T16" fmla="*/ 183790 w 511"/>
                  <a:gd name="T17" fmla="*/ 97486 h 277"/>
                  <a:gd name="T18" fmla="*/ 183790 w 511"/>
                  <a:gd name="T19" fmla="*/ 97125 h 277"/>
                  <a:gd name="T20" fmla="*/ 183790 w 511"/>
                  <a:gd name="T21" fmla="*/ 97125 h 277"/>
                  <a:gd name="T22" fmla="*/ 183790 w 511"/>
                  <a:gd name="T23" fmla="*/ 96041 h 277"/>
                  <a:gd name="T24" fmla="*/ 183790 w 511"/>
                  <a:gd name="T25" fmla="*/ 96041 h 277"/>
                  <a:gd name="T26" fmla="*/ 183790 w 511"/>
                  <a:gd name="T27" fmla="*/ 95319 h 277"/>
                  <a:gd name="T28" fmla="*/ 183790 w 511"/>
                  <a:gd name="T29" fmla="*/ 95319 h 277"/>
                  <a:gd name="T30" fmla="*/ 183429 w 511"/>
                  <a:gd name="T31" fmla="*/ 94958 h 277"/>
                  <a:gd name="T32" fmla="*/ 183429 w 511"/>
                  <a:gd name="T33" fmla="*/ 94958 h 277"/>
                  <a:gd name="T34" fmla="*/ 183429 w 511"/>
                  <a:gd name="T35" fmla="*/ 94236 h 277"/>
                  <a:gd name="T36" fmla="*/ 183429 w 511"/>
                  <a:gd name="T37" fmla="*/ 94236 h 277"/>
                  <a:gd name="T38" fmla="*/ 183069 w 511"/>
                  <a:gd name="T39" fmla="*/ 94236 h 277"/>
                  <a:gd name="T40" fmla="*/ 183069 w 511"/>
                  <a:gd name="T41" fmla="*/ 94236 h 277"/>
                  <a:gd name="T42" fmla="*/ 94778 w 511"/>
                  <a:gd name="T43" fmla="*/ 10832 h 277"/>
                  <a:gd name="T44" fmla="*/ 94778 w 511"/>
                  <a:gd name="T45" fmla="*/ 10832 h 277"/>
                  <a:gd name="T46" fmla="*/ 2523 w 511"/>
                  <a:gd name="T47" fmla="*/ 34300 h 277"/>
                  <a:gd name="T48" fmla="*/ 2523 w 511"/>
                  <a:gd name="T49" fmla="*/ 34300 h 277"/>
                  <a:gd name="T50" fmla="*/ 2162 w 511"/>
                  <a:gd name="T51" fmla="*/ 34300 h 277"/>
                  <a:gd name="T52" fmla="*/ 2162 w 511"/>
                  <a:gd name="T53" fmla="*/ 34300 h 277"/>
                  <a:gd name="T54" fmla="*/ 2162 w 511"/>
                  <a:gd name="T55" fmla="*/ 34662 h 277"/>
                  <a:gd name="T56" fmla="*/ 2162 w 511"/>
                  <a:gd name="T57" fmla="*/ 34662 h 277"/>
                  <a:gd name="T58" fmla="*/ 2162 w 511"/>
                  <a:gd name="T59" fmla="*/ 34662 h 277"/>
                  <a:gd name="T60" fmla="*/ 2162 w 511"/>
                  <a:gd name="T61" fmla="*/ 34662 h 277"/>
                  <a:gd name="T62" fmla="*/ 1081 w 511"/>
                  <a:gd name="T63" fmla="*/ 36467 h 277"/>
                  <a:gd name="T64" fmla="*/ 1081 w 511"/>
                  <a:gd name="T65" fmla="*/ 36467 h 277"/>
                  <a:gd name="T66" fmla="*/ 721 w 511"/>
                  <a:gd name="T67" fmla="*/ 36467 h 277"/>
                  <a:gd name="T68" fmla="*/ 721 w 511"/>
                  <a:gd name="T69" fmla="*/ 36467 h 277"/>
                  <a:gd name="T70" fmla="*/ 0 w 511"/>
                  <a:gd name="T71" fmla="*/ 38272 h 277"/>
                  <a:gd name="T72" fmla="*/ 183790 w 511"/>
                  <a:gd name="T73" fmla="*/ 99652 h 2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11" h="277">
                    <a:moveTo>
                      <a:pt x="510" y="276"/>
                    </a:moveTo>
                    <a:lnTo>
                      <a:pt x="510" y="276"/>
                    </a:lnTo>
                    <a:cubicBezTo>
                      <a:pt x="510" y="275"/>
                      <a:pt x="510" y="274"/>
                      <a:pt x="510" y="274"/>
                    </a:cubicBezTo>
                    <a:cubicBezTo>
                      <a:pt x="510" y="273"/>
                      <a:pt x="510" y="273"/>
                      <a:pt x="510" y="272"/>
                    </a:cubicBezTo>
                    <a:lnTo>
                      <a:pt x="510" y="271"/>
                    </a:lnTo>
                    <a:lnTo>
                      <a:pt x="510" y="270"/>
                    </a:lnTo>
                    <a:cubicBezTo>
                      <a:pt x="510" y="269"/>
                      <a:pt x="510" y="269"/>
                      <a:pt x="510" y="269"/>
                    </a:cubicBezTo>
                    <a:cubicBezTo>
                      <a:pt x="510" y="268"/>
                      <a:pt x="510" y="268"/>
                      <a:pt x="510" y="266"/>
                    </a:cubicBezTo>
                    <a:cubicBezTo>
                      <a:pt x="510" y="266"/>
                      <a:pt x="510" y="265"/>
                      <a:pt x="510" y="264"/>
                    </a:cubicBezTo>
                    <a:cubicBezTo>
                      <a:pt x="509" y="264"/>
                      <a:pt x="509" y="263"/>
                      <a:pt x="509" y="263"/>
                    </a:cubicBezTo>
                    <a:cubicBezTo>
                      <a:pt x="509" y="262"/>
                      <a:pt x="509" y="262"/>
                      <a:pt x="509" y="261"/>
                    </a:cubicBezTo>
                    <a:cubicBezTo>
                      <a:pt x="508" y="261"/>
                      <a:pt x="508" y="261"/>
                      <a:pt x="508" y="261"/>
                    </a:cubicBezTo>
                    <a:cubicBezTo>
                      <a:pt x="444" y="129"/>
                      <a:pt x="361" y="52"/>
                      <a:pt x="263" y="30"/>
                    </a:cubicBezTo>
                    <a:cubicBezTo>
                      <a:pt x="126" y="0"/>
                      <a:pt x="13" y="91"/>
                      <a:pt x="7" y="95"/>
                    </a:cubicBezTo>
                    <a:cubicBezTo>
                      <a:pt x="7" y="95"/>
                      <a:pt x="7" y="95"/>
                      <a:pt x="6" y="95"/>
                    </a:cubicBezTo>
                    <a:lnTo>
                      <a:pt x="6" y="96"/>
                    </a:lnTo>
                    <a:cubicBezTo>
                      <a:pt x="5" y="98"/>
                      <a:pt x="4" y="99"/>
                      <a:pt x="3" y="101"/>
                    </a:cubicBezTo>
                    <a:cubicBezTo>
                      <a:pt x="3" y="101"/>
                      <a:pt x="3" y="101"/>
                      <a:pt x="2" y="101"/>
                    </a:cubicBezTo>
                    <a:cubicBezTo>
                      <a:pt x="1" y="102"/>
                      <a:pt x="0" y="104"/>
                      <a:pt x="0" y="106"/>
                    </a:cubicBezTo>
                    <a:lnTo>
                      <a:pt x="510" y="27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7" name="Freeform 344">
                <a:extLst>
                  <a:ext uri="{FF2B5EF4-FFF2-40B4-BE49-F238E27FC236}">
                    <a16:creationId xmlns="" xmlns:a16="http://schemas.microsoft.com/office/drawing/2014/main" id="{2F7AD1EE-BF76-DB49-BE54-90108865D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5338" y="2836863"/>
                <a:ext cx="142875" cy="150812"/>
              </a:xfrm>
              <a:custGeom>
                <a:avLst/>
                <a:gdLst>
                  <a:gd name="T0" fmla="*/ 142517 w 399"/>
                  <a:gd name="T1" fmla="*/ 16275 h 417"/>
                  <a:gd name="T2" fmla="*/ 142517 w 399"/>
                  <a:gd name="T3" fmla="*/ 16275 h 417"/>
                  <a:gd name="T4" fmla="*/ 141085 w 399"/>
                  <a:gd name="T5" fmla="*/ 14466 h 417"/>
                  <a:gd name="T6" fmla="*/ 141085 w 399"/>
                  <a:gd name="T7" fmla="*/ 14466 h 417"/>
                  <a:gd name="T8" fmla="*/ 140727 w 399"/>
                  <a:gd name="T9" fmla="*/ 14466 h 417"/>
                  <a:gd name="T10" fmla="*/ 140727 w 399"/>
                  <a:gd name="T11" fmla="*/ 14466 h 417"/>
                  <a:gd name="T12" fmla="*/ 138936 w 399"/>
                  <a:gd name="T13" fmla="*/ 13743 h 417"/>
                  <a:gd name="T14" fmla="*/ 138936 w 399"/>
                  <a:gd name="T15" fmla="*/ 13743 h 417"/>
                  <a:gd name="T16" fmla="*/ 138578 w 399"/>
                  <a:gd name="T17" fmla="*/ 13381 h 417"/>
                  <a:gd name="T18" fmla="*/ 138578 w 399"/>
                  <a:gd name="T19" fmla="*/ 13381 h 417"/>
                  <a:gd name="T20" fmla="*/ 138578 w 399"/>
                  <a:gd name="T21" fmla="*/ 13381 h 417"/>
                  <a:gd name="T22" fmla="*/ 138578 w 399"/>
                  <a:gd name="T23" fmla="*/ 13381 h 417"/>
                  <a:gd name="T24" fmla="*/ 138220 w 399"/>
                  <a:gd name="T25" fmla="*/ 13381 h 417"/>
                  <a:gd name="T26" fmla="*/ 138220 w 399"/>
                  <a:gd name="T27" fmla="*/ 13381 h 417"/>
                  <a:gd name="T28" fmla="*/ 45477 w 399"/>
                  <a:gd name="T29" fmla="*/ 30741 h 417"/>
                  <a:gd name="T30" fmla="*/ 45477 w 399"/>
                  <a:gd name="T31" fmla="*/ 30741 h 417"/>
                  <a:gd name="T32" fmla="*/ 0 w 399"/>
                  <a:gd name="T33" fmla="*/ 143217 h 417"/>
                  <a:gd name="T34" fmla="*/ 0 w 399"/>
                  <a:gd name="T35" fmla="*/ 143217 h 417"/>
                  <a:gd name="T36" fmla="*/ 0 w 399"/>
                  <a:gd name="T37" fmla="*/ 143940 h 417"/>
                  <a:gd name="T38" fmla="*/ 0 w 399"/>
                  <a:gd name="T39" fmla="*/ 143940 h 417"/>
                  <a:gd name="T40" fmla="*/ 0 w 399"/>
                  <a:gd name="T41" fmla="*/ 144302 h 417"/>
                  <a:gd name="T42" fmla="*/ 0 w 399"/>
                  <a:gd name="T43" fmla="*/ 144302 h 417"/>
                  <a:gd name="T44" fmla="*/ 0 w 399"/>
                  <a:gd name="T45" fmla="*/ 145025 h 417"/>
                  <a:gd name="T46" fmla="*/ 0 w 399"/>
                  <a:gd name="T47" fmla="*/ 145025 h 417"/>
                  <a:gd name="T48" fmla="*/ 358 w 399"/>
                  <a:gd name="T49" fmla="*/ 145749 h 417"/>
                  <a:gd name="T50" fmla="*/ 358 w 399"/>
                  <a:gd name="T51" fmla="*/ 145749 h 417"/>
                  <a:gd name="T52" fmla="*/ 358 w 399"/>
                  <a:gd name="T53" fmla="*/ 146472 h 417"/>
                  <a:gd name="T54" fmla="*/ 358 w 399"/>
                  <a:gd name="T55" fmla="*/ 146472 h 417"/>
                  <a:gd name="T56" fmla="*/ 358 w 399"/>
                  <a:gd name="T57" fmla="*/ 146834 h 417"/>
                  <a:gd name="T58" fmla="*/ 358 w 399"/>
                  <a:gd name="T59" fmla="*/ 146834 h 417"/>
                  <a:gd name="T60" fmla="*/ 716 w 399"/>
                  <a:gd name="T61" fmla="*/ 146834 h 417"/>
                  <a:gd name="T62" fmla="*/ 716 w 399"/>
                  <a:gd name="T63" fmla="*/ 146834 h 417"/>
                  <a:gd name="T64" fmla="*/ 1074 w 399"/>
                  <a:gd name="T65" fmla="*/ 147557 h 417"/>
                  <a:gd name="T66" fmla="*/ 1074 w 399"/>
                  <a:gd name="T67" fmla="*/ 147557 h 417"/>
                  <a:gd name="T68" fmla="*/ 1432 w 399"/>
                  <a:gd name="T69" fmla="*/ 148280 h 417"/>
                  <a:gd name="T70" fmla="*/ 1432 w 399"/>
                  <a:gd name="T71" fmla="*/ 148280 h 417"/>
                  <a:gd name="T72" fmla="*/ 1432 w 399"/>
                  <a:gd name="T73" fmla="*/ 148642 h 417"/>
                  <a:gd name="T74" fmla="*/ 1432 w 399"/>
                  <a:gd name="T75" fmla="*/ 148642 h 417"/>
                  <a:gd name="T76" fmla="*/ 2148 w 399"/>
                  <a:gd name="T77" fmla="*/ 149365 h 417"/>
                  <a:gd name="T78" fmla="*/ 2148 w 399"/>
                  <a:gd name="T79" fmla="*/ 149365 h 417"/>
                  <a:gd name="T80" fmla="*/ 2507 w 399"/>
                  <a:gd name="T81" fmla="*/ 149727 h 417"/>
                  <a:gd name="T82" fmla="*/ 2507 w 399"/>
                  <a:gd name="T83" fmla="*/ 149727 h 417"/>
                  <a:gd name="T84" fmla="*/ 2865 w 399"/>
                  <a:gd name="T85" fmla="*/ 150089 h 417"/>
                  <a:gd name="T86" fmla="*/ 2865 w 399"/>
                  <a:gd name="T87" fmla="*/ 150089 h 417"/>
                  <a:gd name="T88" fmla="*/ 3581 w 399"/>
                  <a:gd name="T89" fmla="*/ 150450 h 417"/>
                  <a:gd name="T90" fmla="*/ 142517 w 399"/>
                  <a:gd name="T91" fmla="*/ 16275 h 41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9" h="417">
                    <a:moveTo>
                      <a:pt x="398" y="45"/>
                    </a:moveTo>
                    <a:lnTo>
                      <a:pt x="398" y="45"/>
                    </a:lnTo>
                    <a:cubicBezTo>
                      <a:pt x="397" y="43"/>
                      <a:pt x="396" y="42"/>
                      <a:pt x="394" y="40"/>
                    </a:cubicBezTo>
                    <a:cubicBezTo>
                      <a:pt x="393" y="40"/>
                      <a:pt x="393" y="40"/>
                      <a:pt x="393" y="40"/>
                    </a:cubicBezTo>
                    <a:cubicBezTo>
                      <a:pt x="392" y="39"/>
                      <a:pt x="390" y="39"/>
                      <a:pt x="388" y="38"/>
                    </a:cubicBezTo>
                    <a:cubicBezTo>
                      <a:pt x="388" y="38"/>
                      <a:pt x="388" y="37"/>
                      <a:pt x="387" y="37"/>
                    </a:cubicBezTo>
                    <a:cubicBezTo>
                      <a:pt x="387" y="37"/>
                      <a:pt x="387" y="37"/>
                      <a:pt x="386" y="37"/>
                    </a:cubicBezTo>
                    <a:cubicBezTo>
                      <a:pt x="380" y="36"/>
                      <a:pt x="239" y="0"/>
                      <a:pt x="127" y="85"/>
                    </a:cubicBezTo>
                    <a:cubicBezTo>
                      <a:pt x="47" y="146"/>
                      <a:pt x="4" y="250"/>
                      <a:pt x="0" y="396"/>
                    </a:cubicBezTo>
                    <a:cubicBezTo>
                      <a:pt x="0" y="396"/>
                      <a:pt x="0" y="397"/>
                      <a:pt x="0" y="398"/>
                    </a:cubicBezTo>
                    <a:lnTo>
                      <a:pt x="0" y="399"/>
                    </a:lnTo>
                    <a:cubicBezTo>
                      <a:pt x="0" y="400"/>
                      <a:pt x="0" y="400"/>
                      <a:pt x="0" y="401"/>
                    </a:cubicBezTo>
                    <a:cubicBezTo>
                      <a:pt x="0" y="402"/>
                      <a:pt x="1" y="402"/>
                      <a:pt x="1" y="403"/>
                    </a:cubicBezTo>
                    <a:cubicBezTo>
                      <a:pt x="1" y="403"/>
                      <a:pt x="1" y="404"/>
                      <a:pt x="1" y="405"/>
                    </a:cubicBezTo>
                    <a:lnTo>
                      <a:pt x="1" y="406"/>
                    </a:lnTo>
                    <a:cubicBezTo>
                      <a:pt x="2" y="406"/>
                      <a:pt x="2" y="406"/>
                      <a:pt x="2" y="406"/>
                    </a:cubicBezTo>
                    <a:cubicBezTo>
                      <a:pt x="2" y="407"/>
                      <a:pt x="3" y="408"/>
                      <a:pt x="3" y="408"/>
                    </a:cubicBezTo>
                    <a:cubicBezTo>
                      <a:pt x="3" y="409"/>
                      <a:pt x="3" y="409"/>
                      <a:pt x="4" y="410"/>
                    </a:cubicBezTo>
                    <a:lnTo>
                      <a:pt x="4" y="411"/>
                    </a:lnTo>
                    <a:cubicBezTo>
                      <a:pt x="5" y="412"/>
                      <a:pt x="6" y="412"/>
                      <a:pt x="6" y="413"/>
                    </a:cubicBezTo>
                    <a:cubicBezTo>
                      <a:pt x="6" y="413"/>
                      <a:pt x="7" y="413"/>
                      <a:pt x="7" y="414"/>
                    </a:cubicBezTo>
                    <a:cubicBezTo>
                      <a:pt x="8" y="414"/>
                      <a:pt x="8" y="415"/>
                      <a:pt x="8" y="415"/>
                    </a:cubicBezTo>
                    <a:cubicBezTo>
                      <a:pt x="9" y="416"/>
                      <a:pt x="9" y="416"/>
                      <a:pt x="10" y="416"/>
                    </a:cubicBezTo>
                    <a:lnTo>
                      <a:pt x="398" y="4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8" name="Freeform 345">
                <a:extLst>
                  <a:ext uri="{FF2B5EF4-FFF2-40B4-BE49-F238E27FC236}">
                    <a16:creationId xmlns="" xmlns:a16="http://schemas.microsoft.com/office/drawing/2014/main" id="{BB5F54A4-867C-5D4C-B4CC-1164EA54B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0100" y="2852738"/>
                <a:ext cx="152400" cy="138112"/>
              </a:xfrm>
              <a:custGeom>
                <a:avLst/>
                <a:gdLst>
                  <a:gd name="T0" fmla="*/ 0 w 424"/>
                  <a:gd name="T1" fmla="*/ 134135 h 382"/>
                  <a:gd name="T2" fmla="*/ 0 w 424"/>
                  <a:gd name="T3" fmla="*/ 134135 h 382"/>
                  <a:gd name="T4" fmla="*/ 359 w 424"/>
                  <a:gd name="T5" fmla="*/ 134858 h 382"/>
                  <a:gd name="T6" fmla="*/ 359 w 424"/>
                  <a:gd name="T7" fmla="*/ 134858 h 382"/>
                  <a:gd name="T8" fmla="*/ 1078 w 424"/>
                  <a:gd name="T9" fmla="*/ 135220 h 382"/>
                  <a:gd name="T10" fmla="*/ 1078 w 424"/>
                  <a:gd name="T11" fmla="*/ 135220 h 382"/>
                  <a:gd name="T12" fmla="*/ 1438 w 424"/>
                  <a:gd name="T13" fmla="*/ 135220 h 382"/>
                  <a:gd name="T14" fmla="*/ 1438 w 424"/>
                  <a:gd name="T15" fmla="*/ 135220 h 382"/>
                  <a:gd name="T16" fmla="*/ 1797 w 424"/>
                  <a:gd name="T17" fmla="*/ 135581 h 382"/>
                  <a:gd name="T18" fmla="*/ 1797 w 424"/>
                  <a:gd name="T19" fmla="*/ 135581 h 382"/>
                  <a:gd name="T20" fmla="*/ 2157 w 424"/>
                  <a:gd name="T21" fmla="*/ 135581 h 382"/>
                  <a:gd name="T22" fmla="*/ 2157 w 424"/>
                  <a:gd name="T23" fmla="*/ 135581 h 382"/>
                  <a:gd name="T24" fmla="*/ 2875 w 424"/>
                  <a:gd name="T25" fmla="*/ 135943 h 382"/>
                  <a:gd name="T26" fmla="*/ 2875 w 424"/>
                  <a:gd name="T27" fmla="*/ 135943 h 382"/>
                  <a:gd name="T28" fmla="*/ 3594 w 424"/>
                  <a:gd name="T29" fmla="*/ 135943 h 382"/>
                  <a:gd name="T30" fmla="*/ 3594 w 424"/>
                  <a:gd name="T31" fmla="*/ 135943 h 382"/>
                  <a:gd name="T32" fmla="*/ 3954 w 424"/>
                  <a:gd name="T33" fmla="*/ 136304 h 382"/>
                  <a:gd name="T34" fmla="*/ 3954 w 424"/>
                  <a:gd name="T35" fmla="*/ 136304 h 382"/>
                  <a:gd name="T36" fmla="*/ 4673 w 424"/>
                  <a:gd name="T37" fmla="*/ 136304 h 382"/>
                  <a:gd name="T38" fmla="*/ 4673 w 424"/>
                  <a:gd name="T39" fmla="*/ 136304 h 382"/>
                  <a:gd name="T40" fmla="*/ 5032 w 424"/>
                  <a:gd name="T41" fmla="*/ 136304 h 382"/>
                  <a:gd name="T42" fmla="*/ 5032 w 424"/>
                  <a:gd name="T43" fmla="*/ 136304 h 382"/>
                  <a:gd name="T44" fmla="*/ 119332 w 424"/>
                  <a:gd name="T45" fmla="*/ 96534 h 382"/>
                  <a:gd name="T46" fmla="*/ 119332 w 424"/>
                  <a:gd name="T47" fmla="*/ 96534 h 382"/>
                  <a:gd name="T48" fmla="*/ 141617 w 424"/>
                  <a:gd name="T49" fmla="*/ 4339 h 382"/>
                  <a:gd name="T50" fmla="*/ 141617 w 424"/>
                  <a:gd name="T51" fmla="*/ 4339 h 382"/>
                  <a:gd name="T52" fmla="*/ 141617 w 424"/>
                  <a:gd name="T53" fmla="*/ 3977 h 382"/>
                  <a:gd name="T54" fmla="*/ 141617 w 424"/>
                  <a:gd name="T55" fmla="*/ 3977 h 382"/>
                  <a:gd name="T56" fmla="*/ 141617 w 424"/>
                  <a:gd name="T57" fmla="*/ 3615 h 382"/>
                  <a:gd name="T58" fmla="*/ 141617 w 424"/>
                  <a:gd name="T59" fmla="*/ 3615 h 382"/>
                  <a:gd name="T60" fmla="*/ 141617 w 424"/>
                  <a:gd name="T61" fmla="*/ 3615 h 382"/>
                  <a:gd name="T62" fmla="*/ 141617 w 424"/>
                  <a:gd name="T63" fmla="*/ 3615 h 382"/>
                  <a:gd name="T64" fmla="*/ 140898 w 424"/>
                  <a:gd name="T65" fmla="*/ 1808 h 382"/>
                  <a:gd name="T66" fmla="*/ 140898 w 424"/>
                  <a:gd name="T67" fmla="*/ 1808 h 382"/>
                  <a:gd name="T68" fmla="*/ 140898 w 424"/>
                  <a:gd name="T69" fmla="*/ 1446 h 382"/>
                  <a:gd name="T70" fmla="*/ 140898 w 424"/>
                  <a:gd name="T71" fmla="*/ 1446 h 382"/>
                  <a:gd name="T72" fmla="*/ 139460 w 424"/>
                  <a:gd name="T73" fmla="*/ 0 h 382"/>
                  <a:gd name="T74" fmla="*/ 0 w 424"/>
                  <a:gd name="T75" fmla="*/ 134135 h 3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24" h="382">
                    <a:moveTo>
                      <a:pt x="0" y="371"/>
                    </a:moveTo>
                    <a:lnTo>
                      <a:pt x="0" y="371"/>
                    </a:lnTo>
                    <a:cubicBezTo>
                      <a:pt x="0" y="372"/>
                      <a:pt x="0" y="373"/>
                      <a:pt x="1" y="373"/>
                    </a:cubicBezTo>
                    <a:cubicBezTo>
                      <a:pt x="1" y="373"/>
                      <a:pt x="2" y="373"/>
                      <a:pt x="3" y="374"/>
                    </a:cubicBezTo>
                    <a:lnTo>
                      <a:pt x="4" y="374"/>
                    </a:lnTo>
                    <a:cubicBezTo>
                      <a:pt x="4" y="375"/>
                      <a:pt x="4" y="375"/>
                      <a:pt x="5" y="375"/>
                    </a:cubicBezTo>
                    <a:lnTo>
                      <a:pt x="6" y="375"/>
                    </a:lnTo>
                    <a:cubicBezTo>
                      <a:pt x="7" y="375"/>
                      <a:pt x="8" y="375"/>
                      <a:pt x="8" y="376"/>
                    </a:cubicBezTo>
                    <a:cubicBezTo>
                      <a:pt x="9" y="376"/>
                      <a:pt x="9" y="376"/>
                      <a:pt x="10" y="376"/>
                    </a:cubicBezTo>
                    <a:cubicBezTo>
                      <a:pt x="10" y="377"/>
                      <a:pt x="11" y="377"/>
                      <a:pt x="11" y="377"/>
                    </a:cubicBezTo>
                    <a:cubicBezTo>
                      <a:pt x="12" y="377"/>
                      <a:pt x="13" y="377"/>
                      <a:pt x="13" y="377"/>
                    </a:cubicBezTo>
                    <a:cubicBezTo>
                      <a:pt x="14" y="377"/>
                      <a:pt x="14" y="377"/>
                      <a:pt x="14" y="377"/>
                    </a:cubicBezTo>
                    <a:cubicBezTo>
                      <a:pt x="161" y="381"/>
                      <a:pt x="268" y="344"/>
                      <a:pt x="332" y="267"/>
                    </a:cubicBezTo>
                    <a:cubicBezTo>
                      <a:pt x="423" y="161"/>
                      <a:pt x="396" y="18"/>
                      <a:pt x="394" y="12"/>
                    </a:cubicBezTo>
                    <a:cubicBezTo>
                      <a:pt x="394" y="11"/>
                      <a:pt x="394" y="11"/>
                      <a:pt x="394" y="11"/>
                    </a:cubicBezTo>
                    <a:lnTo>
                      <a:pt x="394" y="10"/>
                    </a:lnTo>
                    <a:cubicBezTo>
                      <a:pt x="394" y="8"/>
                      <a:pt x="393" y="6"/>
                      <a:pt x="392" y="5"/>
                    </a:cubicBezTo>
                    <a:cubicBezTo>
                      <a:pt x="392" y="4"/>
                      <a:pt x="392" y="4"/>
                      <a:pt x="392" y="4"/>
                    </a:cubicBezTo>
                    <a:cubicBezTo>
                      <a:pt x="391" y="2"/>
                      <a:pt x="390" y="1"/>
                      <a:pt x="388" y="0"/>
                    </a:cubicBezTo>
                    <a:lnTo>
                      <a:pt x="0" y="37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9" name="Freeform 346">
                <a:extLst>
                  <a:ext uri="{FF2B5EF4-FFF2-40B4-BE49-F238E27FC236}">
                    <a16:creationId xmlns="" xmlns:a16="http://schemas.microsoft.com/office/drawing/2014/main" id="{C7B70362-BDB0-1245-A6DC-115AAFEDE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6638" y="3038475"/>
                <a:ext cx="184150" cy="107950"/>
              </a:xfrm>
              <a:custGeom>
                <a:avLst/>
                <a:gdLst>
                  <a:gd name="T0" fmla="*/ 1079 w 512"/>
                  <a:gd name="T1" fmla="*/ 0 h 299"/>
                  <a:gd name="T2" fmla="*/ 1079 w 512"/>
                  <a:gd name="T3" fmla="*/ 0 h 299"/>
                  <a:gd name="T4" fmla="*/ 360 w 512"/>
                  <a:gd name="T5" fmla="*/ 2166 h 299"/>
                  <a:gd name="T6" fmla="*/ 360 w 512"/>
                  <a:gd name="T7" fmla="*/ 2166 h 299"/>
                  <a:gd name="T8" fmla="*/ 0 w 512"/>
                  <a:gd name="T9" fmla="*/ 2166 h 299"/>
                  <a:gd name="T10" fmla="*/ 0 w 512"/>
                  <a:gd name="T11" fmla="*/ 2166 h 299"/>
                  <a:gd name="T12" fmla="*/ 0 w 512"/>
                  <a:gd name="T13" fmla="*/ 4332 h 299"/>
                  <a:gd name="T14" fmla="*/ 0 w 512"/>
                  <a:gd name="T15" fmla="*/ 4332 h 299"/>
                  <a:gd name="T16" fmla="*/ 0 w 512"/>
                  <a:gd name="T17" fmla="*/ 4693 h 299"/>
                  <a:gd name="T18" fmla="*/ 0 w 512"/>
                  <a:gd name="T19" fmla="*/ 4693 h 299"/>
                  <a:gd name="T20" fmla="*/ 0 w 512"/>
                  <a:gd name="T21" fmla="*/ 4693 h 299"/>
                  <a:gd name="T22" fmla="*/ 0 w 512"/>
                  <a:gd name="T23" fmla="*/ 4693 h 299"/>
                  <a:gd name="T24" fmla="*/ 0 w 512"/>
                  <a:gd name="T25" fmla="*/ 5055 h 299"/>
                  <a:gd name="T26" fmla="*/ 0 w 512"/>
                  <a:gd name="T27" fmla="*/ 5055 h 299"/>
                  <a:gd name="T28" fmla="*/ 52871 w 512"/>
                  <a:gd name="T29" fmla="*/ 88093 h 299"/>
                  <a:gd name="T30" fmla="*/ 52871 w 512"/>
                  <a:gd name="T31" fmla="*/ 88093 h 299"/>
                  <a:gd name="T32" fmla="*/ 178036 w 512"/>
                  <a:gd name="T33" fmla="*/ 88815 h 299"/>
                  <a:gd name="T34" fmla="*/ 178036 w 512"/>
                  <a:gd name="T35" fmla="*/ 88815 h 299"/>
                  <a:gd name="T36" fmla="*/ 178395 w 512"/>
                  <a:gd name="T37" fmla="*/ 88815 h 299"/>
                  <a:gd name="T38" fmla="*/ 178395 w 512"/>
                  <a:gd name="T39" fmla="*/ 88815 h 299"/>
                  <a:gd name="T40" fmla="*/ 179115 w 512"/>
                  <a:gd name="T41" fmla="*/ 88093 h 299"/>
                  <a:gd name="T42" fmla="*/ 179115 w 512"/>
                  <a:gd name="T43" fmla="*/ 88093 h 299"/>
                  <a:gd name="T44" fmla="*/ 179834 w 512"/>
                  <a:gd name="T45" fmla="*/ 88093 h 299"/>
                  <a:gd name="T46" fmla="*/ 179834 w 512"/>
                  <a:gd name="T47" fmla="*/ 88093 h 299"/>
                  <a:gd name="T48" fmla="*/ 180194 w 512"/>
                  <a:gd name="T49" fmla="*/ 87732 h 299"/>
                  <a:gd name="T50" fmla="*/ 180194 w 512"/>
                  <a:gd name="T51" fmla="*/ 87732 h 299"/>
                  <a:gd name="T52" fmla="*/ 180913 w 512"/>
                  <a:gd name="T53" fmla="*/ 87010 h 299"/>
                  <a:gd name="T54" fmla="*/ 180913 w 512"/>
                  <a:gd name="T55" fmla="*/ 87010 h 299"/>
                  <a:gd name="T56" fmla="*/ 180913 w 512"/>
                  <a:gd name="T57" fmla="*/ 86649 h 299"/>
                  <a:gd name="T58" fmla="*/ 180913 w 512"/>
                  <a:gd name="T59" fmla="*/ 86649 h 299"/>
                  <a:gd name="T60" fmla="*/ 181273 w 512"/>
                  <a:gd name="T61" fmla="*/ 86649 h 299"/>
                  <a:gd name="T62" fmla="*/ 181273 w 512"/>
                  <a:gd name="T63" fmla="*/ 86649 h 299"/>
                  <a:gd name="T64" fmla="*/ 181992 w 512"/>
                  <a:gd name="T65" fmla="*/ 85927 h 299"/>
                  <a:gd name="T66" fmla="*/ 181992 w 512"/>
                  <a:gd name="T67" fmla="*/ 85927 h 299"/>
                  <a:gd name="T68" fmla="*/ 181992 w 512"/>
                  <a:gd name="T69" fmla="*/ 85566 h 299"/>
                  <a:gd name="T70" fmla="*/ 181992 w 512"/>
                  <a:gd name="T71" fmla="*/ 85566 h 299"/>
                  <a:gd name="T72" fmla="*/ 182352 w 512"/>
                  <a:gd name="T73" fmla="*/ 85205 h 299"/>
                  <a:gd name="T74" fmla="*/ 182352 w 512"/>
                  <a:gd name="T75" fmla="*/ 85205 h 299"/>
                  <a:gd name="T76" fmla="*/ 182711 w 512"/>
                  <a:gd name="T77" fmla="*/ 84483 h 299"/>
                  <a:gd name="T78" fmla="*/ 182711 w 512"/>
                  <a:gd name="T79" fmla="*/ 84483 h 299"/>
                  <a:gd name="T80" fmla="*/ 183071 w 512"/>
                  <a:gd name="T81" fmla="*/ 83761 h 299"/>
                  <a:gd name="T82" fmla="*/ 183071 w 512"/>
                  <a:gd name="T83" fmla="*/ 83761 h 299"/>
                  <a:gd name="T84" fmla="*/ 183431 w 512"/>
                  <a:gd name="T85" fmla="*/ 83399 h 299"/>
                  <a:gd name="T86" fmla="*/ 183431 w 512"/>
                  <a:gd name="T87" fmla="*/ 83399 h 299"/>
                  <a:gd name="T88" fmla="*/ 183790 w 512"/>
                  <a:gd name="T89" fmla="*/ 82677 h 299"/>
                  <a:gd name="T90" fmla="*/ 1079 w 512"/>
                  <a:gd name="T91" fmla="*/ 0 h 2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2" h="299">
                    <a:moveTo>
                      <a:pt x="3" y="0"/>
                    </a:moveTo>
                    <a:lnTo>
                      <a:pt x="3" y="0"/>
                    </a:lnTo>
                    <a:cubicBezTo>
                      <a:pt x="2" y="2"/>
                      <a:pt x="1" y="4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10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21"/>
                      <a:pt x="22" y="170"/>
                      <a:pt x="147" y="244"/>
                    </a:cubicBezTo>
                    <a:cubicBezTo>
                      <a:pt x="236" y="298"/>
                      <a:pt x="353" y="298"/>
                      <a:pt x="495" y="246"/>
                    </a:cubicBezTo>
                    <a:lnTo>
                      <a:pt x="496" y="246"/>
                    </a:lnTo>
                    <a:cubicBezTo>
                      <a:pt x="497" y="245"/>
                      <a:pt x="497" y="245"/>
                      <a:pt x="498" y="244"/>
                    </a:cubicBezTo>
                    <a:cubicBezTo>
                      <a:pt x="499" y="244"/>
                      <a:pt x="499" y="244"/>
                      <a:pt x="500" y="244"/>
                    </a:cubicBezTo>
                    <a:cubicBezTo>
                      <a:pt x="500" y="243"/>
                      <a:pt x="500" y="243"/>
                      <a:pt x="501" y="243"/>
                    </a:cubicBezTo>
                    <a:cubicBezTo>
                      <a:pt x="502" y="242"/>
                      <a:pt x="502" y="241"/>
                      <a:pt x="503" y="241"/>
                    </a:cubicBezTo>
                    <a:cubicBezTo>
                      <a:pt x="503" y="241"/>
                      <a:pt x="503" y="241"/>
                      <a:pt x="503" y="240"/>
                    </a:cubicBezTo>
                    <a:cubicBezTo>
                      <a:pt x="504" y="240"/>
                      <a:pt x="504" y="240"/>
                      <a:pt x="504" y="240"/>
                    </a:cubicBezTo>
                    <a:cubicBezTo>
                      <a:pt x="504" y="240"/>
                      <a:pt x="505" y="239"/>
                      <a:pt x="506" y="238"/>
                    </a:cubicBezTo>
                    <a:cubicBezTo>
                      <a:pt x="506" y="238"/>
                      <a:pt x="506" y="238"/>
                      <a:pt x="506" y="237"/>
                    </a:cubicBezTo>
                    <a:cubicBezTo>
                      <a:pt x="507" y="237"/>
                      <a:pt x="507" y="236"/>
                      <a:pt x="507" y="236"/>
                    </a:cubicBezTo>
                    <a:cubicBezTo>
                      <a:pt x="508" y="235"/>
                      <a:pt x="508" y="234"/>
                      <a:pt x="508" y="234"/>
                    </a:cubicBezTo>
                    <a:cubicBezTo>
                      <a:pt x="509" y="233"/>
                      <a:pt x="509" y="233"/>
                      <a:pt x="509" y="232"/>
                    </a:cubicBezTo>
                    <a:cubicBezTo>
                      <a:pt x="510" y="231"/>
                      <a:pt x="510" y="231"/>
                      <a:pt x="510" y="231"/>
                    </a:cubicBezTo>
                    <a:cubicBezTo>
                      <a:pt x="510" y="230"/>
                      <a:pt x="510" y="230"/>
                      <a:pt x="511" y="229"/>
                    </a:cubicBezTo>
                    <a:lnTo>
                      <a:pt x="3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0" name="Freeform 347">
                <a:extLst>
                  <a:ext uri="{FF2B5EF4-FFF2-40B4-BE49-F238E27FC236}">
                    <a16:creationId xmlns="" xmlns:a16="http://schemas.microsoft.com/office/drawing/2014/main" id="{90981C8A-55BC-0345-A4C4-492B13AA7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225" y="3003550"/>
                <a:ext cx="184150" cy="117475"/>
              </a:xfrm>
              <a:custGeom>
                <a:avLst/>
                <a:gdLst>
                  <a:gd name="T0" fmla="*/ 183428 w 510"/>
                  <a:gd name="T1" fmla="*/ 117115 h 326"/>
                  <a:gd name="T2" fmla="*/ 183428 w 510"/>
                  <a:gd name="T3" fmla="*/ 117115 h 326"/>
                  <a:gd name="T4" fmla="*/ 183789 w 510"/>
                  <a:gd name="T5" fmla="*/ 116394 h 326"/>
                  <a:gd name="T6" fmla="*/ 183789 w 510"/>
                  <a:gd name="T7" fmla="*/ 116394 h 326"/>
                  <a:gd name="T8" fmla="*/ 183789 w 510"/>
                  <a:gd name="T9" fmla="*/ 115673 h 326"/>
                  <a:gd name="T10" fmla="*/ 183789 w 510"/>
                  <a:gd name="T11" fmla="*/ 115673 h 326"/>
                  <a:gd name="T12" fmla="*/ 183789 w 510"/>
                  <a:gd name="T13" fmla="*/ 114953 h 326"/>
                  <a:gd name="T14" fmla="*/ 183789 w 510"/>
                  <a:gd name="T15" fmla="*/ 114953 h 326"/>
                  <a:gd name="T16" fmla="*/ 183789 w 510"/>
                  <a:gd name="T17" fmla="*/ 114953 h 326"/>
                  <a:gd name="T18" fmla="*/ 183789 w 510"/>
                  <a:gd name="T19" fmla="*/ 114953 h 326"/>
                  <a:gd name="T20" fmla="*/ 183789 w 510"/>
                  <a:gd name="T21" fmla="*/ 114232 h 326"/>
                  <a:gd name="T22" fmla="*/ 183789 w 510"/>
                  <a:gd name="T23" fmla="*/ 114232 h 326"/>
                  <a:gd name="T24" fmla="*/ 183789 w 510"/>
                  <a:gd name="T25" fmla="*/ 113511 h 326"/>
                  <a:gd name="T26" fmla="*/ 183789 w 510"/>
                  <a:gd name="T27" fmla="*/ 113511 h 326"/>
                  <a:gd name="T28" fmla="*/ 183789 w 510"/>
                  <a:gd name="T29" fmla="*/ 112790 h 326"/>
                  <a:gd name="T30" fmla="*/ 183789 w 510"/>
                  <a:gd name="T31" fmla="*/ 112790 h 326"/>
                  <a:gd name="T32" fmla="*/ 183428 w 510"/>
                  <a:gd name="T33" fmla="*/ 112430 h 326"/>
                  <a:gd name="T34" fmla="*/ 183428 w 510"/>
                  <a:gd name="T35" fmla="*/ 112430 h 326"/>
                  <a:gd name="T36" fmla="*/ 183067 w 510"/>
                  <a:gd name="T37" fmla="*/ 111709 h 326"/>
                  <a:gd name="T38" fmla="*/ 183067 w 510"/>
                  <a:gd name="T39" fmla="*/ 111709 h 326"/>
                  <a:gd name="T40" fmla="*/ 183067 w 510"/>
                  <a:gd name="T41" fmla="*/ 111349 h 326"/>
                  <a:gd name="T42" fmla="*/ 183067 w 510"/>
                  <a:gd name="T43" fmla="*/ 111349 h 326"/>
                  <a:gd name="T44" fmla="*/ 100741 w 510"/>
                  <a:gd name="T45" fmla="*/ 16576 h 326"/>
                  <a:gd name="T46" fmla="*/ 100741 w 510"/>
                  <a:gd name="T47" fmla="*/ 16576 h 326"/>
                  <a:gd name="T48" fmla="*/ 3250 w 510"/>
                  <a:gd name="T49" fmla="*/ 30630 h 326"/>
                  <a:gd name="T50" fmla="*/ 3250 w 510"/>
                  <a:gd name="T51" fmla="*/ 30630 h 326"/>
                  <a:gd name="T52" fmla="*/ 2889 w 510"/>
                  <a:gd name="T53" fmla="*/ 30990 h 326"/>
                  <a:gd name="T54" fmla="*/ 2889 w 510"/>
                  <a:gd name="T55" fmla="*/ 30990 h 326"/>
                  <a:gd name="T56" fmla="*/ 2528 w 510"/>
                  <a:gd name="T57" fmla="*/ 30990 h 326"/>
                  <a:gd name="T58" fmla="*/ 2528 w 510"/>
                  <a:gd name="T59" fmla="*/ 30990 h 326"/>
                  <a:gd name="T60" fmla="*/ 2528 w 510"/>
                  <a:gd name="T61" fmla="*/ 31351 h 326"/>
                  <a:gd name="T62" fmla="*/ 2528 w 510"/>
                  <a:gd name="T63" fmla="*/ 31351 h 326"/>
                  <a:gd name="T64" fmla="*/ 1083 w 510"/>
                  <a:gd name="T65" fmla="*/ 32432 h 326"/>
                  <a:gd name="T66" fmla="*/ 1083 w 510"/>
                  <a:gd name="T67" fmla="*/ 32432 h 326"/>
                  <a:gd name="T68" fmla="*/ 1083 w 510"/>
                  <a:gd name="T69" fmla="*/ 32792 h 326"/>
                  <a:gd name="T70" fmla="*/ 1083 w 510"/>
                  <a:gd name="T71" fmla="*/ 32792 h 326"/>
                  <a:gd name="T72" fmla="*/ 0 w 510"/>
                  <a:gd name="T73" fmla="*/ 34594 h 326"/>
                  <a:gd name="T74" fmla="*/ 183428 w 510"/>
                  <a:gd name="T75" fmla="*/ 117115 h 3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10" h="326">
                    <a:moveTo>
                      <a:pt x="508" y="325"/>
                    </a:moveTo>
                    <a:lnTo>
                      <a:pt x="508" y="325"/>
                    </a:lnTo>
                    <a:cubicBezTo>
                      <a:pt x="508" y="324"/>
                      <a:pt x="508" y="323"/>
                      <a:pt x="509" y="323"/>
                    </a:cubicBezTo>
                    <a:cubicBezTo>
                      <a:pt x="509" y="322"/>
                      <a:pt x="509" y="322"/>
                      <a:pt x="509" y="321"/>
                    </a:cubicBezTo>
                    <a:cubicBezTo>
                      <a:pt x="509" y="320"/>
                      <a:pt x="509" y="320"/>
                      <a:pt x="509" y="319"/>
                    </a:cubicBezTo>
                    <a:cubicBezTo>
                      <a:pt x="509" y="318"/>
                      <a:pt x="509" y="318"/>
                      <a:pt x="509" y="317"/>
                    </a:cubicBezTo>
                    <a:cubicBezTo>
                      <a:pt x="509" y="317"/>
                      <a:pt x="509" y="316"/>
                      <a:pt x="509" y="315"/>
                    </a:cubicBezTo>
                    <a:cubicBezTo>
                      <a:pt x="509" y="314"/>
                      <a:pt x="509" y="314"/>
                      <a:pt x="509" y="313"/>
                    </a:cubicBezTo>
                    <a:cubicBezTo>
                      <a:pt x="509" y="313"/>
                      <a:pt x="509" y="312"/>
                      <a:pt x="508" y="312"/>
                    </a:cubicBezTo>
                    <a:cubicBezTo>
                      <a:pt x="508" y="311"/>
                      <a:pt x="508" y="310"/>
                      <a:pt x="507" y="310"/>
                    </a:cubicBezTo>
                    <a:cubicBezTo>
                      <a:pt x="507" y="309"/>
                      <a:pt x="507" y="309"/>
                      <a:pt x="507" y="309"/>
                    </a:cubicBezTo>
                    <a:cubicBezTo>
                      <a:pt x="454" y="167"/>
                      <a:pt x="378" y="78"/>
                      <a:pt x="279" y="46"/>
                    </a:cubicBezTo>
                    <a:cubicBezTo>
                      <a:pt x="141" y="0"/>
                      <a:pt x="15" y="81"/>
                      <a:pt x="9" y="85"/>
                    </a:cubicBezTo>
                    <a:cubicBezTo>
                      <a:pt x="9" y="86"/>
                      <a:pt x="9" y="86"/>
                      <a:pt x="8" y="86"/>
                    </a:cubicBezTo>
                    <a:cubicBezTo>
                      <a:pt x="8" y="86"/>
                      <a:pt x="8" y="86"/>
                      <a:pt x="7" y="86"/>
                    </a:cubicBezTo>
                    <a:cubicBezTo>
                      <a:pt x="7" y="86"/>
                      <a:pt x="7" y="86"/>
                      <a:pt x="7" y="87"/>
                    </a:cubicBezTo>
                    <a:cubicBezTo>
                      <a:pt x="6" y="88"/>
                      <a:pt x="5" y="89"/>
                      <a:pt x="3" y="90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2" y="92"/>
                      <a:pt x="0" y="94"/>
                      <a:pt x="0" y="96"/>
                    </a:cubicBezTo>
                    <a:lnTo>
                      <a:pt x="508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1" name="Freeform 348">
                <a:extLst>
                  <a:ext uri="{FF2B5EF4-FFF2-40B4-BE49-F238E27FC236}">
                    <a16:creationId xmlns="" xmlns:a16="http://schemas.microsoft.com/office/drawing/2014/main" id="{0AB4DE8B-EF5C-164F-9D10-0305CCD32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3750" y="3025775"/>
                <a:ext cx="158750" cy="96838"/>
              </a:xfrm>
              <a:custGeom>
                <a:avLst/>
                <a:gdLst>
                  <a:gd name="T0" fmla="*/ 158392 w 443"/>
                  <a:gd name="T1" fmla="*/ 31203 h 270"/>
                  <a:gd name="T2" fmla="*/ 158392 w 443"/>
                  <a:gd name="T3" fmla="*/ 31203 h 270"/>
                  <a:gd name="T4" fmla="*/ 157317 w 443"/>
                  <a:gd name="T5" fmla="*/ 29410 h 270"/>
                  <a:gd name="T6" fmla="*/ 157317 w 443"/>
                  <a:gd name="T7" fmla="*/ 29410 h 270"/>
                  <a:gd name="T8" fmla="*/ 157317 w 443"/>
                  <a:gd name="T9" fmla="*/ 29410 h 270"/>
                  <a:gd name="T10" fmla="*/ 157317 w 443"/>
                  <a:gd name="T11" fmla="*/ 29410 h 270"/>
                  <a:gd name="T12" fmla="*/ 155883 w 443"/>
                  <a:gd name="T13" fmla="*/ 27975 h 270"/>
                  <a:gd name="T14" fmla="*/ 155883 w 443"/>
                  <a:gd name="T15" fmla="*/ 27975 h 270"/>
                  <a:gd name="T16" fmla="*/ 155883 w 443"/>
                  <a:gd name="T17" fmla="*/ 27975 h 270"/>
                  <a:gd name="T18" fmla="*/ 155883 w 443"/>
                  <a:gd name="T19" fmla="*/ 27975 h 270"/>
                  <a:gd name="T20" fmla="*/ 155883 w 443"/>
                  <a:gd name="T21" fmla="*/ 27975 h 270"/>
                  <a:gd name="T22" fmla="*/ 155883 w 443"/>
                  <a:gd name="T23" fmla="*/ 27975 h 270"/>
                  <a:gd name="T24" fmla="*/ 155525 w 443"/>
                  <a:gd name="T25" fmla="*/ 27617 h 270"/>
                  <a:gd name="T26" fmla="*/ 155525 w 443"/>
                  <a:gd name="T27" fmla="*/ 27617 h 270"/>
                  <a:gd name="T28" fmla="*/ 73821 w 443"/>
                  <a:gd name="T29" fmla="*/ 12194 h 270"/>
                  <a:gd name="T30" fmla="*/ 73821 w 443"/>
                  <a:gd name="T31" fmla="*/ 12194 h 270"/>
                  <a:gd name="T32" fmla="*/ 717 w 443"/>
                  <a:gd name="T33" fmla="*/ 89665 h 270"/>
                  <a:gd name="T34" fmla="*/ 717 w 443"/>
                  <a:gd name="T35" fmla="*/ 89665 h 270"/>
                  <a:gd name="T36" fmla="*/ 717 w 443"/>
                  <a:gd name="T37" fmla="*/ 89665 h 270"/>
                  <a:gd name="T38" fmla="*/ 717 w 443"/>
                  <a:gd name="T39" fmla="*/ 89665 h 270"/>
                  <a:gd name="T40" fmla="*/ 358 w 443"/>
                  <a:gd name="T41" fmla="*/ 90382 h 270"/>
                  <a:gd name="T42" fmla="*/ 358 w 443"/>
                  <a:gd name="T43" fmla="*/ 90382 h 270"/>
                  <a:gd name="T44" fmla="*/ 358 w 443"/>
                  <a:gd name="T45" fmla="*/ 91099 h 270"/>
                  <a:gd name="T46" fmla="*/ 358 w 443"/>
                  <a:gd name="T47" fmla="*/ 91099 h 270"/>
                  <a:gd name="T48" fmla="*/ 358 w 443"/>
                  <a:gd name="T49" fmla="*/ 91817 h 270"/>
                  <a:gd name="T50" fmla="*/ 358 w 443"/>
                  <a:gd name="T51" fmla="*/ 91817 h 270"/>
                  <a:gd name="T52" fmla="*/ 0 w 443"/>
                  <a:gd name="T53" fmla="*/ 92175 h 270"/>
                  <a:gd name="T54" fmla="*/ 0 w 443"/>
                  <a:gd name="T55" fmla="*/ 92175 h 270"/>
                  <a:gd name="T56" fmla="*/ 0 w 443"/>
                  <a:gd name="T57" fmla="*/ 92534 h 270"/>
                  <a:gd name="T58" fmla="*/ 0 w 443"/>
                  <a:gd name="T59" fmla="*/ 92534 h 270"/>
                  <a:gd name="T60" fmla="*/ 0 w 443"/>
                  <a:gd name="T61" fmla="*/ 92893 h 270"/>
                  <a:gd name="T62" fmla="*/ 0 w 443"/>
                  <a:gd name="T63" fmla="*/ 92893 h 270"/>
                  <a:gd name="T64" fmla="*/ 0 w 443"/>
                  <a:gd name="T65" fmla="*/ 93251 h 270"/>
                  <a:gd name="T66" fmla="*/ 0 w 443"/>
                  <a:gd name="T67" fmla="*/ 93251 h 270"/>
                  <a:gd name="T68" fmla="*/ 358 w 443"/>
                  <a:gd name="T69" fmla="*/ 93969 h 270"/>
                  <a:gd name="T70" fmla="*/ 358 w 443"/>
                  <a:gd name="T71" fmla="*/ 93969 h 270"/>
                  <a:gd name="T72" fmla="*/ 358 w 443"/>
                  <a:gd name="T73" fmla="*/ 94327 h 270"/>
                  <a:gd name="T74" fmla="*/ 358 w 443"/>
                  <a:gd name="T75" fmla="*/ 94327 h 270"/>
                  <a:gd name="T76" fmla="*/ 358 w 443"/>
                  <a:gd name="T77" fmla="*/ 95045 h 270"/>
                  <a:gd name="T78" fmla="*/ 358 w 443"/>
                  <a:gd name="T79" fmla="*/ 95045 h 270"/>
                  <a:gd name="T80" fmla="*/ 717 w 443"/>
                  <a:gd name="T81" fmla="*/ 95762 h 270"/>
                  <a:gd name="T82" fmla="*/ 717 w 443"/>
                  <a:gd name="T83" fmla="*/ 95762 h 270"/>
                  <a:gd name="T84" fmla="*/ 1075 w 443"/>
                  <a:gd name="T85" fmla="*/ 96121 h 270"/>
                  <a:gd name="T86" fmla="*/ 1075 w 443"/>
                  <a:gd name="T87" fmla="*/ 96121 h 270"/>
                  <a:gd name="T88" fmla="*/ 1075 w 443"/>
                  <a:gd name="T89" fmla="*/ 96479 h 270"/>
                  <a:gd name="T90" fmla="*/ 158392 w 443"/>
                  <a:gd name="T91" fmla="*/ 31203 h 2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43" h="270">
                    <a:moveTo>
                      <a:pt x="442" y="87"/>
                    </a:moveTo>
                    <a:lnTo>
                      <a:pt x="442" y="87"/>
                    </a:lnTo>
                    <a:cubicBezTo>
                      <a:pt x="441" y="85"/>
                      <a:pt x="440" y="84"/>
                      <a:pt x="439" y="82"/>
                    </a:cubicBezTo>
                    <a:cubicBezTo>
                      <a:pt x="438" y="81"/>
                      <a:pt x="437" y="80"/>
                      <a:pt x="435" y="78"/>
                    </a:cubicBezTo>
                    <a:cubicBezTo>
                      <a:pt x="435" y="78"/>
                      <a:pt x="434" y="78"/>
                      <a:pt x="434" y="77"/>
                    </a:cubicBezTo>
                    <a:cubicBezTo>
                      <a:pt x="430" y="74"/>
                      <a:pt x="324" y="0"/>
                      <a:pt x="206" y="34"/>
                    </a:cubicBezTo>
                    <a:cubicBezTo>
                      <a:pt x="121" y="58"/>
                      <a:pt x="52" y="131"/>
                      <a:pt x="2" y="250"/>
                    </a:cubicBezTo>
                    <a:cubicBezTo>
                      <a:pt x="1" y="251"/>
                      <a:pt x="1" y="252"/>
                      <a:pt x="1" y="252"/>
                    </a:cubicBezTo>
                    <a:cubicBezTo>
                      <a:pt x="1" y="253"/>
                      <a:pt x="1" y="253"/>
                      <a:pt x="1" y="254"/>
                    </a:cubicBezTo>
                    <a:cubicBezTo>
                      <a:pt x="1" y="254"/>
                      <a:pt x="1" y="255"/>
                      <a:pt x="1" y="256"/>
                    </a:cubicBezTo>
                    <a:cubicBezTo>
                      <a:pt x="0" y="256"/>
                      <a:pt x="0" y="257"/>
                      <a:pt x="0" y="257"/>
                    </a:cubicBezTo>
                    <a:lnTo>
                      <a:pt x="0" y="258"/>
                    </a:lnTo>
                    <a:cubicBezTo>
                      <a:pt x="0" y="259"/>
                      <a:pt x="0" y="259"/>
                      <a:pt x="0" y="259"/>
                    </a:cubicBezTo>
                    <a:lnTo>
                      <a:pt x="0" y="260"/>
                    </a:lnTo>
                    <a:cubicBezTo>
                      <a:pt x="1" y="261"/>
                      <a:pt x="1" y="262"/>
                      <a:pt x="1" y="262"/>
                    </a:cubicBezTo>
                    <a:cubicBezTo>
                      <a:pt x="1" y="263"/>
                      <a:pt x="1" y="263"/>
                      <a:pt x="1" y="263"/>
                    </a:cubicBezTo>
                    <a:cubicBezTo>
                      <a:pt x="1" y="264"/>
                      <a:pt x="1" y="264"/>
                      <a:pt x="1" y="265"/>
                    </a:cubicBezTo>
                    <a:cubicBezTo>
                      <a:pt x="1" y="266"/>
                      <a:pt x="2" y="266"/>
                      <a:pt x="2" y="267"/>
                    </a:cubicBezTo>
                    <a:cubicBezTo>
                      <a:pt x="2" y="267"/>
                      <a:pt x="3" y="267"/>
                      <a:pt x="3" y="268"/>
                    </a:cubicBezTo>
                    <a:cubicBezTo>
                      <a:pt x="3" y="269"/>
                      <a:pt x="3" y="269"/>
                      <a:pt x="3" y="269"/>
                    </a:cubicBezTo>
                    <a:lnTo>
                      <a:pt x="442" y="8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2" name="Freeform 349">
                <a:extLst>
                  <a:ext uri="{FF2B5EF4-FFF2-40B4-BE49-F238E27FC236}">
                    <a16:creationId xmlns="" xmlns:a16="http://schemas.microsoft.com/office/drawing/2014/main" id="{9110B745-D404-E34C-99CF-A6F97CE4D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3750" y="3055938"/>
                <a:ext cx="158750" cy="88900"/>
              </a:xfrm>
              <a:custGeom>
                <a:avLst/>
                <a:gdLst>
                  <a:gd name="T0" fmla="*/ 0 w 442"/>
                  <a:gd name="T1" fmla="*/ 65772 h 246"/>
                  <a:gd name="T2" fmla="*/ 0 w 442"/>
                  <a:gd name="T3" fmla="*/ 65772 h 246"/>
                  <a:gd name="T4" fmla="*/ 718 w 442"/>
                  <a:gd name="T5" fmla="*/ 66494 h 246"/>
                  <a:gd name="T6" fmla="*/ 718 w 442"/>
                  <a:gd name="T7" fmla="*/ 66494 h 246"/>
                  <a:gd name="T8" fmla="*/ 718 w 442"/>
                  <a:gd name="T9" fmla="*/ 66856 h 246"/>
                  <a:gd name="T10" fmla="*/ 718 w 442"/>
                  <a:gd name="T11" fmla="*/ 66856 h 246"/>
                  <a:gd name="T12" fmla="*/ 1437 w 442"/>
                  <a:gd name="T13" fmla="*/ 67217 h 246"/>
                  <a:gd name="T14" fmla="*/ 1437 w 442"/>
                  <a:gd name="T15" fmla="*/ 67217 h 246"/>
                  <a:gd name="T16" fmla="*/ 1437 w 442"/>
                  <a:gd name="T17" fmla="*/ 67578 h 246"/>
                  <a:gd name="T18" fmla="*/ 1437 w 442"/>
                  <a:gd name="T19" fmla="*/ 67578 h 246"/>
                  <a:gd name="T20" fmla="*/ 1437 w 442"/>
                  <a:gd name="T21" fmla="*/ 67578 h 246"/>
                  <a:gd name="T22" fmla="*/ 1437 w 442"/>
                  <a:gd name="T23" fmla="*/ 67578 h 246"/>
                  <a:gd name="T24" fmla="*/ 2155 w 442"/>
                  <a:gd name="T25" fmla="*/ 68301 h 246"/>
                  <a:gd name="T26" fmla="*/ 2155 w 442"/>
                  <a:gd name="T27" fmla="*/ 68301 h 246"/>
                  <a:gd name="T28" fmla="*/ 2514 w 442"/>
                  <a:gd name="T29" fmla="*/ 68301 h 246"/>
                  <a:gd name="T30" fmla="*/ 2514 w 442"/>
                  <a:gd name="T31" fmla="*/ 68301 h 246"/>
                  <a:gd name="T32" fmla="*/ 2873 w 442"/>
                  <a:gd name="T33" fmla="*/ 68663 h 246"/>
                  <a:gd name="T34" fmla="*/ 2873 w 442"/>
                  <a:gd name="T35" fmla="*/ 68663 h 246"/>
                  <a:gd name="T36" fmla="*/ 3592 w 442"/>
                  <a:gd name="T37" fmla="*/ 69024 h 246"/>
                  <a:gd name="T38" fmla="*/ 3592 w 442"/>
                  <a:gd name="T39" fmla="*/ 69024 h 246"/>
                  <a:gd name="T40" fmla="*/ 3951 w 442"/>
                  <a:gd name="T41" fmla="*/ 69385 h 246"/>
                  <a:gd name="T42" fmla="*/ 3951 w 442"/>
                  <a:gd name="T43" fmla="*/ 69385 h 246"/>
                  <a:gd name="T44" fmla="*/ 110263 w 442"/>
                  <a:gd name="T45" fmla="*/ 73361 h 246"/>
                  <a:gd name="T46" fmla="*/ 110263 w 442"/>
                  <a:gd name="T47" fmla="*/ 73361 h 246"/>
                  <a:gd name="T48" fmla="*/ 158032 w 442"/>
                  <a:gd name="T49" fmla="*/ 4337 h 246"/>
                  <a:gd name="T50" fmla="*/ 158032 w 442"/>
                  <a:gd name="T51" fmla="*/ 4337 h 246"/>
                  <a:gd name="T52" fmla="*/ 158032 w 442"/>
                  <a:gd name="T53" fmla="*/ 3975 h 246"/>
                  <a:gd name="T54" fmla="*/ 158032 w 442"/>
                  <a:gd name="T55" fmla="*/ 3975 h 246"/>
                  <a:gd name="T56" fmla="*/ 158032 w 442"/>
                  <a:gd name="T57" fmla="*/ 3975 h 246"/>
                  <a:gd name="T58" fmla="*/ 158032 w 442"/>
                  <a:gd name="T59" fmla="*/ 3975 h 246"/>
                  <a:gd name="T60" fmla="*/ 158032 w 442"/>
                  <a:gd name="T61" fmla="*/ 3614 h 246"/>
                  <a:gd name="T62" fmla="*/ 158032 w 442"/>
                  <a:gd name="T63" fmla="*/ 3614 h 246"/>
                  <a:gd name="T64" fmla="*/ 158032 w 442"/>
                  <a:gd name="T65" fmla="*/ 1807 h 246"/>
                  <a:gd name="T66" fmla="*/ 158032 w 442"/>
                  <a:gd name="T67" fmla="*/ 1807 h 246"/>
                  <a:gd name="T68" fmla="*/ 158032 w 442"/>
                  <a:gd name="T69" fmla="*/ 1807 h 246"/>
                  <a:gd name="T70" fmla="*/ 158032 w 442"/>
                  <a:gd name="T71" fmla="*/ 1807 h 246"/>
                  <a:gd name="T72" fmla="*/ 157673 w 442"/>
                  <a:gd name="T73" fmla="*/ 0 h 246"/>
                  <a:gd name="T74" fmla="*/ 0 w 442"/>
                  <a:gd name="T75" fmla="*/ 65772 h 2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42" h="246">
                    <a:moveTo>
                      <a:pt x="0" y="182"/>
                    </a:moveTo>
                    <a:lnTo>
                      <a:pt x="0" y="182"/>
                    </a:lnTo>
                    <a:cubicBezTo>
                      <a:pt x="1" y="183"/>
                      <a:pt x="1" y="183"/>
                      <a:pt x="2" y="184"/>
                    </a:cubicBezTo>
                    <a:lnTo>
                      <a:pt x="2" y="185"/>
                    </a:lnTo>
                    <a:cubicBezTo>
                      <a:pt x="3" y="186"/>
                      <a:pt x="3" y="186"/>
                      <a:pt x="4" y="186"/>
                    </a:cubicBezTo>
                    <a:lnTo>
                      <a:pt x="4" y="187"/>
                    </a:lnTo>
                    <a:cubicBezTo>
                      <a:pt x="5" y="187"/>
                      <a:pt x="5" y="188"/>
                      <a:pt x="6" y="189"/>
                    </a:cubicBezTo>
                    <a:lnTo>
                      <a:pt x="7" y="189"/>
                    </a:lnTo>
                    <a:cubicBezTo>
                      <a:pt x="7" y="190"/>
                      <a:pt x="8" y="190"/>
                      <a:pt x="8" y="190"/>
                    </a:cubicBezTo>
                    <a:cubicBezTo>
                      <a:pt x="9" y="190"/>
                      <a:pt x="10" y="191"/>
                      <a:pt x="10" y="191"/>
                    </a:cubicBezTo>
                    <a:lnTo>
                      <a:pt x="11" y="192"/>
                    </a:lnTo>
                    <a:cubicBezTo>
                      <a:pt x="130" y="242"/>
                      <a:pt x="230" y="245"/>
                      <a:pt x="307" y="203"/>
                    </a:cubicBezTo>
                    <a:cubicBezTo>
                      <a:pt x="416" y="144"/>
                      <a:pt x="439" y="17"/>
                      <a:pt x="440" y="12"/>
                    </a:cubicBezTo>
                    <a:lnTo>
                      <a:pt x="440" y="11"/>
                    </a:lnTo>
                    <a:cubicBezTo>
                      <a:pt x="440" y="11"/>
                      <a:pt x="440" y="11"/>
                      <a:pt x="440" y="10"/>
                    </a:cubicBezTo>
                    <a:cubicBezTo>
                      <a:pt x="441" y="9"/>
                      <a:pt x="440" y="7"/>
                      <a:pt x="440" y="5"/>
                    </a:cubicBezTo>
                    <a:cubicBezTo>
                      <a:pt x="440" y="3"/>
                      <a:pt x="440" y="1"/>
                      <a:pt x="439" y="0"/>
                    </a:cubicBezTo>
                    <a:lnTo>
                      <a:pt x="0" y="18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3" name="Freeform 350">
                <a:extLst>
                  <a:ext uri="{FF2B5EF4-FFF2-40B4-BE49-F238E27FC236}">
                    <a16:creationId xmlns="" xmlns:a16="http://schemas.microsoft.com/office/drawing/2014/main" id="{876AC6C2-709C-E94C-9CA1-40E82E535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5363" y="3209925"/>
                <a:ext cx="136525" cy="88900"/>
              </a:xfrm>
              <a:custGeom>
                <a:avLst/>
                <a:gdLst>
                  <a:gd name="T0" fmla="*/ 722 w 378"/>
                  <a:gd name="T1" fmla="*/ 0 h 248"/>
                  <a:gd name="T2" fmla="*/ 722 w 378"/>
                  <a:gd name="T3" fmla="*/ 0 h 248"/>
                  <a:gd name="T4" fmla="*/ 0 w 378"/>
                  <a:gd name="T5" fmla="*/ 1792 h 248"/>
                  <a:gd name="T6" fmla="*/ 0 w 378"/>
                  <a:gd name="T7" fmla="*/ 1792 h 248"/>
                  <a:gd name="T8" fmla="*/ 0 w 378"/>
                  <a:gd name="T9" fmla="*/ 1792 h 248"/>
                  <a:gd name="T10" fmla="*/ 0 w 378"/>
                  <a:gd name="T11" fmla="*/ 1792 h 248"/>
                  <a:gd name="T12" fmla="*/ 0 w 378"/>
                  <a:gd name="T13" fmla="*/ 3585 h 248"/>
                  <a:gd name="T14" fmla="*/ 0 w 378"/>
                  <a:gd name="T15" fmla="*/ 3585 h 248"/>
                  <a:gd name="T16" fmla="*/ 0 w 378"/>
                  <a:gd name="T17" fmla="*/ 3585 h 248"/>
                  <a:gd name="T18" fmla="*/ 0 w 378"/>
                  <a:gd name="T19" fmla="*/ 3585 h 248"/>
                  <a:gd name="T20" fmla="*/ 0 w 378"/>
                  <a:gd name="T21" fmla="*/ 3585 h 248"/>
                  <a:gd name="T22" fmla="*/ 0 w 378"/>
                  <a:gd name="T23" fmla="*/ 3585 h 248"/>
                  <a:gd name="T24" fmla="*/ 0 w 378"/>
                  <a:gd name="T25" fmla="*/ 3943 h 248"/>
                  <a:gd name="T26" fmla="*/ 0 w 378"/>
                  <a:gd name="T27" fmla="*/ 3943 h 248"/>
                  <a:gd name="T28" fmla="*/ 35757 w 378"/>
                  <a:gd name="T29" fmla="*/ 69543 h 248"/>
                  <a:gd name="T30" fmla="*/ 35757 w 378"/>
                  <a:gd name="T31" fmla="*/ 69543 h 248"/>
                  <a:gd name="T32" fmla="*/ 131830 w 378"/>
                  <a:gd name="T33" fmla="*/ 77071 h 248"/>
                  <a:gd name="T34" fmla="*/ 131830 w 378"/>
                  <a:gd name="T35" fmla="*/ 77071 h 248"/>
                  <a:gd name="T36" fmla="*/ 131830 w 378"/>
                  <a:gd name="T37" fmla="*/ 76712 h 248"/>
                  <a:gd name="T38" fmla="*/ 131830 w 378"/>
                  <a:gd name="T39" fmla="*/ 76712 h 248"/>
                  <a:gd name="T40" fmla="*/ 132191 w 378"/>
                  <a:gd name="T41" fmla="*/ 76712 h 248"/>
                  <a:gd name="T42" fmla="*/ 132191 w 378"/>
                  <a:gd name="T43" fmla="*/ 76712 h 248"/>
                  <a:gd name="T44" fmla="*/ 132913 w 378"/>
                  <a:gd name="T45" fmla="*/ 76354 h 248"/>
                  <a:gd name="T46" fmla="*/ 132913 w 378"/>
                  <a:gd name="T47" fmla="*/ 76354 h 248"/>
                  <a:gd name="T48" fmla="*/ 133274 w 378"/>
                  <a:gd name="T49" fmla="*/ 76354 h 248"/>
                  <a:gd name="T50" fmla="*/ 133274 w 378"/>
                  <a:gd name="T51" fmla="*/ 76354 h 248"/>
                  <a:gd name="T52" fmla="*/ 133636 w 378"/>
                  <a:gd name="T53" fmla="*/ 75995 h 248"/>
                  <a:gd name="T54" fmla="*/ 133636 w 378"/>
                  <a:gd name="T55" fmla="*/ 75995 h 248"/>
                  <a:gd name="T56" fmla="*/ 133997 w 378"/>
                  <a:gd name="T57" fmla="*/ 75995 h 248"/>
                  <a:gd name="T58" fmla="*/ 133997 w 378"/>
                  <a:gd name="T59" fmla="*/ 75995 h 248"/>
                  <a:gd name="T60" fmla="*/ 134358 w 378"/>
                  <a:gd name="T61" fmla="*/ 75637 h 248"/>
                  <a:gd name="T62" fmla="*/ 134358 w 378"/>
                  <a:gd name="T63" fmla="*/ 75637 h 248"/>
                  <a:gd name="T64" fmla="*/ 134719 w 378"/>
                  <a:gd name="T65" fmla="*/ 75278 h 248"/>
                  <a:gd name="T66" fmla="*/ 134719 w 378"/>
                  <a:gd name="T67" fmla="*/ 75278 h 248"/>
                  <a:gd name="T68" fmla="*/ 134719 w 378"/>
                  <a:gd name="T69" fmla="*/ 74920 h 248"/>
                  <a:gd name="T70" fmla="*/ 134719 w 378"/>
                  <a:gd name="T71" fmla="*/ 74920 h 248"/>
                  <a:gd name="T72" fmla="*/ 135441 w 378"/>
                  <a:gd name="T73" fmla="*/ 74561 h 248"/>
                  <a:gd name="T74" fmla="*/ 135441 w 378"/>
                  <a:gd name="T75" fmla="*/ 74561 h 248"/>
                  <a:gd name="T76" fmla="*/ 135441 w 378"/>
                  <a:gd name="T77" fmla="*/ 74203 h 248"/>
                  <a:gd name="T78" fmla="*/ 135441 w 378"/>
                  <a:gd name="T79" fmla="*/ 74203 h 248"/>
                  <a:gd name="T80" fmla="*/ 135803 w 378"/>
                  <a:gd name="T81" fmla="*/ 73844 h 248"/>
                  <a:gd name="T82" fmla="*/ 135803 w 378"/>
                  <a:gd name="T83" fmla="*/ 73844 h 248"/>
                  <a:gd name="T84" fmla="*/ 136164 w 378"/>
                  <a:gd name="T85" fmla="*/ 73127 h 248"/>
                  <a:gd name="T86" fmla="*/ 136164 w 378"/>
                  <a:gd name="T87" fmla="*/ 73127 h 248"/>
                  <a:gd name="T88" fmla="*/ 136164 w 378"/>
                  <a:gd name="T89" fmla="*/ 72769 h 248"/>
                  <a:gd name="T90" fmla="*/ 722 w 378"/>
                  <a:gd name="T91" fmla="*/ 0 h 2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78" h="248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2"/>
                      <a:pt x="1" y="3"/>
                      <a:pt x="0" y="5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6"/>
                      <a:pt x="8" y="131"/>
                      <a:pt x="99" y="194"/>
                    </a:cubicBezTo>
                    <a:cubicBezTo>
                      <a:pt x="164" y="240"/>
                      <a:pt x="253" y="247"/>
                      <a:pt x="365" y="215"/>
                    </a:cubicBezTo>
                    <a:cubicBezTo>
                      <a:pt x="365" y="215"/>
                      <a:pt x="365" y="215"/>
                      <a:pt x="365" y="214"/>
                    </a:cubicBezTo>
                    <a:cubicBezTo>
                      <a:pt x="366" y="214"/>
                      <a:pt x="366" y="214"/>
                      <a:pt x="366" y="214"/>
                    </a:cubicBezTo>
                    <a:cubicBezTo>
                      <a:pt x="367" y="214"/>
                      <a:pt x="367" y="214"/>
                      <a:pt x="368" y="213"/>
                    </a:cubicBezTo>
                    <a:lnTo>
                      <a:pt x="369" y="213"/>
                    </a:lnTo>
                    <a:cubicBezTo>
                      <a:pt x="370" y="213"/>
                      <a:pt x="370" y="212"/>
                      <a:pt x="370" y="212"/>
                    </a:cubicBezTo>
                    <a:lnTo>
                      <a:pt x="371" y="212"/>
                    </a:lnTo>
                    <a:lnTo>
                      <a:pt x="372" y="211"/>
                    </a:lnTo>
                    <a:cubicBezTo>
                      <a:pt x="372" y="211"/>
                      <a:pt x="372" y="210"/>
                      <a:pt x="373" y="210"/>
                    </a:cubicBezTo>
                    <a:lnTo>
                      <a:pt x="373" y="209"/>
                    </a:lnTo>
                    <a:cubicBezTo>
                      <a:pt x="374" y="209"/>
                      <a:pt x="375" y="208"/>
                      <a:pt x="375" y="208"/>
                    </a:cubicBezTo>
                    <a:cubicBezTo>
                      <a:pt x="375" y="207"/>
                      <a:pt x="375" y="207"/>
                      <a:pt x="375" y="207"/>
                    </a:cubicBezTo>
                    <a:cubicBezTo>
                      <a:pt x="376" y="206"/>
                      <a:pt x="376" y="206"/>
                      <a:pt x="376" y="206"/>
                    </a:cubicBezTo>
                    <a:cubicBezTo>
                      <a:pt x="376" y="205"/>
                      <a:pt x="376" y="204"/>
                      <a:pt x="377" y="204"/>
                    </a:cubicBezTo>
                    <a:lnTo>
                      <a:pt x="377" y="203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4" name="Freeform 351">
                <a:extLst>
                  <a:ext uri="{FF2B5EF4-FFF2-40B4-BE49-F238E27FC236}">
                    <a16:creationId xmlns="" xmlns:a16="http://schemas.microsoft.com/office/drawing/2014/main" id="{5E8CB123-B06D-3440-ACD3-A690E1F62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6950" y="3186113"/>
                <a:ext cx="136525" cy="96837"/>
              </a:xfrm>
              <a:custGeom>
                <a:avLst/>
                <a:gdLst>
                  <a:gd name="T0" fmla="*/ 135441 w 378"/>
                  <a:gd name="T1" fmla="*/ 96477 h 269"/>
                  <a:gd name="T2" fmla="*/ 135441 w 378"/>
                  <a:gd name="T3" fmla="*/ 96477 h 269"/>
                  <a:gd name="T4" fmla="*/ 135803 w 378"/>
                  <a:gd name="T5" fmla="*/ 96117 h 269"/>
                  <a:gd name="T6" fmla="*/ 135803 w 378"/>
                  <a:gd name="T7" fmla="*/ 96117 h 269"/>
                  <a:gd name="T8" fmla="*/ 135803 w 378"/>
                  <a:gd name="T9" fmla="*/ 95397 h 269"/>
                  <a:gd name="T10" fmla="*/ 135803 w 378"/>
                  <a:gd name="T11" fmla="*/ 95397 h 269"/>
                  <a:gd name="T12" fmla="*/ 136164 w 378"/>
                  <a:gd name="T13" fmla="*/ 95037 h 269"/>
                  <a:gd name="T14" fmla="*/ 136164 w 378"/>
                  <a:gd name="T15" fmla="*/ 95037 h 269"/>
                  <a:gd name="T16" fmla="*/ 136164 w 378"/>
                  <a:gd name="T17" fmla="*/ 94677 h 269"/>
                  <a:gd name="T18" fmla="*/ 136164 w 378"/>
                  <a:gd name="T19" fmla="*/ 94677 h 269"/>
                  <a:gd name="T20" fmla="*/ 136164 w 378"/>
                  <a:gd name="T21" fmla="*/ 94317 h 269"/>
                  <a:gd name="T22" fmla="*/ 136164 w 378"/>
                  <a:gd name="T23" fmla="*/ 94317 h 269"/>
                  <a:gd name="T24" fmla="*/ 136164 w 378"/>
                  <a:gd name="T25" fmla="*/ 93957 h 269"/>
                  <a:gd name="T26" fmla="*/ 136164 w 378"/>
                  <a:gd name="T27" fmla="*/ 93957 h 269"/>
                  <a:gd name="T28" fmla="*/ 136164 w 378"/>
                  <a:gd name="T29" fmla="*/ 93237 h 269"/>
                  <a:gd name="T30" fmla="*/ 136164 w 378"/>
                  <a:gd name="T31" fmla="*/ 93237 h 269"/>
                  <a:gd name="T32" fmla="*/ 135803 w 378"/>
                  <a:gd name="T33" fmla="*/ 92877 h 269"/>
                  <a:gd name="T34" fmla="*/ 135803 w 378"/>
                  <a:gd name="T35" fmla="*/ 92877 h 269"/>
                  <a:gd name="T36" fmla="*/ 135803 w 378"/>
                  <a:gd name="T37" fmla="*/ 92517 h 269"/>
                  <a:gd name="T38" fmla="*/ 135803 w 378"/>
                  <a:gd name="T39" fmla="*/ 92517 h 269"/>
                  <a:gd name="T40" fmla="*/ 135803 w 378"/>
                  <a:gd name="T41" fmla="*/ 92157 h 269"/>
                  <a:gd name="T42" fmla="*/ 135803 w 378"/>
                  <a:gd name="T43" fmla="*/ 92157 h 269"/>
                  <a:gd name="T44" fmla="*/ 78014 w 378"/>
                  <a:gd name="T45" fmla="*/ 15120 h 269"/>
                  <a:gd name="T46" fmla="*/ 78014 w 378"/>
                  <a:gd name="T47" fmla="*/ 15120 h 269"/>
                  <a:gd name="T48" fmla="*/ 2889 w 378"/>
                  <a:gd name="T49" fmla="*/ 20519 h 269"/>
                  <a:gd name="T50" fmla="*/ 2889 w 378"/>
                  <a:gd name="T51" fmla="*/ 20519 h 269"/>
                  <a:gd name="T52" fmla="*/ 2528 w 378"/>
                  <a:gd name="T53" fmla="*/ 20879 h 269"/>
                  <a:gd name="T54" fmla="*/ 2528 w 378"/>
                  <a:gd name="T55" fmla="*/ 20879 h 269"/>
                  <a:gd name="T56" fmla="*/ 2528 w 378"/>
                  <a:gd name="T57" fmla="*/ 20879 h 269"/>
                  <a:gd name="T58" fmla="*/ 2528 w 378"/>
                  <a:gd name="T59" fmla="*/ 20879 h 269"/>
                  <a:gd name="T60" fmla="*/ 2528 w 378"/>
                  <a:gd name="T61" fmla="*/ 21239 h 269"/>
                  <a:gd name="T62" fmla="*/ 2528 w 378"/>
                  <a:gd name="T63" fmla="*/ 21239 h 269"/>
                  <a:gd name="T64" fmla="*/ 1084 w 378"/>
                  <a:gd name="T65" fmla="*/ 21959 h 269"/>
                  <a:gd name="T66" fmla="*/ 1084 w 378"/>
                  <a:gd name="T67" fmla="*/ 21959 h 269"/>
                  <a:gd name="T68" fmla="*/ 1084 w 378"/>
                  <a:gd name="T69" fmla="*/ 22319 h 269"/>
                  <a:gd name="T70" fmla="*/ 1084 w 378"/>
                  <a:gd name="T71" fmla="*/ 22319 h 269"/>
                  <a:gd name="T72" fmla="*/ 0 w 378"/>
                  <a:gd name="T73" fmla="*/ 23399 h 269"/>
                  <a:gd name="T74" fmla="*/ 135441 w 378"/>
                  <a:gd name="T75" fmla="*/ 96477 h 2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8" h="269">
                    <a:moveTo>
                      <a:pt x="375" y="268"/>
                    </a:moveTo>
                    <a:lnTo>
                      <a:pt x="375" y="268"/>
                    </a:lnTo>
                    <a:cubicBezTo>
                      <a:pt x="375" y="268"/>
                      <a:pt x="375" y="267"/>
                      <a:pt x="376" y="267"/>
                    </a:cubicBezTo>
                    <a:cubicBezTo>
                      <a:pt x="376" y="266"/>
                      <a:pt x="376" y="265"/>
                      <a:pt x="376" y="265"/>
                    </a:cubicBezTo>
                    <a:cubicBezTo>
                      <a:pt x="376" y="265"/>
                      <a:pt x="376" y="264"/>
                      <a:pt x="377" y="264"/>
                    </a:cubicBezTo>
                    <a:cubicBezTo>
                      <a:pt x="377" y="264"/>
                      <a:pt x="377" y="264"/>
                      <a:pt x="377" y="263"/>
                    </a:cubicBezTo>
                    <a:lnTo>
                      <a:pt x="377" y="262"/>
                    </a:lnTo>
                    <a:lnTo>
                      <a:pt x="377" y="261"/>
                    </a:lnTo>
                    <a:cubicBezTo>
                      <a:pt x="377" y="260"/>
                      <a:pt x="377" y="260"/>
                      <a:pt x="377" y="259"/>
                    </a:cubicBezTo>
                    <a:cubicBezTo>
                      <a:pt x="377" y="259"/>
                      <a:pt x="377" y="258"/>
                      <a:pt x="376" y="258"/>
                    </a:cubicBezTo>
                    <a:cubicBezTo>
                      <a:pt x="376" y="257"/>
                      <a:pt x="376" y="257"/>
                      <a:pt x="376" y="257"/>
                    </a:cubicBezTo>
                    <a:cubicBezTo>
                      <a:pt x="376" y="256"/>
                      <a:pt x="376" y="256"/>
                      <a:pt x="376" y="256"/>
                    </a:cubicBezTo>
                    <a:cubicBezTo>
                      <a:pt x="343" y="145"/>
                      <a:pt x="290" y="73"/>
                      <a:pt x="216" y="42"/>
                    </a:cubicBezTo>
                    <a:cubicBezTo>
                      <a:pt x="113" y="0"/>
                      <a:pt x="12" y="55"/>
                      <a:pt x="8" y="57"/>
                    </a:cubicBezTo>
                    <a:cubicBezTo>
                      <a:pt x="8" y="57"/>
                      <a:pt x="8" y="58"/>
                      <a:pt x="7" y="58"/>
                    </a:cubicBezTo>
                    <a:lnTo>
                      <a:pt x="7" y="59"/>
                    </a:lnTo>
                    <a:cubicBezTo>
                      <a:pt x="5" y="59"/>
                      <a:pt x="4" y="60"/>
                      <a:pt x="3" y="61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2" y="63"/>
                      <a:pt x="1" y="64"/>
                      <a:pt x="0" y="65"/>
                    </a:cubicBezTo>
                    <a:lnTo>
                      <a:pt x="375" y="26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5" name="Freeform 352">
                <a:extLst>
                  <a:ext uri="{FF2B5EF4-FFF2-40B4-BE49-F238E27FC236}">
                    <a16:creationId xmlns="" xmlns:a16="http://schemas.microsoft.com/office/drawing/2014/main" id="{29FF6154-1573-244A-9EA4-EF9582280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8188" y="3184525"/>
                <a:ext cx="149225" cy="73025"/>
              </a:xfrm>
              <a:custGeom>
                <a:avLst/>
                <a:gdLst>
                  <a:gd name="T0" fmla="*/ 148865 w 414"/>
                  <a:gd name="T1" fmla="*/ 32376 h 203"/>
                  <a:gd name="T2" fmla="*/ 148865 w 414"/>
                  <a:gd name="T3" fmla="*/ 32376 h 203"/>
                  <a:gd name="T4" fmla="*/ 148144 w 414"/>
                  <a:gd name="T5" fmla="*/ 30937 h 203"/>
                  <a:gd name="T6" fmla="*/ 148144 w 414"/>
                  <a:gd name="T7" fmla="*/ 30937 h 203"/>
                  <a:gd name="T8" fmla="*/ 148144 w 414"/>
                  <a:gd name="T9" fmla="*/ 30577 h 203"/>
                  <a:gd name="T10" fmla="*/ 148144 w 414"/>
                  <a:gd name="T11" fmla="*/ 30577 h 203"/>
                  <a:gd name="T12" fmla="*/ 147062 w 414"/>
                  <a:gd name="T13" fmla="*/ 29498 h 203"/>
                  <a:gd name="T14" fmla="*/ 147062 w 414"/>
                  <a:gd name="T15" fmla="*/ 29498 h 203"/>
                  <a:gd name="T16" fmla="*/ 147062 w 414"/>
                  <a:gd name="T17" fmla="*/ 29498 h 203"/>
                  <a:gd name="T18" fmla="*/ 147062 w 414"/>
                  <a:gd name="T19" fmla="*/ 29498 h 203"/>
                  <a:gd name="T20" fmla="*/ 147062 w 414"/>
                  <a:gd name="T21" fmla="*/ 29138 h 203"/>
                  <a:gd name="T22" fmla="*/ 147062 w 414"/>
                  <a:gd name="T23" fmla="*/ 29138 h 203"/>
                  <a:gd name="T24" fmla="*/ 146702 w 414"/>
                  <a:gd name="T25" fmla="*/ 29138 h 203"/>
                  <a:gd name="T26" fmla="*/ 146702 w 414"/>
                  <a:gd name="T27" fmla="*/ 29138 h 203"/>
                  <a:gd name="T28" fmla="*/ 75333 w 414"/>
                  <a:gd name="T29" fmla="*/ 5756 h 203"/>
                  <a:gd name="T30" fmla="*/ 75333 w 414"/>
                  <a:gd name="T31" fmla="*/ 5756 h 203"/>
                  <a:gd name="T32" fmla="*/ 1081 w 414"/>
                  <a:gd name="T33" fmla="*/ 66190 h 203"/>
                  <a:gd name="T34" fmla="*/ 1081 w 414"/>
                  <a:gd name="T35" fmla="*/ 66190 h 203"/>
                  <a:gd name="T36" fmla="*/ 1081 w 414"/>
                  <a:gd name="T37" fmla="*/ 66550 h 203"/>
                  <a:gd name="T38" fmla="*/ 1081 w 414"/>
                  <a:gd name="T39" fmla="*/ 66550 h 203"/>
                  <a:gd name="T40" fmla="*/ 721 w 414"/>
                  <a:gd name="T41" fmla="*/ 66910 h 203"/>
                  <a:gd name="T42" fmla="*/ 721 w 414"/>
                  <a:gd name="T43" fmla="*/ 66910 h 203"/>
                  <a:gd name="T44" fmla="*/ 360 w 414"/>
                  <a:gd name="T45" fmla="*/ 67629 h 203"/>
                  <a:gd name="T46" fmla="*/ 360 w 414"/>
                  <a:gd name="T47" fmla="*/ 67629 h 203"/>
                  <a:gd name="T48" fmla="*/ 360 w 414"/>
                  <a:gd name="T49" fmla="*/ 67989 h 203"/>
                  <a:gd name="T50" fmla="*/ 360 w 414"/>
                  <a:gd name="T51" fmla="*/ 67989 h 203"/>
                  <a:gd name="T52" fmla="*/ 360 w 414"/>
                  <a:gd name="T53" fmla="*/ 68708 h 203"/>
                  <a:gd name="T54" fmla="*/ 360 w 414"/>
                  <a:gd name="T55" fmla="*/ 68708 h 203"/>
                  <a:gd name="T56" fmla="*/ 0 w 414"/>
                  <a:gd name="T57" fmla="*/ 69068 h 203"/>
                  <a:gd name="T58" fmla="*/ 0 w 414"/>
                  <a:gd name="T59" fmla="*/ 69068 h 203"/>
                  <a:gd name="T60" fmla="*/ 0 w 414"/>
                  <a:gd name="T61" fmla="*/ 69068 h 203"/>
                  <a:gd name="T62" fmla="*/ 0 w 414"/>
                  <a:gd name="T63" fmla="*/ 69068 h 203"/>
                  <a:gd name="T64" fmla="*/ 0 w 414"/>
                  <a:gd name="T65" fmla="*/ 69787 h 203"/>
                  <a:gd name="T66" fmla="*/ 0 w 414"/>
                  <a:gd name="T67" fmla="*/ 69787 h 203"/>
                  <a:gd name="T68" fmla="*/ 0 w 414"/>
                  <a:gd name="T69" fmla="*/ 70147 h 203"/>
                  <a:gd name="T70" fmla="*/ 0 w 414"/>
                  <a:gd name="T71" fmla="*/ 70147 h 203"/>
                  <a:gd name="T72" fmla="*/ 0 w 414"/>
                  <a:gd name="T73" fmla="*/ 70507 h 203"/>
                  <a:gd name="T74" fmla="*/ 0 w 414"/>
                  <a:gd name="T75" fmla="*/ 70507 h 203"/>
                  <a:gd name="T76" fmla="*/ 360 w 414"/>
                  <a:gd name="T77" fmla="*/ 71226 h 203"/>
                  <a:gd name="T78" fmla="*/ 360 w 414"/>
                  <a:gd name="T79" fmla="*/ 71226 h 203"/>
                  <a:gd name="T80" fmla="*/ 360 w 414"/>
                  <a:gd name="T81" fmla="*/ 71586 h 203"/>
                  <a:gd name="T82" fmla="*/ 360 w 414"/>
                  <a:gd name="T83" fmla="*/ 71586 h 203"/>
                  <a:gd name="T84" fmla="*/ 360 w 414"/>
                  <a:gd name="T85" fmla="*/ 72306 h 203"/>
                  <a:gd name="T86" fmla="*/ 360 w 414"/>
                  <a:gd name="T87" fmla="*/ 72306 h 203"/>
                  <a:gd name="T88" fmla="*/ 721 w 414"/>
                  <a:gd name="T89" fmla="*/ 72665 h 203"/>
                  <a:gd name="T90" fmla="*/ 148865 w 414"/>
                  <a:gd name="T91" fmla="*/ 32376 h 20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14" h="203">
                    <a:moveTo>
                      <a:pt x="413" y="90"/>
                    </a:moveTo>
                    <a:lnTo>
                      <a:pt x="413" y="90"/>
                    </a:lnTo>
                    <a:cubicBezTo>
                      <a:pt x="412" y="89"/>
                      <a:pt x="412" y="87"/>
                      <a:pt x="411" y="86"/>
                    </a:cubicBezTo>
                    <a:cubicBezTo>
                      <a:pt x="411" y="86"/>
                      <a:pt x="411" y="86"/>
                      <a:pt x="411" y="85"/>
                    </a:cubicBezTo>
                    <a:cubicBezTo>
                      <a:pt x="410" y="84"/>
                      <a:pt x="410" y="83"/>
                      <a:pt x="408" y="82"/>
                    </a:cubicBezTo>
                    <a:cubicBezTo>
                      <a:pt x="408" y="81"/>
                      <a:pt x="408" y="81"/>
                      <a:pt x="408" y="81"/>
                    </a:cubicBezTo>
                    <a:cubicBezTo>
                      <a:pt x="408" y="81"/>
                      <a:pt x="408" y="81"/>
                      <a:pt x="407" y="81"/>
                    </a:cubicBezTo>
                    <a:cubicBezTo>
                      <a:pt x="404" y="78"/>
                      <a:pt x="319" y="0"/>
                      <a:pt x="209" y="16"/>
                    </a:cubicBezTo>
                    <a:cubicBezTo>
                      <a:pt x="131" y="27"/>
                      <a:pt x="61" y="84"/>
                      <a:pt x="3" y="184"/>
                    </a:cubicBezTo>
                    <a:cubicBezTo>
                      <a:pt x="3" y="185"/>
                      <a:pt x="3" y="185"/>
                      <a:pt x="3" y="185"/>
                    </a:cubicBezTo>
                    <a:lnTo>
                      <a:pt x="2" y="186"/>
                    </a:lnTo>
                    <a:cubicBezTo>
                      <a:pt x="2" y="187"/>
                      <a:pt x="1" y="188"/>
                      <a:pt x="1" y="188"/>
                    </a:cubicBezTo>
                    <a:lnTo>
                      <a:pt x="1" y="189"/>
                    </a:lnTo>
                    <a:cubicBezTo>
                      <a:pt x="1" y="190"/>
                      <a:pt x="1" y="190"/>
                      <a:pt x="1" y="191"/>
                    </a:cubicBezTo>
                    <a:cubicBezTo>
                      <a:pt x="1" y="191"/>
                      <a:pt x="0" y="191"/>
                      <a:pt x="0" y="192"/>
                    </a:cubicBezTo>
                    <a:cubicBezTo>
                      <a:pt x="0" y="192"/>
                      <a:pt x="0" y="193"/>
                      <a:pt x="0" y="194"/>
                    </a:cubicBezTo>
                    <a:lnTo>
                      <a:pt x="0" y="195"/>
                    </a:lnTo>
                    <a:lnTo>
                      <a:pt x="0" y="196"/>
                    </a:lnTo>
                    <a:cubicBezTo>
                      <a:pt x="0" y="197"/>
                      <a:pt x="1" y="198"/>
                      <a:pt x="1" y="198"/>
                    </a:cubicBezTo>
                    <a:lnTo>
                      <a:pt x="1" y="199"/>
                    </a:lnTo>
                    <a:cubicBezTo>
                      <a:pt x="1" y="200"/>
                      <a:pt x="1" y="200"/>
                      <a:pt x="1" y="201"/>
                    </a:cubicBezTo>
                    <a:lnTo>
                      <a:pt x="2" y="202"/>
                    </a:lnTo>
                    <a:lnTo>
                      <a:pt x="413" y="9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6" name="Freeform 353">
                <a:extLst>
                  <a:ext uri="{FF2B5EF4-FFF2-40B4-BE49-F238E27FC236}">
                    <a16:creationId xmlns="" xmlns:a16="http://schemas.microsoft.com/office/drawing/2014/main" id="{94D61466-BB1A-B842-BCB2-A9E3A6200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9775" y="3216275"/>
                <a:ext cx="149225" cy="69850"/>
              </a:xfrm>
              <a:custGeom>
                <a:avLst/>
                <a:gdLst>
                  <a:gd name="T0" fmla="*/ 0 w 413"/>
                  <a:gd name="T1" fmla="*/ 39914 h 196"/>
                  <a:gd name="T2" fmla="*/ 0 w 413"/>
                  <a:gd name="T3" fmla="*/ 39914 h 196"/>
                  <a:gd name="T4" fmla="*/ 361 w 413"/>
                  <a:gd name="T5" fmla="*/ 40627 h 196"/>
                  <a:gd name="T6" fmla="*/ 361 w 413"/>
                  <a:gd name="T7" fmla="*/ 40627 h 196"/>
                  <a:gd name="T8" fmla="*/ 361 w 413"/>
                  <a:gd name="T9" fmla="*/ 40983 h 196"/>
                  <a:gd name="T10" fmla="*/ 361 w 413"/>
                  <a:gd name="T11" fmla="*/ 40983 h 196"/>
                  <a:gd name="T12" fmla="*/ 723 w 413"/>
                  <a:gd name="T13" fmla="*/ 41340 h 196"/>
                  <a:gd name="T14" fmla="*/ 723 w 413"/>
                  <a:gd name="T15" fmla="*/ 41340 h 196"/>
                  <a:gd name="T16" fmla="*/ 723 w 413"/>
                  <a:gd name="T17" fmla="*/ 41340 h 196"/>
                  <a:gd name="T18" fmla="*/ 723 w 413"/>
                  <a:gd name="T19" fmla="*/ 41340 h 196"/>
                  <a:gd name="T20" fmla="*/ 1084 w 413"/>
                  <a:gd name="T21" fmla="*/ 41696 h 196"/>
                  <a:gd name="T22" fmla="*/ 1084 w 413"/>
                  <a:gd name="T23" fmla="*/ 41696 h 196"/>
                  <a:gd name="T24" fmla="*/ 1445 w 413"/>
                  <a:gd name="T25" fmla="*/ 42053 h 196"/>
                  <a:gd name="T26" fmla="*/ 1445 w 413"/>
                  <a:gd name="T27" fmla="*/ 42053 h 196"/>
                  <a:gd name="T28" fmla="*/ 1807 w 413"/>
                  <a:gd name="T29" fmla="*/ 42409 h 196"/>
                  <a:gd name="T30" fmla="*/ 1807 w 413"/>
                  <a:gd name="T31" fmla="*/ 42409 h 196"/>
                  <a:gd name="T32" fmla="*/ 2168 w 413"/>
                  <a:gd name="T33" fmla="*/ 42765 h 196"/>
                  <a:gd name="T34" fmla="*/ 2168 w 413"/>
                  <a:gd name="T35" fmla="*/ 42765 h 196"/>
                  <a:gd name="T36" fmla="*/ 2529 w 413"/>
                  <a:gd name="T37" fmla="*/ 43122 h 196"/>
                  <a:gd name="T38" fmla="*/ 2529 w 413"/>
                  <a:gd name="T39" fmla="*/ 43122 h 196"/>
                  <a:gd name="T40" fmla="*/ 2891 w 413"/>
                  <a:gd name="T41" fmla="*/ 43122 h 196"/>
                  <a:gd name="T42" fmla="*/ 2891 w 413"/>
                  <a:gd name="T43" fmla="*/ 43122 h 196"/>
                  <a:gd name="T44" fmla="*/ 97918 w 413"/>
                  <a:gd name="T45" fmla="*/ 59159 h 196"/>
                  <a:gd name="T46" fmla="*/ 97918 w 413"/>
                  <a:gd name="T47" fmla="*/ 59159 h 196"/>
                  <a:gd name="T48" fmla="*/ 148502 w 413"/>
                  <a:gd name="T49" fmla="*/ 3920 h 196"/>
                  <a:gd name="T50" fmla="*/ 148502 w 413"/>
                  <a:gd name="T51" fmla="*/ 3920 h 196"/>
                  <a:gd name="T52" fmla="*/ 148502 w 413"/>
                  <a:gd name="T53" fmla="*/ 3920 h 196"/>
                  <a:gd name="T54" fmla="*/ 148502 w 413"/>
                  <a:gd name="T55" fmla="*/ 3920 h 196"/>
                  <a:gd name="T56" fmla="*/ 148502 w 413"/>
                  <a:gd name="T57" fmla="*/ 3564 h 196"/>
                  <a:gd name="T58" fmla="*/ 148502 w 413"/>
                  <a:gd name="T59" fmla="*/ 3564 h 196"/>
                  <a:gd name="T60" fmla="*/ 148502 w 413"/>
                  <a:gd name="T61" fmla="*/ 3564 h 196"/>
                  <a:gd name="T62" fmla="*/ 148502 w 413"/>
                  <a:gd name="T63" fmla="*/ 3564 h 196"/>
                  <a:gd name="T64" fmla="*/ 148864 w 413"/>
                  <a:gd name="T65" fmla="*/ 1782 h 196"/>
                  <a:gd name="T66" fmla="*/ 148864 w 413"/>
                  <a:gd name="T67" fmla="*/ 1782 h 196"/>
                  <a:gd name="T68" fmla="*/ 148864 w 413"/>
                  <a:gd name="T69" fmla="*/ 1782 h 196"/>
                  <a:gd name="T70" fmla="*/ 148864 w 413"/>
                  <a:gd name="T71" fmla="*/ 1782 h 196"/>
                  <a:gd name="T72" fmla="*/ 148502 w 413"/>
                  <a:gd name="T73" fmla="*/ 0 h 196"/>
                  <a:gd name="T74" fmla="*/ 0 w 413"/>
                  <a:gd name="T75" fmla="*/ 39914 h 1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13" h="196">
                    <a:moveTo>
                      <a:pt x="0" y="112"/>
                    </a:moveTo>
                    <a:lnTo>
                      <a:pt x="0" y="112"/>
                    </a:lnTo>
                    <a:cubicBezTo>
                      <a:pt x="0" y="112"/>
                      <a:pt x="0" y="113"/>
                      <a:pt x="1" y="114"/>
                    </a:cubicBezTo>
                    <a:cubicBezTo>
                      <a:pt x="1" y="114"/>
                      <a:pt x="1" y="114"/>
                      <a:pt x="1" y="115"/>
                    </a:cubicBezTo>
                    <a:cubicBezTo>
                      <a:pt x="2" y="115"/>
                      <a:pt x="2" y="115"/>
                      <a:pt x="2" y="116"/>
                    </a:cubicBezTo>
                    <a:cubicBezTo>
                      <a:pt x="2" y="116"/>
                      <a:pt x="3" y="116"/>
                      <a:pt x="3" y="117"/>
                    </a:cubicBezTo>
                    <a:lnTo>
                      <a:pt x="4" y="118"/>
                    </a:lnTo>
                    <a:lnTo>
                      <a:pt x="5" y="119"/>
                    </a:lnTo>
                    <a:lnTo>
                      <a:pt x="6" y="120"/>
                    </a:lnTo>
                    <a:cubicBezTo>
                      <a:pt x="6" y="121"/>
                      <a:pt x="7" y="121"/>
                      <a:pt x="7" y="121"/>
                    </a:cubicBezTo>
                    <a:cubicBezTo>
                      <a:pt x="7" y="121"/>
                      <a:pt x="7" y="121"/>
                      <a:pt x="8" y="121"/>
                    </a:cubicBezTo>
                    <a:cubicBezTo>
                      <a:pt x="108" y="180"/>
                      <a:pt x="197" y="195"/>
                      <a:pt x="271" y="166"/>
                    </a:cubicBezTo>
                    <a:cubicBezTo>
                      <a:pt x="374" y="126"/>
                      <a:pt x="409" y="16"/>
                      <a:pt x="411" y="11"/>
                    </a:cubicBezTo>
                    <a:cubicBezTo>
                      <a:pt x="411" y="10"/>
                      <a:pt x="411" y="10"/>
                      <a:pt x="411" y="10"/>
                    </a:cubicBezTo>
                    <a:cubicBezTo>
                      <a:pt x="412" y="8"/>
                      <a:pt x="412" y="7"/>
                      <a:pt x="412" y="5"/>
                    </a:cubicBezTo>
                    <a:cubicBezTo>
                      <a:pt x="412" y="3"/>
                      <a:pt x="412" y="2"/>
                      <a:pt x="411" y="0"/>
                    </a:cubicBezTo>
                    <a:lnTo>
                      <a:pt x="0" y="11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7" name="Freeform 354">
                <a:extLst>
                  <a:ext uri="{FF2B5EF4-FFF2-40B4-BE49-F238E27FC236}">
                    <a16:creationId xmlns="" xmlns:a16="http://schemas.microsoft.com/office/drawing/2014/main" id="{8FACFC6A-4BE1-F242-9559-A0A8BBB34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25" y="3303588"/>
                <a:ext cx="100013" cy="98425"/>
              </a:xfrm>
              <a:custGeom>
                <a:avLst/>
                <a:gdLst>
                  <a:gd name="T0" fmla="*/ 11113 w 279"/>
                  <a:gd name="T1" fmla="*/ 0 h 274"/>
                  <a:gd name="T2" fmla="*/ 11113 w 279"/>
                  <a:gd name="T3" fmla="*/ 0 h 274"/>
                  <a:gd name="T4" fmla="*/ 10037 w 279"/>
                  <a:gd name="T5" fmla="*/ 1078 h 274"/>
                  <a:gd name="T6" fmla="*/ 10037 w 279"/>
                  <a:gd name="T7" fmla="*/ 1078 h 274"/>
                  <a:gd name="T8" fmla="*/ 10037 w 279"/>
                  <a:gd name="T9" fmla="*/ 1437 h 274"/>
                  <a:gd name="T10" fmla="*/ 10037 w 279"/>
                  <a:gd name="T11" fmla="*/ 1437 h 274"/>
                  <a:gd name="T12" fmla="*/ 9679 w 279"/>
                  <a:gd name="T13" fmla="*/ 2515 h 274"/>
                  <a:gd name="T14" fmla="*/ 9679 w 279"/>
                  <a:gd name="T15" fmla="*/ 2515 h 274"/>
                  <a:gd name="T16" fmla="*/ 9679 w 279"/>
                  <a:gd name="T17" fmla="*/ 2515 h 274"/>
                  <a:gd name="T18" fmla="*/ 9679 w 279"/>
                  <a:gd name="T19" fmla="*/ 2515 h 274"/>
                  <a:gd name="T20" fmla="*/ 9320 w 279"/>
                  <a:gd name="T21" fmla="*/ 2515 h 274"/>
                  <a:gd name="T22" fmla="*/ 9320 w 279"/>
                  <a:gd name="T23" fmla="*/ 2515 h 274"/>
                  <a:gd name="T24" fmla="*/ 9320 w 279"/>
                  <a:gd name="T25" fmla="*/ 2874 h 274"/>
                  <a:gd name="T26" fmla="*/ 9320 w 279"/>
                  <a:gd name="T27" fmla="*/ 2874 h 274"/>
                  <a:gd name="T28" fmla="*/ 20074 w 279"/>
                  <a:gd name="T29" fmla="*/ 66096 h 274"/>
                  <a:gd name="T30" fmla="*/ 20074 w 279"/>
                  <a:gd name="T31" fmla="*/ 66096 h 274"/>
                  <a:gd name="T32" fmla="*/ 94994 w 279"/>
                  <a:gd name="T33" fmla="*/ 98066 h 274"/>
                  <a:gd name="T34" fmla="*/ 94994 w 279"/>
                  <a:gd name="T35" fmla="*/ 98066 h 274"/>
                  <a:gd name="T36" fmla="*/ 94994 w 279"/>
                  <a:gd name="T37" fmla="*/ 98066 h 274"/>
                  <a:gd name="T38" fmla="*/ 94994 w 279"/>
                  <a:gd name="T39" fmla="*/ 98066 h 274"/>
                  <a:gd name="T40" fmla="*/ 95353 w 279"/>
                  <a:gd name="T41" fmla="*/ 98066 h 274"/>
                  <a:gd name="T42" fmla="*/ 95353 w 279"/>
                  <a:gd name="T43" fmla="*/ 98066 h 274"/>
                  <a:gd name="T44" fmla="*/ 96070 w 279"/>
                  <a:gd name="T45" fmla="*/ 98066 h 274"/>
                  <a:gd name="T46" fmla="*/ 96070 w 279"/>
                  <a:gd name="T47" fmla="*/ 98066 h 274"/>
                  <a:gd name="T48" fmla="*/ 96428 w 279"/>
                  <a:gd name="T49" fmla="*/ 98066 h 274"/>
                  <a:gd name="T50" fmla="*/ 96428 w 279"/>
                  <a:gd name="T51" fmla="*/ 98066 h 274"/>
                  <a:gd name="T52" fmla="*/ 96787 w 279"/>
                  <a:gd name="T53" fmla="*/ 97707 h 274"/>
                  <a:gd name="T54" fmla="*/ 96787 w 279"/>
                  <a:gd name="T55" fmla="*/ 97707 h 274"/>
                  <a:gd name="T56" fmla="*/ 97145 w 279"/>
                  <a:gd name="T57" fmla="*/ 97707 h 274"/>
                  <a:gd name="T58" fmla="*/ 97145 w 279"/>
                  <a:gd name="T59" fmla="*/ 97707 h 274"/>
                  <a:gd name="T60" fmla="*/ 97145 w 279"/>
                  <a:gd name="T61" fmla="*/ 97707 h 274"/>
                  <a:gd name="T62" fmla="*/ 97145 w 279"/>
                  <a:gd name="T63" fmla="*/ 97707 h 274"/>
                  <a:gd name="T64" fmla="*/ 97504 w 279"/>
                  <a:gd name="T65" fmla="*/ 97707 h 274"/>
                  <a:gd name="T66" fmla="*/ 97504 w 279"/>
                  <a:gd name="T67" fmla="*/ 97707 h 274"/>
                  <a:gd name="T68" fmla="*/ 97862 w 279"/>
                  <a:gd name="T69" fmla="*/ 97347 h 274"/>
                  <a:gd name="T70" fmla="*/ 97862 w 279"/>
                  <a:gd name="T71" fmla="*/ 97347 h 274"/>
                  <a:gd name="T72" fmla="*/ 98579 w 279"/>
                  <a:gd name="T73" fmla="*/ 96988 h 274"/>
                  <a:gd name="T74" fmla="*/ 98579 w 279"/>
                  <a:gd name="T75" fmla="*/ 96988 h 274"/>
                  <a:gd name="T76" fmla="*/ 98579 w 279"/>
                  <a:gd name="T77" fmla="*/ 96629 h 274"/>
                  <a:gd name="T78" fmla="*/ 98579 w 279"/>
                  <a:gd name="T79" fmla="*/ 96629 h 274"/>
                  <a:gd name="T80" fmla="*/ 98938 w 279"/>
                  <a:gd name="T81" fmla="*/ 96629 h 274"/>
                  <a:gd name="T82" fmla="*/ 98938 w 279"/>
                  <a:gd name="T83" fmla="*/ 96629 h 274"/>
                  <a:gd name="T84" fmla="*/ 99655 w 279"/>
                  <a:gd name="T85" fmla="*/ 96270 h 274"/>
                  <a:gd name="T86" fmla="*/ 99655 w 279"/>
                  <a:gd name="T87" fmla="*/ 96270 h 274"/>
                  <a:gd name="T88" fmla="*/ 99655 w 279"/>
                  <a:gd name="T89" fmla="*/ 95910 h 274"/>
                  <a:gd name="T90" fmla="*/ 11113 w 279"/>
                  <a:gd name="T91" fmla="*/ 0 h 2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79" h="274">
                    <a:moveTo>
                      <a:pt x="31" y="0"/>
                    </a:moveTo>
                    <a:lnTo>
                      <a:pt x="31" y="0"/>
                    </a:lnTo>
                    <a:cubicBezTo>
                      <a:pt x="30" y="1"/>
                      <a:pt x="29" y="2"/>
                      <a:pt x="28" y="3"/>
                    </a:cubicBezTo>
                    <a:cubicBezTo>
                      <a:pt x="28" y="3"/>
                      <a:pt x="28" y="3"/>
                      <a:pt x="28" y="4"/>
                    </a:cubicBezTo>
                    <a:cubicBezTo>
                      <a:pt x="27" y="4"/>
                      <a:pt x="27" y="6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12"/>
                      <a:pt x="0" y="107"/>
                      <a:pt x="56" y="184"/>
                    </a:cubicBezTo>
                    <a:cubicBezTo>
                      <a:pt x="96" y="239"/>
                      <a:pt x="165" y="269"/>
                      <a:pt x="265" y="273"/>
                    </a:cubicBezTo>
                    <a:lnTo>
                      <a:pt x="266" y="273"/>
                    </a:lnTo>
                    <a:cubicBezTo>
                      <a:pt x="267" y="273"/>
                      <a:pt x="267" y="273"/>
                      <a:pt x="268" y="273"/>
                    </a:cubicBezTo>
                    <a:cubicBezTo>
                      <a:pt x="268" y="273"/>
                      <a:pt x="268" y="273"/>
                      <a:pt x="269" y="273"/>
                    </a:cubicBezTo>
                    <a:cubicBezTo>
                      <a:pt x="269" y="273"/>
                      <a:pt x="270" y="273"/>
                      <a:pt x="270" y="272"/>
                    </a:cubicBezTo>
                    <a:cubicBezTo>
                      <a:pt x="270" y="272"/>
                      <a:pt x="270" y="272"/>
                      <a:pt x="271" y="272"/>
                    </a:cubicBezTo>
                    <a:cubicBezTo>
                      <a:pt x="272" y="272"/>
                      <a:pt x="272" y="272"/>
                      <a:pt x="272" y="272"/>
                    </a:cubicBezTo>
                    <a:cubicBezTo>
                      <a:pt x="273" y="271"/>
                      <a:pt x="273" y="271"/>
                      <a:pt x="273" y="271"/>
                    </a:cubicBezTo>
                    <a:cubicBezTo>
                      <a:pt x="274" y="270"/>
                      <a:pt x="274" y="270"/>
                      <a:pt x="275" y="270"/>
                    </a:cubicBezTo>
                    <a:cubicBezTo>
                      <a:pt x="275" y="270"/>
                      <a:pt x="275" y="270"/>
                      <a:pt x="275" y="269"/>
                    </a:cubicBezTo>
                    <a:cubicBezTo>
                      <a:pt x="276" y="269"/>
                      <a:pt x="276" y="269"/>
                      <a:pt x="276" y="269"/>
                    </a:cubicBezTo>
                    <a:cubicBezTo>
                      <a:pt x="277" y="269"/>
                      <a:pt x="277" y="268"/>
                      <a:pt x="278" y="268"/>
                    </a:cubicBezTo>
                    <a:cubicBezTo>
                      <a:pt x="278" y="268"/>
                      <a:pt x="278" y="268"/>
                      <a:pt x="278" y="267"/>
                    </a:cubicBezTo>
                    <a:lnTo>
                      <a:pt x="3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8" name="Freeform 355">
                <a:extLst>
                  <a:ext uri="{FF2B5EF4-FFF2-40B4-BE49-F238E27FC236}">
                    <a16:creationId xmlns="" xmlns:a16="http://schemas.microsoft.com/office/drawing/2014/main" id="{11317492-F126-2446-A5B1-E90BC7698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7738" y="3295650"/>
                <a:ext cx="92075" cy="104775"/>
              </a:xfrm>
              <a:custGeom>
                <a:avLst/>
                <a:gdLst>
                  <a:gd name="T0" fmla="*/ 88838 w 256"/>
                  <a:gd name="T1" fmla="*/ 104412 h 289"/>
                  <a:gd name="T2" fmla="*/ 88838 w 256"/>
                  <a:gd name="T3" fmla="*/ 104412 h 289"/>
                  <a:gd name="T4" fmla="*/ 89198 w 256"/>
                  <a:gd name="T5" fmla="*/ 104050 h 289"/>
                  <a:gd name="T6" fmla="*/ 89198 w 256"/>
                  <a:gd name="T7" fmla="*/ 104050 h 289"/>
                  <a:gd name="T8" fmla="*/ 89198 w 256"/>
                  <a:gd name="T9" fmla="*/ 103687 h 289"/>
                  <a:gd name="T10" fmla="*/ 89198 w 256"/>
                  <a:gd name="T11" fmla="*/ 103687 h 289"/>
                  <a:gd name="T12" fmla="*/ 89557 w 256"/>
                  <a:gd name="T13" fmla="*/ 103325 h 289"/>
                  <a:gd name="T14" fmla="*/ 89557 w 256"/>
                  <a:gd name="T15" fmla="*/ 103325 h 289"/>
                  <a:gd name="T16" fmla="*/ 89557 w 256"/>
                  <a:gd name="T17" fmla="*/ 102962 h 289"/>
                  <a:gd name="T18" fmla="*/ 89557 w 256"/>
                  <a:gd name="T19" fmla="*/ 102962 h 289"/>
                  <a:gd name="T20" fmla="*/ 89557 w 256"/>
                  <a:gd name="T21" fmla="*/ 102962 h 289"/>
                  <a:gd name="T22" fmla="*/ 89557 w 256"/>
                  <a:gd name="T23" fmla="*/ 102962 h 289"/>
                  <a:gd name="T24" fmla="*/ 89917 w 256"/>
                  <a:gd name="T25" fmla="*/ 102600 h 289"/>
                  <a:gd name="T26" fmla="*/ 89917 w 256"/>
                  <a:gd name="T27" fmla="*/ 102600 h 289"/>
                  <a:gd name="T28" fmla="*/ 90277 w 256"/>
                  <a:gd name="T29" fmla="*/ 101875 h 289"/>
                  <a:gd name="T30" fmla="*/ 90277 w 256"/>
                  <a:gd name="T31" fmla="*/ 101875 h 289"/>
                  <a:gd name="T32" fmla="*/ 90277 w 256"/>
                  <a:gd name="T33" fmla="*/ 101512 h 289"/>
                  <a:gd name="T34" fmla="*/ 90277 w 256"/>
                  <a:gd name="T35" fmla="*/ 101512 h 289"/>
                  <a:gd name="T36" fmla="*/ 90277 w 256"/>
                  <a:gd name="T37" fmla="*/ 101150 h 289"/>
                  <a:gd name="T38" fmla="*/ 90277 w 256"/>
                  <a:gd name="T39" fmla="*/ 101150 h 289"/>
                  <a:gd name="T40" fmla="*/ 90277 w 256"/>
                  <a:gd name="T41" fmla="*/ 100787 h 289"/>
                  <a:gd name="T42" fmla="*/ 90277 w 256"/>
                  <a:gd name="T43" fmla="*/ 100787 h 289"/>
                  <a:gd name="T44" fmla="*/ 65100 w 256"/>
                  <a:gd name="T45" fmla="*/ 22478 h 289"/>
                  <a:gd name="T46" fmla="*/ 65100 w 256"/>
                  <a:gd name="T47" fmla="*/ 22478 h 289"/>
                  <a:gd name="T48" fmla="*/ 3237 w 256"/>
                  <a:gd name="T49" fmla="*/ 6163 h 289"/>
                  <a:gd name="T50" fmla="*/ 3237 w 256"/>
                  <a:gd name="T51" fmla="*/ 6163 h 289"/>
                  <a:gd name="T52" fmla="*/ 2518 w 256"/>
                  <a:gd name="T53" fmla="*/ 6163 h 289"/>
                  <a:gd name="T54" fmla="*/ 2518 w 256"/>
                  <a:gd name="T55" fmla="*/ 6163 h 289"/>
                  <a:gd name="T56" fmla="*/ 2518 w 256"/>
                  <a:gd name="T57" fmla="*/ 6163 h 289"/>
                  <a:gd name="T58" fmla="*/ 2518 w 256"/>
                  <a:gd name="T59" fmla="*/ 6163 h 289"/>
                  <a:gd name="T60" fmla="*/ 2518 w 256"/>
                  <a:gd name="T61" fmla="*/ 6163 h 289"/>
                  <a:gd name="T62" fmla="*/ 2518 w 256"/>
                  <a:gd name="T63" fmla="*/ 6163 h 289"/>
                  <a:gd name="T64" fmla="*/ 1079 w 256"/>
                  <a:gd name="T65" fmla="*/ 6888 h 289"/>
                  <a:gd name="T66" fmla="*/ 1079 w 256"/>
                  <a:gd name="T67" fmla="*/ 6888 h 289"/>
                  <a:gd name="T68" fmla="*/ 1079 w 256"/>
                  <a:gd name="T69" fmla="*/ 6888 h 289"/>
                  <a:gd name="T70" fmla="*/ 1079 w 256"/>
                  <a:gd name="T71" fmla="*/ 6888 h 289"/>
                  <a:gd name="T72" fmla="*/ 0 w 256"/>
                  <a:gd name="T73" fmla="*/ 7613 h 289"/>
                  <a:gd name="T74" fmla="*/ 88838 w 256"/>
                  <a:gd name="T75" fmla="*/ 104412 h 2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56" h="289">
                    <a:moveTo>
                      <a:pt x="247" y="288"/>
                    </a:moveTo>
                    <a:lnTo>
                      <a:pt x="247" y="288"/>
                    </a:lnTo>
                    <a:lnTo>
                      <a:pt x="248" y="287"/>
                    </a:lnTo>
                    <a:lnTo>
                      <a:pt x="248" y="286"/>
                    </a:lnTo>
                    <a:cubicBezTo>
                      <a:pt x="249" y="286"/>
                      <a:pt x="249" y="285"/>
                      <a:pt x="249" y="285"/>
                    </a:cubicBezTo>
                    <a:lnTo>
                      <a:pt x="249" y="284"/>
                    </a:ln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0" y="282"/>
                      <a:pt x="250" y="281"/>
                      <a:pt x="251" y="281"/>
                    </a:cubicBezTo>
                    <a:lnTo>
                      <a:pt x="251" y="280"/>
                    </a:lnTo>
                    <a:lnTo>
                      <a:pt x="251" y="279"/>
                    </a:lnTo>
                    <a:cubicBezTo>
                      <a:pt x="251" y="279"/>
                      <a:pt x="251" y="279"/>
                      <a:pt x="251" y="278"/>
                    </a:cubicBezTo>
                    <a:cubicBezTo>
                      <a:pt x="255" y="179"/>
                      <a:pt x="232" y="106"/>
                      <a:pt x="181" y="62"/>
                    </a:cubicBezTo>
                    <a:cubicBezTo>
                      <a:pt x="110" y="0"/>
                      <a:pt x="13" y="17"/>
                      <a:pt x="9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6" y="18"/>
                      <a:pt x="5" y="18"/>
                      <a:pt x="3" y="19"/>
                    </a:cubicBezTo>
                    <a:cubicBezTo>
                      <a:pt x="2" y="19"/>
                      <a:pt x="1" y="20"/>
                      <a:pt x="0" y="21"/>
                    </a:cubicBezTo>
                    <a:lnTo>
                      <a:pt x="247" y="28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9" name="Freeform 356">
                <a:extLst>
                  <a:ext uri="{FF2B5EF4-FFF2-40B4-BE49-F238E27FC236}">
                    <a16:creationId xmlns="" xmlns:a16="http://schemas.microsoft.com/office/drawing/2014/main" id="{F1B83FED-C98D-A848-ADB5-D9D1BCC9D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6925" y="3302000"/>
                <a:ext cx="93663" cy="117475"/>
              </a:xfrm>
              <a:custGeom>
                <a:avLst/>
                <a:gdLst>
                  <a:gd name="T0" fmla="*/ 93303 w 260"/>
                  <a:gd name="T1" fmla="*/ 4670 h 327"/>
                  <a:gd name="T2" fmla="*/ 93303 w 260"/>
                  <a:gd name="T3" fmla="*/ 4670 h 327"/>
                  <a:gd name="T4" fmla="*/ 92222 w 260"/>
                  <a:gd name="T5" fmla="*/ 3952 h 327"/>
                  <a:gd name="T6" fmla="*/ 92222 w 260"/>
                  <a:gd name="T7" fmla="*/ 3952 h 327"/>
                  <a:gd name="T8" fmla="*/ 91862 w 260"/>
                  <a:gd name="T9" fmla="*/ 3593 h 327"/>
                  <a:gd name="T10" fmla="*/ 91862 w 260"/>
                  <a:gd name="T11" fmla="*/ 3593 h 327"/>
                  <a:gd name="T12" fmla="*/ 90781 w 260"/>
                  <a:gd name="T13" fmla="*/ 3233 h 327"/>
                  <a:gd name="T14" fmla="*/ 90781 w 260"/>
                  <a:gd name="T15" fmla="*/ 3233 h 327"/>
                  <a:gd name="T16" fmla="*/ 90421 w 260"/>
                  <a:gd name="T17" fmla="*/ 3233 h 327"/>
                  <a:gd name="T18" fmla="*/ 90421 w 260"/>
                  <a:gd name="T19" fmla="*/ 3233 h 327"/>
                  <a:gd name="T20" fmla="*/ 90421 w 260"/>
                  <a:gd name="T21" fmla="*/ 3233 h 327"/>
                  <a:gd name="T22" fmla="*/ 90061 w 260"/>
                  <a:gd name="T23" fmla="*/ 3233 h 327"/>
                  <a:gd name="T24" fmla="*/ 90061 w 260"/>
                  <a:gd name="T25" fmla="*/ 3233 h 327"/>
                  <a:gd name="T26" fmla="*/ 25217 w 260"/>
                  <a:gd name="T27" fmla="*/ 26585 h 327"/>
                  <a:gd name="T28" fmla="*/ 25217 w 260"/>
                  <a:gd name="T29" fmla="*/ 26585 h 327"/>
                  <a:gd name="T30" fmla="*/ 5404 w 260"/>
                  <a:gd name="T31" fmla="*/ 112445 h 327"/>
                  <a:gd name="T32" fmla="*/ 5404 w 260"/>
                  <a:gd name="T33" fmla="*/ 112445 h 327"/>
                  <a:gd name="T34" fmla="*/ 5404 w 260"/>
                  <a:gd name="T35" fmla="*/ 112445 h 327"/>
                  <a:gd name="T36" fmla="*/ 5404 w 260"/>
                  <a:gd name="T37" fmla="*/ 112445 h 327"/>
                  <a:gd name="T38" fmla="*/ 5764 w 260"/>
                  <a:gd name="T39" fmla="*/ 113164 h 327"/>
                  <a:gd name="T40" fmla="*/ 5764 w 260"/>
                  <a:gd name="T41" fmla="*/ 113164 h 327"/>
                  <a:gd name="T42" fmla="*/ 5764 w 260"/>
                  <a:gd name="T43" fmla="*/ 113523 h 327"/>
                  <a:gd name="T44" fmla="*/ 5764 w 260"/>
                  <a:gd name="T45" fmla="*/ 113523 h 327"/>
                  <a:gd name="T46" fmla="*/ 5764 w 260"/>
                  <a:gd name="T47" fmla="*/ 114242 h 327"/>
                  <a:gd name="T48" fmla="*/ 5764 w 260"/>
                  <a:gd name="T49" fmla="*/ 114242 h 327"/>
                  <a:gd name="T50" fmla="*/ 6124 w 260"/>
                  <a:gd name="T51" fmla="*/ 114601 h 327"/>
                  <a:gd name="T52" fmla="*/ 6124 w 260"/>
                  <a:gd name="T53" fmla="*/ 114601 h 327"/>
                  <a:gd name="T54" fmla="*/ 6124 w 260"/>
                  <a:gd name="T55" fmla="*/ 114601 h 327"/>
                  <a:gd name="T56" fmla="*/ 6124 w 260"/>
                  <a:gd name="T57" fmla="*/ 114601 h 327"/>
                  <a:gd name="T58" fmla="*/ 6124 w 260"/>
                  <a:gd name="T59" fmla="*/ 114960 h 327"/>
                  <a:gd name="T60" fmla="*/ 6124 w 260"/>
                  <a:gd name="T61" fmla="*/ 114960 h 327"/>
                  <a:gd name="T62" fmla="*/ 6845 w 260"/>
                  <a:gd name="T63" fmla="*/ 115319 h 327"/>
                  <a:gd name="T64" fmla="*/ 6845 w 260"/>
                  <a:gd name="T65" fmla="*/ 115319 h 327"/>
                  <a:gd name="T66" fmla="*/ 6845 w 260"/>
                  <a:gd name="T67" fmla="*/ 115679 h 327"/>
                  <a:gd name="T68" fmla="*/ 6845 w 260"/>
                  <a:gd name="T69" fmla="*/ 115679 h 327"/>
                  <a:gd name="T70" fmla="*/ 7205 w 260"/>
                  <a:gd name="T71" fmla="*/ 116038 h 327"/>
                  <a:gd name="T72" fmla="*/ 7205 w 260"/>
                  <a:gd name="T73" fmla="*/ 116038 h 327"/>
                  <a:gd name="T74" fmla="*/ 7565 w 260"/>
                  <a:gd name="T75" fmla="*/ 116397 h 327"/>
                  <a:gd name="T76" fmla="*/ 7565 w 260"/>
                  <a:gd name="T77" fmla="*/ 116397 h 327"/>
                  <a:gd name="T78" fmla="*/ 7925 w 260"/>
                  <a:gd name="T79" fmla="*/ 116397 h 327"/>
                  <a:gd name="T80" fmla="*/ 7925 w 260"/>
                  <a:gd name="T81" fmla="*/ 116397 h 327"/>
                  <a:gd name="T82" fmla="*/ 8646 w 260"/>
                  <a:gd name="T83" fmla="*/ 117116 h 327"/>
                  <a:gd name="T84" fmla="*/ 8646 w 260"/>
                  <a:gd name="T85" fmla="*/ 117116 h 327"/>
                  <a:gd name="T86" fmla="*/ 8646 w 260"/>
                  <a:gd name="T87" fmla="*/ 117116 h 327"/>
                  <a:gd name="T88" fmla="*/ 93303 w 260"/>
                  <a:gd name="T89" fmla="*/ 4670 h 3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60" h="327">
                    <a:moveTo>
                      <a:pt x="259" y="13"/>
                    </a:moveTo>
                    <a:lnTo>
                      <a:pt x="259" y="13"/>
                    </a:lnTo>
                    <a:cubicBezTo>
                      <a:pt x="258" y="12"/>
                      <a:pt x="257" y="11"/>
                      <a:pt x="256" y="11"/>
                    </a:cubicBezTo>
                    <a:cubicBezTo>
                      <a:pt x="256" y="10"/>
                      <a:pt x="256" y="10"/>
                      <a:pt x="255" y="10"/>
                    </a:cubicBezTo>
                    <a:cubicBezTo>
                      <a:pt x="254" y="10"/>
                      <a:pt x="253" y="10"/>
                      <a:pt x="252" y="9"/>
                    </a:cubicBezTo>
                    <a:cubicBezTo>
                      <a:pt x="251" y="9"/>
                      <a:pt x="251" y="9"/>
                      <a:pt x="251" y="9"/>
                    </a:cubicBezTo>
                    <a:cubicBezTo>
                      <a:pt x="251" y="9"/>
                      <a:pt x="251" y="9"/>
                      <a:pt x="250" y="9"/>
                    </a:cubicBezTo>
                    <a:cubicBezTo>
                      <a:pt x="246" y="9"/>
                      <a:pt x="140" y="0"/>
                      <a:pt x="70" y="74"/>
                    </a:cubicBezTo>
                    <a:cubicBezTo>
                      <a:pt x="19" y="127"/>
                      <a:pt x="0" y="207"/>
                      <a:pt x="15" y="313"/>
                    </a:cubicBezTo>
                    <a:cubicBezTo>
                      <a:pt x="15" y="314"/>
                      <a:pt x="15" y="314"/>
                      <a:pt x="16" y="315"/>
                    </a:cubicBezTo>
                    <a:lnTo>
                      <a:pt x="16" y="316"/>
                    </a:lnTo>
                    <a:cubicBezTo>
                      <a:pt x="16" y="317"/>
                      <a:pt x="16" y="317"/>
                      <a:pt x="16" y="318"/>
                    </a:cubicBezTo>
                    <a:cubicBezTo>
                      <a:pt x="16" y="318"/>
                      <a:pt x="17" y="318"/>
                      <a:pt x="17" y="319"/>
                    </a:cubicBezTo>
                    <a:cubicBezTo>
                      <a:pt x="17" y="320"/>
                      <a:pt x="17" y="320"/>
                      <a:pt x="17" y="320"/>
                    </a:cubicBezTo>
                    <a:cubicBezTo>
                      <a:pt x="17" y="321"/>
                      <a:pt x="18" y="321"/>
                      <a:pt x="19" y="321"/>
                    </a:cubicBezTo>
                    <a:cubicBezTo>
                      <a:pt x="19" y="322"/>
                      <a:pt x="19" y="322"/>
                      <a:pt x="19" y="322"/>
                    </a:cubicBezTo>
                    <a:lnTo>
                      <a:pt x="20" y="323"/>
                    </a:lnTo>
                    <a:cubicBezTo>
                      <a:pt x="20" y="323"/>
                      <a:pt x="20" y="324"/>
                      <a:pt x="21" y="324"/>
                    </a:cubicBezTo>
                    <a:lnTo>
                      <a:pt x="22" y="324"/>
                    </a:lnTo>
                    <a:cubicBezTo>
                      <a:pt x="22" y="325"/>
                      <a:pt x="23" y="325"/>
                      <a:pt x="24" y="326"/>
                    </a:cubicBezTo>
                    <a:lnTo>
                      <a:pt x="259" y="1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0" name="Freeform 357">
                <a:extLst>
                  <a:ext uri="{FF2B5EF4-FFF2-40B4-BE49-F238E27FC236}">
                    <a16:creationId xmlns="" xmlns:a16="http://schemas.microsoft.com/office/drawing/2014/main" id="{DB55C556-753A-944F-B870-CFE7279FC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3306763"/>
                <a:ext cx="100013" cy="114300"/>
              </a:xfrm>
              <a:custGeom>
                <a:avLst/>
                <a:gdLst>
                  <a:gd name="T0" fmla="*/ 0 w 280"/>
                  <a:gd name="T1" fmla="*/ 112858 h 317"/>
                  <a:gd name="T2" fmla="*/ 0 w 280"/>
                  <a:gd name="T3" fmla="*/ 112858 h 317"/>
                  <a:gd name="T4" fmla="*/ 357 w 280"/>
                  <a:gd name="T5" fmla="*/ 113218 h 317"/>
                  <a:gd name="T6" fmla="*/ 357 w 280"/>
                  <a:gd name="T7" fmla="*/ 113218 h 317"/>
                  <a:gd name="T8" fmla="*/ 714 w 280"/>
                  <a:gd name="T9" fmla="*/ 113579 h 317"/>
                  <a:gd name="T10" fmla="*/ 714 w 280"/>
                  <a:gd name="T11" fmla="*/ 113579 h 317"/>
                  <a:gd name="T12" fmla="*/ 1429 w 280"/>
                  <a:gd name="T13" fmla="*/ 113579 h 317"/>
                  <a:gd name="T14" fmla="*/ 1429 w 280"/>
                  <a:gd name="T15" fmla="*/ 113579 h 317"/>
                  <a:gd name="T16" fmla="*/ 1786 w 280"/>
                  <a:gd name="T17" fmla="*/ 113579 h 317"/>
                  <a:gd name="T18" fmla="*/ 1786 w 280"/>
                  <a:gd name="T19" fmla="*/ 113579 h 317"/>
                  <a:gd name="T20" fmla="*/ 1786 w 280"/>
                  <a:gd name="T21" fmla="*/ 113579 h 317"/>
                  <a:gd name="T22" fmla="*/ 1786 w 280"/>
                  <a:gd name="T23" fmla="*/ 113579 h 317"/>
                  <a:gd name="T24" fmla="*/ 2143 w 280"/>
                  <a:gd name="T25" fmla="*/ 113579 h 317"/>
                  <a:gd name="T26" fmla="*/ 2143 w 280"/>
                  <a:gd name="T27" fmla="*/ 113579 h 317"/>
                  <a:gd name="T28" fmla="*/ 2858 w 280"/>
                  <a:gd name="T29" fmla="*/ 113939 h 317"/>
                  <a:gd name="T30" fmla="*/ 2858 w 280"/>
                  <a:gd name="T31" fmla="*/ 113939 h 317"/>
                  <a:gd name="T32" fmla="*/ 3572 w 280"/>
                  <a:gd name="T33" fmla="*/ 113939 h 317"/>
                  <a:gd name="T34" fmla="*/ 3572 w 280"/>
                  <a:gd name="T35" fmla="*/ 113939 h 317"/>
                  <a:gd name="T36" fmla="*/ 3929 w 280"/>
                  <a:gd name="T37" fmla="*/ 113939 h 317"/>
                  <a:gd name="T38" fmla="*/ 3929 w 280"/>
                  <a:gd name="T39" fmla="*/ 113939 h 317"/>
                  <a:gd name="T40" fmla="*/ 4286 w 280"/>
                  <a:gd name="T41" fmla="*/ 113939 h 317"/>
                  <a:gd name="T42" fmla="*/ 4286 w 280"/>
                  <a:gd name="T43" fmla="*/ 113939 h 317"/>
                  <a:gd name="T44" fmla="*/ 81082 w 280"/>
                  <a:gd name="T45" fmla="*/ 71753 h 317"/>
                  <a:gd name="T46" fmla="*/ 81082 w 280"/>
                  <a:gd name="T47" fmla="*/ 71753 h 317"/>
                  <a:gd name="T48" fmla="*/ 86083 w 280"/>
                  <a:gd name="T49" fmla="*/ 2885 h 317"/>
                  <a:gd name="T50" fmla="*/ 86083 w 280"/>
                  <a:gd name="T51" fmla="*/ 2885 h 317"/>
                  <a:gd name="T52" fmla="*/ 86083 w 280"/>
                  <a:gd name="T53" fmla="*/ 2524 h 317"/>
                  <a:gd name="T54" fmla="*/ 86083 w 280"/>
                  <a:gd name="T55" fmla="*/ 2524 h 317"/>
                  <a:gd name="T56" fmla="*/ 86083 w 280"/>
                  <a:gd name="T57" fmla="*/ 2524 h 317"/>
                  <a:gd name="T58" fmla="*/ 86083 w 280"/>
                  <a:gd name="T59" fmla="*/ 2524 h 317"/>
                  <a:gd name="T60" fmla="*/ 86083 w 280"/>
                  <a:gd name="T61" fmla="*/ 2524 h 317"/>
                  <a:gd name="T62" fmla="*/ 86083 w 280"/>
                  <a:gd name="T63" fmla="*/ 2524 h 317"/>
                  <a:gd name="T64" fmla="*/ 85368 w 280"/>
                  <a:gd name="T65" fmla="*/ 1082 h 317"/>
                  <a:gd name="T66" fmla="*/ 85368 w 280"/>
                  <a:gd name="T67" fmla="*/ 1082 h 317"/>
                  <a:gd name="T68" fmla="*/ 85011 w 280"/>
                  <a:gd name="T69" fmla="*/ 1082 h 317"/>
                  <a:gd name="T70" fmla="*/ 85011 w 280"/>
                  <a:gd name="T71" fmla="*/ 1082 h 317"/>
                  <a:gd name="T72" fmla="*/ 83939 w 280"/>
                  <a:gd name="T73" fmla="*/ 0 h 317"/>
                  <a:gd name="T74" fmla="*/ 0 w 280"/>
                  <a:gd name="T75" fmla="*/ 112858 h 31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80" h="317">
                    <a:moveTo>
                      <a:pt x="0" y="313"/>
                    </a:moveTo>
                    <a:lnTo>
                      <a:pt x="0" y="313"/>
                    </a:lnTo>
                    <a:cubicBezTo>
                      <a:pt x="1" y="313"/>
                      <a:pt x="1" y="314"/>
                      <a:pt x="1" y="314"/>
                    </a:cubicBezTo>
                    <a:cubicBezTo>
                      <a:pt x="2" y="314"/>
                      <a:pt x="2" y="314"/>
                      <a:pt x="2" y="315"/>
                    </a:cubicBezTo>
                    <a:cubicBezTo>
                      <a:pt x="3" y="315"/>
                      <a:pt x="3" y="315"/>
                      <a:pt x="4" y="315"/>
                    </a:cubicBezTo>
                    <a:cubicBezTo>
                      <a:pt x="4" y="315"/>
                      <a:pt x="4" y="315"/>
                      <a:pt x="5" y="315"/>
                    </a:cubicBezTo>
                    <a:cubicBezTo>
                      <a:pt x="6" y="315"/>
                      <a:pt x="6" y="315"/>
                      <a:pt x="6" y="315"/>
                    </a:cubicBezTo>
                    <a:cubicBezTo>
                      <a:pt x="7" y="316"/>
                      <a:pt x="8" y="316"/>
                      <a:pt x="8" y="316"/>
                    </a:cubicBezTo>
                    <a:cubicBezTo>
                      <a:pt x="8" y="316"/>
                      <a:pt x="9" y="316"/>
                      <a:pt x="10" y="316"/>
                    </a:cubicBezTo>
                    <a:cubicBezTo>
                      <a:pt x="10" y="316"/>
                      <a:pt x="10" y="316"/>
                      <a:pt x="11" y="316"/>
                    </a:cubicBezTo>
                    <a:cubicBezTo>
                      <a:pt x="11" y="316"/>
                      <a:pt x="11" y="316"/>
                      <a:pt x="12" y="316"/>
                    </a:cubicBezTo>
                    <a:cubicBezTo>
                      <a:pt x="117" y="301"/>
                      <a:pt x="190" y="262"/>
                      <a:pt x="227" y="199"/>
                    </a:cubicBezTo>
                    <a:cubicBezTo>
                      <a:pt x="279" y="112"/>
                      <a:pt x="243" y="12"/>
                      <a:pt x="241" y="8"/>
                    </a:cubicBezTo>
                    <a:lnTo>
                      <a:pt x="241" y="7"/>
                    </a:lnTo>
                    <a:cubicBezTo>
                      <a:pt x="241" y="6"/>
                      <a:pt x="240" y="4"/>
                      <a:pt x="239" y="3"/>
                    </a:cubicBezTo>
                    <a:cubicBezTo>
                      <a:pt x="239" y="3"/>
                      <a:pt x="239" y="3"/>
                      <a:pt x="238" y="3"/>
                    </a:cubicBezTo>
                    <a:cubicBezTo>
                      <a:pt x="238" y="2"/>
                      <a:pt x="237" y="1"/>
                      <a:pt x="235" y="0"/>
                    </a:cubicBezTo>
                    <a:lnTo>
                      <a:pt x="0" y="31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1" name="Freeform 358">
                <a:extLst>
                  <a:ext uri="{FF2B5EF4-FFF2-40B4-BE49-F238E27FC236}">
                    <a16:creationId xmlns="" xmlns:a16="http://schemas.microsoft.com/office/drawing/2014/main" id="{FFD5EBF3-478E-3D48-8630-3300CE71C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2263" y="2619375"/>
                <a:ext cx="561975" cy="414338"/>
              </a:xfrm>
              <a:custGeom>
                <a:avLst/>
                <a:gdLst>
                  <a:gd name="T0" fmla="*/ 561615 w 1559"/>
                  <a:gd name="T1" fmla="*/ 0 h 1151"/>
                  <a:gd name="T2" fmla="*/ 561615 w 1559"/>
                  <a:gd name="T3" fmla="*/ 0 h 1151"/>
                  <a:gd name="T4" fmla="*/ 0 w 1559"/>
                  <a:gd name="T5" fmla="*/ 413978 h 11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59" h="1151">
                    <a:moveTo>
                      <a:pt x="1558" y="0"/>
                    </a:moveTo>
                    <a:lnTo>
                      <a:pt x="1558" y="0"/>
                    </a:lnTo>
                    <a:cubicBezTo>
                      <a:pt x="1558" y="0"/>
                      <a:pt x="1255" y="1006"/>
                      <a:pt x="0" y="1150"/>
                    </a:cubicBezTo>
                  </a:path>
                </a:pathLst>
              </a:custGeom>
              <a:noFill/>
              <a:ln w="1404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" name="Freeform 359">
                <a:extLst>
                  <a:ext uri="{FF2B5EF4-FFF2-40B4-BE49-F238E27FC236}">
                    <a16:creationId xmlns="" xmlns:a16="http://schemas.microsoft.com/office/drawing/2014/main" id="{2328AC52-CEF9-B74C-B167-11C969373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9925" y="3451225"/>
                <a:ext cx="161925" cy="68263"/>
              </a:xfrm>
              <a:custGeom>
                <a:avLst/>
                <a:gdLst>
                  <a:gd name="T0" fmla="*/ 0 w 451"/>
                  <a:gd name="T1" fmla="*/ 67904 h 190"/>
                  <a:gd name="T2" fmla="*/ 0 w 451"/>
                  <a:gd name="T3" fmla="*/ 67904 h 190"/>
                  <a:gd name="T4" fmla="*/ 0 w 451"/>
                  <a:gd name="T5" fmla="*/ 65748 h 190"/>
                  <a:gd name="T6" fmla="*/ 0 w 451"/>
                  <a:gd name="T7" fmla="*/ 65748 h 190"/>
                  <a:gd name="T8" fmla="*/ 0 w 451"/>
                  <a:gd name="T9" fmla="*/ 65389 h 190"/>
                  <a:gd name="T10" fmla="*/ 0 w 451"/>
                  <a:gd name="T11" fmla="*/ 65389 h 190"/>
                  <a:gd name="T12" fmla="*/ 359 w 451"/>
                  <a:gd name="T13" fmla="*/ 63952 h 190"/>
                  <a:gd name="T14" fmla="*/ 359 w 451"/>
                  <a:gd name="T15" fmla="*/ 63952 h 190"/>
                  <a:gd name="T16" fmla="*/ 359 w 451"/>
                  <a:gd name="T17" fmla="*/ 63952 h 190"/>
                  <a:gd name="T18" fmla="*/ 359 w 451"/>
                  <a:gd name="T19" fmla="*/ 63952 h 190"/>
                  <a:gd name="T20" fmla="*/ 359 w 451"/>
                  <a:gd name="T21" fmla="*/ 63592 h 190"/>
                  <a:gd name="T22" fmla="*/ 359 w 451"/>
                  <a:gd name="T23" fmla="*/ 63592 h 190"/>
                  <a:gd name="T24" fmla="*/ 359 w 451"/>
                  <a:gd name="T25" fmla="*/ 63592 h 190"/>
                  <a:gd name="T26" fmla="*/ 359 w 451"/>
                  <a:gd name="T27" fmla="*/ 63592 h 190"/>
                  <a:gd name="T28" fmla="*/ 59241 w 451"/>
                  <a:gd name="T29" fmla="*/ 8623 h 190"/>
                  <a:gd name="T30" fmla="*/ 59241 w 451"/>
                  <a:gd name="T31" fmla="*/ 8623 h 190"/>
                  <a:gd name="T32" fmla="*/ 158335 w 451"/>
                  <a:gd name="T33" fmla="*/ 33772 h 190"/>
                  <a:gd name="T34" fmla="*/ 158335 w 451"/>
                  <a:gd name="T35" fmla="*/ 33772 h 190"/>
                  <a:gd name="T36" fmla="*/ 158694 w 451"/>
                  <a:gd name="T37" fmla="*/ 34132 h 190"/>
                  <a:gd name="T38" fmla="*/ 158694 w 451"/>
                  <a:gd name="T39" fmla="*/ 34132 h 190"/>
                  <a:gd name="T40" fmla="*/ 159053 w 451"/>
                  <a:gd name="T41" fmla="*/ 34491 h 190"/>
                  <a:gd name="T42" fmla="*/ 159053 w 451"/>
                  <a:gd name="T43" fmla="*/ 34491 h 190"/>
                  <a:gd name="T44" fmla="*/ 159412 w 451"/>
                  <a:gd name="T45" fmla="*/ 34850 h 190"/>
                  <a:gd name="T46" fmla="*/ 159412 w 451"/>
                  <a:gd name="T47" fmla="*/ 34850 h 190"/>
                  <a:gd name="T48" fmla="*/ 159771 w 451"/>
                  <a:gd name="T49" fmla="*/ 35569 h 190"/>
                  <a:gd name="T50" fmla="*/ 159771 w 451"/>
                  <a:gd name="T51" fmla="*/ 35569 h 190"/>
                  <a:gd name="T52" fmla="*/ 160130 w 451"/>
                  <a:gd name="T53" fmla="*/ 35928 h 190"/>
                  <a:gd name="T54" fmla="*/ 160130 w 451"/>
                  <a:gd name="T55" fmla="*/ 35928 h 190"/>
                  <a:gd name="T56" fmla="*/ 160489 w 451"/>
                  <a:gd name="T57" fmla="*/ 35928 h 190"/>
                  <a:gd name="T58" fmla="*/ 160489 w 451"/>
                  <a:gd name="T59" fmla="*/ 35928 h 190"/>
                  <a:gd name="T60" fmla="*/ 160489 w 451"/>
                  <a:gd name="T61" fmla="*/ 36287 h 190"/>
                  <a:gd name="T62" fmla="*/ 160489 w 451"/>
                  <a:gd name="T63" fmla="*/ 36287 h 190"/>
                  <a:gd name="T64" fmla="*/ 160848 w 451"/>
                  <a:gd name="T65" fmla="*/ 37006 h 190"/>
                  <a:gd name="T66" fmla="*/ 160848 w 451"/>
                  <a:gd name="T67" fmla="*/ 37006 h 190"/>
                  <a:gd name="T68" fmla="*/ 160848 w 451"/>
                  <a:gd name="T69" fmla="*/ 37365 h 190"/>
                  <a:gd name="T70" fmla="*/ 160848 w 451"/>
                  <a:gd name="T71" fmla="*/ 37365 h 190"/>
                  <a:gd name="T72" fmla="*/ 161207 w 451"/>
                  <a:gd name="T73" fmla="*/ 38084 h 190"/>
                  <a:gd name="T74" fmla="*/ 161207 w 451"/>
                  <a:gd name="T75" fmla="*/ 38084 h 190"/>
                  <a:gd name="T76" fmla="*/ 161207 w 451"/>
                  <a:gd name="T77" fmla="*/ 38443 h 190"/>
                  <a:gd name="T78" fmla="*/ 161207 w 451"/>
                  <a:gd name="T79" fmla="*/ 38443 h 190"/>
                  <a:gd name="T80" fmla="*/ 161207 w 451"/>
                  <a:gd name="T81" fmla="*/ 38802 h 190"/>
                  <a:gd name="T82" fmla="*/ 161207 w 451"/>
                  <a:gd name="T83" fmla="*/ 38802 h 190"/>
                  <a:gd name="T84" fmla="*/ 161566 w 451"/>
                  <a:gd name="T85" fmla="*/ 39521 h 190"/>
                  <a:gd name="T86" fmla="*/ 161566 w 451"/>
                  <a:gd name="T87" fmla="*/ 39521 h 190"/>
                  <a:gd name="T88" fmla="*/ 161566 w 451"/>
                  <a:gd name="T89" fmla="*/ 39880 h 190"/>
                  <a:gd name="T90" fmla="*/ 0 w 451"/>
                  <a:gd name="T91" fmla="*/ 67904 h 1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51" h="190">
                    <a:moveTo>
                      <a:pt x="0" y="189"/>
                    </a:moveTo>
                    <a:lnTo>
                      <a:pt x="0" y="189"/>
                    </a:lnTo>
                    <a:cubicBezTo>
                      <a:pt x="0" y="187"/>
                      <a:pt x="0" y="185"/>
                      <a:pt x="0" y="183"/>
                    </a:cubicBezTo>
                    <a:cubicBezTo>
                      <a:pt x="0" y="183"/>
                      <a:pt x="0" y="183"/>
                      <a:pt x="0" y="182"/>
                    </a:cubicBezTo>
                    <a:cubicBezTo>
                      <a:pt x="0" y="181"/>
                      <a:pt x="1" y="180"/>
                      <a:pt x="1" y="178"/>
                    </a:cubicBezTo>
                    <a:cubicBezTo>
                      <a:pt x="1" y="177"/>
                      <a:pt x="1" y="177"/>
                      <a:pt x="1" y="177"/>
                    </a:cubicBezTo>
                    <a:cubicBezTo>
                      <a:pt x="4" y="172"/>
                      <a:pt x="51" y="58"/>
                      <a:pt x="165" y="24"/>
                    </a:cubicBezTo>
                    <a:cubicBezTo>
                      <a:pt x="246" y="0"/>
                      <a:pt x="339" y="23"/>
                      <a:pt x="441" y="94"/>
                    </a:cubicBezTo>
                    <a:cubicBezTo>
                      <a:pt x="441" y="95"/>
                      <a:pt x="441" y="95"/>
                      <a:pt x="442" y="95"/>
                    </a:cubicBezTo>
                    <a:cubicBezTo>
                      <a:pt x="442" y="96"/>
                      <a:pt x="442" y="96"/>
                      <a:pt x="443" y="96"/>
                    </a:cubicBezTo>
                    <a:cubicBezTo>
                      <a:pt x="443" y="97"/>
                      <a:pt x="443" y="97"/>
                      <a:pt x="444" y="97"/>
                    </a:cubicBezTo>
                    <a:cubicBezTo>
                      <a:pt x="444" y="97"/>
                      <a:pt x="445" y="98"/>
                      <a:pt x="445" y="99"/>
                    </a:cubicBezTo>
                    <a:cubicBezTo>
                      <a:pt x="445" y="99"/>
                      <a:pt x="446" y="99"/>
                      <a:pt x="446" y="100"/>
                    </a:cubicBezTo>
                    <a:cubicBezTo>
                      <a:pt x="447" y="100"/>
                      <a:pt x="447" y="100"/>
                      <a:pt x="447" y="100"/>
                    </a:cubicBezTo>
                    <a:cubicBezTo>
                      <a:pt x="447" y="101"/>
                      <a:pt x="447" y="101"/>
                      <a:pt x="447" y="101"/>
                    </a:cubicBezTo>
                    <a:cubicBezTo>
                      <a:pt x="447" y="101"/>
                      <a:pt x="448" y="102"/>
                      <a:pt x="448" y="103"/>
                    </a:cubicBezTo>
                    <a:cubicBezTo>
                      <a:pt x="448" y="103"/>
                      <a:pt x="448" y="103"/>
                      <a:pt x="448" y="104"/>
                    </a:cubicBezTo>
                    <a:cubicBezTo>
                      <a:pt x="448" y="104"/>
                      <a:pt x="449" y="105"/>
                      <a:pt x="449" y="106"/>
                    </a:cubicBezTo>
                    <a:cubicBezTo>
                      <a:pt x="449" y="106"/>
                      <a:pt x="449" y="106"/>
                      <a:pt x="449" y="107"/>
                    </a:cubicBezTo>
                    <a:lnTo>
                      <a:pt x="449" y="108"/>
                    </a:lnTo>
                    <a:cubicBezTo>
                      <a:pt x="449" y="109"/>
                      <a:pt x="450" y="109"/>
                      <a:pt x="450" y="110"/>
                    </a:cubicBezTo>
                    <a:lnTo>
                      <a:pt x="450" y="111"/>
                    </a:lnTo>
                    <a:lnTo>
                      <a:pt x="0" y="18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" name="Freeform 360">
                <a:extLst>
                  <a:ext uri="{FF2B5EF4-FFF2-40B4-BE49-F238E27FC236}">
                    <a16:creationId xmlns="" xmlns:a16="http://schemas.microsoft.com/office/drawing/2014/main" id="{42D37BA8-FB56-F749-935E-219D0B972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9925" y="3490913"/>
                <a:ext cx="161925" cy="65087"/>
              </a:xfrm>
              <a:custGeom>
                <a:avLst/>
                <a:gdLst>
                  <a:gd name="T0" fmla="*/ 161566 w 451"/>
                  <a:gd name="T1" fmla="*/ 0 h 183"/>
                  <a:gd name="T2" fmla="*/ 161566 w 451"/>
                  <a:gd name="T3" fmla="*/ 0 h 183"/>
                  <a:gd name="T4" fmla="*/ 161566 w 451"/>
                  <a:gd name="T5" fmla="*/ 711 h 183"/>
                  <a:gd name="T6" fmla="*/ 161566 w 451"/>
                  <a:gd name="T7" fmla="*/ 711 h 183"/>
                  <a:gd name="T8" fmla="*/ 161566 w 451"/>
                  <a:gd name="T9" fmla="*/ 1067 h 183"/>
                  <a:gd name="T10" fmla="*/ 161566 w 451"/>
                  <a:gd name="T11" fmla="*/ 1067 h 183"/>
                  <a:gd name="T12" fmla="*/ 161207 w 451"/>
                  <a:gd name="T13" fmla="*/ 1778 h 183"/>
                  <a:gd name="T14" fmla="*/ 161207 w 451"/>
                  <a:gd name="T15" fmla="*/ 1778 h 183"/>
                  <a:gd name="T16" fmla="*/ 161207 w 451"/>
                  <a:gd name="T17" fmla="*/ 2134 h 183"/>
                  <a:gd name="T18" fmla="*/ 161207 w 451"/>
                  <a:gd name="T19" fmla="*/ 2134 h 183"/>
                  <a:gd name="T20" fmla="*/ 161207 w 451"/>
                  <a:gd name="T21" fmla="*/ 2134 h 183"/>
                  <a:gd name="T22" fmla="*/ 161207 w 451"/>
                  <a:gd name="T23" fmla="*/ 2134 h 183"/>
                  <a:gd name="T24" fmla="*/ 161207 w 451"/>
                  <a:gd name="T25" fmla="*/ 2845 h 183"/>
                  <a:gd name="T26" fmla="*/ 161207 w 451"/>
                  <a:gd name="T27" fmla="*/ 2845 h 183"/>
                  <a:gd name="T28" fmla="*/ 160848 w 451"/>
                  <a:gd name="T29" fmla="*/ 3201 h 183"/>
                  <a:gd name="T30" fmla="*/ 160848 w 451"/>
                  <a:gd name="T31" fmla="*/ 3201 h 183"/>
                  <a:gd name="T32" fmla="*/ 160848 w 451"/>
                  <a:gd name="T33" fmla="*/ 3912 h 183"/>
                  <a:gd name="T34" fmla="*/ 160848 w 451"/>
                  <a:gd name="T35" fmla="*/ 3912 h 183"/>
                  <a:gd name="T36" fmla="*/ 160489 w 451"/>
                  <a:gd name="T37" fmla="*/ 4268 h 183"/>
                  <a:gd name="T38" fmla="*/ 160489 w 451"/>
                  <a:gd name="T39" fmla="*/ 4268 h 183"/>
                  <a:gd name="T40" fmla="*/ 160130 w 451"/>
                  <a:gd name="T41" fmla="*/ 4624 h 183"/>
                  <a:gd name="T42" fmla="*/ 160130 w 451"/>
                  <a:gd name="T43" fmla="*/ 4624 h 183"/>
                  <a:gd name="T44" fmla="*/ 75756 w 451"/>
                  <a:gd name="T45" fmla="*/ 61886 h 183"/>
                  <a:gd name="T46" fmla="*/ 75756 w 451"/>
                  <a:gd name="T47" fmla="*/ 61886 h 183"/>
                  <a:gd name="T48" fmla="*/ 1795 w 451"/>
                  <a:gd name="T49" fmla="*/ 31299 h 183"/>
                  <a:gd name="T50" fmla="*/ 1795 w 451"/>
                  <a:gd name="T51" fmla="*/ 31299 h 183"/>
                  <a:gd name="T52" fmla="*/ 1795 w 451"/>
                  <a:gd name="T53" fmla="*/ 30943 h 183"/>
                  <a:gd name="T54" fmla="*/ 1795 w 451"/>
                  <a:gd name="T55" fmla="*/ 30943 h 183"/>
                  <a:gd name="T56" fmla="*/ 1795 w 451"/>
                  <a:gd name="T57" fmla="*/ 30943 h 183"/>
                  <a:gd name="T58" fmla="*/ 1795 w 451"/>
                  <a:gd name="T59" fmla="*/ 30943 h 183"/>
                  <a:gd name="T60" fmla="*/ 1436 w 451"/>
                  <a:gd name="T61" fmla="*/ 30587 h 183"/>
                  <a:gd name="T62" fmla="*/ 1436 w 451"/>
                  <a:gd name="T63" fmla="*/ 30587 h 183"/>
                  <a:gd name="T64" fmla="*/ 718 w 451"/>
                  <a:gd name="T65" fmla="*/ 29165 h 183"/>
                  <a:gd name="T66" fmla="*/ 718 w 451"/>
                  <a:gd name="T67" fmla="*/ 29165 h 183"/>
                  <a:gd name="T68" fmla="*/ 718 w 451"/>
                  <a:gd name="T69" fmla="*/ 29165 h 183"/>
                  <a:gd name="T70" fmla="*/ 718 w 451"/>
                  <a:gd name="T71" fmla="*/ 29165 h 183"/>
                  <a:gd name="T72" fmla="*/ 0 w 451"/>
                  <a:gd name="T73" fmla="*/ 27742 h 183"/>
                  <a:gd name="T74" fmla="*/ 161566 w 451"/>
                  <a:gd name="T75" fmla="*/ 0 h 18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1" h="183">
                    <a:moveTo>
                      <a:pt x="450" y="0"/>
                    </a:moveTo>
                    <a:lnTo>
                      <a:pt x="450" y="0"/>
                    </a:lnTo>
                    <a:cubicBezTo>
                      <a:pt x="450" y="1"/>
                      <a:pt x="450" y="2"/>
                      <a:pt x="450" y="2"/>
                    </a:cubicBezTo>
                    <a:lnTo>
                      <a:pt x="450" y="3"/>
                    </a:lnTo>
                    <a:cubicBezTo>
                      <a:pt x="449" y="4"/>
                      <a:pt x="449" y="5"/>
                      <a:pt x="449" y="5"/>
                    </a:cubicBezTo>
                    <a:cubicBezTo>
                      <a:pt x="449" y="5"/>
                      <a:pt x="449" y="5"/>
                      <a:pt x="449" y="6"/>
                    </a:cubicBezTo>
                    <a:cubicBezTo>
                      <a:pt x="449" y="7"/>
                      <a:pt x="449" y="8"/>
                      <a:pt x="449" y="8"/>
                    </a:cubicBezTo>
                    <a:cubicBezTo>
                      <a:pt x="448" y="9"/>
                      <a:pt x="448" y="9"/>
                      <a:pt x="448" y="9"/>
                    </a:cubicBezTo>
                    <a:cubicBezTo>
                      <a:pt x="448" y="10"/>
                      <a:pt x="448" y="10"/>
                      <a:pt x="448" y="11"/>
                    </a:cubicBezTo>
                    <a:cubicBezTo>
                      <a:pt x="447" y="11"/>
                      <a:pt x="447" y="12"/>
                      <a:pt x="447" y="12"/>
                    </a:cubicBezTo>
                    <a:cubicBezTo>
                      <a:pt x="447" y="13"/>
                      <a:pt x="447" y="13"/>
                      <a:pt x="446" y="13"/>
                    </a:cubicBezTo>
                    <a:cubicBezTo>
                      <a:pt x="376" y="115"/>
                      <a:pt x="296" y="169"/>
                      <a:pt x="211" y="174"/>
                    </a:cubicBezTo>
                    <a:cubicBezTo>
                      <a:pt x="93" y="182"/>
                      <a:pt x="9" y="91"/>
                      <a:pt x="5" y="88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5" y="87"/>
                      <a:pt x="4" y="87"/>
                      <a:pt x="4" y="86"/>
                    </a:cubicBezTo>
                    <a:cubicBezTo>
                      <a:pt x="4" y="85"/>
                      <a:pt x="3" y="84"/>
                      <a:pt x="2" y="82"/>
                    </a:cubicBezTo>
                    <a:cubicBezTo>
                      <a:pt x="1" y="80"/>
                      <a:pt x="1" y="79"/>
                      <a:pt x="0" y="78"/>
                    </a:cubicBezTo>
                    <a:lnTo>
                      <a:pt x="45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" name="Freeform 361">
                <a:extLst>
                  <a:ext uri="{FF2B5EF4-FFF2-40B4-BE49-F238E27FC236}">
                    <a16:creationId xmlns="" xmlns:a16="http://schemas.microsoft.com/office/drawing/2014/main" id="{1A7011F0-026E-A541-B945-C1C81FD4E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8325" y="3321050"/>
                <a:ext cx="161925" cy="68263"/>
              </a:xfrm>
              <a:custGeom>
                <a:avLst/>
                <a:gdLst>
                  <a:gd name="T0" fmla="*/ 0 w 451"/>
                  <a:gd name="T1" fmla="*/ 67904 h 190"/>
                  <a:gd name="T2" fmla="*/ 0 w 451"/>
                  <a:gd name="T3" fmla="*/ 67904 h 190"/>
                  <a:gd name="T4" fmla="*/ 0 w 451"/>
                  <a:gd name="T5" fmla="*/ 65748 h 190"/>
                  <a:gd name="T6" fmla="*/ 0 w 451"/>
                  <a:gd name="T7" fmla="*/ 65748 h 190"/>
                  <a:gd name="T8" fmla="*/ 0 w 451"/>
                  <a:gd name="T9" fmla="*/ 65748 h 190"/>
                  <a:gd name="T10" fmla="*/ 0 w 451"/>
                  <a:gd name="T11" fmla="*/ 65748 h 190"/>
                  <a:gd name="T12" fmla="*/ 359 w 451"/>
                  <a:gd name="T13" fmla="*/ 63952 h 190"/>
                  <a:gd name="T14" fmla="*/ 359 w 451"/>
                  <a:gd name="T15" fmla="*/ 63952 h 190"/>
                  <a:gd name="T16" fmla="*/ 359 w 451"/>
                  <a:gd name="T17" fmla="*/ 63952 h 190"/>
                  <a:gd name="T18" fmla="*/ 359 w 451"/>
                  <a:gd name="T19" fmla="*/ 63952 h 190"/>
                  <a:gd name="T20" fmla="*/ 359 w 451"/>
                  <a:gd name="T21" fmla="*/ 63592 h 190"/>
                  <a:gd name="T22" fmla="*/ 359 w 451"/>
                  <a:gd name="T23" fmla="*/ 63592 h 190"/>
                  <a:gd name="T24" fmla="*/ 718 w 451"/>
                  <a:gd name="T25" fmla="*/ 63592 h 190"/>
                  <a:gd name="T26" fmla="*/ 718 w 451"/>
                  <a:gd name="T27" fmla="*/ 63592 h 190"/>
                  <a:gd name="T28" fmla="*/ 59241 w 451"/>
                  <a:gd name="T29" fmla="*/ 8623 h 190"/>
                  <a:gd name="T30" fmla="*/ 59241 w 451"/>
                  <a:gd name="T31" fmla="*/ 8623 h 190"/>
                  <a:gd name="T32" fmla="*/ 158335 w 451"/>
                  <a:gd name="T33" fmla="*/ 34132 h 190"/>
                  <a:gd name="T34" fmla="*/ 158335 w 451"/>
                  <a:gd name="T35" fmla="*/ 34132 h 190"/>
                  <a:gd name="T36" fmla="*/ 158335 w 451"/>
                  <a:gd name="T37" fmla="*/ 34132 h 190"/>
                  <a:gd name="T38" fmla="*/ 158335 w 451"/>
                  <a:gd name="T39" fmla="*/ 34132 h 190"/>
                  <a:gd name="T40" fmla="*/ 158694 w 451"/>
                  <a:gd name="T41" fmla="*/ 34491 h 190"/>
                  <a:gd name="T42" fmla="*/ 158694 w 451"/>
                  <a:gd name="T43" fmla="*/ 34491 h 190"/>
                  <a:gd name="T44" fmla="*/ 159412 w 451"/>
                  <a:gd name="T45" fmla="*/ 35209 h 190"/>
                  <a:gd name="T46" fmla="*/ 159412 w 451"/>
                  <a:gd name="T47" fmla="*/ 35209 h 190"/>
                  <a:gd name="T48" fmla="*/ 159771 w 451"/>
                  <a:gd name="T49" fmla="*/ 35569 h 190"/>
                  <a:gd name="T50" fmla="*/ 159771 w 451"/>
                  <a:gd name="T51" fmla="*/ 35569 h 190"/>
                  <a:gd name="T52" fmla="*/ 160130 w 451"/>
                  <a:gd name="T53" fmla="*/ 35928 h 190"/>
                  <a:gd name="T54" fmla="*/ 160130 w 451"/>
                  <a:gd name="T55" fmla="*/ 35928 h 190"/>
                  <a:gd name="T56" fmla="*/ 160489 w 451"/>
                  <a:gd name="T57" fmla="*/ 35928 h 190"/>
                  <a:gd name="T58" fmla="*/ 160489 w 451"/>
                  <a:gd name="T59" fmla="*/ 35928 h 190"/>
                  <a:gd name="T60" fmla="*/ 160489 w 451"/>
                  <a:gd name="T61" fmla="*/ 36287 h 190"/>
                  <a:gd name="T62" fmla="*/ 160489 w 451"/>
                  <a:gd name="T63" fmla="*/ 36287 h 190"/>
                  <a:gd name="T64" fmla="*/ 160489 w 451"/>
                  <a:gd name="T65" fmla="*/ 37006 h 190"/>
                  <a:gd name="T66" fmla="*/ 160489 w 451"/>
                  <a:gd name="T67" fmla="*/ 37006 h 190"/>
                  <a:gd name="T68" fmla="*/ 160848 w 451"/>
                  <a:gd name="T69" fmla="*/ 37365 h 190"/>
                  <a:gd name="T70" fmla="*/ 160848 w 451"/>
                  <a:gd name="T71" fmla="*/ 37365 h 190"/>
                  <a:gd name="T72" fmla="*/ 160848 w 451"/>
                  <a:gd name="T73" fmla="*/ 38084 h 190"/>
                  <a:gd name="T74" fmla="*/ 160848 w 451"/>
                  <a:gd name="T75" fmla="*/ 38084 h 190"/>
                  <a:gd name="T76" fmla="*/ 161207 w 451"/>
                  <a:gd name="T77" fmla="*/ 38443 h 190"/>
                  <a:gd name="T78" fmla="*/ 161207 w 451"/>
                  <a:gd name="T79" fmla="*/ 38443 h 190"/>
                  <a:gd name="T80" fmla="*/ 161566 w 451"/>
                  <a:gd name="T81" fmla="*/ 39161 h 190"/>
                  <a:gd name="T82" fmla="*/ 161566 w 451"/>
                  <a:gd name="T83" fmla="*/ 39161 h 190"/>
                  <a:gd name="T84" fmla="*/ 161566 w 451"/>
                  <a:gd name="T85" fmla="*/ 39521 h 190"/>
                  <a:gd name="T86" fmla="*/ 161566 w 451"/>
                  <a:gd name="T87" fmla="*/ 39521 h 190"/>
                  <a:gd name="T88" fmla="*/ 161566 w 451"/>
                  <a:gd name="T89" fmla="*/ 40239 h 190"/>
                  <a:gd name="T90" fmla="*/ 0 w 451"/>
                  <a:gd name="T91" fmla="*/ 67904 h 1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51" h="190">
                    <a:moveTo>
                      <a:pt x="0" y="189"/>
                    </a:moveTo>
                    <a:lnTo>
                      <a:pt x="0" y="189"/>
                    </a:lnTo>
                    <a:cubicBezTo>
                      <a:pt x="0" y="187"/>
                      <a:pt x="0" y="185"/>
                      <a:pt x="0" y="183"/>
                    </a:cubicBezTo>
                    <a:cubicBezTo>
                      <a:pt x="0" y="181"/>
                      <a:pt x="0" y="180"/>
                      <a:pt x="1" y="178"/>
                    </a:cubicBezTo>
                    <a:lnTo>
                      <a:pt x="1" y="177"/>
                    </a:lnTo>
                    <a:lnTo>
                      <a:pt x="2" y="177"/>
                    </a:lnTo>
                    <a:cubicBezTo>
                      <a:pt x="3" y="172"/>
                      <a:pt x="51" y="58"/>
                      <a:pt x="165" y="24"/>
                    </a:cubicBezTo>
                    <a:cubicBezTo>
                      <a:pt x="246" y="0"/>
                      <a:pt x="339" y="24"/>
                      <a:pt x="441" y="95"/>
                    </a:cubicBezTo>
                    <a:cubicBezTo>
                      <a:pt x="442" y="96"/>
                      <a:pt x="442" y="96"/>
                      <a:pt x="442" y="96"/>
                    </a:cubicBezTo>
                    <a:cubicBezTo>
                      <a:pt x="443" y="97"/>
                      <a:pt x="444" y="97"/>
                      <a:pt x="444" y="98"/>
                    </a:cubicBezTo>
                    <a:cubicBezTo>
                      <a:pt x="444" y="98"/>
                      <a:pt x="444" y="98"/>
                      <a:pt x="445" y="99"/>
                    </a:cubicBezTo>
                    <a:cubicBezTo>
                      <a:pt x="445" y="99"/>
                      <a:pt x="445" y="99"/>
                      <a:pt x="446" y="100"/>
                    </a:cubicBezTo>
                    <a:cubicBezTo>
                      <a:pt x="446" y="100"/>
                      <a:pt x="446" y="100"/>
                      <a:pt x="447" y="100"/>
                    </a:cubicBezTo>
                    <a:cubicBezTo>
                      <a:pt x="447" y="101"/>
                      <a:pt x="447" y="101"/>
                      <a:pt x="447" y="101"/>
                    </a:cubicBezTo>
                    <a:cubicBezTo>
                      <a:pt x="447" y="102"/>
                      <a:pt x="447" y="102"/>
                      <a:pt x="447" y="103"/>
                    </a:cubicBezTo>
                    <a:cubicBezTo>
                      <a:pt x="448" y="103"/>
                      <a:pt x="448" y="103"/>
                      <a:pt x="448" y="104"/>
                    </a:cubicBezTo>
                    <a:cubicBezTo>
                      <a:pt x="448" y="105"/>
                      <a:pt x="448" y="105"/>
                      <a:pt x="448" y="106"/>
                    </a:cubicBezTo>
                    <a:cubicBezTo>
                      <a:pt x="449" y="106"/>
                      <a:pt x="449" y="106"/>
                      <a:pt x="449" y="107"/>
                    </a:cubicBezTo>
                    <a:cubicBezTo>
                      <a:pt x="449" y="108"/>
                      <a:pt x="450" y="108"/>
                      <a:pt x="450" y="109"/>
                    </a:cubicBezTo>
                    <a:cubicBezTo>
                      <a:pt x="450" y="109"/>
                      <a:pt x="450" y="109"/>
                      <a:pt x="450" y="110"/>
                    </a:cubicBezTo>
                    <a:cubicBezTo>
                      <a:pt x="450" y="110"/>
                      <a:pt x="450" y="111"/>
                      <a:pt x="450" y="112"/>
                    </a:cubicBezTo>
                    <a:lnTo>
                      <a:pt x="0" y="18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5" name="Freeform 362">
                <a:extLst>
                  <a:ext uri="{FF2B5EF4-FFF2-40B4-BE49-F238E27FC236}">
                    <a16:creationId xmlns="" xmlns:a16="http://schemas.microsoft.com/office/drawing/2014/main" id="{0BF13778-93C5-1E4C-8CCE-8E0C10949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8325" y="3362325"/>
                <a:ext cx="161925" cy="65088"/>
              </a:xfrm>
              <a:custGeom>
                <a:avLst/>
                <a:gdLst>
                  <a:gd name="T0" fmla="*/ 161566 w 451"/>
                  <a:gd name="T1" fmla="*/ 0 h 182"/>
                  <a:gd name="T2" fmla="*/ 161566 w 451"/>
                  <a:gd name="T3" fmla="*/ 0 h 182"/>
                  <a:gd name="T4" fmla="*/ 161566 w 451"/>
                  <a:gd name="T5" fmla="*/ 358 h 182"/>
                  <a:gd name="T6" fmla="*/ 161566 w 451"/>
                  <a:gd name="T7" fmla="*/ 358 h 182"/>
                  <a:gd name="T8" fmla="*/ 161566 w 451"/>
                  <a:gd name="T9" fmla="*/ 1073 h 182"/>
                  <a:gd name="T10" fmla="*/ 161566 w 451"/>
                  <a:gd name="T11" fmla="*/ 1073 h 182"/>
                  <a:gd name="T12" fmla="*/ 161566 w 451"/>
                  <a:gd name="T13" fmla="*/ 1431 h 182"/>
                  <a:gd name="T14" fmla="*/ 161566 w 451"/>
                  <a:gd name="T15" fmla="*/ 1431 h 182"/>
                  <a:gd name="T16" fmla="*/ 161207 w 451"/>
                  <a:gd name="T17" fmla="*/ 1788 h 182"/>
                  <a:gd name="T18" fmla="*/ 161207 w 451"/>
                  <a:gd name="T19" fmla="*/ 1788 h 182"/>
                  <a:gd name="T20" fmla="*/ 161207 w 451"/>
                  <a:gd name="T21" fmla="*/ 2146 h 182"/>
                  <a:gd name="T22" fmla="*/ 161207 w 451"/>
                  <a:gd name="T23" fmla="*/ 2146 h 182"/>
                  <a:gd name="T24" fmla="*/ 160848 w 451"/>
                  <a:gd name="T25" fmla="*/ 2503 h 182"/>
                  <a:gd name="T26" fmla="*/ 160848 w 451"/>
                  <a:gd name="T27" fmla="*/ 2503 h 182"/>
                  <a:gd name="T28" fmla="*/ 160848 w 451"/>
                  <a:gd name="T29" fmla="*/ 2861 h 182"/>
                  <a:gd name="T30" fmla="*/ 160848 w 451"/>
                  <a:gd name="T31" fmla="*/ 2861 h 182"/>
                  <a:gd name="T32" fmla="*/ 160489 w 451"/>
                  <a:gd name="T33" fmla="*/ 3576 h 182"/>
                  <a:gd name="T34" fmla="*/ 160489 w 451"/>
                  <a:gd name="T35" fmla="*/ 3576 h 182"/>
                  <a:gd name="T36" fmla="*/ 160489 w 451"/>
                  <a:gd name="T37" fmla="*/ 3934 h 182"/>
                  <a:gd name="T38" fmla="*/ 160489 w 451"/>
                  <a:gd name="T39" fmla="*/ 3934 h 182"/>
                  <a:gd name="T40" fmla="*/ 160130 w 451"/>
                  <a:gd name="T41" fmla="*/ 4649 h 182"/>
                  <a:gd name="T42" fmla="*/ 160130 w 451"/>
                  <a:gd name="T43" fmla="*/ 4649 h 182"/>
                  <a:gd name="T44" fmla="*/ 75756 w 451"/>
                  <a:gd name="T45" fmla="*/ 62227 h 182"/>
                  <a:gd name="T46" fmla="*/ 75756 w 451"/>
                  <a:gd name="T47" fmla="*/ 62227 h 182"/>
                  <a:gd name="T48" fmla="*/ 1795 w 451"/>
                  <a:gd name="T49" fmla="*/ 31113 h 182"/>
                  <a:gd name="T50" fmla="*/ 1795 w 451"/>
                  <a:gd name="T51" fmla="*/ 31113 h 182"/>
                  <a:gd name="T52" fmla="*/ 1795 w 451"/>
                  <a:gd name="T53" fmla="*/ 30756 h 182"/>
                  <a:gd name="T54" fmla="*/ 1795 w 451"/>
                  <a:gd name="T55" fmla="*/ 30756 h 182"/>
                  <a:gd name="T56" fmla="*/ 1436 w 451"/>
                  <a:gd name="T57" fmla="*/ 30756 h 182"/>
                  <a:gd name="T58" fmla="*/ 1436 w 451"/>
                  <a:gd name="T59" fmla="*/ 30756 h 182"/>
                  <a:gd name="T60" fmla="*/ 1436 w 451"/>
                  <a:gd name="T61" fmla="*/ 30398 h 182"/>
                  <a:gd name="T62" fmla="*/ 1436 w 451"/>
                  <a:gd name="T63" fmla="*/ 30398 h 182"/>
                  <a:gd name="T64" fmla="*/ 718 w 451"/>
                  <a:gd name="T65" fmla="*/ 29325 h 182"/>
                  <a:gd name="T66" fmla="*/ 718 w 451"/>
                  <a:gd name="T67" fmla="*/ 29325 h 182"/>
                  <a:gd name="T68" fmla="*/ 718 w 451"/>
                  <a:gd name="T69" fmla="*/ 28968 h 182"/>
                  <a:gd name="T70" fmla="*/ 718 w 451"/>
                  <a:gd name="T71" fmla="*/ 28968 h 182"/>
                  <a:gd name="T72" fmla="*/ 0 w 451"/>
                  <a:gd name="T73" fmla="*/ 27537 h 182"/>
                  <a:gd name="T74" fmla="*/ 161566 w 451"/>
                  <a:gd name="T75" fmla="*/ 0 h 1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1" h="182">
                    <a:moveTo>
                      <a:pt x="450" y="0"/>
                    </a:moveTo>
                    <a:lnTo>
                      <a:pt x="450" y="0"/>
                    </a:lnTo>
                    <a:lnTo>
                      <a:pt x="450" y="1"/>
                    </a:lnTo>
                    <a:cubicBezTo>
                      <a:pt x="450" y="1"/>
                      <a:pt x="450" y="2"/>
                      <a:pt x="450" y="3"/>
                    </a:cubicBezTo>
                    <a:lnTo>
                      <a:pt x="450" y="4"/>
                    </a:lnTo>
                    <a:cubicBezTo>
                      <a:pt x="450" y="4"/>
                      <a:pt x="450" y="4"/>
                      <a:pt x="449" y="5"/>
                    </a:cubicBezTo>
                    <a:lnTo>
                      <a:pt x="449" y="6"/>
                    </a:lnTo>
                    <a:cubicBezTo>
                      <a:pt x="449" y="6"/>
                      <a:pt x="449" y="7"/>
                      <a:pt x="448" y="7"/>
                    </a:cubicBezTo>
                    <a:cubicBezTo>
                      <a:pt x="448" y="8"/>
                      <a:pt x="448" y="8"/>
                      <a:pt x="448" y="8"/>
                    </a:cubicBezTo>
                    <a:cubicBezTo>
                      <a:pt x="448" y="9"/>
                      <a:pt x="448" y="10"/>
                      <a:pt x="447" y="10"/>
                    </a:cubicBezTo>
                    <a:cubicBezTo>
                      <a:pt x="447" y="11"/>
                      <a:pt x="447" y="11"/>
                      <a:pt x="447" y="11"/>
                    </a:cubicBezTo>
                    <a:cubicBezTo>
                      <a:pt x="446" y="12"/>
                      <a:pt x="446" y="12"/>
                      <a:pt x="446" y="13"/>
                    </a:cubicBezTo>
                    <a:cubicBezTo>
                      <a:pt x="375" y="114"/>
                      <a:pt x="296" y="168"/>
                      <a:pt x="211" y="174"/>
                    </a:cubicBezTo>
                    <a:cubicBezTo>
                      <a:pt x="93" y="181"/>
                      <a:pt x="8" y="91"/>
                      <a:pt x="5" y="87"/>
                    </a:cubicBezTo>
                    <a:cubicBezTo>
                      <a:pt x="5" y="87"/>
                      <a:pt x="5" y="87"/>
                      <a:pt x="5" y="86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4" y="86"/>
                      <a:pt x="4" y="86"/>
                      <a:pt x="4" y="85"/>
                    </a:cubicBezTo>
                    <a:cubicBezTo>
                      <a:pt x="3" y="84"/>
                      <a:pt x="3" y="83"/>
                      <a:pt x="2" y="82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1" y="79"/>
                      <a:pt x="0" y="78"/>
                      <a:pt x="0" y="77"/>
                    </a:cubicBezTo>
                    <a:lnTo>
                      <a:pt x="45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6" name="Freeform 363">
                <a:extLst>
                  <a:ext uri="{FF2B5EF4-FFF2-40B4-BE49-F238E27FC236}">
                    <a16:creationId xmlns="" xmlns:a16="http://schemas.microsoft.com/office/drawing/2014/main" id="{7B0C2C9B-AE66-ED45-8A5B-C2ECA1431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2925" y="3149600"/>
                <a:ext cx="161925" cy="68263"/>
              </a:xfrm>
              <a:custGeom>
                <a:avLst/>
                <a:gdLst>
                  <a:gd name="T0" fmla="*/ 359 w 451"/>
                  <a:gd name="T1" fmla="*/ 67902 h 189"/>
                  <a:gd name="T2" fmla="*/ 359 w 451"/>
                  <a:gd name="T3" fmla="*/ 67902 h 189"/>
                  <a:gd name="T4" fmla="*/ 359 w 451"/>
                  <a:gd name="T5" fmla="*/ 66096 h 189"/>
                  <a:gd name="T6" fmla="*/ 359 w 451"/>
                  <a:gd name="T7" fmla="*/ 66096 h 189"/>
                  <a:gd name="T8" fmla="*/ 359 w 451"/>
                  <a:gd name="T9" fmla="*/ 65735 h 189"/>
                  <a:gd name="T10" fmla="*/ 359 w 451"/>
                  <a:gd name="T11" fmla="*/ 65735 h 189"/>
                  <a:gd name="T12" fmla="*/ 359 w 451"/>
                  <a:gd name="T13" fmla="*/ 64290 h 189"/>
                  <a:gd name="T14" fmla="*/ 359 w 451"/>
                  <a:gd name="T15" fmla="*/ 64290 h 189"/>
                  <a:gd name="T16" fmla="*/ 359 w 451"/>
                  <a:gd name="T17" fmla="*/ 64290 h 189"/>
                  <a:gd name="T18" fmla="*/ 359 w 451"/>
                  <a:gd name="T19" fmla="*/ 64290 h 189"/>
                  <a:gd name="T20" fmla="*/ 718 w 451"/>
                  <a:gd name="T21" fmla="*/ 63929 h 189"/>
                  <a:gd name="T22" fmla="*/ 718 w 451"/>
                  <a:gd name="T23" fmla="*/ 63929 h 189"/>
                  <a:gd name="T24" fmla="*/ 718 w 451"/>
                  <a:gd name="T25" fmla="*/ 63929 h 189"/>
                  <a:gd name="T26" fmla="*/ 718 w 451"/>
                  <a:gd name="T27" fmla="*/ 63929 h 189"/>
                  <a:gd name="T28" fmla="*/ 59241 w 451"/>
                  <a:gd name="T29" fmla="*/ 8668 h 189"/>
                  <a:gd name="T30" fmla="*/ 59241 w 451"/>
                  <a:gd name="T31" fmla="*/ 8668 h 189"/>
                  <a:gd name="T32" fmla="*/ 158335 w 451"/>
                  <a:gd name="T33" fmla="*/ 33951 h 189"/>
                  <a:gd name="T34" fmla="*/ 158335 w 451"/>
                  <a:gd name="T35" fmla="*/ 33951 h 189"/>
                  <a:gd name="T36" fmla="*/ 158694 w 451"/>
                  <a:gd name="T37" fmla="*/ 34312 h 189"/>
                  <a:gd name="T38" fmla="*/ 158694 w 451"/>
                  <a:gd name="T39" fmla="*/ 34312 h 189"/>
                  <a:gd name="T40" fmla="*/ 159053 w 451"/>
                  <a:gd name="T41" fmla="*/ 34673 h 189"/>
                  <a:gd name="T42" fmla="*/ 159053 w 451"/>
                  <a:gd name="T43" fmla="*/ 34673 h 189"/>
                  <a:gd name="T44" fmla="*/ 159771 w 451"/>
                  <a:gd name="T45" fmla="*/ 35034 h 189"/>
                  <a:gd name="T46" fmla="*/ 159771 w 451"/>
                  <a:gd name="T47" fmla="*/ 35034 h 189"/>
                  <a:gd name="T48" fmla="*/ 159771 w 451"/>
                  <a:gd name="T49" fmla="*/ 35757 h 189"/>
                  <a:gd name="T50" fmla="*/ 159771 w 451"/>
                  <a:gd name="T51" fmla="*/ 35757 h 189"/>
                  <a:gd name="T52" fmla="*/ 160130 w 451"/>
                  <a:gd name="T53" fmla="*/ 36118 h 189"/>
                  <a:gd name="T54" fmla="*/ 160130 w 451"/>
                  <a:gd name="T55" fmla="*/ 36118 h 189"/>
                  <a:gd name="T56" fmla="*/ 160489 w 451"/>
                  <a:gd name="T57" fmla="*/ 36118 h 189"/>
                  <a:gd name="T58" fmla="*/ 160489 w 451"/>
                  <a:gd name="T59" fmla="*/ 36118 h 189"/>
                  <a:gd name="T60" fmla="*/ 160489 w 451"/>
                  <a:gd name="T61" fmla="*/ 36479 h 189"/>
                  <a:gd name="T62" fmla="*/ 160489 w 451"/>
                  <a:gd name="T63" fmla="*/ 36479 h 189"/>
                  <a:gd name="T64" fmla="*/ 160848 w 451"/>
                  <a:gd name="T65" fmla="*/ 36840 h 189"/>
                  <a:gd name="T66" fmla="*/ 160848 w 451"/>
                  <a:gd name="T67" fmla="*/ 36840 h 189"/>
                  <a:gd name="T68" fmla="*/ 161207 w 451"/>
                  <a:gd name="T69" fmla="*/ 37563 h 189"/>
                  <a:gd name="T70" fmla="*/ 161207 w 451"/>
                  <a:gd name="T71" fmla="*/ 37563 h 189"/>
                  <a:gd name="T72" fmla="*/ 161207 w 451"/>
                  <a:gd name="T73" fmla="*/ 37924 h 189"/>
                  <a:gd name="T74" fmla="*/ 161207 w 451"/>
                  <a:gd name="T75" fmla="*/ 37924 h 189"/>
                  <a:gd name="T76" fmla="*/ 161566 w 451"/>
                  <a:gd name="T77" fmla="*/ 38646 h 189"/>
                  <a:gd name="T78" fmla="*/ 161566 w 451"/>
                  <a:gd name="T79" fmla="*/ 38646 h 189"/>
                  <a:gd name="T80" fmla="*/ 161566 w 451"/>
                  <a:gd name="T81" fmla="*/ 39007 h 189"/>
                  <a:gd name="T82" fmla="*/ 161566 w 451"/>
                  <a:gd name="T83" fmla="*/ 39007 h 189"/>
                  <a:gd name="T84" fmla="*/ 161566 w 451"/>
                  <a:gd name="T85" fmla="*/ 39730 h 189"/>
                  <a:gd name="T86" fmla="*/ 161566 w 451"/>
                  <a:gd name="T87" fmla="*/ 39730 h 189"/>
                  <a:gd name="T88" fmla="*/ 161566 w 451"/>
                  <a:gd name="T89" fmla="*/ 40091 h 189"/>
                  <a:gd name="T90" fmla="*/ 359 w 451"/>
                  <a:gd name="T91" fmla="*/ 67902 h 18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51" h="189">
                    <a:moveTo>
                      <a:pt x="1" y="188"/>
                    </a:moveTo>
                    <a:lnTo>
                      <a:pt x="1" y="188"/>
                    </a:lnTo>
                    <a:cubicBezTo>
                      <a:pt x="1" y="187"/>
                      <a:pt x="0" y="185"/>
                      <a:pt x="1" y="183"/>
                    </a:cubicBezTo>
                    <a:lnTo>
                      <a:pt x="1" y="182"/>
                    </a:lnTo>
                    <a:cubicBezTo>
                      <a:pt x="1" y="181"/>
                      <a:pt x="1" y="180"/>
                      <a:pt x="1" y="178"/>
                    </a:cubicBezTo>
                    <a:cubicBezTo>
                      <a:pt x="1" y="177"/>
                      <a:pt x="2" y="177"/>
                      <a:pt x="2" y="177"/>
                    </a:cubicBezTo>
                    <a:cubicBezTo>
                      <a:pt x="3" y="171"/>
                      <a:pt x="51" y="57"/>
                      <a:pt x="165" y="24"/>
                    </a:cubicBezTo>
                    <a:cubicBezTo>
                      <a:pt x="247" y="0"/>
                      <a:pt x="339" y="23"/>
                      <a:pt x="441" y="94"/>
                    </a:cubicBezTo>
                    <a:cubicBezTo>
                      <a:pt x="441" y="94"/>
                      <a:pt x="441" y="95"/>
                      <a:pt x="442" y="95"/>
                    </a:cubicBezTo>
                    <a:cubicBezTo>
                      <a:pt x="442" y="96"/>
                      <a:pt x="443" y="96"/>
                      <a:pt x="443" y="96"/>
                    </a:cubicBezTo>
                    <a:cubicBezTo>
                      <a:pt x="443" y="96"/>
                      <a:pt x="444" y="97"/>
                      <a:pt x="445" y="97"/>
                    </a:cubicBezTo>
                    <a:cubicBezTo>
                      <a:pt x="445" y="97"/>
                      <a:pt x="445" y="98"/>
                      <a:pt x="445" y="99"/>
                    </a:cubicBezTo>
                    <a:cubicBezTo>
                      <a:pt x="446" y="99"/>
                      <a:pt x="446" y="99"/>
                      <a:pt x="446" y="100"/>
                    </a:cubicBezTo>
                    <a:lnTo>
                      <a:pt x="447" y="100"/>
                    </a:lnTo>
                    <a:lnTo>
                      <a:pt x="447" y="101"/>
                    </a:lnTo>
                    <a:cubicBezTo>
                      <a:pt x="448" y="101"/>
                      <a:pt x="448" y="102"/>
                      <a:pt x="448" y="102"/>
                    </a:cubicBezTo>
                    <a:cubicBezTo>
                      <a:pt x="448" y="102"/>
                      <a:pt x="449" y="103"/>
                      <a:pt x="449" y="104"/>
                    </a:cubicBezTo>
                    <a:cubicBezTo>
                      <a:pt x="449" y="104"/>
                      <a:pt x="449" y="104"/>
                      <a:pt x="449" y="105"/>
                    </a:cubicBezTo>
                    <a:cubicBezTo>
                      <a:pt x="449" y="106"/>
                      <a:pt x="449" y="106"/>
                      <a:pt x="450" y="107"/>
                    </a:cubicBezTo>
                    <a:cubicBezTo>
                      <a:pt x="450" y="107"/>
                      <a:pt x="450" y="107"/>
                      <a:pt x="450" y="108"/>
                    </a:cubicBezTo>
                    <a:cubicBezTo>
                      <a:pt x="450" y="109"/>
                      <a:pt x="450" y="109"/>
                      <a:pt x="450" y="110"/>
                    </a:cubicBezTo>
                    <a:lnTo>
                      <a:pt x="450" y="111"/>
                    </a:lnTo>
                    <a:lnTo>
                      <a:pt x="1" y="18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7" name="Freeform 364">
                <a:extLst>
                  <a:ext uri="{FF2B5EF4-FFF2-40B4-BE49-F238E27FC236}">
                    <a16:creationId xmlns="" xmlns:a16="http://schemas.microsoft.com/office/drawing/2014/main" id="{41027110-C0EE-0B40-B9DF-805AD9051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2925" y="3189288"/>
                <a:ext cx="161925" cy="65087"/>
              </a:xfrm>
              <a:custGeom>
                <a:avLst/>
                <a:gdLst>
                  <a:gd name="T0" fmla="*/ 161565 w 450"/>
                  <a:gd name="T1" fmla="*/ 0 h 183"/>
                  <a:gd name="T2" fmla="*/ 161565 w 450"/>
                  <a:gd name="T3" fmla="*/ 0 h 183"/>
                  <a:gd name="T4" fmla="*/ 161565 w 450"/>
                  <a:gd name="T5" fmla="*/ 356 h 183"/>
                  <a:gd name="T6" fmla="*/ 161565 w 450"/>
                  <a:gd name="T7" fmla="*/ 356 h 183"/>
                  <a:gd name="T8" fmla="*/ 161565 w 450"/>
                  <a:gd name="T9" fmla="*/ 1067 h 183"/>
                  <a:gd name="T10" fmla="*/ 161565 w 450"/>
                  <a:gd name="T11" fmla="*/ 1067 h 183"/>
                  <a:gd name="T12" fmla="*/ 161565 w 450"/>
                  <a:gd name="T13" fmla="*/ 1778 h 183"/>
                  <a:gd name="T14" fmla="*/ 161565 w 450"/>
                  <a:gd name="T15" fmla="*/ 1778 h 183"/>
                  <a:gd name="T16" fmla="*/ 161565 w 450"/>
                  <a:gd name="T17" fmla="*/ 1778 h 183"/>
                  <a:gd name="T18" fmla="*/ 161565 w 450"/>
                  <a:gd name="T19" fmla="*/ 1778 h 183"/>
                  <a:gd name="T20" fmla="*/ 161205 w 450"/>
                  <a:gd name="T21" fmla="*/ 2134 h 183"/>
                  <a:gd name="T22" fmla="*/ 161205 w 450"/>
                  <a:gd name="T23" fmla="*/ 2134 h 183"/>
                  <a:gd name="T24" fmla="*/ 161205 w 450"/>
                  <a:gd name="T25" fmla="*/ 2845 h 183"/>
                  <a:gd name="T26" fmla="*/ 161205 w 450"/>
                  <a:gd name="T27" fmla="*/ 2845 h 183"/>
                  <a:gd name="T28" fmla="*/ 161205 w 450"/>
                  <a:gd name="T29" fmla="*/ 3201 h 183"/>
                  <a:gd name="T30" fmla="*/ 161205 w 450"/>
                  <a:gd name="T31" fmla="*/ 3201 h 183"/>
                  <a:gd name="T32" fmla="*/ 160846 w 450"/>
                  <a:gd name="T33" fmla="*/ 3557 h 183"/>
                  <a:gd name="T34" fmla="*/ 160846 w 450"/>
                  <a:gd name="T35" fmla="*/ 3557 h 183"/>
                  <a:gd name="T36" fmla="*/ 160486 w 450"/>
                  <a:gd name="T37" fmla="*/ 4268 h 183"/>
                  <a:gd name="T38" fmla="*/ 160486 w 450"/>
                  <a:gd name="T39" fmla="*/ 4268 h 183"/>
                  <a:gd name="T40" fmla="*/ 160126 w 450"/>
                  <a:gd name="T41" fmla="*/ 4624 h 183"/>
                  <a:gd name="T42" fmla="*/ 160126 w 450"/>
                  <a:gd name="T43" fmla="*/ 4624 h 183"/>
                  <a:gd name="T44" fmla="*/ 75565 w 450"/>
                  <a:gd name="T45" fmla="*/ 61886 h 183"/>
                  <a:gd name="T46" fmla="*/ 75565 w 450"/>
                  <a:gd name="T47" fmla="*/ 61886 h 183"/>
                  <a:gd name="T48" fmla="*/ 1799 w 450"/>
                  <a:gd name="T49" fmla="*/ 30943 h 183"/>
                  <a:gd name="T50" fmla="*/ 1799 w 450"/>
                  <a:gd name="T51" fmla="*/ 30943 h 183"/>
                  <a:gd name="T52" fmla="*/ 1439 w 450"/>
                  <a:gd name="T53" fmla="*/ 30943 h 183"/>
                  <a:gd name="T54" fmla="*/ 1439 w 450"/>
                  <a:gd name="T55" fmla="*/ 30943 h 183"/>
                  <a:gd name="T56" fmla="*/ 1439 w 450"/>
                  <a:gd name="T57" fmla="*/ 30943 h 183"/>
                  <a:gd name="T58" fmla="*/ 1439 w 450"/>
                  <a:gd name="T59" fmla="*/ 30943 h 183"/>
                  <a:gd name="T60" fmla="*/ 1439 w 450"/>
                  <a:gd name="T61" fmla="*/ 30587 h 183"/>
                  <a:gd name="T62" fmla="*/ 1439 w 450"/>
                  <a:gd name="T63" fmla="*/ 30587 h 183"/>
                  <a:gd name="T64" fmla="*/ 360 w 450"/>
                  <a:gd name="T65" fmla="*/ 29165 h 183"/>
                  <a:gd name="T66" fmla="*/ 360 w 450"/>
                  <a:gd name="T67" fmla="*/ 29165 h 183"/>
                  <a:gd name="T68" fmla="*/ 360 w 450"/>
                  <a:gd name="T69" fmla="*/ 28809 h 183"/>
                  <a:gd name="T70" fmla="*/ 360 w 450"/>
                  <a:gd name="T71" fmla="*/ 28809 h 183"/>
                  <a:gd name="T72" fmla="*/ 0 w 450"/>
                  <a:gd name="T73" fmla="*/ 27386 h 183"/>
                  <a:gd name="T74" fmla="*/ 161565 w 450"/>
                  <a:gd name="T75" fmla="*/ 0 h 18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0" h="183">
                    <a:moveTo>
                      <a:pt x="449" y="0"/>
                    </a:moveTo>
                    <a:lnTo>
                      <a:pt x="449" y="0"/>
                    </a:lnTo>
                    <a:lnTo>
                      <a:pt x="449" y="1"/>
                    </a:lnTo>
                    <a:cubicBezTo>
                      <a:pt x="449" y="2"/>
                      <a:pt x="449" y="3"/>
                      <a:pt x="449" y="3"/>
                    </a:cubicBezTo>
                    <a:cubicBezTo>
                      <a:pt x="449" y="4"/>
                      <a:pt x="449" y="4"/>
                      <a:pt x="449" y="5"/>
                    </a:cubicBezTo>
                    <a:cubicBezTo>
                      <a:pt x="449" y="6"/>
                      <a:pt x="449" y="6"/>
                      <a:pt x="448" y="6"/>
                    </a:cubicBezTo>
                    <a:cubicBezTo>
                      <a:pt x="448" y="7"/>
                      <a:pt x="448" y="8"/>
                      <a:pt x="448" y="8"/>
                    </a:cubicBezTo>
                    <a:lnTo>
                      <a:pt x="448" y="9"/>
                    </a:lnTo>
                    <a:cubicBezTo>
                      <a:pt x="447" y="10"/>
                      <a:pt x="447" y="10"/>
                      <a:pt x="447" y="10"/>
                    </a:cubicBezTo>
                    <a:cubicBezTo>
                      <a:pt x="447" y="11"/>
                      <a:pt x="447" y="11"/>
                      <a:pt x="446" y="12"/>
                    </a:cubicBezTo>
                    <a:cubicBezTo>
                      <a:pt x="446" y="12"/>
                      <a:pt x="446" y="13"/>
                      <a:pt x="445" y="13"/>
                    </a:cubicBezTo>
                    <a:cubicBezTo>
                      <a:pt x="374" y="114"/>
                      <a:pt x="296" y="169"/>
                      <a:pt x="210" y="174"/>
                    </a:cubicBezTo>
                    <a:cubicBezTo>
                      <a:pt x="92" y="182"/>
                      <a:pt x="8" y="91"/>
                      <a:pt x="5" y="87"/>
                    </a:cubicBezTo>
                    <a:lnTo>
                      <a:pt x="4" y="87"/>
                    </a:lnTo>
                    <a:lnTo>
                      <a:pt x="4" y="86"/>
                    </a:lnTo>
                    <a:cubicBezTo>
                      <a:pt x="2" y="85"/>
                      <a:pt x="2" y="84"/>
                      <a:pt x="1" y="82"/>
                    </a:cubicBezTo>
                    <a:cubicBezTo>
                      <a:pt x="1" y="82"/>
                      <a:pt x="1" y="82"/>
                      <a:pt x="1" y="81"/>
                    </a:cubicBezTo>
                    <a:cubicBezTo>
                      <a:pt x="0" y="80"/>
                      <a:pt x="0" y="79"/>
                      <a:pt x="0" y="77"/>
                    </a:cubicBezTo>
                    <a:lnTo>
                      <a:pt x="449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8" name="Freeform 365">
                <a:extLst>
                  <a:ext uri="{FF2B5EF4-FFF2-40B4-BE49-F238E27FC236}">
                    <a16:creationId xmlns="" xmlns:a16="http://schemas.microsoft.com/office/drawing/2014/main" id="{04705F08-8DC2-F14B-AE90-AE759F4E1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5975" y="3548063"/>
                <a:ext cx="163513" cy="68262"/>
              </a:xfrm>
              <a:custGeom>
                <a:avLst/>
                <a:gdLst>
                  <a:gd name="T0" fmla="*/ 362 w 452"/>
                  <a:gd name="T1" fmla="*/ 67901 h 189"/>
                  <a:gd name="T2" fmla="*/ 362 w 452"/>
                  <a:gd name="T3" fmla="*/ 67901 h 189"/>
                  <a:gd name="T4" fmla="*/ 362 w 452"/>
                  <a:gd name="T5" fmla="*/ 66095 h 189"/>
                  <a:gd name="T6" fmla="*/ 362 w 452"/>
                  <a:gd name="T7" fmla="*/ 66095 h 189"/>
                  <a:gd name="T8" fmla="*/ 362 w 452"/>
                  <a:gd name="T9" fmla="*/ 66095 h 189"/>
                  <a:gd name="T10" fmla="*/ 362 w 452"/>
                  <a:gd name="T11" fmla="*/ 66095 h 189"/>
                  <a:gd name="T12" fmla="*/ 724 w 452"/>
                  <a:gd name="T13" fmla="*/ 64289 h 189"/>
                  <a:gd name="T14" fmla="*/ 724 w 452"/>
                  <a:gd name="T15" fmla="*/ 64289 h 189"/>
                  <a:gd name="T16" fmla="*/ 724 w 452"/>
                  <a:gd name="T17" fmla="*/ 63928 h 189"/>
                  <a:gd name="T18" fmla="*/ 724 w 452"/>
                  <a:gd name="T19" fmla="*/ 63928 h 189"/>
                  <a:gd name="T20" fmla="*/ 724 w 452"/>
                  <a:gd name="T21" fmla="*/ 63928 h 189"/>
                  <a:gd name="T22" fmla="*/ 724 w 452"/>
                  <a:gd name="T23" fmla="*/ 63928 h 189"/>
                  <a:gd name="T24" fmla="*/ 724 w 452"/>
                  <a:gd name="T25" fmla="*/ 63567 h 189"/>
                  <a:gd name="T26" fmla="*/ 724 w 452"/>
                  <a:gd name="T27" fmla="*/ 63567 h 189"/>
                  <a:gd name="T28" fmla="*/ 59689 w 452"/>
                  <a:gd name="T29" fmla="*/ 8668 h 189"/>
                  <a:gd name="T30" fmla="*/ 59689 w 452"/>
                  <a:gd name="T31" fmla="*/ 8668 h 189"/>
                  <a:gd name="T32" fmla="*/ 159534 w 452"/>
                  <a:gd name="T33" fmla="*/ 34312 h 189"/>
                  <a:gd name="T34" fmla="*/ 159534 w 452"/>
                  <a:gd name="T35" fmla="*/ 34312 h 189"/>
                  <a:gd name="T36" fmla="*/ 160257 w 452"/>
                  <a:gd name="T37" fmla="*/ 34312 h 189"/>
                  <a:gd name="T38" fmla="*/ 160257 w 452"/>
                  <a:gd name="T39" fmla="*/ 34312 h 189"/>
                  <a:gd name="T40" fmla="*/ 160619 w 452"/>
                  <a:gd name="T41" fmla="*/ 34673 h 189"/>
                  <a:gd name="T42" fmla="*/ 160619 w 452"/>
                  <a:gd name="T43" fmla="*/ 34673 h 189"/>
                  <a:gd name="T44" fmla="*/ 160981 w 452"/>
                  <a:gd name="T45" fmla="*/ 35034 h 189"/>
                  <a:gd name="T46" fmla="*/ 160981 w 452"/>
                  <a:gd name="T47" fmla="*/ 35034 h 189"/>
                  <a:gd name="T48" fmla="*/ 161342 w 452"/>
                  <a:gd name="T49" fmla="*/ 35395 h 189"/>
                  <a:gd name="T50" fmla="*/ 161342 w 452"/>
                  <a:gd name="T51" fmla="*/ 35395 h 189"/>
                  <a:gd name="T52" fmla="*/ 161704 w 452"/>
                  <a:gd name="T53" fmla="*/ 36117 h 189"/>
                  <a:gd name="T54" fmla="*/ 161704 w 452"/>
                  <a:gd name="T55" fmla="*/ 36117 h 189"/>
                  <a:gd name="T56" fmla="*/ 161704 w 452"/>
                  <a:gd name="T57" fmla="*/ 36117 h 189"/>
                  <a:gd name="T58" fmla="*/ 161704 w 452"/>
                  <a:gd name="T59" fmla="*/ 36117 h 189"/>
                  <a:gd name="T60" fmla="*/ 161704 w 452"/>
                  <a:gd name="T61" fmla="*/ 36479 h 189"/>
                  <a:gd name="T62" fmla="*/ 161704 w 452"/>
                  <a:gd name="T63" fmla="*/ 36479 h 189"/>
                  <a:gd name="T64" fmla="*/ 162428 w 452"/>
                  <a:gd name="T65" fmla="*/ 36840 h 189"/>
                  <a:gd name="T66" fmla="*/ 162428 w 452"/>
                  <a:gd name="T67" fmla="*/ 36840 h 189"/>
                  <a:gd name="T68" fmla="*/ 162428 w 452"/>
                  <a:gd name="T69" fmla="*/ 37562 h 189"/>
                  <a:gd name="T70" fmla="*/ 162428 w 452"/>
                  <a:gd name="T71" fmla="*/ 37562 h 189"/>
                  <a:gd name="T72" fmla="*/ 162789 w 452"/>
                  <a:gd name="T73" fmla="*/ 37923 h 189"/>
                  <a:gd name="T74" fmla="*/ 162789 w 452"/>
                  <a:gd name="T75" fmla="*/ 37923 h 189"/>
                  <a:gd name="T76" fmla="*/ 162789 w 452"/>
                  <a:gd name="T77" fmla="*/ 38285 h 189"/>
                  <a:gd name="T78" fmla="*/ 162789 w 452"/>
                  <a:gd name="T79" fmla="*/ 38285 h 189"/>
                  <a:gd name="T80" fmla="*/ 162789 w 452"/>
                  <a:gd name="T81" fmla="*/ 39007 h 189"/>
                  <a:gd name="T82" fmla="*/ 162789 w 452"/>
                  <a:gd name="T83" fmla="*/ 39007 h 189"/>
                  <a:gd name="T84" fmla="*/ 162789 w 452"/>
                  <a:gd name="T85" fmla="*/ 39729 h 189"/>
                  <a:gd name="T86" fmla="*/ 162789 w 452"/>
                  <a:gd name="T87" fmla="*/ 39729 h 189"/>
                  <a:gd name="T88" fmla="*/ 163151 w 452"/>
                  <a:gd name="T89" fmla="*/ 40090 h 189"/>
                  <a:gd name="T90" fmla="*/ 362 w 452"/>
                  <a:gd name="T91" fmla="*/ 67901 h 18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52" h="189">
                    <a:moveTo>
                      <a:pt x="1" y="188"/>
                    </a:moveTo>
                    <a:lnTo>
                      <a:pt x="1" y="188"/>
                    </a:lnTo>
                    <a:cubicBezTo>
                      <a:pt x="0" y="186"/>
                      <a:pt x="0" y="185"/>
                      <a:pt x="1" y="183"/>
                    </a:cubicBezTo>
                    <a:cubicBezTo>
                      <a:pt x="1" y="181"/>
                      <a:pt x="1" y="179"/>
                      <a:pt x="2" y="178"/>
                    </a:cubicBezTo>
                    <a:lnTo>
                      <a:pt x="2" y="177"/>
                    </a:lnTo>
                    <a:cubicBezTo>
                      <a:pt x="2" y="177"/>
                      <a:pt x="2" y="177"/>
                      <a:pt x="2" y="176"/>
                    </a:cubicBezTo>
                    <a:cubicBezTo>
                      <a:pt x="4" y="172"/>
                      <a:pt x="52" y="58"/>
                      <a:pt x="165" y="24"/>
                    </a:cubicBezTo>
                    <a:cubicBezTo>
                      <a:pt x="247" y="0"/>
                      <a:pt x="340" y="24"/>
                      <a:pt x="441" y="95"/>
                    </a:cubicBezTo>
                    <a:cubicBezTo>
                      <a:pt x="442" y="95"/>
                      <a:pt x="442" y="95"/>
                      <a:pt x="443" y="95"/>
                    </a:cubicBezTo>
                    <a:cubicBezTo>
                      <a:pt x="443" y="95"/>
                      <a:pt x="443" y="96"/>
                      <a:pt x="444" y="96"/>
                    </a:cubicBezTo>
                    <a:cubicBezTo>
                      <a:pt x="444" y="96"/>
                      <a:pt x="444" y="97"/>
                      <a:pt x="445" y="97"/>
                    </a:cubicBezTo>
                    <a:cubicBezTo>
                      <a:pt x="445" y="98"/>
                      <a:pt x="446" y="98"/>
                      <a:pt x="446" y="98"/>
                    </a:cubicBezTo>
                    <a:cubicBezTo>
                      <a:pt x="446" y="99"/>
                      <a:pt x="447" y="99"/>
                      <a:pt x="447" y="100"/>
                    </a:cubicBezTo>
                    <a:cubicBezTo>
                      <a:pt x="447" y="100"/>
                      <a:pt x="447" y="100"/>
                      <a:pt x="447" y="101"/>
                    </a:cubicBezTo>
                    <a:cubicBezTo>
                      <a:pt x="448" y="102"/>
                      <a:pt x="448" y="102"/>
                      <a:pt x="449" y="102"/>
                    </a:cubicBezTo>
                    <a:cubicBezTo>
                      <a:pt x="449" y="103"/>
                      <a:pt x="449" y="104"/>
                      <a:pt x="449" y="104"/>
                    </a:cubicBezTo>
                    <a:lnTo>
                      <a:pt x="450" y="105"/>
                    </a:lnTo>
                    <a:cubicBezTo>
                      <a:pt x="450" y="106"/>
                      <a:pt x="450" y="106"/>
                      <a:pt x="450" y="106"/>
                    </a:cubicBezTo>
                    <a:cubicBezTo>
                      <a:pt x="450" y="107"/>
                      <a:pt x="450" y="108"/>
                      <a:pt x="450" y="108"/>
                    </a:cubicBezTo>
                    <a:cubicBezTo>
                      <a:pt x="450" y="109"/>
                      <a:pt x="450" y="109"/>
                      <a:pt x="450" y="110"/>
                    </a:cubicBezTo>
                    <a:cubicBezTo>
                      <a:pt x="451" y="110"/>
                      <a:pt x="451" y="110"/>
                      <a:pt x="451" y="111"/>
                    </a:cubicBezTo>
                    <a:lnTo>
                      <a:pt x="1" y="18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9" name="Freeform 366">
                <a:extLst>
                  <a:ext uri="{FF2B5EF4-FFF2-40B4-BE49-F238E27FC236}">
                    <a16:creationId xmlns="" xmlns:a16="http://schemas.microsoft.com/office/drawing/2014/main" id="{31AF65E8-0892-0540-B7BE-45987F336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7563" y="3587750"/>
                <a:ext cx="161925" cy="65088"/>
              </a:xfrm>
              <a:custGeom>
                <a:avLst/>
                <a:gdLst>
                  <a:gd name="T0" fmla="*/ 161566 w 451"/>
                  <a:gd name="T1" fmla="*/ 0 h 183"/>
                  <a:gd name="T2" fmla="*/ 161566 w 451"/>
                  <a:gd name="T3" fmla="*/ 0 h 183"/>
                  <a:gd name="T4" fmla="*/ 161566 w 451"/>
                  <a:gd name="T5" fmla="*/ 711 h 183"/>
                  <a:gd name="T6" fmla="*/ 161566 w 451"/>
                  <a:gd name="T7" fmla="*/ 711 h 183"/>
                  <a:gd name="T8" fmla="*/ 161207 w 451"/>
                  <a:gd name="T9" fmla="*/ 1067 h 183"/>
                  <a:gd name="T10" fmla="*/ 161207 w 451"/>
                  <a:gd name="T11" fmla="*/ 1067 h 183"/>
                  <a:gd name="T12" fmla="*/ 161207 w 451"/>
                  <a:gd name="T13" fmla="*/ 1778 h 183"/>
                  <a:gd name="T14" fmla="*/ 161207 w 451"/>
                  <a:gd name="T15" fmla="*/ 1778 h 183"/>
                  <a:gd name="T16" fmla="*/ 161207 w 451"/>
                  <a:gd name="T17" fmla="*/ 1778 h 183"/>
                  <a:gd name="T18" fmla="*/ 161207 w 451"/>
                  <a:gd name="T19" fmla="*/ 1778 h 183"/>
                  <a:gd name="T20" fmla="*/ 161207 w 451"/>
                  <a:gd name="T21" fmla="*/ 2490 h 183"/>
                  <a:gd name="T22" fmla="*/ 161207 w 451"/>
                  <a:gd name="T23" fmla="*/ 2490 h 183"/>
                  <a:gd name="T24" fmla="*/ 161207 w 451"/>
                  <a:gd name="T25" fmla="*/ 2845 h 183"/>
                  <a:gd name="T26" fmla="*/ 161207 w 451"/>
                  <a:gd name="T27" fmla="*/ 2845 h 183"/>
                  <a:gd name="T28" fmla="*/ 160848 w 451"/>
                  <a:gd name="T29" fmla="*/ 3201 h 183"/>
                  <a:gd name="T30" fmla="*/ 160848 w 451"/>
                  <a:gd name="T31" fmla="*/ 3201 h 183"/>
                  <a:gd name="T32" fmla="*/ 160848 w 451"/>
                  <a:gd name="T33" fmla="*/ 3912 h 183"/>
                  <a:gd name="T34" fmla="*/ 160848 w 451"/>
                  <a:gd name="T35" fmla="*/ 3912 h 183"/>
                  <a:gd name="T36" fmla="*/ 160130 w 451"/>
                  <a:gd name="T37" fmla="*/ 4624 h 183"/>
                  <a:gd name="T38" fmla="*/ 160130 w 451"/>
                  <a:gd name="T39" fmla="*/ 4624 h 183"/>
                  <a:gd name="T40" fmla="*/ 160130 w 451"/>
                  <a:gd name="T41" fmla="*/ 4624 h 183"/>
                  <a:gd name="T42" fmla="*/ 160130 w 451"/>
                  <a:gd name="T43" fmla="*/ 4624 h 183"/>
                  <a:gd name="T44" fmla="*/ 75756 w 451"/>
                  <a:gd name="T45" fmla="*/ 62243 h 183"/>
                  <a:gd name="T46" fmla="*/ 75756 w 451"/>
                  <a:gd name="T47" fmla="*/ 62243 h 183"/>
                  <a:gd name="T48" fmla="*/ 1795 w 451"/>
                  <a:gd name="T49" fmla="*/ 31299 h 183"/>
                  <a:gd name="T50" fmla="*/ 1795 w 451"/>
                  <a:gd name="T51" fmla="*/ 31299 h 183"/>
                  <a:gd name="T52" fmla="*/ 1795 w 451"/>
                  <a:gd name="T53" fmla="*/ 30943 h 183"/>
                  <a:gd name="T54" fmla="*/ 1795 w 451"/>
                  <a:gd name="T55" fmla="*/ 30943 h 183"/>
                  <a:gd name="T56" fmla="*/ 1795 w 451"/>
                  <a:gd name="T57" fmla="*/ 30943 h 183"/>
                  <a:gd name="T58" fmla="*/ 1795 w 451"/>
                  <a:gd name="T59" fmla="*/ 30943 h 183"/>
                  <a:gd name="T60" fmla="*/ 1436 w 451"/>
                  <a:gd name="T61" fmla="*/ 30588 h 183"/>
                  <a:gd name="T62" fmla="*/ 1436 w 451"/>
                  <a:gd name="T63" fmla="*/ 30588 h 183"/>
                  <a:gd name="T64" fmla="*/ 718 w 451"/>
                  <a:gd name="T65" fmla="*/ 29165 h 183"/>
                  <a:gd name="T66" fmla="*/ 718 w 451"/>
                  <a:gd name="T67" fmla="*/ 29165 h 183"/>
                  <a:gd name="T68" fmla="*/ 359 w 451"/>
                  <a:gd name="T69" fmla="*/ 29165 h 183"/>
                  <a:gd name="T70" fmla="*/ 359 w 451"/>
                  <a:gd name="T71" fmla="*/ 29165 h 183"/>
                  <a:gd name="T72" fmla="*/ 0 w 451"/>
                  <a:gd name="T73" fmla="*/ 27387 h 183"/>
                  <a:gd name="T74" fmla="*/ 161566 w 451"/>
                  <a:gd name="T75" fmla="*/ 0 h 18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1" h="183">
                    <a:moveTo>
                      <a:pt x="450" y="0"/>
                    </a:moveTo>
                    <a:lnTo>
                      <a:pt x="450" y="0"/>
                    </a:lnTo>
                    <a:cubicBezTo>
                      <a:pt x="450" y="1"/>
                      <a:pt x="450" y="1"/>
                      <a:pt x="450" y="2"/>
                    </a:cubicBezTo>
                    <a:cubicBezTo>
                      <a:pt x="450" y="3"/>
                      <a:pt x="450" y="3"/>
                      <a:pt x="449" y="3"/>
                    </a:cubicBezTo>
                    <a:cubicBezTo>
                      <a:pt x="449" y="4"/>
                      <a:pt x="449" y="4"/>
                      <a:pt x="449" y="5"/>
                    </a:cubicBezTo>
                    <a:cubicBezTo>
                      <a:pt x="449" y="6"/>
                      <a:pt x="449" y="6"/>
                      <a:pt x="449" y="7"/>
                    </a:cubicBezTo>
                    <a:cubicBezTo>
                      <a:pt x="449" y="7"/>
                      <a:pt x="449" y="7"/>
                      <a:pt x="449" y="8"/>
                    </a:cubicBezTo>
                    <a:cubicBezTo>
                      <a:pt x="448" y="8"/>
                      <a:pt x="448" y="9"/>
                      <a:pt x="448" y="9"/>
                    </a:cubicBezTo>
                    <a:cubicBezTo>
                      <a:pt x="448" y="9"/>
                      <a:pt x="448" y="10"/>
                      <a:pt x="448" y="11"/>
                    </a:cubicBezTo>
                    <a:cubicBezTo>
                      <a:pt x="447" y="11"/>
                      <a:pt x="447" y="12"/>
                      <a:pt x="446" y="13"/>
                    </a:cubicBezTo>
                    <a:cubicBezTo>
                      <a:pt x="375" y="115"/>
                      <a:pt x="296" y="169"/>
                      <a:pt x="211" y="175"/>
                    </a:cubicBezTo>
                    <a:cubicBezTo>
                      <a:pt x="92" y="182"/>
                      <a:pt x="9" y="92"/>
                      <a:pt x="5" y="88"/>
                    </a:cubicBezTo>
                    <a:lnTo>
                      <a:pt x="5" y="87"/>
                    </a:lnTo>
                    <a:cubicBezTo>
                      <a:pt x="4" y="86"/>
                      <a:pt x="4" y="86"/>
                      <a:pt x="4" y="86"/>
                    </a:cubicBezTo>
                    <a:cubicBezTo>
                      <a:pt x="3" y="85"/>
                      <a:pt x="2" y="84"/>
                      <a:pt x="2" y="82"/>
                    </a:cubicBezTo>
                    <a:cubicBezTo>
                      <a:pt x="2" y="82"/>
                      <a:pt x="2" y="82"/>
                      <a:pt x="1" y="82"/>
                    </a:cubicBezTo>
                    <a:cubicBezTo>
                      <a:pt x="1" y="80"/>
                      <a:pt x="1" y="79"/>
                      <a:pt x="0" y="77"/>
                    </a:cubicBezTo>
                    <a:lnTo>
                      <a:pt x="45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0" name="Freeform 367">
                <a:extLst>
                  <a:ext uri="{FF2B5EF4-FFF2-40B4-BE49-F238E27FC236}">
                    <a16:creationId xmlns="" xmlns:a16="http://schemas.microsoft.com/office/drawing/2014/main" id="{CDB0A5F6-CAFA-A146-B55E-CA10A2FD3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5813" y="3736975"/>
                <a:ext cx="106362" cy="138113"/>
              </a:xfrm>
              <a:custGeom>
                <a:avLst/>
                <a:gdLst>
                  <a:gd name="T0" fmla="*/ 0 w 296"/>
                  <a:gd name="T1" fmla="*/ 3587 h 385"/>
                  <a:gd name="T2" fmla="*/ 0 w 296"/>
                  <a:gd name="T3" fmla="*/ 3587 h 385"/>
                  <a:gd name="T4" fmla="*/ 1797 w 296"/>
                  <a:gd name="T5" fmla="*/ 2870 h 385"/>
                  <a:gd name="T6" fmla="*/ 1797 w 296"/>
                  <a:gd name="T7" fmla="*/ 2870 h 385"/>
                  <a:gd name="T8" fmla="*/ 2156 w 296"/>
                  <a:gd name="T9" fmla="*/ 2870 h 385"/>
                  <a:gd name="T10" fmla="*/ 2156 w 296"/>
                  <a:gd name="T11" fmla="*/ 2870 h 385"/>
                  <a:gd name="T12" fmla="*/ 3593 w 296"/>
                  <a:gd name="T13" fmla="*/ 2511 h 385"/>
                  <a:gd name="T14" fmla="*/ 3593 w 296"/>
                  <a:gd name="T15" fmla="*/ 2511 h 385"/>
                  <a:gd name="T16" fmla="*/ 3593 w 296"/>
                  <a:gd name="T17" fmla="*/ 2511 h 385"/>
                  <a:gd name="T18" fmla="*/ 3593 w 296"/>
                  <a:gd name="T19" fmla="*/ 2511 h 385"/>
                  <a:gd name="T20" fmla="*/ 3953 w 296"/>
                  <a:gd name="T21" fmla="*/ 2511 h 385"/>
                  <a:gd name="T22" fmla="*/ 3953 w 296"/>
                  <a:gd name="T23" fmla="*/ 2511 h 385"/>
                  <a:gd name="T24" fmla="*/ 4312 w 296"/>
                  <a:gd name="T25" fmla="*/ 2511 h 385"/>
                  <a:gd name="T26" fmla="*/ 4312 w 296"/>
                  <a:gd name="T27" fmla="*/ 2511 h 385"/>
                  <a:gd name="T28" fmla="*/ 78694 w 296"/>
                  <a:gd name="T29" fmla="*/ 31927 h 385"/>
                  <a:gd name="T30" fmla="*/ 78694 w 296"/>
                  <a:gd name="T31" fmla="*/ 31927 h 385"/>
                  <a:gd name="T32" fmla="*/ 98457 w 296"/>
                  <a:gd name="T33" fmla="*/ 132373 h 385"/>
                  <a:gd name="T34" fmla="*/ 98457 w 296"/>
                  <a:gd name="T35" fmla="*/ 132373 h 385"/>
                  <a:gd name="T36" fmla="*/ 98457 w 296"/>
                  <a:gd name="T37" fmla="*/ 132732 h 385"/>
                  <a:gd name="T38" fmla="*/ 98457 w 296"/>
                  <a:gd name="T39" fmla="*/ 132732 h 385"/>
                  <a:gd name="T40" fmla="*/ 98097 w 296"/>
                  <a:gd name="T41" fmla="*/ 133091 h 385"/>
                  <a:gd name="T42" fmla="*/ 98097 w 296"/>
                  <a:gd name="T43" fmla="*/ 133091 h 385"/>
                  <a:gd name="T44" fmla="*/ 98097 w 296"/>
                  <a:gd name="T45" fmla="*/ 133808 h 385"/>
                  <a:gd name="T46" fmla="*/ 98097 w 296"/>
                  <a:gd name="T47" fmla="*/ 133808 h 385"/>
                  <a:gd name="T48" fmla="*/ 97738 w 296"/>
                  <a:gd name="T49" fmla="*/ 134167 h 385"/>
                  <a:gd name="T50" fmla="*/ 97738 w 296"/>
                  <a:gd name="T51" fmla="*/ 134167 h 385"/>
                  <a:gd name="T52" fmla="*/ 97738 w 296"/>
                  <a:gd name="T53" fmla="*/ 134526 h 385"/>
                  <a:gd name="T54" fmla="*/ 97738 w 296"/>
                  <a:gd name="T55" fmla="*/ 134526 h 385"/>
                  <a:gd name="T56" fmla="*/ 97379 w 296"/>
                  <a:gd name="T57" fmla="*/ 134884 h 385"/>
                  <a:gd name="T58" fmla="*/ 97379 w 296"/>
                  <a:gd name="T59" fmla="*/ 134884 h 385"/>
                  <a:gd name="T60" fmla="*/ 97019 w 296"/>
                  <a:gd name="T61" fmla="*/ 135243 h 385"/>
                  <a:gd name="T62" fmla="*/ 97019 w 296"/>
                  <a:gd name="T63" fmla="*/ 135243 h 385"/>
                  <a:gd name="T64" fmla="*/ 97019 w 296"/>
                  <a:gd name="T65" fmla="*/ 135602 h 385"/>
                  <a:gd name="T66" fmla="*/ 97019 w 296"/>
                  <a:gd name="T67" fmla="*/ 135602 h 385"/>
                  <a:gd name="T68" fmla="*/ 96660 w 296"/>
                  <a:gd name="T69" fmla="*/ 135961 h 385"/>
                  <a:gd name="T70" fmla="*/ 96660 w 296"/>
                  <a:gd name="T71" fmla="*/ 135961 h 385"/>
                  <a:gd name="T72" fmla="*/ 96301 w 296"/>
                  <a:gd name="T73" fmla="*/ 136319 h 385"/>
                  <a:gd name="T74" fmla="*/ 96301 w 296"/>
                  <a:gd name="T75" fmla="*/ 136319 h 385"/>
                  <a:gd name="T76" fmla="*/ 95941 w 296"/>
                  <a:gd name="T77" fmla="*/ 136678 h 385"/>
                  <a:gd name="T78" fmla="*/ 95941 w 296"/>
                  <a:gd name="T79" fmla="*/ 136678 h 385"/>
                  <a:gd name="T80" fmla="*/ 95223 w 296"/>
                  <a:gd name="T81" fmla="*/ 137037 h 385"/>
                  <a:gd name="T82" fmla="*/ 95223 w 296"/>
                  <a:gd name="T83" fmla="*/ 137037 h 385"/>
                  <a:gd name="T84" fmla="*/ 94863 w 296"/>
                  <a:gd name="T85" fmla="*/ 137396 h 385"/>
                  <a:gd name="T86" fmla="*/ 94863 w 296"/>
                  <a:gd name="T87" fmla="*/ 137396 h 385"/>
                  <a:gd name="T88" fmla="*/ 94504 w 296"/>
                  <a:gd name="T89" fmla="*/ 137754 h 385"/>
                  <a:gd name="T90" fmla="*/ 0 w 296"/>
                  <a:gd name="T91" fmla="*/ 3587 h 3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96" h="385">
                    <a:moveTo>
                      <a:pt x="0" y="10"/>
                    </a:moveTo>
                    <a:lnTo>
                      <a:pt x="0" y="10"/>
                    </a:lnTo>
                    <a:cubicBezTo>
                      <a:pt x="2" y="9"/>
                      <a:pt x="3" y="9"/>
                      <a:pt x="5" y="8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7" y="7"/>
                      <a:pt x="8" y="7"/>
                      <a:pt x="10" y="7"/>
                    </a:cubicBezTo>
                    <a:cubicBezTo>
                      <a:pt x="10" y="7"/>
                      <a:pt x="10" y="7"/>
                      <a:pt x="11" y="7"/>
                    </a:cubicBezTo>
                    <a:lnTo>
                      <a:pt x="12" y="7"/>
                    </a:lnTo>
                    <a:cubicBezTo>
                      <a:pt x="17" y="6"/>
                      <a:pt x="140" y="0"/>
                      <a:pt x="219" y="89"/>
                    </a:cubicBezTo>
                    <a:cubicBezTo>
                      <a:pt x="276" y="152"/>
                      <a:pt x="295" y="246"/>
                      <a:pt x="274" y="369"/>
                    </a:cubicBezTo>
                    <a:cubicBezTo>
                      <a:pt x="274" y="369"/>
                      <a:pt x="274" y="369"/>
                      <a:pt x="274" y="370"/>
                    </a:cubicBezTo>
                    <a:cubicBezTo>
                      <a:pt x="273" y="370"/>
                      <a:pt x="273" y="370"/>
                      <a:pt x="273" y="371"/>
                    </a:cubicBezTo>
                    <a:cubicBezTo>
                      <a:pt x="273" y="371"/>
                      <a:pt x="273" y="372"/>
                      <a:pt x="273" y="373"/>
                    </a:cubicBezTo>
                    <a:cubicBezTo>
                      <a:pt x="273" y="373"/>
                      <a:pt x="272" y="373"/>
                      <a:pt x="272" y="374"/>
                    </a:cubicBezTo>
                    <a:lnTo>
                      <a:pt x="272" y="375"/>
                    </a:lnTo>
                    <a:cubicBezTo>
                      <a:pt x="271" y="375"/>
                      <a:pt x="271" y="376"/>
                      <a:pt x="271" y="376"/>
                    </a:cubicBezTo>
                    <a:cubicBezTo>
                      <a:pt x="271" y="376"/>
                      <a:pt x="271" y="377"/>
                      <a:pt x="270" y="377"/>
                    </a:cubicBezTo>
                    <a:lnTo>
                      <a:pt x="270" y="378"/>
                    </a:lnTo>
                    <a:cubicBezTo>
                      <a:pt x="269" y="379"/>
                      <a:pt x="269" y="379"/>
                      <a:pt x="269" y="379"/>
                    </a:cubicBezTo>
                    <a:cubicBezTo>
                      <a:pt x="269" y="380"/>
                      <a:pt x="268" y="380"/>
                      <a:pt x="268" y="380"/>
                    </a:cubicBezTo>
                    <a:cubicBezTo>
                      <a:pt x="268" y="381"/>
                      <a:pt x="267" y="381"/>
                      <a:pt x="267" y="381"/>
                    </a:cubicBezTo>
                    <a:cubicBezTo>
                      <a:pt x="267" y="381"/>
                      <a:pt x="266" y="382"/>
                      <a:pt x="265" y="382"/>
                    </a:cubicBezTo>
                    <a:cubicBezTo>
                      <a:pt x="265" y="382"/>
                      <a:pt x="265" y="382"/>
                      <a:pt x="264" y="383"/>
                    </a:cubicBezTo>
                    <a:cubicBezTo>
                      <a:pt x="263" y="383"/>
                      <a:pt x="263" y="384"/>
                      <a:pt x="263" y="384"/>
                    </a:cubicBezTo>
                    <a:lnTo>
                      <a:pt x="0" y="1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1" name="Freeform 368">
                <a:extLst>
                  <a:ext uri="{FF2B5EF4-FFF2-40B4-BE49-F238E27FC236}">
                    <a16:creationId xmlns="" xmlns:a16="http://schemas.microsoft.com/office/drawing/2014/main" id="{0837B627-8BEC-3E47-8C15-65F496F88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6763" y="3740150"/>
                <a:ext cx="114300" cy="134938"/>
              </a:xfrm>
              <a:custGeom>
                <a:avLst/>
                <a:gdLst>
                  <a:gd name="T0" fmla="*/ 113942 w 319"/>
                  <a:gd name="T1" fmla="*/ 133864 h 377"/>
                  <a:gd name="T2" fmla="*/ 113942 w 319"/>
                  <a:gd name="T3" fmla="*/ 133864 h 377"/>
                  <a:gd name="T4" fmla="*/ 113225 w 319"/>
                  <a:gd name="T5" fmla="*/ 133864 h 377"/>
                  <a:gd name="T6" fmla="*/ 113225 w 319"/>
                  <a:gd name="T7" fmla="*/ 133864 h 377"/>
                  <a:gd name="T8" fmla="*/ 112867 w 319"/>
                  <a:gd name="T9" fmla="*/ 134222 h 377"/>
                  <a:gd name="T10" fmla="*/ 112867 w 319"/>
                  <a:gd name="T11" fmla="*/ 134222 h 377"/>
                  <a:gd name="T12" fmla="*/ 112150 w 319"/>
                  <a:gd name="T13" fmla="*/ 134222 h 377"/>
                  <a:gd name="T14" fmla="*/ 112150 w 319"/>
                  <a:gd name="T15" fmla="*/ 134222 h 377"/>
                  <a:gd name="T16" fmla="*/ 112150 w 319"/>
                  <a:gd name="T17" fmla="*/ 134222 h 377"/>
                  <a:gd name="T18" fmla="*/ 112150 w 319"/>
                  <a:gd name="T19" fmla="*/ 134222 h 377"/>
                  <a:gd name="T20" fmla="*/ 111792 w 319"/>
                  <a:gd name="T21" fmla="*/ 134222 h 377"/>
                  <a:gd name="T22" fmla="*/ 111792 w 319"/>
                  <a:gd name="T23" fmla="*/ 134222 h 377"/>
                  <a:gd name="T24" fmla="*/ 111075 w 319"/>
                  <a:gd name="T25" fmla="*/ 134580 h 377"/>
                  <a:gd name="T26" fmla="*/ 111075 w 319"/>
                  <a:gd name="T27" fmla="*/ 134580 h 377"/>
                  <a:gd name="T28" fmla="*/ 110717 w 319"/>
                  <a:gd name="T29" fmla="*/ 134580 h 377"/>
                  <a:gd name="T30" fmla="*/ 110717 w 319"/>
                  <a:gd name="T31" fmla="*/ 134580 h 377"/>
                  <a:gd name="T32" fmla="*/ 110000 w 319"/>
                  <a:gd name="T33" fmla="*/ 134580 h 377"/>
                  <a:gd name="T34" fmla="*/ 110000 w 319"/>
                  <a:gd name="T35" fmla="*/ 134580 h 377"/>
                  <a:gd name="T36" fmla="*/ 109642 w 319"/>
                  <a:gd name="T37" fmla="*/ 134580 h 377"/>
                  <a:gd name="T38" fmla="*/ 109642 w 319"/>
                  <a:gd name="T39" fmla="*/ 134580 h 377"/>
                  <a:gd name="T40" fmla="*/ 108925 w 319"/>
                  <a:gd name="T41" fmla="*/ 134580 h 377"/>
                  <a:gd name="T42" fmla="*/ 108925 w 319"/>
                  <a:gd name="T43" fmla="*/ 134580 h 377"/>
                  <a:gd name="T44" fmla="*/ 20782 w 319"/>
                  <a:gd name="T45" fmla="*/ 83397 h 377"/>
                  <a:gd name="T46" fmla="*/ 20782 w 319"/>
                  <a:gd name="T47" fmla="*/ 83397 h 377"/>
                  <a:gd name="T48" fmla="*/ 17199 w 319"/>
                  <a:gd name="T49" fmla="*/ 3221 h 377"/>
                  <a:gd name="T50" fmla="*/ 17199 w 319"/>
                  <a:gd name="T51" fmla="*/ 3221 h 377"/>
                  <a:gd name="T52" fmla="*/ 17557 w 319"/>
                  <a:gd name="T53" fmla="*/ 3221 h 377"/>
                  <a:gd name="T54" fmla="*/ 17557 w 319"/>
                  <a:gd name="T55" fmla="*/ 3221 h 377"/>
                  <a:gd name="T56" fmla="*/ 17557 w 319"/>
                  <a:gd name="T57" fmla="*/ 2863 h 377"/>
                  <a:gd name="T58" fmla="*/ 17557 w 319"/>
                  <a:gd name="T59" fmla="*/ 2863 h 377"/>
                  <a:gd name="T60" fmla="*/ 17557 w 319"/>
                  <a:gd name="T61" fmla="*/ 2863 h 377"/>
                  <a:gd name="T62" fmla="*/ 17557 w 319"/>
                  <a:gd name="T63" fmla="*/ 2863 h 377"/>
                  <a:gd name="T64" fmla="*/ 18632 w 319"/>
                  <a:gd name="T65" fmla="*/ 1432 h 377"/>
                  <a:gd name="T66" fmla="*/ 18632 w 319"/>
                  <a:gd name="T67" fmla="*/ 1432 h 377"/>
                  <a:gd name="T68" fmla="*/ 18632 w 319"/>
                  <a:gd name="T69" fmla="*/ 1432 h 377"/>
                  <a:gd name="T70" fmla="*/ 18632 w 319"/>
                  <a:gd name="T71" fmla="*/ 1432 h 377"/>
                  <a:gd name="T72" fmla="*/ 19707 w 319"/>
                  <a:gd name="T73" fmla="*/ 0 h 377"/>
                  <a:gd name="T74" fmla="*/ 113942 w 319"/>
                  <a:gd name="T75" fmla="*/ 133864 h 3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19" h="377">
                    <a:moveTo>
                      <a:pt x="318" y="374"/>
                    </a:moveTo>
                    <a:lnTo>
                      <a:pt x="318" y="374"/>
                    </a:lnTo>
                    <a:cubicBezTo>
                      <a:pt x="317" y="374"/>
                      <a:pt x="317" y="374"/>
                      <a:pt x="316" y="374"/>
                    </a:cubicBezTo>
                    <a:cubicBezTo>
                      <a:pt x="316" y="375"/>
                      <a:pt x="316" y="375"/>
                      <a:pt x="315" y="375"/>
                    </a:cubicBezTo>
                    <a:cubicBezTo>
                      <a:pt x="314" y="375"/>
                      <a:pt x="314" y="375"/>
                      <a:pt x="313" y="375"/>
                    </a:cubicBezTo>
                    <a:cubicBezTo>
                      <a:pt x="313" y="375"/>
                      <a:pt x="313" y="375"/>
                      <a:pt x="312" y="375"/>
                    </a:cubicBezTo>
                    <a:cubicBezTo>
                      <a:pt x="312" y="376"/>
                      <a:pt x="311" y="376"/>
                      <a:pt x="310" y="376"/>
                    </a:cubicBezTo>
                    <a:lnTo>
                      <a:pt x="309" y="376"/>
                    </a:lnTo>
                    <a:cubicBezTo>
                      <a:pt x="308" y="376"/>
                      <a:pt x="308" y="376"/>
                      <a:pt x="307" y="376"/>
                    </a:cubicBezTo>
                    <a:lnTo>
                      <a:pt x="306" y="376"/>
                    </a:lnTo>
                    <a:cubicBezTo>
                      <a:pt x="305" y="376"/>
                      <a:pt x="305" y="376"/>
                      <a:pt x="304" y="376"/>
                    </a:cubicBezTo>
                    <a:cubicBezTo>
                      <a:pt x="182" y="355"/>
                      <a:pt x="100" y="307"/>
                      <a:pt x="58" y="233"/>
                    </a:cubicBezTo>
                    <a:cubicBezTo>
                      <a:pt x="0" y="129"/>
                      <a:pt x="47" y="14"/>
                      <a:pt x="48" y="9"/>
                    </a:cubicBezTo>
                    <a:cubicBezTo>
                      <a:pt x="48" y="9"/>
                      <a:pt x="48" y="9"/>
                      <a:pt x="49" y="9"/>
                    </a:cubicBezTo>
                    <a:lnTo>
                      <a:pt x="49" y="8"/>
                    </a:lnTo>
                    <a:cubicBezTo>
                      <a:pt x="50" y="7"/>
                      <a:pt x="51" y="6"/>
                      <a:pt x="52" y="4"/>
                    </a:cubicBezTo>
                    <a:cubicBezTo>
                      <a:pt x="53" y="3"/>
                      <a:pt x="54" y="1"/>
                      <a:pt x="55" y="0"/>
                    </a:cubicBezTo>
                    <a:lnTo>
                      <a:pt x="318" y="37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2" name="Freeform 369">
                <a:extLst>
                  <a:ext uri="{FF2B5EF4-FFF2-40B4-BE49-F238E27FC236}">
                    <a16:creationId xmlns="" xmlns:a16="http://schemas.microsoft.com/office/drawing/2014/main" id="{8E680252-33EC-D946-B10C-0F0F7F6C6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238" y="3643313"/>
                <a:ext cx="79375" cy="157162"/>
              </a:xfrm>
              <a:custGeom>
                <a:avLst/>
                <a:gdLst>
                  <a:gd name="T0" fmla="*/ 0 w 221"/>
                  <a:gd name="T1" fmla="*/ 360 h 436"/>
                  <a:gd name="T2" fmla="*/ 0 w 221"/>
                  <a:gd name="T3" fmla="*/ 360 h 436"/>
                  <a:gd name="T4" fmla="*/ 1796 w 221"/>
                  <a:gd name="T5" fmla="*/ 0 h 436"/>
                  <a:gd name="T6" fmla="*/ 1796 w 221"/>
                  <a:gd name="T7" fmla="*/ 0 h 436"/>
                  <a:gd name="T8" fmla="*/ 1796 w 221"/>
                  <a:gd name="T9" fmla="*/ 0 h 436"/>
                  <a:gd name="T10" fmla="*/ 1796 w 221"/>
                  <a:gd name="T11" fmla="*/ 0 h 436"/>
                  <a:gd name="T12" fmla="*/ 3592 w 221"/>
                  <a:gd name="T13" fmla="*/ 360 h 436"/>
                  <a:gd name="T14" fmla="*/ 3592 w 221"/>
                  <a:gd name="T15" fmla="*/ 360 h 436"/>
                  <a:gd name="T16" fmla="*/ 3951 w 221"/>
                  <a:gd name="T17" fmla="*/ 360 h 436"/>
                  <a:gd name="T18" fmla="*/ 3951 w 221"/>
                  <a:gd name="T19" fmla="*/ 360 h 436"/>
                  <a:gd name="T20" fmla="*/ 3951 w 221"/>
                  <a:gd name="T21" fmla="*/ 360 h 436"/>
                  <a:gd name="T22" fmla="*/ 3951 w 221"/>
                  <a:gd name="T23" fmla="*/ 360 h 436"/>
                  <a:gd name="T24" fmla="*/ 4310 w 221"/>
                  <a:gd name="T25" fmla="*/ 360 h 436"/>
                  <a:gd name="T26" fmla="*/ 4310 w 221"/>
                  <a:gd name="T27" fmla="*/ 360 h 436"/>
                  <a:gd name="T28" fmla="*/ 66445 w 221"/>
                  <a:gd name="T29" fmla="*/ 51186 h 436"/>
                  <a:gd name="T30" fmla="*/ 66445 w 221"/>
                  <a:gd name="T31" fmla="*/ 51186 h 436"/>
                  <a:gd name="T32" fmla="*/ 54952 w 221"/>
                  <a:gd name="T33" fmla="*/ 152836 h 436"/>
                  <a:gd name="T34" fmla="*/ 54952 w 221"/>
                  <a:gd name="T35" fmla="*/ 152836 h 436"/>
                  <a:gd name="T36" fmla="*/ 54952 w 221"/>
                  <a:gd name="T37" fmla="*/ 152836 h 436"/>
                  <a:gd name="T38" fmla="*/ 54952 w 221"/>
                  <a:gd name="T39" fmla="*/ 152836 h 436"/>
                  <a:gd name="T40" fmla="*/ 54593 w 221"/>
                  <a:gd name="T41" fmla="*/ 153557 h 436"/>
                  <a:gd name="T42" fmla="*/ 54593 w 221"/>
                  <a:gd name="T43" fmla="*/ 153557 h 436"/>
                  <a:gd name="T44" fmla="*/ 54593 w 221"/>
                  <a:gd name="T45" fmla="*/ 153918 h 436"/>
                  <a:gd name="T46" fmla="*/ 54593 w 221"/>
                  <a:gd name="T47" fmla="*/ 153918 h 436"/>
                  <a:gd name="T48" fmla="*/ 53874 w 221"/>
                  <a:gd name="T49" fmla="*/ 154278 h 436"/>
                  <a:gd name="T50" fmla="*/ 53874 w 221"/>
                  <a:gd name="T51" fmla="*/ 154278 h 436"/>
                  <a:gd name="T52" fmla="*/ 53515 w 221"/>
                  <a:gd name="T53" fmla="*/ 154639 h 436"/>
                  <a:gd name="T54" fmla="*/ 53515 w 221"/>
                  <a:gd name="T55" fmla="*/ 154639 h 436"/>
                  <a:gd name="T56" fmla="*/ 53515 w 221"/>
                  <a:gd name="T57" fmla="*/ 154999 h 436"/>
                  <a:gd name="T58" fmla="*/ 53515 w 221"/>
                  <a:gd name="T59" fmla="*/ 154999 h 436"/>
                  <a:gd name="T60" fmla="*/ 53156 w 221"/>
                  <a:gd name="T61" fmla="*/ 155360 h 436"/>
                  <a:gd name="T62" fmla="*/ 53156 w 221"/>
                  <a:gd name="T63" fmla="*/ 155360 h 436"/>
                  <a:gd name="T64" fmla="*/ 52797 w 221"/>
                  <a:gd name="T65" fmla="*/ 155360 h 436"/>
                  <a:gd name="T66" fmla="*/ 52797 w 221"/>
                  <a:gd name="T67" fmla="*/ 155360 h 436"/>
                  <a:gd name="T68" fmla="*/ 52438 w 221"/>
                  <a:gd name="T69" fmla="*/ 155720 h 436"/>
                  <a:gd name="T70" fmla="*/ 52438 w 221"/>
                  <a:gd name="T71" fmla="*/ 155720 h 436"/>
                  <a:gd name="T72" fmla="*/ 51719 w 221"/>
                  <a:gd name="T73" fmla="*/ 156081 h 436"/>
                  <a:gd name="T74" fmla="*/ 51719 w 221"/>
                  <a:gd name="T75" fmla="*/ 156081 h 436"/>
                  <a:gd name="T76" fmla="*/ 51360 w 221"/>
                  <a:gd name="T77" fmla="*/ 156441 h 436"/>
                  <a:gd name="T78" fmla="*/ 51360 w 221"/>
                  <a:gd name="T79" fmla="*/ 156441 h 436"/>
                  <a:gd name="T80" fmla="*/ 50642 w 221"/>
                  <a:gd name="T81" fmla="*/ 156441 h 436"/>
                  <a:gd name="T82" fmla="*/ 50642 w 221"/>
                  <a:gd name="T83" fmla="*/ 156441 h 436"/>
                  <a:gd name="T84" fmla="*/ 50283 w 221"/>
                  <a:gd name="T85" fmla="*/ 156802 h 436"/>
                  <a:gd name="T86" fmla="*/ 50283 w 221"/>
                  <a:gd name="T87" fmla="*/ 156802 h 436"/>
                  <a:gd name="T88" fmla="*/ 49924 w 221"/>
                  <a:gd name="T89" fmla="*/ 156802 h 436"/>
                  <a:gd name="T90" fmla="*/ 0 w 221"/>
                  <a:gd name="T91" fmla="*/ 360 h 4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1" h="436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1"/>
                      <a:pt x="4" y="1"/>
                      <a:pt x="5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lnTo>
                      <a:pt x="12" y="1"/>
                    </a:lnTo>
                    <a:cubicBezTo>
                      <a:pt x="17" y="2"/>
                      <a:pt x="136" y="33"/>
                      <a:pt x="185" y="142"/>
                    </a:cubicBezTo>
                    <a:cubicBezTo>
                      <a:pt x="220" y="219"/>
                      <a:pt x="210" y="313"/>
                      <a:pt x="153" y="424"/>
                    </a:cubicBezTo>
                    <a:cubicBezTo>
                      <a:pt x="153" y="425"/>
                      <a:pt x="153" y="426"/>
                      <a:pt x="152" y="426"/>
                    </a:cubicBezTo>
                    <a:cubicBezTo>
                      <a:pt x="152" y="427"/>
                      <a:pt x="152" y="427"/>
                      <a:pt x="152" y="427"/>
                    </a:cubicBezTo>
                    <a:cubicBezTo>
                      <a:pt x="151" y="428"/>
                      <a:pt x="151" y="428"/>
                      <a:pt x="150" y="428"/>
                    </a:cubicBezTo>
                    <a:cubicBezTo>
                      <a:pt x="150" y="429"/>
                      <a:pt x="150" y="429"/>
                      <a:pt x="149" y="429"/>
                    </a:cubicBezTo>
                    <a:lnTo>
                      <a:pt x="149" y="430"/>
                    </a:lnTo>
                    <a:cubicBezTo>
                      <a:pt x="149" y="430"/>
                      <a:pt x="148" y="430"/>
                      <a:pt x="148" y="431"/>
                    </a:cubicBezTo>
                    <a:cubicBezTo>
                      <a:pt x="147" y="431"/>
                      <a:pt x="147" y="431"/>
                      <a:pt x="147" y="431"/>
                    </a:cubicBezTo>
                    <a:cubicBezTo>
                      <a:pt x="146" y="432"/>
                      <a:pt x="146" y="432"/>
                      <a:pt x="146" y="432"/>
                    </a:cubicBezTo>
                    <a:cubicBezTo>
                      <a:pt x="145" y="432"/>
                      <a:pt x="145" y="433"/>
                      <a:pt x="144" y="433"/>
                    </a:cubicBezTo>
                    <a:cubicBezTo>
                      <a:pt x="143" y="433"/>
                      <a:pt x="143" y="434"/>
                      <a:pt x="143" y="434"/>
                    </a:cubicBezTo>
                    <a:cubicBezTo>
                      <a:pt x="142" y="434"/>
                      <a:pt x="142" y="434"/>
                      <a:pt x="141" y="434"/>
                    </a:cubicBezTo>
                    <a:lnTo>
                      <a:pt x="140" y="435"/>
                    </a:lnTo>
                    <a:cubicBezTo>
                      <a:pt x="139" y="435"/>
                      <a:pt x="139" y="435"/>
                      <a:pt x="139" y="435"/>
                    </a:cubicBez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3" name="Freeform 370">
                <a:extLst>
                  <a:ext uri="{FF2B5EF4-FFF2-40B4-BE49-F238E27FC236}">
                    <a16:creationId xmlns="" xmlns:a16="http://schemas.microsoft.com/office/drawing/2014/main" id="{F5CD1D96-3790-3847-8C8F-51BD7861C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8488" y="3643313"/>
                <a:ext cx="82550" cy="157162"/>
              </a:xfrm>
              <a:custGeom>
                <a:avLst/>
                <a:gdLst>
                  <a:gd name="T0" fmla="*/ 82193 w 231"/>
                  <a:gd name="T1" fmla="*/ 156441 h 436"/>
                  <a:gd name="T2" fmla="*/ 82193 w 231"/>
                  <a:gd name="T3" fmla="*/ 156441 h 436"/>
                  <a:gd name="T4" fmla="*/ 81478 w 231"/>
                  <a:gd name="T5" fmla="*/ 156802 h 436"/>
                  <a:gd name="T6" fmla="*/ 81478 w 231"/>
                  <a:gd name="T7" fmla="*/ 156802 h 436"/>
                  <a:gd name="T8" fmla="*/ 80763 w 231"/>
                  <a:gd name="T9" fmla="*/ 156802 h 436"/>
                  <a:gd name="T10" fmla="*/ 80763 w 231"/>
                  <a:gd name="T11" fmla="*/ 156802 h 436"/>
                  <a:gd name="T12" fmla="*/ 80406 w 231"/>
                  <a:gd name="T13" fmla="*/ 156802 h 436"/>
                  <a:gd name="T14" fmla="*/ 80406 w 231"/>
                  <a:gd name="T15" fmla="*/ 156802 h 436"/>
                  <a:gd name="T16" fmla="*/ 80406 w 231"/>
                  <a:gd name="T17" fmla="*/ 156802 h 436"/>
                  <a:gd name="T18" fmla="*/ 80406 w 231"/>
                  <a:gd name="T19" fmla="*/ 156802 h 436"/>
                  <a:gd name="T20" fmla="*/ 79691 w 231"/>
                  <a:gd name="T21" fmla="*/ 156441 h 436"/>
                  <a:gd name="T22" fmla="*/ 79691 w 231"/>
                  <a:gd name="T23" fmla="*/ 156441 h 436"/>
                  <a:gd name="T24" fmla="*/ 79334 w 231"/>
                  <a:gd name="T25" fmla="*/ 156441 h 436"/>
                  <a:gd name="T26" fmla="*/ 79334 w 231"/>
                  <a:gd name="T27" fmla="*/ 156441 h 436"/>
                  <a:gd name="T28" fmla="*/ 78619 w 231"/>
                  <a:gd name="T29" fmla="*/ 156081 h 436"/>
                  <a:gd name="T30" fmla="*/ 78619 w 231"/>
                  <a:gd name="T31" fmla="*/ 156081 h 436"/>
                  <a:gd name="T32" fmla="*/ 77904 w 231"/>
                  <a:gd name="T33" fmla="*/ 156081 h 436"/>
                  <a:gd name="T34" fmla="*/ 77904 w 231"/>
                  <a:gd name="T35" fmla="*/ 156081 h 436"/>
                  <a:gd name="T36" fmla="*/ 77547 w 231"/>
                  <a:gd name="T37" fmla="*/ 155720 h 436"/>
                  <a:gd name="T38" fmla="*/ 77547 w 231"/>
                  <a:gd name="T39" fmla="*/ 155720 h 436"/>
                  <a:gd name="T40" fmla="*/ 77190 w 231"/>
                  <a:gd name="T41" fmla="*/ 155720 h 436"/>
                  <a:gd name="T42" fmla="*/ 77190 w 231"/>
                  <a:gd name="T43" fmla="*/ 155720 h 436"/>
                  <a:gd name="T44" fmla="*/ 8577 w 231"/>
                  <a:gd name="T45" fmla="*/ 80023 h 436"/>
                  <a:gd name="T46" fmla="*/ 8577 w 231"/>
                  <a:gd name="T47" fmla="*/ 80023 h 436"/>
                  <a:gd name="T48" fmla="*/ 29303 w 231"/>
                  <a:gd name="T49" fmla="*/ 2523 h 436"/>
                  <a:gd name="T50" fmla="*/ 29303 w 231"/>
                  <a:gd name="T51" fmla="*/ 2523 h 436"/>
                  <a:gd name="T52" fmla="*/ 29303 w 231"/>
                  <a:gd name="T53" fmla="*/ 2163 h 436"/>
                  <a:gd name="T54" fmla="*/ 29303 w 231"/>
                  <a:gd name="T55" fmla="*/ 2163 h 436"/>
                  <a:gd name="T56" fmla="*/ 29303 w 231"/>
                  <a:gd name="T57" fmla="*/ 2163 h 436"/>
                  <a:gd name="T58" fmla="*/ 29303 w 231"/>
                  <a:gd name="T59" fmla="*/ 2163 h 436"/>
                  <a:gd name="T60" fmla="*/ 29303 w 231"/>
                  <a:gd name="T61" fmla="*/ 1802 h 436"/>
                  <a:gd name="T62" fmla="*/ 29303 w 231"/>
                  <a:gd name="T63" fmla="*/ 1802 h 436"/>
                  <a:gd name="T64" fmla="*/ 30733 w 231"/>
                  <a:gd name="T65" fmla="*/ 1081 h 436"/>
                  <a:gd name="T66" fmla="*/ 30733 w 231"/>
                  <a:gd name="T67" fmla="*/ 1081 h 436"/>
                  <a:gd name="T68" fmla="*/ 31090 w 231"/>
                  <a:gd name="T69" fmla="*/ 1081 h 436"/>
                  <a:gd name="T70" fmla="*/ 31090 w 231"/>
                  <a:gd name="T71" fmla="*/ 1081 h 436"/>
                  <a:gd name="T72" fmla="*/ 32520 w 231"/>
                  <a:gd name="T73" fmla="*/ 0 h 436"/>
                  <a:gd name="T74" fmla="*/ 82193 w 231"/>
                  <a:gd name="T75" fmla="*/ 156441 h 4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1" h="436">
                    <a:moveTo>
                      <a:pt x="230" y="434"/>
                    </a:moveTo>
                    <a:lnTo>
                      <a:pt x="230" y="434"/>
                    </a:lnTo>
                    <a:cubicBezTo>
                      <a:pt x="229" y="434"/>
                      <a:pt x="228" y="435"/>
                      <a:pt x="228" y="435"/>
                    </a:cubicBezTo>
                    <a:cubicBezTo>
                      <a:pt x="227" y="435"/>
                      <a:pt x="227" y="435"/>
                      <a:pt x="226" y="435"/>
                    </a:cubicBezTo>
                    <a:lnTo>
                      <a:pt x="225" y="435"/>
                    </a:lnTo>
                    <a:cubicBezTo>
                      <a:pt x="224" y="435"/>
                      <a:pt x="224" y="435"/>
                      <a:pt x="223" y="434"/>
                    </a:cubicBezTo>
                    <a:lnTo>
                      <a:pt x="222" y="434"/>
                    </a:lnTo>
                    <a:cubicBezTo>
                      <a:pt x="221" y="434"/>
                      <a:pt x="220" y="434"/>
                      <a:pt x="220" y="433"/>
                    </a:cubicBezTo>
                    <a:cubicBezTo>
                      <a:pt x="220" y="433"/>
                      <a:pt x="219" y="433"/>
                      <a:pt x="218" y="433"/>
                    </a:cubicBezTo>
                    <a:cubicBezTo>
                      <a:pt x="218" y="433"/>
                      <a:pt x="217" y="433"/>
                      <a:pt x="217" y="432"/>
                    </a:cubicBezTo>
                    <a:lnTo>
                      <a:pt x="216" y="432"/>
                    </a:lnTo>
                    <a:cubicBezTo>
                      <a:pt x="106" y="376"/>
                      <a:pt x="41" y="305"/>
                      <a:pt x="24" y="222"/>
                    </a:cubicBezTo>
                    <a:cubicBezTo>
                      <a:pt x="0" y="106"/>
                      <a:pt x="78" y="11"/>
                      <a:pt x="82" y="7"/>
                    </a:cubicBezTo>
                    <a:cubicBezTo>
                      <a:pt x="82" y="7"/>
                      <a:pt x="82" y="7"/>
                      <a:pt x="82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4" y="4"/>
                      <a:pt x="85" y="3"/>
                      <a:pt x="86" y="3"/>
                    </a:cubicBezTo>
                    <a:cubicBezTo>
                      <a:pt x="86" y="3"/>
                      <a:pt x="86" y="3"/>
                      <a:pt x="87" y="3"/>
                    </a:cubicBezTo>
                    <a:cubicBezTo>
                      <a:pt x="88" y="1"/>
                      <a:pt x="89" y="1"/>
                      <a:pt x="91" y="0"/>
                    </a:cubicBezTo>
                    <a:lnTo>
                      <a:pt x="230" y="43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4" name="Freeform 371">
                <a:extLst>
                  <a:ext uri="{FF2B5EF4-FFF2-40B4-BE49-F238E27FC236}">
                    <a16:creationId xmlns="" xmlns:a16="http://schemas.microsoft.com/office/drawing/2014/main" id="{F361170E-5406-A24B-A74D-557ABF827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0700" y="3532188"/>
                <a:ext cx="57150" cy="165100"/>
              </a:xfrm>
              <a:custGeom>
                <a:avLst/>
                <a:gdLst>
                  <a:gd name="T0" fmla="*/ 0 w 159"/>
                  <a:gd name="T1" fmla="*/ 0 h 457"/>
                  <a:gd name="T2" fmla="*/ 0 w 159"/>
                  <a:gd name="T3" fmla="*/ 0 h 457"/>
                  <a:gd name="T4" fmla="*/ 1797 w 159"/>
                  <a:gd name="T5" fmla="*/ 0 h 457"/>
                  <a:gd name="T6" fmla="*/ 1797 w 159"/>
                  <a:gd name="T7" fmla="*/ 0 h 457"/>
                  <a:gd name="T8" fmla="*/ 1797 w 159"/>
                  <a:gd name="T9" fmla="*/ 0 h 457"/>
                  <a:gd name="T10" fmla="*/ 1797 w 159"/>
                  <a:gd name="T11" fmla="*/ 0 h 457"/>
                  <a:gd name="T12" fmla="*/ 3594 w 159"/>
                  <a:gd name="T13" fmla="*/ 723 h 457"/>
                  <a:gd name="T14" fmla="*/ 3594 w 159"/>
                  <a:gd name="T15" fmla="*/ 723 h 457"/>
                  <a:gd name="T16" fmla="*/ 3594 w 159"/>
                  <a:gd name="T17" fmla="*/ 723 h 457"/>
                  <a:gd name="T18" fmla="*/ 3594 w 159"/>
                  <a:gd name="T19" fmla="*/ 723 h 457"/>
                  <a:gd name="T20" fmla="*/ 3954 w 159"/>
                  <a:gd name="T21" fmla="*/ 723 h 457"/>
                  <a:gd name="T22" fmla="*/ 3954 w 159"/>
                  <a:gd name="T23" fmla="*/ 723 h 457"/>
                  <a:gd name="T24" fmla="*/ 3954 w 159"/>
                  <a:gd name="T25" fmla="*/ 723 h 457"/>
                  <a:gd name="T26" fmla="*/ 3954 w 159"/>
                  <a:gd name="T27" fmla="*/ 723 h 457"/>
                  <a:gd name="T28" fmla="*/ 51399 w 159"/>
                  <a:gd name="T29" fmla="*/ 66112 h 457"/>
                  <a:gd name="T30" fmla="*/ 51399 w 159"/>
                  <a:gd name="T31" fmla="*/ 66112 h 457"/>
                  <a:gd name="T32" fmla="*/ 14737 w 159"/>
                  <a:gd name="T33" fmla="*/ 161849 h 457"/>
                  <a:gd name="T34" fmla="*/ 14737 w 159"/>
                  <a:gd name="T35" fmla="*/ 161849 h 457"/>
                  <a:gd name="T36" fmla="*/ 14737 w 159"/>
                  <a:gd name="T37" fmla="*/ 162210 h 457"/>
                  <a:gd name="T38" fmla="*/ 14737 w 159"/>
                  <a:gd name="T39" fmla="*/ 162210 h 457"/>
                  <a:gd name="T40" fmla="*/ 14018 w 159"/>
                  <a:gd name="T41" fmla="*/ 162571 h 457"/>
                  <a:gd name="T42" fmla="*/ 14018 w 159"/>
                  <a:gd name="T43" fmla="*/ 162571 h 457"/>
                  <a:gd name="T44" fmla="*/ 13658 w 159"/>
                  <a:gd name="T45" fmla="*/ 162932 h 457"/>
                  <a:gd name="T46" fmla="*/ 13658 w 159"/>
                  <a:gd name="T47" fmla="*/ 162932 h 457"/>
                  <a:gd name="T48" fmla="*/ 13299 w 159"/>
                  <a:gd name="T49" fmla="*/ 163294 h 457"/>
                  <a:gd name="T50" fmla="*/ 13299 w 159"/>
                  <a:gd name="T51" fmla="*/ 163294 h 457"/>
                  <a:gd name="T52" fmla="*/ 12580 w 159"/>
                  <a:gd name="T53" fmla="*/ 163655 h 457"/>
                  <a:gd name="T54" fmla="*/ 12580 w 159"/>
                  <a:gd name="T55" fmla="*/ 163655 h 457"/>
                  <a:gd name="T56" fmla="*/ 12580 w 159"/>
                  <a:gd name="T57" fmla="*/ 163655 h 457"/>
                  <a:gd name="T58" fmla="*/ 12580 w 159"/>
                  <a:gd name="T59" fmla="*/ 163655 h 457"/>
                  <a:gd name="T60" fmla="*/ 12221 w 159"/>
                  <a:gd name="T61" fmla="*/ 163655 h 457"/>
                  <a:gd name="T62" fmla="*/ 12221 w 159"/>
                  <a:gd name="T63" fmla="*/ 163655 h 457"/>
                  <a:gd name="T64" fmla="*/ 11861 w 159"/>
                  <a:gd name="T65" fmla="*/ 164016 h 457"/>
                  <a:gd name="T66" fmla="*/ 11861 w 159"/>
                  <a:gd name="T67" fmla="*/ 164016 h 457"/>
                  <a:gd name="T68" fmla="*/ 11142 w 159"/>
                  <a:gd name="T69" fmla="*/ 164377 h 457"/>
                  <a:gd name="T70" fmla="*/ 11142 w 159"/>
                  <a:gd name="T71" fmla="*/ 164377 h 457"/>
                  <a:gd name="T72" fmla="*/ 10424 w 159"/>
                  <a:gd name="T73" fmla="*/ 164377 h 457"/>
                  <a:gd name="T74" fmla="*/ 10424 w 159"/>
                  <a:gd name="T75" fmla="*/ 164377 h 457"/>
                  <a:gd name="T76" fmla="*/ 10064 w 159"/>
                  <a:gd name="T77" fmla="*/ 164377 h 457"/>
                  <a:gd name="T78" fmla="*/ 10064 w 159"/>
                  <a:gd name="T79" fmla="*/ 164377 h 457"/>
                  <a:gd name="T80" fmla="*/ 9705 w 159"/>
                  <a:gd name="T81" fmla="*/ 164739 h 457"/>
                  <a:gd name="T82" fmla="*/ 9705 w 159"/>
                  <a:gd name="T83" fmla="*/ 164739 h 457"/>
                  <a:gd name="T84" fmla="*/ 8986 w 159"/>
                  <a:gd name="T85" fmla="*/ 164739 h 457"/>
                  <a:gd name="T86" fmla="*/ 8986 w 159"/>
                  <a:gd name="T87" fmla="*/ 164739 h 457"/>
                  <a:gd name="T88" fmla="*/ 8626 w 159"/>
                  <a:gd name="T89" fmla="*/ 164739 h 457"/>
                  <a:gd name="T90" fmla="*/ 0 w 159"/>
                  <a:gd name="T91" fmla="*/ 0 h 45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59" h="457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0"/>
                      <a:pt x="3" y="0"/>
                      <a:pt x="5" y="0"/>
                    </a:cubicBezTo>
                    <a:cubicBezTo>
                      <a:pt x="7" y="0"/>
                      <a:pt x="8" y="1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6" y="5"/>
                      <a:pt x="124" y="65"/>
                      <a:pt x="143" y="183"/>
                    </a:cubicBezTo>
                    <a:cubicBezTo>
                      <a:pt x="158" y="266"/>
                      <a:pt x="124" y="356"/>
                      <a:pt x="41" y="448"/>
                    </a:cubicBezTo>
                    <a:cubicBezTo>
                      <a:pt x="41" y="448"/>
                      <a:pt x="41" y="448"/>
                      <a:pt x="41" y="449"/>
                    </a:cubicBezTo>
                    <a:cubicBezTo>
                      <a:pt x="40" y="449"/>
                      <a:pt x="39" y="450"/>
                      <a:pt x="39" y="450"/>
                    </a:cubicBezTo>
                    <a:lnTo>
                      <a:pt x="38" y="451"/>
                    </a:lnTo>
                    <a:cubicBezTo>
                      <a:pt x="38" y="452"/>
                      <a:pt x="37" y="452"/>
                      <a:pt x="37" y="452"/>
                    </a:cubicBezTo>
                    <a:cubicBezTo>
                      <a:pt x="36" y="452"/>
                      <a:pt x="36" y="453"/>
                      <a:pt x="35" y="453"/>
                    </a:cubicBezTo>
                    <a:cubicBezTo>
                      <a:pt x="34" y="453"/>
                      <a:pt x="34" y="453"/>
                      <a:pt x="34" y="453"/>
                    </a:cubicBezTo>
                    <a:cubicBezTo>
                      <a:pt x="34" y="454"/>
                      <a:pt x="33" y="454"/>
                      <a:pt x="33" y="454"/>
                    </a:cubicBezTo>
                    <a:cubicBezTo>
                      <a:pt x="32" y="455"/>
                      <a:pt x="31" y="455"/>
                      <a:pt x="31" y="455"/>
                    </a:cubicBezTo>
                    <a:cubicBezTo>
                      <a:pt x="31" y="455"/>
                      <a:pt x="30" y="455"/>
                      <a:pt x="29" y="455"/>
                    </a:cubicBezTo>
                    <a:lnTo>
                      <a:pt x="28" y="455"/>
                    </a:lnTo>
                    <a:lnTo>
                      <a:pt x="27" y="456"/>
                    </a:lnTo>
                    <a:cubicBezTo>
                      <a:pt x="26" y="456"/>
                      <a:pt x="25" y="456"/>
                      <a:pt x="25" y="456"/>
                    </a:cubicBezTo>
                    <a:cubicBezTo>
                      <a:pt x="24" y="456"/>
                      <a:pt x="24" y="456"/>
                      <a:pt x="24" y="456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5" name="Freeform 372">
                <a:extLst>
                  <a:ext uri="{FF2B5EF4-FFF2-40B4-BE49-F238E27FC236}">
                    <a16:creationId xmlns="" xmlns:a16="http://schemas.microsoft.com/office/drawing/2014/main" id="{7F1E32E4-A666-D944-BE5D-53EDF787F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4663" y="3532188"/>
                <a:ext cx="53975" cy="165100"/>
              </a:xfrm>
              <a:custGeom>
                <a:avLst/>
                <a:gdLst>
                  <a:gd name="T0" fmla="*/ 53618 w 151"/>
                  <a:gd name="T1" fmla="*/ 164739 h 457"/>
                  <a:gd name="T2" fmla="*/ 53618 w 151"/>
                  <a:gd name="T3" fmla="*/ 164739 h 457"/>
                  <a:gd name="T4" fmla="*/ 52903 w 151"/>
                  <a:gd name="T5" fmla="*/ 164377 h 457"/>
                  <a:gd name="T6" fmla="*/ 52903 w 151"/>
                  <a:gd name="T7" fmla="*/ 164377 h 457"/>
                  <a:gd name="T8" fmla="*/ 52545 w 151"/>
                  <a:gd name="T9" fmla="*/ 164377 h 457"/>
                  <a:gd name="T10" fmla="*/ 52545 w 151"/>
                  <a:gd name="T11" fmla="*/ 164377 h 457"/>
                  <a:gd name="T12" fmla="*/ 51830 w 151"/>
                  <a:gd name="T13" fmla="*/ 164377 h 457"/>
                  <a:gd name="T14" fmla="*/ 51830 w 151"/>
                  <a:gd name="T15" fmla="*/ 164377 h 457"/>
                  <a:gd name="T16" fmla="*/ 51473 w 151"/>
                  <a:gd name="T17" fmla="*/ 164377 h 457"/>
                  <a:gd name="T18" fmla="*/ 51473 w 151"/>
                  <a:gd name="T19" fmla="*/ 164377 h 457"/>
                  <a:gd name="T20" fmla="*/ 51473 w 151"/>
                  <a:gd name="T21" fmla="*/ 164016 h 457"/>
                  <a:gd name="T22" fmla="*/ 51473 w 151"/>
                  <a:gd name="T23" fmla="*/ 164016 h 457"/>
                  <a:gd name="T24" fmla="*/ 50758 w 151"/>
                  <a:gd name="T25" fmla="*/ 163655 h 457"/>
                  <a:gd name="T26" fmla="*/ 50758 w 151"/>
                  <a:gd name="T27" fmla="*/ 163655 h 457"/>
                  <a:gd name="T28" fmla="*/ 50400 w 151"/>
                  <a:gd name="T29" fmla="*/ 163655 h 457"/>
                  <a:gd name="T30" fmla="*/ 50400 w 151"/>
                  <a:gd name="T31" fmla="*/ 163655 h 457"/>
                  <a:gd name="T32" fmla="*/ 49686 w 151"/>
                  <a:gd name="T33" fmla="*/ 163294 h 457"/>
                  <a:gd name="T34" fmla="*/ 49686 w 151"/>
                  <a:gd name="T35" fmla="*/ 163294 h 457"/>
                  <a:gd name="T36" fmla="*/ 49328 w 151"/>
                  <a:gd name="T37" fmla="*/ 162932 h 457"/>
                  <a:gd name="T38" fmla="*/ 49328 w 151"/>
                  <a:gd name="T39" fmla="*/ 162932 h 457"/>
                  <a:gd name="T40" fmla="*/ 48971 w 151"/>
                  <a:gd name="T41" fmla="*/ 162571 h 457"/>
                  <a:gd name="T42" fmla="*/ 48971 w 151"/>
                  <a:gd name="T43" fmla="*/ 162571 h 457"/>
                  <a:gd name="T44" fmla="*/ 1430 w 151"/>
                  <a:gd name="T45" fmla="*/ 71531 h 457"/>
                  <a:gd name="T46" fmla="*/ 1430 w 151"/>
                  <a:gd name="T47" fmla="*/ 71531 h 457"/>
                  <a:gd name="T48" fmla="*/ 41107 w 151"/>
                  <a:gd name="T49" fmla="*/ 1084 h 457"/>
                  <a:gd name="T50" fmla="*/ 41107 w 151"/>
                  <a:gd name="T51" fmla="*/ 1084 h 457"/>
                  <a:gd name="T52" fmla="*/ 41107 w 151"/>
                  <a:gd name="T53" fmla="*/ 1084 h 457"/>
                  <a:gd name="T54" fmla="*/ 41107 w 151"/>
                  <a:gd name="T55" fmla="*/ 1084 h 457"/>
                  <a:gd name="T56" fmla="*/ 41464 w 151"/>
                  <a:gd name="T57" fmla="*/ 1084 h 457"/>
                  <a:gd name="T58" fmla="*/ 41464 w 151"/>
                  <a:gd name="T59" fmla="*/ 1084 h 457"/>
                  <a:gd name="T60" fmla="*/ 41464 w 151"/>
                  <a:gd name="T61" fmla="*/ 1084 h 457"/>
                  <a:gd name="T62" fmla="*/ 41464 w 151"/>
                  <a:gd name="T63" fmla="*/ 1084 h 457"/>
                  <a:gd name="T64" fmla="*/ 43251 w 151"/>
                  <a:gd name="T65" fmla="*/ 361 h 457"/>
                  <a:gd name="T66" fmla="*/ 43251 w 151"/>
                  <a:gd name="T67" fmla="*/ 361 h 457"/>
                  <a:gd name="T68" fmla="*/ 43251 w 151"/>
                  <a:gd name="T69" fmla="*/ 0 h 457"/>
                  <a:gd name="T70" fmla="*/ 43251 w 151"/>
                  <a:gd name="T71" fmla="*/ 0 h 457"/>
                  <a:gd name="T72" fmla="*/ 45039 w 151"/>
                  <a:gd name="T73" fmla="*/ 0 h 457"/>
                  <a:gd name="T74" fmla="*/ 53618 w 151"/>
                  <a:gd name="T75" fmla="*/ 164739 h 4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1" h="457">
                    <a:moveTo>
                      <a:pt x="150" y="456"/>
                    </a:moveTo>
                    <a:lnTo>
                      <a:pt x="150" y="456"/>
                    </a:lnTo>
                    <a:cubicBezTo>
                      <a:pt x="149" y="455"/>
                      <a:pt x="149" y="455"/>
                      <a:pt x="148" y="455"/>
                    </a:cubicBezTo>
                    <a:cubicBezTo>
                      <a:pt x="147" y="455"/>
                      <a:pt x="147" y="455"/>
                      <a:pt x="147" y="455"/>
                    </a:cubicBezTo>
                    <a:cubicBezTo>
                      <a:pt x="146" y="455"/>
                      <a:pt x="145" y="455"/>
                      <a:pt x="145" y="455"/>
                    </a:cubicBezTo>
                    <a:cubicBezTo>
                      <a:pt x="144" y="455"/>
                      <a:pt x="144" y="455"/>
                      <a:pt x="144" y="455"/>
                    </a:cubicBezTo>
                    <a:lnTo>
                      <a:pt x="144" y="454"/>
                    </a:lnTo>
                    <a:cubicBezTo>
                      <a:pt x="143" y="454"/>
                      <a:pt x="143" y="453"/>
                      <a:pt x="142" y="453"/>
                    </a:cubicBezTo>
                    <a:cubicBezTo>
                      <a:pt x="141" y="453"/>
                      <a:pt x="141" y="453"/>
                      <a:pt x="141" y="453"/>
                    </a:cubicBezTo>
                    <a:cubicBezTo>
                      <a:pt x="140" y="452"/>
                      <a:pt x="140" y="452"/>
                      <a:pt x="139" y="452"/>
                    </a:cubicBezTo>
                    <a:cubicBezTo>
                      <a:pt x="139" y="452"/>
                      <a:pt x="139" y="451"/>
                      <a:pt x="138" y="451"/>
                    </a:cubicBezTo>
                    <a:cubicBezTo>
                      <a:pt x="138" y="450"/>
                      <a:pt x="137" y="450"/>
                      <a:pt x="137" y="450"/>
                    </a:cubicBezTo>
                    <a:cubicBezTo>
                      <a:pt x="44" y="367"/>
                      <a:pt x="0" y="283"/>
                      <a:pt x="4" y="198"/>
                    </a:cubicBezTo>
                    <a:cubicBezTo>
                      <a:pt x="11" y="79"/>
                      <a:pt x="111" y="7"/>
                      <a:pt x="115" y="3"/>
                    </a:cubicBezTo>
                    <a:lnTo>
                      <a:pt x="116" y="3"/>
                    </a:lnTo>
                    <a:cubicBezTo>
                      <a:pt x="118" y="2"/>
                      <a:pt x="119" y="1"/>
                      <a:pt x="121" y="1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3" y="0"/>
                      <a:pt x="124" y="0"/>
                      <a:pt x="126" y="0"/>
                    </a:cubicBezTo>
                    <a:lnTo>
                      <a:pt x="150" y="45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6" name="Freeform 373">
                <a:extLst>
                  <a:ext uri="{FF2B5EF4-FFF2-40B4-BE49-F238E27FC236}">
                    <a16:creationId xmlns="" xmlns:a16="http://schemas.microsoft.com/office/drawing/2014/main" id="{88734251-8F1C-1542-ABB1-BE0BB11AA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025" y="3257550"/>
                <a:ext cx="115888" cy="180975"/>
              </a:xfrm>
              <a:custGeom>
                <a:avLst/>
                <a:gdLst>
                  <a:gd name="T0" fmla="*/ 80869 w 321"/>
                  <a:gd name="T1" fmla="*/ 0 h 501"/>
                  <a:gd name="T2" fmla="*/ 80869 w 321"/>
                  <a:gd name="T3" fmla="*/ 0 h 501"/>
                  <a:gd name="T4" fmla="*/ 83035 w 321"/>
                  <a:gd name="T5" fmla="*/ 1084 h 501"/>
                  <a:gd name="T6" fmla="*/ 83035 w 321"/>
                  <a:gd name="T7" fmla="*/ 1084 h 501"/>
                  <a:gd name="T8" fmla="*/ 83035 w 321"/>
                  <a:gd name="T9" fmla="*/ 1445 h 501"/>
                  <a:gd name="T10" fmla="*/ 83035 w 321"/>
                  <a:gd name="T11" fmla="*/ 1445 h 501"/>
                  <a:gd name="T12" fmla="*/ 84479 w 321"/>
                  <a:gd name="T13" fmla="*/ 2890 h 501"/>
                  <a:gd name="T14" fmla="*/ 84479 w 321"/>
                  <a:gd name="T15" fmla="*/ 2890 h 501"/>
                  <a:gd name="T16" fmla="*/ 84479 w 321"/>
                  <a:gd name="T17" fmla="*/ 2890 h 501"/>
                  <a:gd name="T18" fmla="*/ 84479 w 321"/>
                  <a:gd name="T19" fmla="*/ 2890 h 501"/>
                  <a:gd name="T20" fmla="*/ 84479 w 321"/>
                  <a:gd name="T21" fmla="*/ 2890 h 501"/>
                  <a:gd name="T22" fmla="*/ 84479 w 321"/>
                  <a:gd name="T23" fmla="*/ 2890 h 501"/>
                  <a:gd name="T24" fmla="*/ 84840 w 321"/>
                  <a:gd name="T25" fmla="*/ 3612 h 501"/>
                  <a:gd name="T26" fmla="*/ 84840 w 321"/>
                  <a:gd name="T27" fmla="*/ 3612 h 501"/>
                  <a:gd name="T28" fmla="*/ 100003 w 321"/>
                  <a:gd name="T29" fmla="*/ 98254 h 501"/>
                  <a:gd name="T30" fmla="*/ 100003 w 321"/>
                  <a:gd name="T31" fmla="*/ 98254 h 501"/>
                  <a:gd name="T32" fmla="*/ 8304 w 321"/>
                  <a:gd name="T33" fmla="*/ 179891 h 501"/>
                  <a:gd name="T34" fmla="*/ 8304 w 321"/>
                  <a:gd name="T35" fmla="*/ 179891 h 501"/>
                  <a:gd name="T36" fmla="*/ 7942 w 321"/>
                  <a:gd name="T37" fmla="*/ 180253 h 501"/>
                  <a:gd name="T38" fmla="*/ 7942 w 321"/>
                  <a:gd name="T39" fmla="*/ 180253 h 501"/>
                  <a:gd name="T40" fmla="*/ 7220 w 321"/>
                  <a:gd name="T41" fmla="*/ 180253 h 501"/>
                  <a:gd name="T42" fmla="*/ 7220 w 321"/>
                  <a:gd name="T43" fmla="*/ 180253 h 501"/>
                  <a:gd name="T44" fmla="*/ 6498 w 321"/>
                  <a:gd name="T45" fmla="*/ 180253 h 501"/>
                  <a:gd name="T46" fmla="*/ 6498 w 321"/>
                  <a:gd name="T47" fmla="*/ 180253 h 501"/>
                  <a:gd name="T48" fmla="*/ 5776 w 321"/>
                  <a:gd name="T49" fmla="*/ 180614 h 501"/>
                  <a:gd name="T50" fmla="*/ 5776 w 321"/>
                  <a:gd name="T51" fmla="*/ 180614 h 501"/>
                  <a:gd name="T52" fmla="*/ 5054 w 321"/>
                  <a:gd name="T53" fmla="*/ 180614 h 501"/>
                  <a:gd name="T54" fmla="*/ 5054 w 321"/>
                  <a:gd name="T55" fmla="*/ 180614 h 501"/>
                  <a:gd name="T56" fmla="*/ 4693 w 321"/>
                  <a:gd name="T57" fmla="*/ 180614 h 501"/>
                  <a:gd name="T58" fmla="*/ 4693 w 321"/>
                  <a:gd name="T59" fmla="*/ 180614 h 501"/>
                  <a:gd name="T60" fmla="*/ 4332 w 321"/>
                  <a:gd name="T61" fmla="*/ 180614 h 501"/>
                  <a:gd name="T62" fmla="*/ 4332 w 321"/>
                  <a:gd name="T63" fmla="*/ 180614 h 501"/>
                  <a:gd name="T64" fmla="*/ 3971 w 321"/>
                  <a:gd name="T65" fmla="*/ 180253 h 501"/>
                  <a:gd name="T66" fmla="*/ 3971 w 321"/>
                  <a:gd name="T67" fmla="*/ 180253 h 501"/>
                  <a:gd name="T68" fmla="*/ 3249 w 321"/>
                  <a:gd name="T69" fmla="*/ 180253 h 501"/>
                  <a:gd name="T70" fmla="*/ 3249 w 321"/>
                  <a:gd name="T71" fmla="*/ 180253 h 501"/>
                  <a:gd name="T72" fmla="*/ 2527 w 321"/>
                  <a:gd name="T73" fmla="*/ 180253 h 501"/>
                  <a:gd name="T74" fmla="*/ 2527 w 321"/>
                  <a:gd name="T75" fmla="*/ 180253 h 501"/>
                  <a:gd name="T76" fmla="*/ 2166 w 321"/>
                  <a:gd name="T77" fmla="*/ 179891 h 501"/>
                  <a:gd name="T78" fmla="*/ 2166 w 321"/>
                  <a:gd name="T79" fmla="*/ 179891 h 501"/>
                  <a:gd name="T80" fmla="*/ 1444 w 321"/>
                  <a:gd name="T81" fmla="*/ 179891 h 501"/>
                  <a:gd name="T82" fmla="*/ 1444 w 321"/>
                  <a:gd name="T83" fmla="*/ 179891 h 501"/>
                  <a:gd name="T84" fmla="*/ 722 w 321"/>
                  <a:gd name="T85" fmla="*/ 179530 h 501"/>
                  <a:gd name="T86" fmla="*/ 722 w 321"/>
                  <a:gd name="T87" fmla="*/ 179530 h 501"/>
                  <a:gd name="T88" fmla="*/ 0 w 321"/>
                  <a:gd name="T89" fmla="*/ 179169 h 501"/>
                  <a:gd name="T90" fmla="*/ 80869 w 321"/>
                  <a:gd name="T91" fmla="*/ 0 h 5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21" h="501">
                    <a:moveTo>
                      <a:pt x="224" y="0"/>
                    </a:moveTo>
                    <a:lnTo>
                      <a:pt x="224" y="0"/>
                    </a:lnTo>
                    <a:cubicBezTo>
                      <a:pt x="226" y="1"/>
                      <a:pt x="228" y="2"/>
                      <a:pt x="230" y="3"/>
                    </a:cubicBezTo>
                    <a:cubicBezTo>
                      <a:pt x="230" y="4"/>
                      <a:pt x="230" y="4"/>
                      <a:pt x="230" y="4"/>
                    </a:cubicBezTo>
                    <a:cubicBezTo>
                      <a:pt x="231" y="5"/>
                      <a:pt x="233" y="6"/>
                      <a:pt x="234" y="8"/>
                    </a:cubicBezTo>
                    <a:cubicBezTo>
                      <a:pt x="235" y="9"/>
                      <a:pt x="235" y="9"/>
                      <a:pt x="235" y="10"/>
                    </a:cubicBezTo>
                    <a:cubicBezTo>
                      <a:pt x="239" y="14"/>
                      <a:pt x="320" y="137"/>
                      <a:pt x="277" y="272"/>
                    </a:cubicBezTo>
                    <a:cubicBezTo>
                      <a:pt x="246" y="369"/>
                      <a:pt x="161" y="445"/>
                      <a:pt x="23" y="498"/>
                    </a:cubicBezTo>
                    <a:cubicBezTo>
                      <a:pt x="22" y="498"/>
                      <a:pt x="22" y="498"/>
                      <a:pt x="22" y="499"/>
                    </a:cubicBezTo>
                    <a:cubicBezTo>
                      <a:pt x="21" y="499"/>
                      <a:pt x="21" y="499"/>
                      <a:pt x="20" y="499"/>
                    </a:cubicBezTo>
                    <a:cubicBezTo>
                      <a:pt x="19" y="499"/>
                      <a:pt x="19" y="499"/>
                      <a:pt x="18" y="499"/>
                    </a:cubicBezTo>
                    <a:cubicBezTo>
                      <a:pt x="17" y="499"/>
                      <a:pt x="17" y="500"/>
                      <a:pt x="16" y="500"/>
                    </a:cubicBezTo>
                    <a:cubicBezTo>
                      <a:pt x="15" y="500"/>
                      <a:pt x="15" y="500"/>
                      <a:pt x="14" y="500"/>
                    </a:cubicBezTo>
                    <a:cubicBezTo>
                      <a:pt x="14" y="500"/>
                      <a:pt x="14" y="500"/>
                      <a:pt x="13" y="500"/>
                    </a:cubicBezTo>
                    <a:lnTo>
                      <a:pt x="12" y="500"/>
                    </a:lnTo>
                    <a:cubicBezTo>
                      <a:pt x="12" y="500"/>
                      <a:pt x="11" y="500"/>
                      <a:pt x="11" y="499"/>
                    </a:cubicBezTo>
                    <a:cubicBezTo>
                      <a:pt x="10" y="499"/>
                      <a:pt x="9" y="499"/>
                      <a:pt x="9" y="499"/>
                    </a:cubicBezTo>
                    <a:cubicBezTo>
                      <a:pt x="8" y="499"/>
                      <a:pt x="8" y="499"/>
                      <a:pt x="7" y="499"/>
                    </a:cubicBezTo>
                    <a:cubicBezTo>
                      <a:pt x="7" y="499"/>
                      <a:pt x="6" y="499"/>
                      <a:pt x="6" y="498"/>
                    </a:cubicBezTo>
                    <a:cubicBezTo>
                      <a:pt x="5" y="498"/>
                      <a:pt x="4" y="498"/>
                      <a:pt x="4" y="498"/>
                    </a:cubicBezTo>
                    <a:cubicBezTo>
                      <a:pt x="3" y="498"/>
                      <a:pt x="3" y="497"/>
                      <a:pt x="2" y="497"/>
                    </a:cubicBezTo>
                    <a:cubicBezTo>
                      <a:pt x="1" y="496"/>
                      <a:pt x="1" y="496"/>
                      <a:pt x="0" y="496"/>
                    </a:cubicBezTo>
                    <a:lnTo>
                      <a:pt x="22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7" name="Freeform 374">
                <a:extLst>
                  <a:ext uri="{FF2B5EF4-FFF2-40B4-BE49-F238E27FC236}">
                    <a16:creationId xmlns="" xmlns:a16="http://schemas.microsoft.com/office/drawing/2014/main" id="{97F4A416-979C-DE41-96B1-B96583CEA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3213" y="3255963"/>
                <a:ext cx="104775" cy="179387"/>
              </a:xfrm>
              <a:custGeom>
                <a:avLst/>
                <a:gdLst>
                  <a:gd name="T0" fmla="*/ 23203 w 289"/>
                  <a:gd name="T1" fmla="*/ 179028 h 499"/>
                  <a:gd name="T2" fmla="*/ 23203 w 289"/>
                  <a:gd name="T3" fmla="*/ 179028 h 499"/>
                  <a:gd name="T4" fmla="*/ 22840 w 289"/>
                  <a:gd name="T5" fmla="*/ 178668 h 499"/>
                  <a:gd name="T6" fmla="*/ 22840 w 289"/>
                  <a:gd name="T7" fmla="*/ 178668 h 499"/>
                  <a:gd name="T8" fmla="*/ 22115 w 289"/>
                  <a:gd name="T9" fmla="*/ 178309 h 499"/>
                  <a:gd name="T10" fmla="*/ 22115 w 289"/>
                  <a:gd name="T11" fmla="*/ 178309 h 499"/>
                  <a:gd name="T12" fmla="*/ 21753 w 289"/>
                  <a:gd name="T13" fmla="*/ 177590 h 499"/>
                  <a:gd name="T14" fmla="*/ 21753 w 289"/>
                  <a:gd name="T15" fmla="*/ 177590 h 499"/>
                  <a:gd name="T16" fmla="*/ 21753 w 289"/>
                  <a:gd name="T17" fmla="*/ 177590 h 499"/>
                  <a:gd name="T18" fmla="*/ 21753 w 289"/>
                  <a:gd name="T19" fmla="*/ 177590 h 499"/>
                  <a:gd name="T20" fmla="*/ 21390 w 289"/>
                  <a:gd name="T21" fmla="*/ 177230 h 499"/>
                  <a:gd name="T22" fmla="*/ 21390 w 289"/>
                  <a:gd name="T23" fmla="*/ 177230 h 499"/>
                  <a:gd name="T24" fmla="*/ 21028 w 289"/>
                  <a:gd name="T25" fmla="*/ 176511 h 499"/>
                  <a:gd name="T26" fmla="*/ 21028 w 289"/>
                  <a:gd name="T27" fmla="*/ 176511 h 499"/>
                  <a:gd name="T28" fmla="*/ 20665 w 289"/>
                  <a:gd name="T29" fmla="*/ 176152 h 499"/>
                  <a:gd name="T30" fmla="*/ 20665 w 289"/>
                  <a:gd name="T31" fmla="*/ 176152 h 499"/>
                  <a:gd name="T32" fmla="*/ 19940 w 289"/>
                  <a:gd name="T33" fmla="*/ 175792 h 499"/>
                  <a:gd name="T34" fmla="*/ 19940 w 289"/>
                  <a:gd name="T35" fmla="*/ 175792 h 499"/>
                  <a:gd name="T36" fmla="*/ 19940 w 289"/>
                  <a:gd name="T37" fmla="*/ 175073 h 499"/>
                  <a:gd name="T38" fmla="*/ 19940 w 289"/>
                  <a:gd name="T39" fmla="*/ 175073 h 499"/>
                  <a:gd name="T40" fmla="*/ 19577 w 289"/>
                  <a:gd name="T41" fmla="*/ 174354 h 499"/>
                  <a:gd name="T42" fmla="*/ 19577 w 289"/>
                  <a:gd name="T43" fmla="*/ 174354 h 499"/>
                  <a:gd name="T44" fmla="*/ 18852 w 289"/>
                  <a:gd name="T45" fmla="*/ 52126 h 499"/>
                  <a:gd name="T46" fmla="*/ 18852 w 289"/>
                  <a:gd name="T47" fmla="*/ 52126 h 499"/>
                  <a:gd name="T48" fmla="*/ 99699 w 289"/>
                  <a:gd name="T49" fmla="*/ 0 h 499"/>
                  <a:gd name="T50" fmla="*/ 99699 w 289"/>
                  <a:gd name="T51" fmla="*/ 0 h 499"/>
                  <a:gd name="T52" fmla="*/ 99699 w 289"/>
                  <a:gd name="T53" fmla="*/ 0 h 499"/>
                  <a:gd name="T54" fmla="*/ 99699 w 289"/>
                  <a:gd name="T55" fmla="*/ 0 h 499"/>
                  <a:gd name="T56" fmla="*/ 100062 w 289"/>
                  <a:gd name="T57" fmla="*/ 0 h 499"/>
                  <a:gd name="T58" fmla="*/ 100062 w 289"/>
                  <a:gd name="T59" fmla="*/ 0 h 499"/>
                  <a:gd name="T60" fmla="*/ 100424 w 289"/>
                  <a:gd name="T61" fmla="*/ 0 h 499"/>
                  <a:gd name="T62" fmla="*/ 100424 w 289"/>
                  <a:gd name="T63" fmla="*/ 0 h 499"/>
                  <a:gd name="T64" fmla="*/ 102600 w 289"/>
                  <a:gd name="T65" fmla="*/ 0 h 499"/>
                  <a:gd name="T66" fmla="*/ 102600 w 289"/>
                  <a:gd name="T67" fmla="*/ 0 h 499"/>
                  <a:gd name="T68" fmla="*/ 102600 w 289"/>
                  <a:gd name="T69" fmla="*/ 0 h 499"/>
                  <a:gd name="T70" fmla="*/ 102600 w 289"/>
                  <a:gd name="T71" fmla="*/ 0 h 499"/>
                  <a:gd name="T72" fmla="*/ 104412 w 289"/>
                  <a:gd name="T73" fmla="*/ 719 h 499"/>
                  <a:gd name="T74" fmla="*/ 23203 w 289"/>
                  <a:gd name="T75" fmla="*/ 179028 h 49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89" h="499">
                    <a:moveTo>
                      <a:pt x="64" y="498"/>
                    </a:moveTo>
                    <a:lnTo>
                      <a:pt x="64" y="498"/>
                    </a:lnTo>
                    <a:cubicBezTo>
                      <a:pt x="63" y="498"/>
                      <a:pt x="63" y="497"/>
                      <a:pt x="63" y="497"/>
                    </a:cubicBezTo>
                    <a:cubicBezTo>
                      <a:pt x="62" y="497"/>
                      <a:pt x="62" y="496"/>
                      <a:pt x="61" y="496"/>
                    </a:cubicBezTo>
                    <a:cubicBezTo>
                      <a:pt x="61" y="495"/>
                      <a:pt x="61" y="495"/>
                      <a:pt x="60" y="494"/>
                    </a:cubicBezTo>
                    <a:cubicBezTo>
                      <a:pt x="60" y="494"/>
                      <a:pt x="59" y="494"/>
                      <a:pt x="59" y="493"/>
                    </a:cubicBezTo>
                    <a:cubicBezTo>
                      <a:pt x="58" y="492"/>
                      <a:pt x="58" y="492"/>
                      <a:pt x="58" y="491"/>
                    </a:cubicBezTo>
                    <a:cubicBezTo>
                      <a:pt x="57" y="491"/>
                      <a:pt x="57" y="491"/>
                      <a:pt x="57" y="490"/>
                    </a:cubicBezTo>
                    <a:cubicBezTo>
                      <a:pt x="56" y="490"/>
                      <a:pt x="56" y="489"/>
                      <a:pt x="55" y="489"/>
                    </a:cubicBezTo>
                    <a:cubicBezTo>
                      <a:pt x="55" y="488"/>
                      <a:pt x="55" y="487"/>
                      <a:pt x="55" y="487"/>
                    </a:cubicBezTo>
                    <a:cubicBezTo>
                      <a:pt x="55" y="486"/>
                      <a:pt x="54" y="486"/>
                      <a:pt x="54" y="485"/>
                    </a:cubicBezTo>
                    <a:cubicBezTo>
                      <a:pt x="1" y="347"/>
                      <a:pt x="0" y="234"/>
                      <a:pt x="52" y="145"/>
                    </a:cubicBezTo>
                    <a:cubicBezTo>
                      <a:pt x="123" y="23"/>
                      <a:pt x="269" y="1"/>
                      <a:pt x="275" y="0"/>
                    </a:cubicBezTo>
                    <a:cubicBezTo>
                      <a:pt x="276" y="0"/>
                      <a:pt x="276" y="0"/>
                      <a:pt x="276" y="0"/>
                    </a:cubicBezTo>
                    <a:lnTo>
                      <a:pt x="277" y="0"/>
                    </a:lnTo>
                    <a:cubicBezTo>
                      <a:pt x="278" y="0"/>
                      <a:pt x="280" y="0"/>
                      <a:pt x="283" y="0"/>
                    </a:cubicBezTo>
                    <a:cubicBezTo>
                      <a:pt x="285" y="1"/>
                      <a:pt x="287" y="2"/>
                      <a:pt x="288" y="2"/>
                    </a:cubicBezTo>
                    <a:lnTo>
                      <a:pt x="64" y="49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8" name="Freeform 375">
                <a:extLst>
                  <a:ext uri="{FF2B5EF4-FFF2-40B4-BE49-F238E27FC236}">
                    <a16:creationId xmlns="" xmlns:a16="http://schemas.microsoft.com/office/drawing/2014/main" id="{A8961A5F-9ACD-7249-A995-AC077DDED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1550" y="3684588"/>
                <a:ext cx="163513" cy="66675"/>
              </a:xfrm>
              <a:custGeom>
                <a:avLst/>
                <a:gdLst>
                  <a:gd name="T0" fmla="*/ 0 w 452"/>
                  <a:gd name="T1" fmla="*/ 37843 h 185"/>
                  <a:gd name="T2" fmla="*/ 0 w 452"/>
                  <a:gd name="T3" fmla="*/ 37843 h 185"/>
                  <a:gd name="T4" fmla="*/ 724 w 452"/>
                  <a:gd name="T5" fmla="*/ 36401 h 185"/>
                  <a:gd name="T6" fmla="*/ 724 w 452"/>
                  <a:gd name="T7" fmla="*/ 36401 h 185"/>
                  <a:gd name="T8" fmla="*/ 724 w 452"/>
                  <a:gd name="T9" fmla="*/ 36041 h 185"/>
                  <a:gd name="T10" fmla="*/ 724 w 452"/>
                  <a:gd name="T11" fmla="*/ 36041 h 185"/>
                  <a:gd name="T12" fmla="*/ 1447 w 452"/>
                  <a:gd name="T13" fmla="*/ 34599 h 185"/>
                  <a:gd name="T14" fmla="*/ 1447 w 452"/>
                  <a:gd name="T15" fmla="*/ 34599 h 185"/>
                  <a:gd name="T16" fmla="*/ 1809 w 452"/>
                  <a:gd name="T17" fmla="*/ 34239 h 185"/>
                  <a:gd name="T18" fmla="*/ 1809 w 452"/>
                  <a:gd name="T19" fmla="*/ 34239 h 185"/>
                  <a:gd name="T20" fmla="*/ 1809 w 452"/>
                  <a:gd name="T21" fmla="*/ 34239 h 185"/>
                  <a:gd name="T22" fmla="*/ 1809 w 452"/>
                  <a:gd name="T23" fmla="*/ 34239 h 185"/>
                  <a:gd name="T24" fmla="*/ 2171 w 452"/>
                  <a:gd name="T25" fmla="*/ 34239 h 185"/>
                  <a:gd name="T26" fmla="*/ 2171 w 452"/>
                  <a:gd name="T27" fmla="*/ 34239 h 185"/>
                  <a:gd name="T28" fmla="*/ 75968 w 452"/>
                  <a:gd name="T29" fmla="*/ 2162 h 185"/>
                  <a:gd name="T30" fmla="*/ 75968 w 452"/>
                  <a:gd name="T31" fmla="*/ 2162 h 185"/>
                  <a:gd name="T32" fmla="*/ 161704 w 452"/>
                  <a:gd name="T33" fmla="*/ 59467 h 185"/>
                  <a:gd name="T34" fmla="*/ 161704 w 452"/>
                  <a:gd name="T35" fmla="*/ 59467 h 185"/>
                  <a:gd name="T36" fmla="*/ 161704 w 452"/>
                  <a:gd name="T37" fmla="*/ 59467 h 185"/>
                  <a:gd name="T38" fmla="*/ 161704 w 452"/>
                  <a:gd name="T39" fmla="*/ 59467 h 185"/>
                  <a:gd name="T40" fmla="*/ 162066 w 452"/>
                  <a:gd name="T41" fmla="*/ 60188 h 185"/>
                  <a:gd name="T42" fmla="*/ 162066 w 452"/>
                  <a:gd name="T43" fmla="*/ 60188 h 185"/>
                  <a:gd name="T44" fmla="*/ 162428 w 452"/>
                  <a:gd name="T45" fmla="*/ 60909 h 185"/>
                  <a:gd name="T46" fmla="*/ 162428 w 452"/>
                  <a:gd name="T47" fmla="*/ 60909 h 185"/>
                  <a:gd name="T48" fmla="*/ 162789 w 452"/>
                  <a:gd name="T49" fmla="*/ 61269 h 185"/>
                  <a:gd name="T50" fmla="*/ 162789 w 452"/>
                  <a:gd name="T51" fmla="*/ 61269 h 185"/>
                  <a:gd name="T52" fmla="*/ 162789 w 452"/>
                  <a:gd name="T53" fmla="*/ 61990 h 185"/>
                  <a:gd name="T54" fmla="*/ 162789 w 452"/>
                  <a:gd name="T55" fmla="*/ 61990 h 185"/>
                  <a:gd name="T56" fmla="*/ 162789 w 452"/>
                  <a:gd name="T57" fmla="*/ 62350 h 185"/>
                  <a:gd name="T58" fmla="*/ 162789 w 452"/>
                  <a:gd name="T59" fmla="*/ 62350 h 185"/>
                  <a:gd name="T60" fmla="*/ 162789 w 452"/>
                  <a:gd name="T61" fmla="*/ 62350 h 185"/>
                  <a:gd name="T62" fmla="*/ 162789 w 452"/>
                  <a:gd name="T63" fmla="*/ 62350 h 185"/>
                  <a:gd name="T64" fmla="*/ 163151 w 452"/>
                  <a:gd name="T65" fmla="*/ 63071 h 185"/>
                  <a:gd name="T66" fmla="*/ 163151 w 452"/>
                  <a:gd name="T67" fmla="*/ 63071 h 185"/>
                  <a:gd name="T68" fmla="*/ 163151 w 452"/>
                  <a:gd name="T69" fmla="*/ 63431 h 185"/>
                  <a:gd name="T70" fmla="*/ 163151 w 452"/>
                  <a:gd name="T71" fmla="*/ 63431 h 185"/>
                  <a:gd name="T72" fmla="*/ 163151 w 452"/>
                  <a:gd name="T73" fmla="*/ 64152 h 185"/>
                  <a:gd name="T74" fmla="*/ 163151 w 452"/>
                  <a:gd name="T75" fmla="*/ 64152 h 185"/>
                  <a:gd name="T76" fmla="*/ 163151 w 452"/>
                  <a:gd name="T77" fmla="*/ 64513 h 185"/>
                  <a:gd name="T78" fmla="*/ 163151 w 452"/>
                  <a:gd name="T79" fmla="*/ 64513 h 185"/>
                  <a:gd name="T80" fmla="*/ 163151 w 452"/>
                  <a:gd name="T81" fmla="*/ 65233 h 185"/>
                  <a:gd name="T82" fmla="*/ 163151 w 452"/>
                  <a:gd name="T83" fmla="*/ 65233 h 185"/>
                  <a:gd name="T84" fmla="*/ 162789 w 452"/>
                  <a:gd name="T85" fmla="*/ 65594 h 185"/>
                  <a:gd name="T86" fmla="*/ 162789 w 452"/>
                  <a:gd name="T87" fmla="*/ 65594 h 185"/>
                  <a:gd name="T88" fmla="*/ 162789 w 452"/>
                  <a:gd name="T89" fmla="*/ 66315 h 185"/>
                  <a:gd name="T90" fmla="*/ 0 w 452"/>
                  <a:gd name="T91" fmla="*/ 37843 h 1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52" h="185">
                    <a:moveTo>
                      <a:pt x="0" y="105"/>
                    </a:moveTo>
                    <a:lnTo>
                      <a:pt x="0" y="105"/>
                    </a:lnTo>
                    <a:cubicBezTo>
                      <a:pt x="1" y="104"/>
                      <a:pt x="1" y="103"/>
                      <a:pt x="2" y="101"/>
                    </a:cubicBezTo>
                    <a:lnTo>
                      <a:pt x="2" y="100"/>
                    </a:lnTo>
                    <a:cubicBezTo>
                      <a:pt x="3" y="99"/>
                      <a:pt x="4" y="97"/>
                      <a:pt x="4" y="96"/>
                    </a:cubicBezTo>
                    <a:cubicBezTo>
                      <a:pt x="5" y="96"/>
                      <a:pt x="5" y="96"/>
                      <a:pt x="5" y="95"/>
                    </a:cubicBezTo>
                    <a:lnTo>
                      <a:pt x="6" y="95"/>
                    </a:lnTo>
                    <a:cubicBezTo>
                      <a:pt x="9" y="91"/>
                      <a:pt x="92" y="0"/>
                      <a:pt x="210" y="6"/>
                    </a:cubicBezTo>
                    <a:cubicBezTo>
                      <a:pt x="296" y="12"/>
                      <a:pt x="375" y="65"/>
                      <a:pt x="447" y="165"/>
                    </a:cubicBezTo>
                    <a:cubicBezTo>
                      <a:pt x="448" y="166"/>
                      <a:pt x="448" y="167"/>
                      <a:pt x="448" y="167"/>
                    </a:cubicBezTo>
                    <a:cubicBezTo>
                      <a:pt x="448" y="168"/>
                      <a:pt x="449" y="168"/>
                      <a:pt x="449" y="169"/>
                    </a:cubicBezTo>
                    <a:lnTo>
                      <a:pt x="450" y="170"/>
                    </a:lnTo>
                    <a:cubicBezTo>
                      <a:pt x="450" y="171"/>
                      <a:pt x="450" y="171"/>
                      <a:pt x="450" y="172"/>
                    </a:cubicBezTo>
                    <a:cubicBezTo>
                      <a:pt x="450" y="172"/>
                      <a:pt x="450" y="172"/>
                      <a:pt x="450" y="173"/>
                    </a:cubicBezTo>
                    <a:cubicBezTo>
                      <a:pt x="451" y="174"/>
                      <a:pt x="451" y="174"/>
                      <a:pt x="451" y="175"/>
                    </a:cubicBezTo>
                    <a:cubicBezTo>
                      <a:pt x="451" y="175"/>
                      <a:pt x="451" y="175"/>
                      <a:pt x="451" y="176"/>
                    </a:cubicBezTo>
                    <a:cubicBezTo>
                      <a:pt x="451" y="177"/>
                      <a:pt x="451" y="177"/>
                      <a:pt x="451" y="178"/>
                    </a:cubicBezTo>
                    <a:cubicBezTo>
                      <a:pt x="451" y="178"/>
                      <a:pt x="451" y="178"/>
                      <a:pt x="451" y="179"/>
                    </a:cubicBezTo>
                    <a:cubicBezTo>
                      <a:pt x="451" y="180"/>
                      <a:pt x="451" y="180"/>
                      <a:pt x="451" y="181"/>
                    </a:cubicBezTo>
                    <a:cubicBezTo>
                      <a:pt x="450" y="182"/>
                      <a:pt x="450" y="182"/>
                      <a:pt x="450" y="182"/>
                    </a:cubicBezTo>
                    <a:cubicBezTo>
                      <a:pt x="450" y="183"/>
                      <a:pt x="450" y="183"/>
                      <a:pt x="450" y="184"/>
                    </a:cubicBezTo>
                    <a:lnTo>
                      <a:pt x="0" y="10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" name="Freeform 376">
                <a:extLst>
                  <a:ext uri="{FF2B5EF4-FFF2-40B4-BE49-F238E27FC236}">
                    <a16:creationId xmlns="" xmlns:a16="http://schemas.microsoft.com/office/drawing/2014/main" id="{4546FB28-0C11-B84D-8533-D28E3E85A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1550" y="3721100"/>
                <a:ext cx="161925" cy="66675"/>
              </a:xfrm>
              <a:custGeom>
                <a:avLst/>
                <a:gdLst>
                  <a:gd name="T0" fmla="*/ 161566 w 451"/>
                  <a:gd name="T1" fmla="*/ 28168 h 187"/>
                  <a:gd name="T2" fmla="*/ 161566 w 451"/>
                  <a:gd name="T3" fmla="*/ 28168 h 187"/>
                  <a:gd name="T4" fmla="*/ 161566 w 451"/>
                  <a:gd name="T5" fmla="*/ 28524 h 187"/>
                  <a:gd name="T6" fmla="*/ 161566 w 451"/>
                  <a:gd name="T7" fmla="*/ 28524 h 187"/>
                  <a:gd name="T8" fmla="*/ 161207 w 451"/>
                  <a:gd name="T9" fmla="*/ 29237 h 187"/>
                  <a:gd name="T10" fmla="*/ 161207 w 451"/>
                  <a:gd name="T11" fmla="*/ 29237 h 187"/>
                  <a:gd name="T12" fmla="*/ 160848 w 451"/>
                  <a:gd name="T13" fmla="*/ 29594 h 187"/>
                  <a:gd name="T14" fmla="*/ 160848 w 451"/>
                  <a:gd name="T15" fmla="*/ 29594 h 187"/>
                  <a:gd name="T16" fmla="*/ 160848 w 451"/>
                  <a:gd name="T17" fmla="*/ 29594 h 187"/>
                  <a:gd name="T18" fmla="*/ 160848 w 451"/>
                  <a:gd name="T19" fmla="*/ 29594 h 187"/>
                  <a:gd name="T20" fmla="*/ 160489 w 451"/>
                  <a:gd name="T21" fmla="*/ 29950 h 187"/>
                  <a:gd name="T22" fmla="*/ 160489 w 451"/>
                  <a:gd name="T23" fmla="*/ 29950 h 187"/>
                  <a:gd name="T24" fmla="*/ 160130 w 451"/>
                  <a:gd name="T25" fmla="*/ 30663 h 187"/>
                  <a:gd name="T26" fmla="*/ 160130 w 451"/>
                  <a:gd name="T27" fmla="*/ 30663 h 187"/>
                  <a:gd name="T28" fmla="*/ 159771 w 451"/>
                  <a:gd name="T29" fmla="*/ 31020 h 187"/>
                  <a:gd name="T30" fmla="*/ 159771 w 451"/>
                  <a:gd name="T31" fmla="*/ 31020 h 187"/>
                  <a:gd name="T32" fmla="*/ 159412 w 451"/>
                  <a:gd name="T33" fmla="*/ 31376 h 187"/>
                  <a:gd name="T34" fmla="*/ 159412 w 451"/>
                  <a:gd name="T35" fmla="*/ 31376 h 187"/>
                  <a:gd name="T36" fmla="*/ 158694 w 451"/>
                  <a:gd name="T37" fmla="*/ 31733 h 187"/>
                  <a:gd name="T38" fmla="*/ 158694 w 451"/>
                  <a:gd name="T39" fmla="*/ 31733 h 187"/>
                  <a:gd name="T40" fmla="*/ 158694 w 451"/>
                  <a:gd name="T41" fmla="*/ 31733 h 187"/>
                  <a:gd name="T42" fmla="*/ 158694 w 451"/>
                  <a:gd name="T43" fmla="*/ 31733 h 187"/>
                  <a:gd name="T44" fmla="*/ 59600 w 451"/>
                  <a:gd name="T45" fmla="*/ 57761 h 187"/>
                  <a:gd name="T46" fmla="*/ 59600 w 451"/>
                  <a:gd name="T47" fmla="*/ 57761 h 187"/>
                  <a:gd name="T48" fmla="*/ 718 w 451"/>
                  <a:gd name="T49" fmla="*/ 4279 h 187"/>
                  <a:gd name="T50" fmla="*/ 718 w 451"/>
                  <a:gd name="T51" fmla="*/ 4279 h 187"/>
                  <a:gd name="T52" fmla="*/ 359 w 451"/>
                  <a:gd name="T53" fmla="*/ 3922 h 187"/>
                  <a:gd name="T54" fmla="*/ 359 w 451"/>
                  <a:gd name="T55" fmla="*/ 3922 h 187"/>
                  <a:gd name="T56" fmla="*/ 359 w 451"/>
                  <a:gd name="T57" fmla="*/ 3922 h 187"/>
                  <a:gd name="T58" fmla="*/ 359 w 451"/>
                  <a:gd name="T59" fmla="*/ 3922 h 187"/>
                  <a:gd name="T60" fmla="*/ 359 w 451"/>
                  <a:gd name="T61" fmla="*/ 3566 h 187"/>
                  <a:gd name="T62" fmla="*/ 359 w 451"/>
                  <a:gd name="T63" fmla="*/ 3566 h 187"/>
                  <a:gd name="T64" fmla="*/ 0 w 451"/>
                  <a:gd name="T65" fmla="*/ 2139 h 187"/>
                  <a:gd name="T66" fmla="*/ 0 w 451"/>
                  <a:gd name="T67" fmla="*/ 2139 h 187"/>
                  <a:gd name="T68" fmla="*/ 0 w 451"/>
                  <a:gd name="T69" fmla="*/ 1783 h 187"/>
                  <a:gd name="T70" fmla="*/ 0 w 451"/>
                  <a:gd name="T71" fmla="*/ 1783 h 187"/>
                  <a:gd name="T72" fmla="*/ 0 w 451"/>
                  <a:gd name="T73" fmla="*/ 0 h 187"/>
                  <a:gd name="T74" fmla="*/ 161566 w 451"/>
                  <a:gd name="T75" fmla="*/ 28168 h 1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1" h="187">
                    <a:moveTo>
                      <a:pt x="450" y="79"/>
                    </a:moveTo>
                    <a:lnTo>
                      <a:pt x="450" y="79"/>
                    </a:lnTo>
                    <a:lnTo>
                      <a:pt x="450" y="80"/>
                    </a:lnTo>
                    <a:cubicBezTo>
                      <a:pt x="449" y="80"/>
                      <a:pt x="449" y="81"/>
                      <a:pt x="449" y="82"/>
                    </a:cubicBezTo>
                    <a:cubicBezTo>
                      <a:pt x="448" y="82"/>
                      <a:pt x="448" y="82"/>
                      <a:pt x="448" y="83"/>
                    </a:cubicBezTo>
                    <a:cubicBezTo>
                      <a:pt x="447" y="83"/>
                      <a:pt x="447" y="84"/>
                      <a:pt x="447" y="84"/>
                    </a:cubicBezTo>
                    <a:cubicBezTo>
                      <a:pt x="447" y="85"/>
                      <a:pt x="447" y="85"/>
                      <a:pt x="446" y="86"/>
                    </a:cubicBezTo>
                    <a:cubicBezTo>
                      <a:pt x="445" y="86"/>
                      <a:pt x="445" y="87"/>
                      <a:pt x="445" y="87"/>
                    </a:cubicBezTo>
                    <a:lnTo>
                      <a:pt x="444" y="88"/>
                    </a:lnTo>
                    <a:cubicBezTo>
                      <a:pt x="444" y="88"/>
                      <a:pt x="443" y="89"/>
                      <a:pt x="442" y="89"/>
                    </a:cubicBezTo>
                    <a:cubicBezTo>
                      <a:pt x="341" y="161"/>
                      <a:pt x="248" y="186"/>
                      <a:pt x="166" y="162"/>
                    </a:cubicBezTo>
                    <a:cubicBezTo>
                      <a:pt x="52" y="129"/>
                      <a:pt x="4" y="16"/>
                      <a:pt x="2" y="12"/>
                    </a:cubicBezTo>
                    <a:cubicBezTo>
                      <a:pt x="2" y="12"/>
                      <a:pt x="1" y="12"/>
                      <a:pt x="1" y="11"/>
                    </a:cubicBezTo>
                    <a:lnTo>
                      <a:pt x="1" y="10"/>
                    </a:lnTo>
                    <a:cubicBezTo>
                      <a:pt x="1" y="9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lnTo>
                      <a:pt x="450" y="7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0" name="Freeform 377">
                <a:extLst>
                  <a:ext uri="{FF2B5EF4-FFF2-40B4-BE49-F238E27FC236}">
                    <a16:creationId xmlns="" xmlns:a16="http://schemas.microsoft.com/office/drawing/2014/main" id="{8EF707BD-1E2B-084C-BD5B-C0F8DCD40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1763" y="2915741"/>
                <a:ext cx="793750" cy="803275"/>
              </a:xfrm>
              <a:custGeom>
                <a:avLst/>
                <a:gdLst>
                  <a:gd name="T0" fmla="*/ 514301 w 2207"/>
                  <a:gd name="T1" fmla="*/ 0 h 2231"/>
                  <a:gd name="T2" fmla="*/ 514301 w 2207"/>
                  <a:gd name="T3" fmla="*/ 0 h 2231"/>
                  <a:gd name="T4" fmla="*/ 793390 w 2207"/>
                  <a:gd name="T5" fmla="*/ 802915 h 22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07" h="2231">
                    <a:moveTo>
                      <a:pt x="1430" y="0"/>
                    </a:moveTo>
                    <a:lnTo>
                      <a:pt x="1430" y="0"/>
                    </a:lnTo>
                    <a:cubicBezTo>
                      <a:pt x="1430" y="0"/>
                      <a:pt x="0" y="1460"/>
                      <a:pt x="2206" y="2230"/>
                    </a:cubicBezTo>
                  </a:path>
                </a:pathLst>
              </a:custGeom>
              <a:noFill/>
              <a:ln w="1404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1" name="Freeform 487">
                <a:extLst>
                  <a:ext uri="{FF2B5EF4-FFF2-40B4-BE49-F238E27FC236}">
                    <a16:creationId xmlns="" xmlns:a16="http://schemas.microsoft.com/office/drawing/2014/main" id="{9FE902C1-B45D-1B4D-8C81-42BFA3CFD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5425" y="2808288"/>
                <a:ext cx="44450" cy="41275"/>
              </a:xfrm>
              <a:custGeom>
                <a:avLst/>
                <a:gdLst>
                  <a:gd name="T0" fmla="*/ 44094 w 125"/>
                  <a:gd name="T1" fmla="*/ 5693 h 116"/>
                  <a:gd name="T2" fmla="*/ 44094 w 125"/>
                  <a:gd name="T3" fmla="*/ 5693 h 116"/>
                  <a:gd name="T4" fmla="*/ 43739 w 125"/>
                  <a:gd name="T5" fmla="*/ 5337 h 116"/>
                  <a:gd name="T6" fmla="*/ 43739 w 125"/>
                  <a:gd name="T7" fmla="*/ 5337 h 116"/>
                  <a:gd name="T8" fmla="*/ 43739 w 125"/>
                  <a:gd name="T9" fmla="*/ 5337 h 116"/>
                  <a:gd name="T10" fmla="*/ 43739 w 125"/>
                  <a:gd name="T11" fmla="*/ 5337 h 116"/>
                  <a:gd name="T12" fmla="*/ 43028 w 125"/>
                  <a:gd name="T13" fmla="*/ 4981 h 116"/>
                  <a:gd name="T14" fmla="*/ 43028 w 125"/>
                  <a:gd name="T15" fmla="*/ 4981 h 116"/>
                  <a:gd name="T16" fmla="*/ 43028 w 125"/>
                  <a:gd name="T17" fmla="*/ 4981 h 116"/>
                  <a:gd name="T18" fmla="*/ 43028 w 125"/>
                  <a:gd name="T19" fmla="*/ 4981 h 116"/>
                  <a:gd name="T20" fmla="*/ 43028 w 125"/>
                  <a:gd name="T21" fmla="*/ 4981 h 116"/>
                  <a:gd name="T22" fmla="*/ 43028 w 125"/>
                  <a:gd name="T23" fmla="*/ 4981 h 116"/>
                  <a:gd name="T24" fmla="*/ 43028 w 125"/>
                  <a:gd name="T25" fmla="*/ 4981 h 116"/>
                  <a:gd name="T26" fmla="*/ 43028 w 125"/>
                  <a:gd name="T27" fmla="*/ 4981 h 116"/>
                  <a:gd name="T28" fmla="*/ 15646 w 125"/>
                  <a:gd name="T29" fmla="*/ 7828 h 116"/>
                  <a:gd name="T30" fmla="*/ 15646 w 125"/>
                  <a:gd name="T31" fmla="*/ 7828 h 116"/>
                  <a:gd name="T32" fmla="*/ 0 w 125"/>
                  <a:gd name="T33" fmla="*/ 38784 h 116"/>
                  <a:gd name="T34" fmla="*/ 0 w 125"/>
                  <a:gd name="T35" fmla="*/ 38784 h 116"/>
                  <a:gd name="T36" fmla="*/ 0 w 125"/>
                  <a:gd name="T37" fmla="*/ 38784 h 116"/>
                  <a:gd name="T38" fmla="*/ 0 w 125"/>
                  <a:gd name="T39" fmla="*/ 38784 h 116"/>
                  <a:gd name="T40" fmla="*/ 0 w 125"/>
                  <a:gd name="T41" fmla="*/ 39140 h 116"/>
                  <a:gd name="T42" fmla="*/ 0 w 125"/>
                  <a:gd name="T43" fmla="*/ 39140 h 116"/>
                  <a:gd name="T44" fmla="*/ 0 w 125"/>
                  <a:gd name="T45" fmla="*/ 39140 h 116"/>
                  <a:gd name="T46" fmla="*/ 0 w 125"/>
                  <a:gd name="T47" fmla="*/ 39140 h 116"/>
                  <a:gd name="T48" fmla="*/ 0 w 125"/>
                  <a:gd name="T49" fmla="*/ 39496 h 116"/>
                  <a:gd name="T50" fmla="*/ 0 w 125"/>
                  <a:gd name="T51" fmla="*/ 39496 h 116"/>
                  <a:gd name="T52" fmla="*/ 0 w 125"/>
                  <a:gd name="T53" fmla="*/ 39496 h 116"/>
                  <a:gd name="T54" fmla="*/ 0 w 125"/>
                  <a:gd name="T55" fmla="*/ 39496 h 116"/>
                  <a:gd name="T56" fmla="*/ 0 w 125"/>
                  <a:gd name="T57" fmla="*/ 39852 h 116"/>
                  <a:gd name="T58" fmla="*/ 0 w 125"/>
                  <a:gd name="T59" fmla="*/ 39852 h 116"/>
                  <a:gd name="T60" fmla="*/ 0 w 125"/>
                  <a:gd name="T61" fmla="*/ 39852 h 116"/>
                  <a:gd name="T62" fmla="*/ 0 w 125"/>
                  <a:gd name="T63" fmla="*/ 39852 h 116"/>
                  <a:gd name="T64" fmla="*/ 0 w 125"/>
                  <a:gd name="T65" fmla="*/ 40208 h 116"/>
                  <a:gd name="T66" fmla="*/ 0 w 125"/>
                  <a:gd name="T67" fmla="*/ 40208 h 116"/>
                  <a:gd name="T68" fmla="*/ 356 w 125"/>
                  <a:gd name="T69" fmla="*/ 40208 h 116"/>
                  <a:gd name="T70" fmla="*/ 356 w 125"/>
                  <a:gd name="T71" fmla="*/ 40208 h 116"/>
                  <a:gd name="T72" fmla="*/ 356 w 125"/>
                  <a:gd name="T73" fmla="*/ 40208 h 116"/>
                  <a:gd name="T74" fmla="*/ 356 w 125"/>
                  <a:gd name="T75" fmla="*/ 40208 h 116"/>
                  <a:gd name="T76" fmla="*/ 711 w 125"/>
                  <a:gd name="T77" fmla="*/ 40563 h 116"/>
                  <a:gd name="T78" fmla="*/ 711 w 125"/>
                  <a:gd name="T79" fmla="*/ 40563 h 116"/>
                  <a:gd name="T80" fmla="*/ 711 w 125"/>
                  <a:gd name="T81" fmla="*/ 40563 h 116"/>
                  <a:gd name="T82" fmla="*/ 711 w 125"/>
                  <a:gd name="T83" fmla="*/ 40563 h 116"/>
                  <a:gd name="T84" fmla="*/ 711 w 125"/>
                  <a:gd name="T85" fmla="*/ 40919 h 116"/>
                  <a:gd name="T86" fmla="*/ 711 w 125"/>
                  <a:gd name="T87" fmla="*/ 40919 h 116"/>
                  <a:gd name="T88" fmla="*/ 711 w 125"/>
                  <a:gd name="T89" fmla="*/ 40919 h 116"/>
                  <a:gd name="T90" fmla="*/ 44094 w 125"/>
                  <a:gd name="T91" fmla="*/ 5693 h 11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25" h="116">
                    <a:moveTo>
                      <a:pt x="124" y="16"/>
                    </a:moveTo>
                    <a:lnTo>
                      <a:pt x="124" y="16"/>
                    </a:lnTo>
                    <a:cubicBezTo>
                      <a:pt x="124" y="16"/>
                      <a:pt x="124" y="16"/>
                      <a:pt x="123" y="15"/>
                    </a:cubicBezTo>
                    <a:cubicBezTo>
                      <a:pt x="123" y="14"/>
                      <a:pt x="122" y="14"/>
                      <a:pt x="121" y="14"/>
                    </a:cubicBezTo>
                    <a:cubicBezTo>
                      <a:pt x="120" y="13"/>
                      <a:pt x="79" y="0"/>
                      <a:pt x="44" y="22"/>
                    </a:cubicBezTo>
                    <a:cubicBezTo>
                      <a:pt x="20" y="37"/>
                      <a:pt x="5" y="67"/>
                      <a:pt x="0" y="109"/>
                    </a:cubicBezTo>
                    <a:cubicBezTo>
                      <a:pt x="0" y="110"/>
                      <a:pt x="0" y="110"/>
                      <a:pt x="0" y="110"/>
                    </a:cubicBezTo>
                    <a:lnTo>
                      <a:pt x="0" y="111"/>
                    </a:lnTo>
                    <a:cubicBezTo>
                      <a:pt x="0" y="111"/>
                      <a:pt x="0" y="111"/>
                      <a:pt x="0" y="112"/>
                    </a:cubicBezTo>
                    <a:lnTo>
                      <a:pt x="0" y="113"/>
                    </a:lnTo>
                    <a:lnTo>
                      <a:pt x="1" y="113"/>
                    </a:lnTo>
                    <a:cubicBezTo>
                      <a:pt x="1" y="114"/>
                      <a:pt x="1" y="114"/>
                      <a:pt x="2" y="114"/>
                    </a:cubicBezTo>
                    <a:cubicBezTo>
                      <a:pt x="2" y="114"/>
                      <a:pt x="2" y="114"/>
                      <a:pt x="2" y="115"/>
                    </a:cubicBezTo>
                    <a:lnTo>
                      <a:pt x="124" y="1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2" name="Freeform 488">
                <a:extLst>
                  <a:ext uri="{FF2B5EF4-FFF2-40B4-BE49-F238E27FC236}">
                    <a16:creationId xmlns="" xmlns:a16="http://schemas.microsoft.com/office/drawing/2014/main" id="{3C770BAF-3FC0-664C-96DD-A8EB3D39F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7013" y="2814638"/>
                <a:ext cx="46037" cy="38100"/>
              </a:xfrm>
              <a:custGeom>
                <a:avLst/>
                <a:gdLst>
                  <a:gd name="T0" fmla="*/ 0 w 129"/>
                  <a:gd name="T1" fmla="*/ 35251 h 107"/>
                  <a:gd name="T2" fmla="*/ 0 w 129"/>
                  <a:gd name="T3" fmla="*/ 35251 h 107"/>
                  <a:gd name="T4" fmla="*/ 357 w 129"/>
                  <a:gd name="T5" fmla="*/ 35251 h 107"/>
                  <a:gd name="T6" fmla="*/ 357 w 129"/>
                  <a:gd name="T7" fmla="*/ 35251 h 107"/>
                  <a:gd name="T8" fmla="*/ 357 w 129"/>
                  <a:gd name="T9" fmla="*/ 35251 h 107"/>
                  <a:gd name="T10" fmla="*/ 357 w 129"/>
                  <a:gd name="T11" fmla="*/ 35251 h 107"/>
                  <a:gd name="T12" fmla="*/ 714 w 129"/>
                  <a:gd name="T13" fmla="*/ 35607 h 107"/>
                  <a:gd name="T14" fmla="*/ 714 w 129"/>
                  <a:gd name="T15" fmla="*/ 35607 h 107"/>
                  <a:gd name="T16" fmla="*/ 714 w 129"/>
                  <a:gd name="T17" fmla="*/ 35607 h 107"/>
                  <a:gd name="T18" fmla="*/ 714 w 129"/>
                  <a:gd name="T19" fmla="*/ 35607 h 107"/>
                  <a:gd name="T20" fmla="*/ 714 w 129"/>
                  <a:gd name="T21" fmla="*/ 35607 h 107"/>
                  <a:gd name="T22" fmla="*/ 714 w 129"/>
                  <a:gd name="T23" fmla="*/ 35607 h 107"/>
                  <a:gd name="T24" fmla="*/ 1071 w 129"/>
                  <a:gd name="T25" fmla="*/ 35964 h 107"/>
                  <a:gd name="T26" fmla="*/ 1071 w 129"/>
                  <a:gd name="T27" fmla="*/ 35964 h 107"/>
                  <a:gd name="T28" fmla="*/ 1071 w 129"/>
                  <a:gd name="T29" fmla="*/ 35964 h 107"/>
                  <a:gd name="T30" fmla="*/ 1071 w 129"/>
                  <a:gd name="T31" fmla="*/ 35964 h 107"/>
                  <a:gd name="T32" fmla="*/ 1428 w 129"/>
                  <a:gd name="T33" fmla="*/ 35964 h 107"/>
                  <a:gd name="T34" fmla="*/ 1428 w 129"/>
                  <a:gd name="T35" fmla="*/ 35964 h 107"/>
                  <a:gd name="T36" fmla="*/ 1428 w 129"/>
                  <a:gd name="T37" fmla="*/ 35964 h 107"/>
                  <a:gd name="T38" fmla="*/ 1428 w 129"/>
                  <a:gd name="T39" fmla="*/ 35964 h 107"/>
                  <a:gd name="T40" fmla="*/ 1428 w 129"/>
                  <a:gd name="T41" fmla="*/ 35964 h 107"/>
                  <a:gd name="T42" fmla="*/ 1428 w 129"/>
                  <a:gd name="T43" fmla="*/ 35964 h 107"/>
                  <a:gd name="T44" fmla="*/ 35331 w 129"/>
                  <a:gd name="T45" fmla="*/ 27418 h 107"/>
                  <a:gd name="T46" fmla="*/ 35331 w 129"/>
                  <a:gd name="T47" fmla="*/ 27418 h 107"/>
                  <a:gd name="T48" fmla="*/ 44253 w 129"/>
                  <a:gd name="T49" fmla="*/ 1424 h 107"/>
                  <a:gd name="T50" fmla="*/ 44253 w 129"/>
                  <a:gd name="T51" fmla="*/ 1424 h 107"/>
                  <a:gd name="T52" fmla="*/ 44253 w 129"/>
                  <a:gd name="T53" fmla="*/ 1424 h 107"/>
                  <a:gd name="T54" fmla="*/ 44253 w 129"/>
                  <a:gd name="T55" fmla="*/ 1424 h 107"/>
                  <a:gd name="T56" fmla="*/ 44253 w 129"/>
                  <a:gd name="T57" fmla="*/ 1424 h 107"/>
                  <a:gd name="T58" fmla="*/ 44253 w 129"/>
                  <a:gd name="T59" fmla="*/ 1068 h 107"/>
                  <a:gd name="T60" fmla="*/ 44253 w 129"/>
                  <a:gd name="T61" fmla="*/ 1068 h 107"/>
                  <a:gd name="T62" fmla="*/ 44253 w 129"/>
                  <a:gd name="T63" fmla="*/ 712 h 107"/>
                  <a:gd name="T64" fmla="*/ 44253 w 129"/>
                  <a:gd name="T65" fmla="*/ 712 h 107"/>
                  <a:gd name="T66" fmla="*/ 43896 w 129"/>
                  <a:gd name="T67" fmla="*/ 712 h 107"/>
                  <a:gd name="T68" fmla="*/ 43896 w 129"/>
                  <a:gd name="T69" fmla="*/ 712 h 107"/>
                  <a:gd name="T70" fmla="*/ 43539 w 129"/>
                  <a:gd name="T71" fmla="*/ 0 h 107"/>
                  <a:gd name="T72" fmla="*/ 0 w 129"/>
                  <a:gd name="T73" fmla="*/ 35251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9" h="107">
                    <a:moveTo>
                      <a:pt x="0" y="99"/>
                    </a:moveTo>
                    <a:lnTo>
                      <a:pt x="0" y="99"/>
                    </a:lnTo>
                    <a:cubicBezTo>
                      <a:pt x="1" y="99"/>
                      <a:pt x="1" y="99"/>
                      <a:pt x="1" y="99"/>
                    </a:cubicBezTo>
                    <a:cubicBezTo>
                      <a:pt x="1" y="99"/>
                      <a:pt x="1" y="100"/>
                      <a:pt x="2" y="100"/>
                    </a:cubicBezTo>
                    <a:cubicBezTo>
                      <a:pt x="3" y="100"/>
                      <a:pt x="3" y="100"/>
                      <a:pt x="3" y="101"/>
                    </a:cubicBezTo>
                    <a:lnTo>
                      <a:pt x="4" y="101"/>
                    </a:lnTo>
                    <a:cubicBezTo>
                      <a:pt x="47" y="106"/>
                      <a:pt x="79" y="98"/>
                      <a:pt x="99" y="77"/>
                    </a:cubicBezTo>
                    <a:cubicBezTo>
                      <a:pt x="128" y="48"/>
                      <a:pt x="124" y="6"/>
                      <a:pt x="124" y="4"/>
                    </a:cubicBezTo>
                    <a:cubicBezTo>
                      <a:pt x="124" y="4"/>
                      <a:pt x="124" y="4"/>
                      <a:pt x="124" y="3"/>
                    </a:cubicBezTo>
                    <a:cubicBezTo>
                      <a:pt x="124" y="3"/>
                      <a:pt x="124" y="3"/>
                      <a:pt x="124" y="2"/>
                    </a:cubicBezTo>
                    <a:cubicBezTo>
                      <a:pt x="124" y="2"/>
                      <a:pt x="124" y="2"/>
                      <a:pt x="123" y="2"/>
                    </a:cubicBezTo>
                    <a:cubicBezTo>
                      <a:pt x="123" y="1"/>
                      <a:pt x="123" y="1"/>
                      <a:pt x="122" y="0"/>
                    </a:cubicBezTo>
                    <a:lnTo>
                      <a:pt x="0" y="9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3" name="Freeform 491">
                <a:extLst>
                  <a:ext uri="{FF2B5EF4-FFF2-40B4-BE49-F238E27FC236}">
                    <a16:creationId xmlns="" xmlns:a16="http://schemas.microsoft.com/office/drawing/2014/main" id="{995F0A83-3F8A-4340-B287-9A1C30551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7850" y="3865563"/>
                <a:ext cx="52388" cy="30162"/>
              </a:xfrm>
              <a:custGeom>
                <a:avLst/>
                <a:gdLst>
                  <a:gd name="T0" fmla="*/ 0 w 145"/>
                  <a:gd name="T1" fmla="*/ 0 h 84"/>
                  <a:gd name="T2" fmla="*/ 0 w 145"/>
                  <a:gd name="T3" fmla="*/ 0 h 84"/>
                  <a:gd name="T4" fmla="*/ 0 w 145"/>
                  <a:gd name="T5" fmla="*/ 718 h 84"/>
                  <a:gd name="T6" fmla="*/ 0 w 145"/>
                  <a:gd name="T7" fmla="*/ 718 h 84"/>
                  <a:gd name="T8" fmla="*/ 0 w 145"/>
                  <a:gd name="T9" fmla="*/ 718 h 84"/>
                  <a:gd name="T10" fmla="*/ 0 w 145"/>
                  <a:gd name="T11" fmla="*/ 718 h 84"/>
                  <a:gd name="T12" fmla="*/ 0 w 145"/>
                  <a:gd name="T13" fmla="*/ 1436 h 84"/>
                  <a:gd name="T14" fmla="*/ 0 w 145"/>
                  <a:gd name="T15" fmla="*/ 1436 h 84"/>
                  <a:gd name="T16" fmla="*/ 0 w 145"/>
                  <a:gd name="T17" fmla="*/ 1436 h 84"/>
                  <a:gd name="T18" fmla="*/ 0 w 145"/>
                  <a:gd name="T19" fmla="*/ 1436 h 84"/>
                  <a:gd name="T20" fmla="*/ 0 w 145"/>
                  <a:gd name="T21" fmla="*/ 1436 h 84"/>
                  <a:gd name="T22" fmla="*/ 0 w 145"/>
                  <a:gd name="T23" fmla="*/ 1436 h 84"/>
                  <a:gd name="T24" fmla="*/ 0 w 145"/>
                  <a:gd name="T25" fmla="*/ 1436 h 84"/>
                  <a:gd name="T26" fmla="*/ 0 w 145"/>
                  <a:gd name="T27" fmla="*/ 1436 h 84"/>
                  <a:gd name="T28" fmla="*/ 14813 w 145"/>
                  <a:gd name="T29" fmla="*/ 24417 h 84"/>
                  <a:gd name="T30" fmla="*/ 14813 w 145"/>
                  <a:gd name="T31" fmla="*/ 24417 h 84"/>
                  <a:gd name="T32" fmla="*/ 50582 w 145"/>
                  <a:gd name="T33" fmla="*/ 24058 h 84"/>
                  <a:gd name="T34" fmla="*/ 50582 w 145"/>
                  <a:gd name="T35" fmla="*/ 24058 h 84"/>
                  <a:gd name="T36" fmla="*/ 50582 w 145"/>
                  <a:gd name="T37" fmla="*/ 24058 h 84"/>
                  <a:gd name="T38" fmla="*/ 50582 w 145"/>
                  <a:gd name="T39" fmla="*/ 24058 h 84"/>
                  <a:gd name="T40" fmla="*/ 50943 w 145"/>
                  <a:gd name="T41" fmla="*/ 24058 h 84"/>
                  <a:gd name="T42" fmla="*/ 50943 w 145"/>
                  <a:gd name="T43" fmla="*/ 24058 h 84"/>
                  <a:gd name="T44" fmla="*/ 50943 w 145"/>
                  <a:gd name="T45" fmla="*/ 24058 h 84"/>
                  <a:gd name="T46" fmla="*/ 50943 w 145"/>
                  <a:gd name="T47" fmla="*/ 24058 h 84"/>
                  <a:gd name="T48" fmla="*/ 50943 w 145"/>
                  <a:gd name="T49" fmla="*/ 24058 h 84"/>
                  <a:gd name="T50" fmla="*/ 50943 w 145"/>
                  <a:gd name="T51" fmla="*/ 24058 h 84"/>
                  <a:gd name="T52" fmla="*/ 51304 w 145"/>
                  <a:gd name="T53" fmla="*/ 23699 h 84"/>
                  <a:gd name="T54" fmla="*/ 51304 w 145"/>
                  <a:gd name="T55" fmla="*/ 23699 h 84"/>
                  <a:gd name="T56" fmla="*/ 51304 w 145"/>
                  <a:gd name="T57" fmla="*/ 23699 h 84"/>
                  <a:gd name="T58" fmla="*/ 51304 w 145"/>
                  <a:gd name="T59" fmla="*/ 23699 h 84"/>
                  <a:gd name="T60" fmla="*/ 51304 w 145"/>
                  <a:gd name="T61" fmla="*/ 23699 h 84"/>
                  <a:gd name="T62" fmla="*/ 51304 w 145"/>
                  <a:gd name="T63" fmla="*/ 23699 h 84"/>
                  <a:gd name="T64" fmla="*/ 51304 w 145"/>
                  <a:gd name="T65" fmla="*/ 23340 h 84"/>
                  <a:gd name="T66" fmla="*/ 51304 w 145"/>
                  <a:gd name="T67" fmla="*/ 23340 h 84"/>
                  <a:gd name="T68" fmla="*/ 51665 w 145"/>
                  <a:gd name="T69" fmla="*/ 23340 h 84"/>
                  <a:gd name="T70" fmla="*/ 51665 w 145"/>
                  <a:gd name="T71" fmla="*/ 23340 h 84"/>
                  <a:gd name="T72" fmla="*/ 51665 w 145"/>
                  <a:gd name="T73" fmla="*/ 22981 h 84"/>
                  <a:gd name="T74" fmla="*/ 51665 w 145"/>
                  <a:gd name="T75" fmla="*/ 22981 h 84"/>
                  <a:gd name="T76" fmla="*/ 52027 w 145"/>
                  <a:gd name="T77" fmla="*/ 22981 h 84"/>
                  <a:gd name="T78" fmla="*/ 52027 w 145"/>
                  <a:gd name="T79" fmla="*/ 22981 h 84"/>
                  <a:gd name="T80" fmla="*/ 52027 w 145"/>
                  <a:gd name="T81" fmla="*/ 22981 h 84"/>
                  <a:gd name="T82" fmla="*/ 52027 w 145"/>
                  <a:gd name="T83" fmla="*/ 22981 h 84"/>
                  <a:gd name="T84" fmla="*/ 52027 w 145"/>
                  <a:gd name="T85" fmla="*/ 22622 h 84"/>
                  <a:gd name="T86" fmla="*/ 52027 w 145"/>
                  <a:gd name="T87" fmla="*/ 22622 h 84"/>
                  <a:gd name="T88" fmla="*/ 52027 w 145"/>
                  <a:gd name="T89" fmla="*/ 22262 h 84"/>
                  <a:gd name="T90" fmla="*/ 0 w 145"/>
                  <a:gd name="T91" fmla="*/ 0 h 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8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6"/>
                      <a:pt x="6" y="48"/>
                      <a:pt x="41" y="68"/>
                    </a:cubicBezTo>
                    <a:cubicBezTo>
                      <a:pt x="67" y="83"/>
                      <a:pt x="100" y="83"/>
                      <a:pt x="140" y="67"/>
                    </a:cubicBezTo>
                    <a:cubicBezTo>
                      <a:pt x="140" y="67"/>
                      <a:pt x="140" y="67"/>
                      <a:pt x="141" y="67"/>
                    </a:cubicBezTo>
                    <a:cubicBezTo>
                      <a:pt x="142" y="67"/>
                      <a:pt x="142" y="66"/>
                      <a:pt x="142" y="66"/>
                    </a:cubicBezTo>
                    <a:cubicBezTo>
                      <a:pt x="142" y="65"/>
                      <a:pt x="142" y="65"/>
                      <a:pt x="142" y="65"/>
                    </a:cubicBezTo>
                    <a:lnTo>
                      <a:pt x="143" y="65"/>
                    </a:lnTo>
                    <a:cubicBezTo>
                      <a:pt x="143" y="65"/>
                      <a:pt x="143" y="65"/>
                      <a:pt x="143" y="64"/>
                    </a:cubicBezTo>
                    <a:cubicBezTo>
                      <a:pt x="144" y="64"/>
                      <a:pt x="144" y="64"/>
                      <a:pt x="144" y="64"/>
                    </a:cubicBezTo>
                    <a:lnTo>
                      <a:pt x="144" y="63"/>
                    </a:lnTo>
                    <a:lnTo>
                      <a:pt x="144" y="6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4" name="Freeform 492">
                <a:extLst>
                  <a:ext uri="{FF2B5EF4-FFF2-40B4-BE49-F238E27FC236}">
                    <a16:creationId xmlns="" xmlns:a16="http://schemas.microsoft.com/office/drawing/2014/main" id="{92EF1EE6-4CAF-5A4D-99AF-79693AD09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7850" y="3856038"/>
                <a:ext cx="52388" cy="31750"/>
              </a:xfrm>
              <a:custGeom>
                <a:avLst/>
                <a:gdLst>
                  <a:gd name="T0" fmla="*/ 52027 w 145"/>
                  <a:gd name="T1" fmla="*/ 31397 h 90"/>
                  <a:gd name="T2" fmla="*/ 52027 w 145"/>
                  <a:gd name="T3" fmla="*/ 31397 h 90"/>
                  <a:gd name="T4" fmla="*/ 52027 w 145"/>
                  <a:gd name="T5" fmla="*/ 31397 h 90"/>
                  <a:gd name="T6" fmla="*/ 52027 w 145"/>
                  <a:gd name="T7" fmla="*/ 31397 h 90"/>
                  <a:gd name="T8" fmla="*/ 52027 w 145"/>
                  <a:gd name="T9" fmla="*/ 31044 h 90"/>
                  <a:gd name="T10" fmla="*/ 52027 w 145"/>
                  <a:gd name="T11" fmla="*/ 31044 h 90"/>
                  <a:gd name="T12" fmla="*/ 52027 w 145"/>
                  <a:gd name="T13" fmla="*/ 31044 h 90"/>
                  <a:gd name="T14" fmla="*/ 52027 w 145"/>
                  <a:gd name="T15" fmla="*/ 31044 h 90"/>
                  <a:gd name="T16" fmla="*/ 52027 w 145"/>
                  <a:gd name="T17" fmla="*/ 31044 h 90"/>
                  <a:gd name="T18" fmla="*/ 52027 w 145"/>
                  <a:gd name="T19" fmla="*/ 31044 h 90"/>
                  <a:gd name="T20" fmla="*/ 52027 w 145"/>
                  <a:gd name="T21" fmla="*/ 31044 h 90"/>
                  <a:gd name="T22" fmla="*/ 52027 w 145"/>
                  <a:gd name="T23" fmla="*/ 30692 h 90"/>
                  <a:gd name="T24" fmla="*/ 52027 w 145"/>
                  <a:gd name="T25" fmla="*/ 30692 h 90"/>
                  <a:gd name="T26" fmla="*/ 52027 w 145"/>
                  <a:gd name="T27" fmla="*/ 30692 h 90"/>
                  <a:gd name="T28" fmla="*/ 52027 w 145"/>
                  <a:gd name="T29" fmla="*/ 30692 h 90"/>
                  <a:gd name="T30" fmla="*/ 52027 w 145"/>
                  <a:gd name="T31" fmla="*/ 30339 h 90"/>
                  <a:gd name="T32" fmla="*/ 52027 w 145"/>
                  <a:gd name="T33" fmla="*/ 30339 h 90"/>
                  <a:gd name="T34" fmla="*/ 52027 w 145"/>
                  <a:gd name="T35" fmla="*/ 29986 h 90"/>
                  <a:gd name="T36" fmla="*/ 52027 w 145"/>
                  <a:gd name="T37" fmla="*/ 29986 h 90"/>
                  <a:gd name="T38" fmla="*/ 52027 w 145"/>
                  <a:gd name="T39" fmla="*/ 29986 h 90"/>
                  <a:gd name="T40" fmla="*/ 52027 w 145"/>
                  <a:gd name="T41" fmla="*/ 29986 h 90"/>
                  <a:gd name="T42" fmla="*/ 28542 w 145"/>
                  <a:gd name="T43" fmla="*/ 4233 h 90"/>
                  <a:gd name="T44" fmla="*/ 28542 w 145"/>
                  <a:gd name="T45" fmla="*/ 4233 h 90"/>
                  <a:gd name="T46" fmla="*/ 1084 w 145"/>
                  <a:gd name="T47" fmla="*/ 8467 h 90"/>
                  <a:gd name="T48" fmla="*/ 1084 w 145"/>
                  <a:gd name="T49" fmla="*/ 8467 h 90"/>
                  <a:gd name="T50" fmla="*/ 1084 w 145"/>
                  <a:gd name="T51" fmla="*/ 8467 h 90"/>
                  <a:gd name="T52" fmla="*/ 1084 w 145"/>
                  <a:gd name="T53" fmla="*/ 8467 h 90"/>
                  <a:gd name="T54" fmla="*/ 723 w 145"/>
                  <a:gd name="T55" fmla="*/ 8467 h 90"/>
                  <a:gd name="T56" fmla="*/ 723 w 145"/>
                  <a:gd name="T57" fmla="*/ 8467 h 90"/>
                  <a:gd name="T58" fmla="*/ 723 w 145"/>
                  <a:gd name="T59" fmla="*/ 8467 h 90"/>
                  <a:gd name="T60" fmla="*/ 723 w 145"/>
                  <a:gd name="T61" fmla="*/ 8467 h 90"/>
                  <a:gd name="T62" fmla="*/ 361 w 145"/>
                  <a:gd name="T63" fmla="*/ 9172 h 90"/>
                  <a:gd name="T64" fmla="*/ 361 w 145"/>
                  <a:gd name="T65" fmla="*/ 9172 h 90"/>
                  <a:gd name="T66" fmla="*/ 361 w 145"/>
                  <a:gd name="T67" fmla="*/ 9172 h 90"/>
                  <a:gd name="T68" fmla="*/ 361 w 145"/>
                  <a:gd name="T69" fmla="*/ 9172 h 90"/>
                  <a:gd name="T70" fmla="*/ 0 w 145"/>
                  <a:gd name="T71" fmla="*/ 9525 h 90"/>
                  <a:gd name="T72" fmla="*/ 52027 w 145"/>
                  <a:gd name="T73" fmla="*/ 31397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5" h="90">
                    <a:moveTo>
                      <a:pt x="144" y="89"/>
                    </a:moveTo>
                    <a:lnTo>
                      <a:pt x="144" y="89"/>
                    </a:lnTo>
                    <a:cubicBezTo>
                      <a:pt x="144" y="89"/>
                      <a:pt x="144" y="89"/>
                      <a:pt x="144" y="88"/>
                    </a:cubicBezTo>
                    <a:cubicBezTo>
                      <a:pt x="144" y="87"/>
                      <a:pt x="144" y="87"/>
                      <a:pt x="144" y="87"/>
                    </a:cubicBezTo>
                    <a:cubicBezTo>
                      <a:pt x="144" y="86"/>
                      <a:pt x="144" y="86"/>
                      <a:pt x="144" y="86"/>
                    </a:cubicBezTo>
                    <a:lnTo>
                      <a:pt x="144" y="85"/>
                    </a:lnTo>
                    <a:cubicBezTo>
                      <a:pt x="129" y="46"/>
                      <a:pt x="107" y="21"/>
                      <a:pt x="79" y="12"/>
                    </a:cubicBezTo>
                    <a:cubicBezTo>
                      <a:pt x="40" y="0"/>
                      <a:pt x="5" y="23"/>
                      <a:pt x="3" y="24"/>
                    </a:cubicBezTo>
                    <a:lnTo>
                      <a:pt x="2" y="24"/>
                    </a:lnTo>
                    <a:cubicBezTo>
                      <a:pt x="2" y="25"/>
                      <a:pt x="2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lnTo>
                      <a:pt x="144" y="8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5" name="Freeform 493">
                <a:extLst>
                  <a:ext uri="{FF2B5EF4-FFF2-40B4-BE49-F238E27FC236}">
                    <a16:creationId xmlns="" xmlns:a16="http://schemas.microsoft.com/office/drawing/2014/main" id="{C8F78525-AF55-5446-9DA9-A542ED6B4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1113" y="2879725"/>
                <a:ext cx="71437" cy="88900"/>
              </a:xfrm>
              <a:custGeom>
                <a:avLst/>
                <a:gdLst>
                  <a:gd name="T0" fmla="*/ 71074 w 197"/>
                  <a:gd name="T1" fmla="*/ 3226 h 248"/>
                  <a:gd name="T2" fmla="*/ 71074 w 197"/>
                  <a:gd name="T3" fmla="*/ 3226 h 248"/>
                  <a:gd name="T4" fmla="*/ 70349 w 197"/>
                  <a:gd name="T5" fmla="*/ 2868 h 248"/>
                  <a:gd name="T6" fmla="*/ 70349 w 197"/>
                  <a:gd name="T7" fmla="*/ 2868 h 248"/>
                  <a:gd name="T8" fmla="*/ 69987 w 197"/>
                  <a:gd name="T9" fmla="*/ 2868 h 248"/>
                  <a:gd name="T10" fmla="*/ 69987 w 197"/>
                  <a:gd name="T11" fmla="*/ 2868 h 248"/>
                  <a:gd name="T12" fmla="*/ 68899 w 197"/>
                  <a:gd name="T13" fmla="*/ 2509 h 248"/>
                  <a:gd name="T14" fmla="*/ 68899 w 197"/>
                  <a:gd name="T15" fmla="*/ 2509 h 248"/>
                  <a:gd name="T16" fmla="*/ 68899 w 197"/>
                  <a:gd name="T17" fmla="*/ 2509 h 248"/>
                  <a:gd name="T18" fmla="*/ 68899 w 197"/>
                  <a:gd name="T19" fmla="*/ 2509 h 248"/>
                  <a:gd name="T20" fmla="*/ 68899 w 197"/>
                  <a:gd name="T21" fmla="*/ 2509 h 248"/>
                  <a:gd name="T22" fmla="*/ 68899 w 197"/>
                  <a:gd name="T23" fmla="*/ 2509 h 248"/>
                  <a:gd name="T24" fmla="*/ 68536 w 197"/>
                  <a:gd name="T25" fmla="*/ 2509 h 248"/>
                  <a:gd name="T26" fmla="*/ 68536 w 197"/>
                  <a:gd name="T27" fmla="*/ 2509 h 248"/>
                  <a:gd name="T28" fmla="*/ 18856 w 197"/>
                  <a:gd name="T29" fmla="*/ 20074 h 248"/>
                  <a:gd name="T30" fmla="*/ 18856 w 197"/>
                  <a:gd name="T31" fmla="*/ 20074 h 248"/>
                  <a:gd name="T32" fmla="*/ 3626 w 197"/>
                  <a:gd name="T33" fmla="*/ 84957 h 248"/>
                  <a:gd name="T34" fmla="*/ 3626 w 197"/>
                  <a:gd name="T35" fmla="*/ 84957 h 248"/>
                  <a:gd name="T36" fmla="*/ 3626 w 197"/>
                  <a:gd name="T37" fmla="*/ 85315 h 248"/>
                  <a:gd name="T38" fmla="*/ 3626 w 197"/>
                  <a:gd name="T39" fmla="*/ 85315 h 248"/>
                  <a:gd name="T40" fmla="*/ 3626 w 197"/>
                  <a:gd name="T41" fmla="*/ 85674 h 248"/>
                  <a:gd name="T42" fmla="*/ 3626 w 197"/>
                  <a:gd name="T43" fmla="*/ 85674 h 248"/>
                  <a:gd name="T44" fmla="*/ 3989 w 197"/>
                  <a:gd name="T45" fmla="*/ 86032 h 248"/>
                  <a:gd name="T46" fmla="*/ 3989 w 197"/>
                  <a:gd name="T47" fmla="*/ 86032 h 248"/>
                  <a:gd name="T48" fmla="*/ 4351 w 197"/>
                  <a:gd name="T49" fmla="*/ 86032 h 248"/>
                  <a:gd name="T50" fmla="*/ 4351 w 197"/>
                  <a:gd name="T51" fmla="*/ 86032 h 248"/>
                  <a:gd name="T52" fmla="*/ 4351 w 197"/>
                  <a:gd name="T53" fmla="*/ 86391 h 248"/>
                  <a:gd name="T54" fmla="*/ 4351 w 197"/>
                  <a:gd name="T55" fmla="*/ 86391 h 248"/>
                  <a:gd name="T56" fmla="*/ 4351 w 197"/>
                  <a:gd name="T57" fmla="*/ 86749 h 248"/>
                  <a:gd name="T58" fmla="*/ 4351 w 197"/>
                  <a:gd name="T59" fmla="*/ 86749 h 248"/>
                  <a:gd name="T60" fmla="*/ 4351 w 197"/>
                  <a:gd name="T61" fmla="*/ 86749 h 248"/>
                  <a:gd name="T62" fmla="*/ 4351 w 197"/>
                  <a:gd name="T63" fmla="*/ 86749 h 248"/>
                  <a:gd name="T64" fmla="*/ 4714 w 197"/>
                  <a:gd name="T65" fmla="*/ 87108 h 248"/>
                  <a:gd name="T66" fmla="*/ 4714 w 197"/>
                  <a:gd name="T67" fmla="*/ 87108 h 248"/>
                  <a:gd name="T68" fmla="*/ 5077 w 197"/>
                  <a:gd name="T69" fmla="*/ 87466 h 248"/>
                  <a:gd name="T70" fmla="*/ 5077 w 197"/>
                  <a:gd name="T71" fmla="*/ 87466 h 248"/>
                  <a:gd name="T72" fmla="*/ 5077 w 197"/>
                  <a:gd name="T73" fmla="*/ 87825 h 248"/>
                  <a:gd name="T74" fmla="*/ 5077 w 197"/>
                  <a:gd name="T75" fmla="*/ 87825 h 248"/>
                  <a:gd name="T76" fmla="*/ 5439 w 197"/>
                  <a:gd name="T77" fmla="*/ 88183 h 248"/>
                  <a:gd name="T78" fmla="*/ 5439 w 197"/>
                  <a:gd name="T79" fmla="*/ 88183 h 248"/>
                  <a:gd name="T80" fmla="*/ 5802 w 197"/>
                  <a:gd name="T81" fmla="*/ 88183 h 248"/>
                  <a:gd name="T82" fmla="*/ 5802 w 197"/>
                  <a:gd name="T83" fmla="*/ 88183 h 248"/>
                  <a:gd name="T84" fmla="*/ 5802 w 197"/>
                  <a:gd name="T85" fmla="*/ 88542 h 248"/>
                  <a:gd name="T86" fmla="*/ 5802 w 197"/>
                  <a:gd name="T87" fmla="*/ 88542 h 248"/>
                  <a:gd name="T88" fmla="*/ 6165 w 197"/>
                  <a:gd name="T89" fmla="*/ 88542 h 248"/>
                  <a:gd name="T90" fmla="*/ 71074 w 197"/>
                  <a:gd name="T91" fmla="*/ 3226 h 2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97" h="248">
                    <a:moveTo>
                      <a:pt x="196" y="9"/>
                    </a:moveTo>
                    <a:lnTo>
                      <a:pt x="196" y="9"/>
                    </a:lnTo>
                    <a:lnTo>
                      <a:pt x="194" y="8"/>
                    </a:lnTo>
                    <a:cubicBezTo>
                      <a:pt x="193" y="8"/>
                      <a:pt x="193" y="8"/>
                      <a:pt x="193" y="8"/>
                    </a:cubicBezTo>
                    <a:cubicBezTo>
                      <a:pt x="192" y="7"/>
                      <a:pt x="191" y="7"/>
                      <a:pt x="190" y="7"/>
                    </a:cubicBezTo>
                    <a:lnTo>
                      <a:pt x="189" y="7"/>
                    </a:lnTo>
                    <a:cubicBezTo>
                      <a:pt x="186" y="7"/>
                      <a:pt x="106" y="0"/>
                      <a:pt x="52" y="56"/>
                    </a:cubicBezTo>
                    <a:cubicBezTo>
                      <a:pt x="14" y="96"/>
                      <a:pt x="0" y="157"/>
                      <a:pt x="10" y="237"/>
                    </a:cubicBezTo>
                    <a:cubicBezTo>
                      <a:pt x="10" y="238"/>
                      <a:pt x="10" y="238"/>
                      <a:pt x="10" y="238"/>
                    </a:cubicBezTo>
                    <a:lnTo>
                      <a:pt x="10" y="239"/>
                    </a:lnTo>
                    <a:cubicBezTo>
                      <a:pt x="11" y="239"/>
                      <a:pt x="11" y="239"/>
                      <a:pt x="11" y="240"/>
                    </a:cubicBezTo>
                    <a:cubicBezTo>
                      <a:pt x="11" y="240"/>
                      <a:pt x="11" y="240"/>
                      <a:pt x="12" y="240"/>
                    </a:cubicBezTo>
                    <a:cubicBezTo>
                      <a:pt x="12" y="241"/>
                      <a:pt x="12" y="241"/>
                      <a:pt x="12" y="241"/>
                    </a:cubicBezTo>
                    <a:lnTo>
                      <a:pt x="12" y="242"/>
                    </a:lnTo>
                    <a:cubicBezTo>
                      <a:pt x="12" y="243"/>
                      <a:pt x="13" y="243"/>
                      <a:pt x="13" y="243"/>
                    </a:cubicBezTo>
                    <a:cubicBezTo>
                      <a:pt x="14" y="243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5"/>
                    </a:cubicBezTo>
                    <a:cubicBezTo>
                      <a:pt x="15" y="245"/>
                      <a:pt x="15" y="245"/>
                      <a:pt x="15" y="246"/>
                    </a:cubicBezTo>
                    <a:cubicBezTo>
                      <a:pt x="15" y="246"/>
                      <a:pt x="15" y="246"/>
                      <a:pt x="16" y="246"/>
                    </a:cubicBezTo>
                    <a:lnTo>
                      <a:pt x="16" y="247"/>
                    </a:lnTo>
                    <a:cubicBezTo>
                      <a:pt x="17" y="247"/>
                      <a:pt x="17" y="247"/>
                      <a:pt x="17" y="247"/>
                    </a:cubicBezTo>
                    <a:lnTo>
                      <a:pt x="196" y="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6" name="Freeform 494">
                <a:extLst>
                  <a:ext uri="{FF2B5EF4-FFF2-40B4-BE49-F238E27FC236}">
                    <a16:creationId xmlns="" xmlns:a16="http://schemas.microsoft.com/office/drawing/2014/main" id="{DA095C0F-3947-ED42-85BF-BFE85D231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5875" y="2882900"/>
                <a:ext cx="76200" cy="87313"/>
              </a:xfrm>
              <a:custGeom>
                <a:avLst/>
                <a:gdLst>
                  <a:gd name="T0" fmla="*/ 0 w 213"/>
                  <a:gd name="T1" fmla="*/ 86226 h 241"/>
                  <a:gd name="T2" fmla="*/ 0 w 213"/>
                  <a:gd name="T3" fmla="*/ 86226 h 241"/>
                  <a:gd name="T4" fmla="*/ 358 w 213"/>
                  <a:gd name="T5" fmla="*/ 86226 h 241"/>
                  <a:gd name="T6" fmla="*/ 358 w 213"/>
                  <a:gd name="T7" fmla="*/ 86226 h 241"/>
                  <a:gd name="T8" fmla="*/ 715 w 213"/>
                  <a:gd name="T9" fmla="*/ 86588 h 241"/>
                  <a:gd name="T10" fmla="*/ 715 w 213"/>
                  <a:gd name="T11" fmla="*/ 86588 h 241"/>
                  <a:gd name="T12" fmla="*/ 1073 w 213"/>
                  <a:gd name="T13" fmla="*/ 86951 h 241"/>
                  <a:gd name="T14" fmla="*/ 1073 w 213"/>
                  <a:gd name="T15" fmla="*/ 86951 h 241"/>
                  <a:gd name="T16" fmla="*/ 1073 w 213"/>
                  <a:gd name="T17" fmla="*/ 86951 h 241"/>
                  <a:gd name="T18" fmla="*/ 1073 w 213"/>
                  <a:gd name="T19" fmla="*/ 86951 h 241"/>
                  <a:gd name="T20" fmla="*/ 1431 w 213"/>
                  <a:gd name="T21" fmla="*/ 86951 h 241"/>
                  <a:gd name="T22" fmla="*/ 1431 w 213"/>
                  <a:gd name="T23" fmla="*/ 86951 h 241"/>
                  <a:gd name="T24" fmla="*/ 1789 w 213"/>
                  <a:gd name="T25" fmla="*/ 86951 h 241"/>
                  <a:gd name="T26" fmla="*/ 1789 w 213"/>
                  <a:gd name="T27" fmla="*/ 86951 h 241"/>
                  <a:gd name="T28" fmla="*/ 2504 w 213"/>
                  <a:gd name="T29" fmla="*/ 86951 h 241"/>
                  <a:gd name="T30" fmla="*/ 2504 w 213"/>
                  <a:gd name="T31" fmla="*/ 86951 h 241"/>
                  <a:gd name="T32" fmla="*/ 2504 w 213"/>
                  <a:gd name="T33" fmla="*/ 86951 h 241"/>
                  <a:gd name="T34" fmla="*/ 2504 w 213"/>
                  <a:gd name="T35" fmla="*/ 86951 h 241"/>
                  <a:gd name="T36" fmla="*/ 2862 w 213"/>
                  <a:gd name="T37" fmla="*/ 86951 h 241"/>
                  <a:gd name="T38" fmla="*/ 2862 w 213"/>
                  <a:gd name="T39" fmla="*/ 86951 h 241"/>
                  <a:gd name="T40" fmla="*/ 3220 w 213"/>
                  <a:gd name="T41" fmla="*/ 86951 h 241"/>
                  <a:gd name="T42" fmla="*/ 3220 w 213"/>
                  <a:gd name="T43" fmla="*/ 86951 h 241"/>
                  <a:gd name="T44" fmla="*/ 61890 w 213"/>
                  <a:gd name="T45" fmla="*/ 55069 h 241"/>
                  <a:gd name="T46" fmla="*/ 61890 w 213"/>
                  <a:gd name="T47" fmla="*/ 55069 h 241"/>
                  <a:gd name="T48" fmla="*/ 65825 w 213"/>
                  <a:gd name="T49" fmla="*/ 2536 h 241"/>
                  <a:gd name="T50" fmla="*/ 65825 w 213"/>
                  <a:gd name="T51" fmla="*/ 2536 h 241"/>
                  <a:gd name="T52" fmla="*/ 65825 w 213"/>
                  <a:gd name="T53" fmla="*/ 2536 h 241"/>
                  <a:gd name="T54" fmla="*/ 65825 w 213"/>
                  <a:gd name="T55" fmla="*/ 2536 h 241"/>
                  <a:gd name="T56" fmla="*/ 65825 w 213"/>
                  <a:gd name="T57" fmla="*/ 2174 h 241"/>
                  <a:gd name="T58" fmla="*/ 65825 w 213"/>
                  <a:gd name="T59" fmla="*/ 2174 h 241"/>
                  <a:gd name="T60" fmla="*/ 65468 w 213"/>
                  <a:gd name="T61" fmla="*/ 2174 h 241"/>
                  <a:gd name="T62" fmla="*/ 65468 w 213"/>
                  <a:gd name="T63" fmla="*/ 2174 h 241"/>
                  <a:gd name="T64" fmla="*/ 65110 w 213"/>
                  <a:gd name="T65" fmla="*/ 1087 h 241"/>
                  <a:gd name="T66" fmla="*/ 65110 w 213"/>
                  <a:gd name="T67" fmla="*/ 1087 h 241"/>
                  <a:gd name="T68" fmla="*/ 64752 w 213"/>
                  <a:gd name="T69" fmla="*/ 1087 h 241"/>
                  <a:gd name="T70" fmla="*/ 64752 w 213"/>
                  <a:gd name="T71" fmla="*/ 1087 h 241"/>
                  <a:gd name="T72" fmla="*/ 64037 w 213"/>
                  <a:gd name="T73" fmla="*/ 0 h 241"/>
                  <a:gd name="T74" fmla="*/ 0 w 213"/>
                  <a:gd name="T75" fmla="*/ 86226 h 2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3" h="241">
                    <a:moveTo>
                      <a:pt x="0" y="238"/>
                    </a:moveTo>
                    <a:lnTo>
                      <a:pt x="0" y="238"/>
                    </a:lnTo>
                    <a:lnTo>
                      <a:pt x="1" y="238"/>
                    </a:lnTo>
                    <a:cubicBezTo>
                      <a:pt x="2" y="239"/>
                      <a:pt x="2" y="239"/>
                      <a:pt x="2" y="239"/>
                    </a:cubicBezTo>
                    <a:lnTo>
                      <a:pt x="3" y="240"/>
                    </a:lnTo>
                    <a:lnTo>
                      <a:pt x="4" y="240"/>
                    </a:lnTo>
                    <a:cubicBezTo>
                      <a:pt x="5" y="240"/>
                      <a:pt x="5" y="240"/>
                      <a:pt x="5" y="240"/>
                    </a:cubicBezTo>
                    <a:cubicBezTo>
                      <a:pt x="6" y="240"/>
                      <a:pt x="6" y="240"/>
                      <a:pt x="7" y="240"/>
                    </a:cubicBezTo>
                    <a:cubicBezTo>
                      <a:pt x="8" y="240"/>
                      <a:pt x="8" y="240"/>
                      <a:pt x="8" y="240"/>
                    </a:cubicBezTo>
                    <a:cubicBezTo>
                      <a:pt x="9" y="240"/>
                      <a:pt x="9" y="240"/>
                      <a:pt x="9" y="240"/>
                    </a:cubicBezTo>
                    <a:cubicBezTo>
                      <a:pt x="89" y="229"/>
                      <a:pt x="144" y="200"/>
                      <a:pt x="173" y="152"/>
                    </a:cubicBezTo>
                    <a:cubicBezTo>
                      <a:pt x="212" y="86"/>
                      <a:pt x="185" y="10"/>
                      <a:pt x="184" y="7"/>
                    </a:cubicBezTo>
                    <a:lnTo>
                      <a:pt x="184" y="6"/>
                    </a:lnTo>
                    <a:lnTo>
                      <a:pt x="183" y="6"/>
                    </a:lnTo>
                    <a:cubicBezTo>
                      <a:pt x="183" y="5"/>
                      <a:pt x="183" y="4"/>
                      <a:pt x="182" y="3"/>
                    </a:cubicBezTo>
                    <a:cubicBezTo>
                      <a:pt x="181" y="3"/>
                      <a:pt x="181" y="3"/>
                      <a:pt x="181" y="3"/>
                    </a:cubicBezTo>
                    <a:cubicBezTo>
                      <a:pt x="181" y="2"/>
                      <a:pt x="180" y="1"/>
                      <a:pt x="179" y="0"/>
                    </a:cubicBezTo>
                    <a:lnTo>
                      <a:pt x="0" y="23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7" name="Freeform 507">
                <a:extLst>
                  <a:ext uri="{FF2B5EF4-FFF2-40B4-BE49-F238E27FC236}">
                    <a16:creationId xmlns="" xmlns:a16="http://schemas.microsoft.com/office/drawing/2014/main" id="{25BB0DD6-F294-1D45-9703-333413A93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6175" y="2487613"/>
                <a:ext cx="53975" cy="84137"/>
              </a:xfrm>
              <a:custGeom>
                <a:avLst/>
                <a:gdLst>
                  <a:gd name="T0" fmla="*/ 15939 w 149"/>
                  <a:gd name="T1" fmla="*/ 0 h 232"/>
                  <a:gd name="T2" fmla="*/ 15939 w 149"/>
                  <a:gd name="T3" fmla="*/ 0 h 232"/>
                  <a:gd name="T4" fmla="*/ 15214 w 149"/>
                  <a:gd name="T5" fmla="*/ 363 h 232"/>
                  <a:gd name="T6" fmla="*/ 15214 w 149"/>
                  <a:gd name="T7" fmla="*/ 363 h 232"/>
                  <a:gd name="T8" fmla="*/ 15214 w 149"/>
                  <a:gd name="T9" fmla="*/ 363 h 232"/>
                  <a:gd name="T10" fmla="*/ 15214 w 149"/>
                  <a:gd name="T11" fmla="*/ 363 h 232"/>
                  <a:gd name="T12" fmla="*/ 14490 w 149"/>
                  <a:gd name="T13" fmla="*/ 1088 h 232"/>
                  <a:gd name="T14" fmla="*/ 14490 w 149"/>
                  <a:gd name="T15" fmla="*/ 1088 h 232"/>
                  <a:gd name="T16" fmla="*/ 14128 w 149"/>
                  <a:gd name="T17" fmla="*/ 1088 h 232"/>
                  <a:gd name="T18" fmla="*/ 14128 w 149"/>
                  <a:gd name="T19" fmla="*/ 1088 h 232"/>
                  <a:gd name="T20" fmla="*/ 14128 w 149"/>
                  <a:gd name="T21" fmla="*/ 1451 h 232"/>
                  <a:gd name="T22" fmla="*/ 14128 w 149"/>
                  <a:gd name="T23" fmla="*/ 1451 h 232"/>
                  <a:gd name="T24" fmla="*/ 14128 w 149"/>
                  <a:gd name="T25" fmla="*/ 1451 h 232"/>
                  <a:gd name="T26" fmla="*/ 14128 w 149"/>
                  <a:gd name="T27" fmla="*/ 1451 h 232"/>
                  <a:gd name="T28" fmla="*/ 6883 w 149"/>
                  <a:gd name="T29" fmla="*/ 45332 h 232"/>
                  <a:gd name="T30" fmla="*/ 6883 w 149"/>
                  <a:gd name="T31" fmla="*/ 45332 h 232"/>
                  <a:gd name="T32" fmla="*/ 49628 w 149"/>
                  <a:gd name="T33" fmla="*/ 83412 h 232"/>
                  <a:gd name="T34" fmla="*/ 49628 w 149"/>
                  <a:gd name="T35" fmla="*/ 83412 h 232"/>
                  <a:gd name="T36" fmla="*/ 49990 w 149"/>
                  <a:gd name="T37" fmla="*/ 83412 h 232"/>
                  <a:gd name="T38" fmla="*/ 49990 w 149"/>
                  <a:gd name="T39" fmla="*/ 83412 h 232"/>
                  <a:gd name="T40" fmla="*/ 49990 w 149"/>
                  <a:gd name="T41" fmla="*/ 83774 h 232"/>
                  <a:gd name="T42" fmla="*/ 49990 w 149"/>
                  <a:gd name="T43" fmla="*/ 83774 h 232"/>
                  <a:gd name="T44" fmla="*/ 50353 w 149"/>
                  <a:gd name="T45" fmla="*/ 83774 h 232"/>
                  <a:gd name="T46" fmla="*/ 50353 w 149"/>
                  <a:gd name="T47" fmla="*/ 83774 h 232"/>
                  <a:gd name="T48" fmla="*/ 50715 w 149"/>
                  <a:gd name="T49" fmla="*/ 83774 h 232"/>
                  <a:gd name="T50" fmla="*/ 50715 w 149"/>
                  <a:gd name="T51" fmla="*/ 83774 h 232"/>
                  <a:gd name="T52" fmla="*/ 51077 w 149"/>
                  <a:gd name="T53" fmla="*/ 83774 h 232"/>
                  <a:gd name="T54" fmla="*/ 51077 w 149"/>
                  <a:gd name="T55" fmla="*/ 83774 h 232"/>
                  <a:gd name="T56" fmla="*/ 51077 w 149"/>
                  <a:gd name="T57" fmla="*/ 83774 h 232"/>
                  <a:gd name="T58" fmla="*/ 51077 w 149"/>
                  <a:gd name="T59" fmla="*/ 83774 h 232"/>
                  <a:gd name="T60" fmla="*/ 51077 w 149"/>
                  <a:gd name="T61" fmla="*/ 83774 h 232"/>
                  <a:gd name="T62" fmla="*/ 51077 w 149"/>
                  <a:gd name="T63" fmla="*/ 83774 h 232"/>
                  <a:gd name="T64" fmla="*/ 51802 w 149"/>
                  <a:gd name="T65" fmla="*/ 83774 h 232"/>
                  <a:gd name="T66" fmla="*/ 51802 w 149"/>
                  <a:gd name="T67" fmla="*/ 83774 h 232"/>
                  <a:gd name="T68" fmla="*/ 51802 w 149"/>
                  <a:gd name="T69" fmla="*/ 83774 h 232"/>
                  <a:gd name="T70" fmla="*/ 51802 w 149"/>
                  <a:gd name="T71" fmla="*/ 83774 h 232"/>
                  <a:gd name="T72" fmla="*/ 52164 w 149"/>
                  <a:gd name="T73" fmla="*/ 83774 h 232"/>
                  <a:gd name="T74" fmla="*/ 52164 w 149"/>
                  <a:gd name="T75" fmla="*/ 83774 h 232"/>
                  <a:gd name="T76" fmla="*/ 52526 w 149"/>
                  <a:gd name="T77" fmla="*/ 83412 h 232"/>
                  <a:gd name="T78" fmla="*/ 52526 w 149"/>
                  <a:gd name="T79" fmla="*/ 83412 h 232"/>
                  <a:gd name="T80" fmla="*/ 52888 w 149"/>
                  <a:gd name="T81" fmla="*/ 83412 h 232"/>
                  <a:gd name="T82" fmla="*/ 52888 w 149"/>
                  <a:gd name="T83" fmla="*/ 83412 h 232"/>
                  <a:gd name="T84" fmla="*/ 52888 w 149"/>
                  <a:gd name="T85" fmla="*/ 83412 h 232"/>
                  <a:gd name="T86" fmla="*/ 52888 w 149"/>
                  <a:gd name="T87" fmla="*/ 83412 h 232"/>
                  <a:gd name="T88" fmla="*/ 53613 w 149"/>
                  <a:gd name="T89" fmla="*/ 83049 h 232"/>
                  <a:gd name="T90" fmla="*/ 15939 w 149"/>
                  <a:gd name="T91" fmla="*/ 0 h 2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9" h="232">
                    <a:moveTo>
                      <a:pt x="44" y="0"/>
                    </a:moveTo>
                    <a:lnTo>
                      <a:pt x="44" y="0"/>
                    </a:lnTo>
                    <a:cubicBezTo>
                      <a:pt x="43" y="0"/>
                      <a:pt x="42" y="1"/>
                      <a:pt x="42" y="1"/>
                    </a:cubicBezTo>
                    <a:cubicBezTo>
                      <a:pt x="41" y="2"/>
                      <a:pt x="40" y="3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lnTo>
                      <a:pt x="39" y="4"/>
                    </a:lnTo>
                    <a:cubicBezTo>
                      <a:pt x="38" y="6"/>
                      <a:pt x="0" y="63"/>
                      <a:pt x="19" y="125"/>
                    </a:cubicBezTo>
                    <a:cubicBezTo>
                      <a:pt x="33" y="171"/>
                      <a:pt x="73" y="206"/>
                      <a:pt x="137" y="230"/>
                    </a:cubicBezTo>
                    <a:lnTo>
                      <a:pt x="138" y="230"/>
                    </a:lnTo>
                    <a:lnTo>
                      <a:pt x="138" y="231"/>
                    </a:lnTo>
                    <a:cubicBezTo>
                      <a:pt x="139" y="231"/>
                      <a:pt x="139" y="231"/>
                      <a:pt x="139" y="231"/>
                    </a:cubicBezTo>
                    <a:lnTo>
                      <a:pt x="140" y="231"/>
                    </a:lnTo>
                    <a:cubicBezTo>
                      <a:pt x="140" y="231"/>
                      <a:pt x="140" y="231"/>
                      <a:pt x="141" y="231"/>
                    </a:cubicBezTo>
                    <a:cubicBezTo>
                      <a:pt x="142" y="231"/>
                      <a:pt x="142" y="231"/>
                      <a:pt x="143" y="231"/>
                    </a:cubicBezTo>
                    <a:cubicBezTo>
                      <a:pt x="144" y="231"/>
                      <a:pt x="144" y="231"/>
                      <a:pt x="144" y="231"/>
                    </a:cubicBezTo>
                    <a:cubicBezTo>
                      <a:pt x="144" y="230"/>
                      <a:pt x="144" y="230"/>
                      <a:pt x="145" y="230"/>
                    </a:cubicBezTo>
                    <a:lnTo>
                      <a:pt x="146" y="230"/>
                    </a:lnTo>
                    <a:cubicBezTo>
                      <a:pt x="147" y="230"/>
                      <a:pt x="147" y="230"/>
                      <a:pt x="148" y="229"/>
                    </a:cubicBezTo>
                    <a:lnTo>
                      <a:pt x="4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8" name="Freeform 508">
                <a:extLst>
                  <a:ext uri="{FF2B5EF4-FFF2-40B4-BE49-F238E27FC236}">
                    <a16:creationId xmlns="" xmlns:a16="http://schemas.microsoft.com/office/drawing/2014/main" id="{B55C730C-B12F-B742-AF56-4AFD99CB1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2050" y="2487613"/>
                <a:ext cx="47625" cy="84137"/>
              </a:xfrm>
              <a:custGeom>
                <a:avLst/>
                <a:gdLst>
                  <a:gd name="T0" fmla="*/ 36963 w 134"/>
                  <a:gd name="T1" fmla="*/ 83774 h 232"/>
                  <a:gd name="T2" fmla="*/ 36963 w 134"/>
                  <a:gd name="T3" fmla="*/ 83774 h 232"/>
                  <a:gd name="T4" fmla="*/ 36963 w 134"/>
                  <a:gd name="T5" fmla="*/ 83774 h 232"/>
                  <a:gd name="T6" fmla="*/ 36963 w 134"/>
                  <a:gd name="T7" fmla="*/ 83774 h 232"/>
                  <a:gd name="T8" fmla="*/ 37318 w 134"/>
                  <a:gd name="T9" fmla="*/ 83774 h 232"/>
                  <a:gd name="T10" fmla="*/ 37318 w 134"/>
                  <a:gd name="T11" fmla="*/ 83774 h 232"/>
                  <a:gd name="T12" fmla="*/ 37318 w 134"/>
                  <a:gd name="T13" fmla="*/ 83049 h 232"/>
                  <a:gd name="T14" fmla="*/ 37318 w 134"/>
                  <a:gd name="T15" fmla="*/ 83049 h 232"/>
                  <a:gd name="T16" fmla="*/ 37674 w 134"/>
                  <a:gd name="T17" fmla="*/ 83049 h 232"/>
                  <a:gd name="T18" fmla="*/ 37674 w 134"/>
                  <a:gd name="T19" fmla="*/ 83049 h 232"/>
                  <a:gd name="T20" fmla="*/ 37674 w 134"/>
                  <a:gd name="T21" fmla="*/ 83049 h 232"/>
                  <a:gd name="T22" fmla="*/ 37674 w 134"/>
                  <a:gd name="T23" fmla="*/ 83049 h 232"/>
                  <a:gd name="T24" fmla="*/ 37674 w 134"/>
                  <a:gd name="T25" fmla="*/ 82686 h 232"/>
                  <a:gd name="T26" fmla="*/ 37674 w 134"/>
                  <a:gd name="T27" fmla="*/ 82686 h 232"/>
                  <a:gd name="T28" fmla="*/ 38029 w 134"/>
                  <a:gd name="T29" fmla="*/ 82686 h 232"/>
                  <a:gd name="T30" fmla="*/ 38029 w 134"/>
                  <a:gd name="T31" fmla="*/ 82686 h 232"/>
                  <a:gd name="T32" fmla="*/ 38029 w 134"/>
                  <a:gd name="T33" fmla="*/ 82324 h 232"/>
                  <a:gd name="T34" fmla="*/ 38029 w 134"/>
                  <a:gd name="T35" fmla="*/ 82324 h 232"/>
                  <a:gd name="T36" fmla="*/ 38029 w 134"/>
                  <a:gd name="T37" fmla="*/ 81961 h 232"/>
                  <a:gd name="T38" fmla="*/ 38029 w 134"/>
                  <a:gd name="T39" fmla="*/ 81961 h 232"/>
                  <a:gd name="T40" fmla="*/ 38384 w 134"/>
                  <a:gd name="T41" fmla="*/ 81961 h 232"/>
                  <a:gd name="T42" fmla="*/ 38384 w 134"/>
                  <a:gd name="T43" fmla="*/ 81961 h 232"/>
                  <a:gd name="T44" fmla="*/ 38740 w 134"/>
                  <a:gd name="T45" fmla="*/ 24661 h 232"/>
                  <a:gd name="T46" fmla="*/ 38740 w 134"/>
                  <a:gd name="T47" fmla="*/ 24661 h 232"/>
                  <a:gd name="T48" fmla="*/ 2132 w 134"/>
                  <a:gd name="T49" fmla="*/ 363 h 232"/>
                  <a:gd name="T50" fmla="*/ 2132 w 134"/>
                  <a:gd name="T51" fmla="*/ 363 h 232"/>
                  <a:gd name="T52" fmla="*/ 2132 w 134"/>
                  <a:gd name="T53" fmla="*/ 363 h 232"/>
                  <a:gd name="T54" fmla="*/ 2132 w 134"/>
                  <a:gd name="T55" fmla="*/ 363 h 232"/>
                  <a:gd name="T56" fmla="*/ 2132 w 134"/>
                  <a:gd name="T57" fmla="*/ 363 h 232"/>
                  <a:gd name="T58" fmla="*/ 2132 w 134"/>
                  <a:gd name="T59" fmla="*/ 363 h 232"/>
                  <a:gd name="T60" fmla="*/ 1777 w 134"/>
                  <a:gd name="T61" fmla="*/ 363 h 232"/>
                  <a:gd name="T62" fmla="*/ 1777 w 134"/>
                  <a:gd name="T63" fmla="*/ 363 h 232"/>
                  <a:gd name="T64" fmla="*/ 1066 w 134"/>
                  <a:gd name="T65" fmla="*/ 363 h 232"/>
                  <a:gd name="T66" fmla="*/ 1066 w 134"/>
                  <a:gd name="T67" fmla="*/ 363 h 232"/>
                  <a:gd name="T68" fmla="*/ 1066 w 134"/>
                  <a:gd name="T69" fmla="*/ 363 h 232"/>
                  <a:gd name="T70" fmla="*/ 1066 w 134"/>
                  <a:gd name="T71" fmla="*/ 363 h 232"/>
                  <a:gd name="T72" fmla="*/ 0 w 134"/>
                  <a:gd name="T73" fmla="*/ 725 h 232"/>
                  <a:gd name="T74" fmla="*/ 36963 w 134"/>
                  <a:gd name="T75" fmla="*/ 83774 h 23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34" h="232">
                    <a:moveTo>
                      <a:pt x="104" y="231"/>
                    </a:moveTo>
                    <a:lnTo>
                      <a:pt x="104" y="231"/>
                    </a:lnTo>
                    <a:lnTo>
                      <a:pt x="105" y="231"/>
                    </a:lnTo>
                    <a:cubicBezTo>
                      <a:pt x="105" y="230"/>
                      <a:pt x="105" y="230"/>
                      <a:pt x="105" y="229"/>
                    </a:cubicBezTo>
                    <a:cubicBezTo>
                      <a:pt x="105" y="229"/>
                      <a:pt x="105" y="229"/>
                      <a:pt x="106" y="229"/>
                    </a:cubicBezTo>
                    <a:cubicBezTo>
                      <a:pt x="106" y="229"/>
                      <a:pt x="106" y="229"/>
                      <a:pt x="106" y="228"/>
                    </a:cubicBezTo>
                    <a:lnTo>
                      <a:pt x="107" y="228"/>
                    </a:lnTo>
                    <a:lnTo>
                      <a:pt x="107" y="227"/>
                    </a:lnTo>
                    <a:cubicBezTo>
                      <a:pt x="107" y="227"/>
                      <a:pt x="107" y="227"/>
                      <a:pt x="107" y="226"/>
                    </a:cubicBezTo>
                    <a:lnTo>
                      <a:pt x="108" y="226"/>
                    </a:lnTo>
                    <a:cubicBezTo>
                      <a:pt x="133" y="162"/>
                      <a:pt x="133" y="109"/>
                      <a:pt x="109" y="68"/>
                    </a:cubicBezTo>
                    <a:cubicBezTo>
                      <a:pt x="76" y="12"/>
                      <a:pt x="9" y="2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2" y="1"/>
                      <a:pt x="1" y="2"/>
                      <a:pt x="0" y="2"/>
                    </a:cubicBezTo>
                    <a:lnTo>
                      <a:pt x="104" y="23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9" name="Freeform 511">
                <a:extLst>
                  <a:ext uri="{FF2B5EF4-FFF2-40B4-BE49-F238E27FC236}">
                    <a16:creationId xmlns="" xmlns:a16="http://schemas.microsoft.com/office/drawing/2014/main" id="{49460277-9DBE-A84D-BDAA-A667B5FB6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6800" y="3503613"/>
                <a:ext cx="57150" cy="23812"/>
              </a:xfrm>
              <a:custGeom>
                <a:avLst/>
                <a:gdLst>
                  <a:gd name="T0" fmla="*/ 0 w 157"/>
                  <a:gd name="T1" fmla="*/ 0 h 64"/>
                  <a:gd name="T2" fmla="*/ 0 w 157"/>
                  <a:gd name="T3" fmla="*/ 0 h 64"/>
                  <a:gd name="T4" fmla="*/ 0 w 157"/>
                  <a:gd name="T5" fmla="*/ 744 h 64"/>
                  <a:gd name="T6" fmla="*/ 0 w 157"/>
                  <a:gd name="T7" fmla="*/ 744 h 64"/>
                  <a:gd name="T8" fmla="*/ 0 w 157"/>
                  <a:gd name="T9" fmla="*/ 744 h 64"/>
                  <a:gd name="T10" fmla="*/ 0 w 157"/>
                  <a:gd name="T11" fmla="*/ 744 h 64"/>
                  <a:gd name="T12" fmla="*/ 0 w 157"/>
                  <a:gd name="T13" fmla="*/ 1488 h 64"/>
                  <a:gd name="T14" fmla="*/ 0 w 157"/>
                  <a:gd name="T15" fmla="*/ 1488 h 64"/>
                  <a:gd name="T16" fmla="*/ 0 w 157"/>
                  <a:gd name="T17" fmla="*/ 1488 h 64"/>
                  <a:gd name="T18" fmla="*/ 0 w 157"/>
                  <a:gd name="T19" fmla="*/ 1488 h 64"/>
                  <a:gd name="T20" fmla="*/ 0 w 157"/>
                  <a:gd name="T21" fmla="*/ 1488 h 64"/>
                  <a:gd name="T22" fmla="*/ 0 w 157"/>
                  <a:gd name="T23" fmla="*/ 1488 h 64"/>
                  <a:gd name="T24" fmla="*/ 364 w 157"/>
                  <a:gd name="T25" fmla="*/ 1488 h 64"/>
                  <a:gd name="T26" fmla="*/ 364 w 157"/>
                  <a:gd name="T27" fmla="*/ 1488 h 64"/>
                  <a:gd name="T28" fmla="*/ 21113 w 157"/>
                  <a:gd name="T29" fmla="*/ 20463 h 64"/>
                  <a:gd name="T30" fmla="*/ 21113 w 157"/>
                  <a:gd name="T31" fmla="*/ 20463 h 64"/>
                  <a:gd name="T32" fmla="*/ 55694 w 157"/>
                  <a:gd name="T33" fmla="*/ 10790 h 64"/>
                  <a:gd name="T34" fmla="*/ 55694 w 157"/>
                  <a:gd name="T35" fmla="*/ 10790 h 64"/>
                  <a:gd name="T36" fmla="*/ 55694 w 157"/>
                  <a:gd name="T37" fmla="*/ 10790 h 64"/>
                  <a:gd name="T38" fmla="*/ 55694 w 157"/>
                  <a:gd name="T39" fmla="*/ 10790 h 64"/>
                  <a:gd name="T40" fmla="*/ 55694 w 157"/>
                  <a:gd name="T41" fmla="*/ 10790 h 64"/>
                  <a:gd name="T42" fmla="*/ 55694 w 157"/>
                  <a:gd name="T43" fmla="*/ 10790 h 64"/>
                  <a:gd name="T44" fmla="*/ 55694 w 157"/>
                  <a:gd name="T45" fmla="*/ 10790 h 64"/>
                  <a:gd name="T46" fmla="*/ 55694 w 157"/>
                  <a:gd name="T47" fmla="*/ 10790 h 64"/>
                  <a:gd name="T48" fmla="*/ 56058 w 157"/>
                  <a:gd name="T49" fmla="*/ 10418 h 64"/>
                  <a:gd name="T50" fmla="*/ 56058 w 157"/>
                  <a:gd name="T51" fmla="*/ 10418 h 64"/>
                  <a:gd name="T52" fmla="*/ 56058 w 157"/>
                  <a:gd name="T53" fmla="*/ 10046 h 64"/>
                  <a:gd name="T54" fmla="*/ 56058 w 157"/>
                  <a:gd name="T55" fmla="*/ 10046 h 64"/>
                  <a:gd name="T56" fmla="*/ 56058 w 157"/>
                  <a:gd name="T57" fmla="*/ 10046 h 64"/>
                  <a:gd name="T58" fmla="*/ 56058 w 157"/>
                  <a:gd name="T59" fmla="*/ 10046 h 64"/>
                  <a:gd name="T60" fmla="*/ 56058 w 157"/>
                  <a:gd name="T61" fmla="*/ 10046 h 64"/>
                  <a:gd name="T62" fmla="*/ 56058 w 157"/>
                  <a:gd name="T63" fmla="*/ 10046 h 64"/>
                  <a:gd name="T64" fmla="*/ 56422 w 157"/>
                  <a:gd name="T65" fmla="*/ 10046 h 64"/>
                  <a:gd name="T66" fmla="*/ 56422 w 157"/>
                  <a:gd name="T67" fmla="*/ 10046 h 64"/>
                  <a:gd name="T68" fmla="*/ 56422 w 157"/>
                  <a:gd name="T69" fmla="*/ 9674 h 64"/>
                  <a:gd name="T70" fmla="*/ 56422 w 157"/>
                  <a:gd name="T71" fmla="*/ 9674 h 64"/>
                  <a:gd name="T72" fmla="*/ 56422 w 157"/>
                  <a:gd name="T73" fmla="*/ 9674 h 64"/>
                  <a:gd name="T74" fmla="*/ 56422 w 157"/>
                  <a:gd name="T75" fmla="*/ 9674 h 64"/>
                  <a:gd name="T76" fmla="*/ 56422 w 157"/>
                  <a:gd name="T77" fmla="*/ 9302 h 64"/>
                  <a:gd name="T78" fmla="*/ 56422 w 157"/>
                  <a:gd name="T79" fmla="*/ 9302 h 64"/>
                  <a:gd name="T80" fmla="*/ 56786 w 157"/>
                  <a:gd name="T81" fmla="*/ 9302 h 64"/>
                  <a:gd name="T82" fmla="*/ 56786 w 157"/>
                  <a:gd name="T83" fmla="*/ 9302 h 64"/>
                  <a:gd name="T84" fmla="*/ 56786 w 157"/>
                  <a:gd name="T85" fmla="*/ 8930 h 64"/>
                  <a:gd name="T86" fmla="*/ 56786 w 157"/>
                  <a:gd name="T87" fmla="*/ 8930 h 64"/>
                  <a:gd name="T88" fmla="*/ 56786 w 157"/>
                  <a:gd name="T89" fmla="*/ 8930 h 64"/>
                  <a:gd name="T90" fmla="*/ 0 w 157"/>
                  <a:gd name="T91" fmla="*/ 0 h 6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57" h="6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6"/>
                      <a:pt x="19" y="45"/>
                      <a:pt x="58" y="55"/>
                    </a:cubicBezTo>
                    <a:cubicBezTo>
                      <a:pt x="86" y="63"/>
                      <a:pt x="118" y="55"/>
                      <a:pt x="153" y="29"/>
                    </a:cubicBezTo>
                    <a:cubicBezTo>
                      <a:pt x="154" y="29"/>
                      <a:pt x="154" y="28"/>
                      <a:pt x="154" y="28"/>
                    </a:cubicBezTo>
                    <a:cubicBezTo>
                      <a:pt x="154" y="28"/>
                      <a:pt x="154" y="28"/>
                      <a:pt x="154" y="27"/>
                    </a:cubicBezTo>
                    <a:cubicBezTo>
                      <a:pt x="154" y="27"/>
                      <a:pt x="154" y="27"/>
                      <a:pt x="155" y="27"/>
                    </a:cubicBezTo>
                    <a:cubicBezTo>
                      <a:pt x="155" y="26"/>
                      <a:pt x="155" y="26"/>
                      <a:pt x="155" y="26"/>
                    </a:cubicBezTo>
                    <a:lnTo>
                      <a:pt x="155" y="25"/>
                    </a:lnTo>
                    <a:cubicBezTo>
                      <a:pt x="156" y="25"/>
                      <a:pt x="156" y="25"/>
                      <a:pt x="156" y="25"/>
                    </a:cubicBezTo>
                    <a:cubicBezTo>
                      <a:pt x="156" y="25"/>
                      <a:pt x="156" y="25"/>
                      <a:pt x="156" y="24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0" name="Freeform 512">
                <a:extLst>
                  <a:ext uri="{FF2B5EF4-FFF2-40B4-BE49-F238E27FC236}">
                    <a16:creationId xmlns="" xmlns:a16="http://schemas.microsoft.com/office/drawing/2014/main" id="{45B398A5-DD41-A44A-A000-3861DADC8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6800" y="3490913"/>
                <a:ext cx="57150" cy="22225"/>
              </a:xfrm>
              <a:custGeom>
                <a:avLst/>
                <a:gdLst>
                  <a:gd name="T0" fmla="*/ 56786 w 157"/>
                  <a:gd name="T1" fmla="*/ 21861 h 61"/>
                  <a:gd name="T2" fmla="*/ 56786 w 157"/>
                  <a:gd name="T3" fmla="*/ 21861 h 61"/>
                  <a:gd name="T4" fmla="*/ 56786 w 157"/>
                  <a:gd name="T5" fmla="*/ 21861 h 61"/>
                  <a:gd name="T6" fmla="*/ 56786 w 157"/>
                  <a:gd name="T7" fmla="*/ 21861 h 61"/>
                  <a:gd name="T8" fmla="*/ 56786 w 157"/>
                  <a:gd name="T9" fmla="*/ 21496 h 61"/>
                  <a:gd name="T10" fmla="*/ 56786 w 157"/>
                  <a:gd name="T11" fmla="*/ 21496 h 61"/>
                  <a:gd name="T12" fmla="*/ 56422 w 157"/>
                  <a:gd name="T13" fmla="*/ 21132 h 61"/>
                  <a:gd name="T14" fmla="*/ 56422 w 157"/>
                  <a:gd name="T15" fmla="*/ 21132 h 61"/>
                  <a:gd name="T16" fmla="*/ 56422 w 157"/>
                  <a:gd name="T17" fmla="*/ 21132 h 61"/>
                  <a:gd name="T18" fmla="*/ 56422 w 157"/>
                  <a:gd name="T19" fmla="*/ 21132 h 61"/>
                  <a:gd name="T20" fmla="*/ 56422 w 157"/>
                  <a:gd name="T21" fmla="*/ 21132 h 61"/>
                  <a:gd name="T22" fmla="*/ 56422 w 157"/>
                  <a:gd name="T23" fmla="*/ 21132 h 61"/>
                  <a:gd name="T24" fmla="*/ 56422 w 157"/>
                  <a:gd name="T25" fmla="*/ 20768 h 61"/>
                  <a:gd name="T26" fmla="*/ 56422 w 157"/>
                  <a:gd name="T27" fmla="*/ 20768 h 61"/>
                  <a:gd name="T28" fmla="*/ 56422 w 157"/>
                  <a:gd name="T29" fmla="*/ 20403 h 61"/>
                  <a:gd name="T30" fmla="*/ 56422 w 157"/>
                  <a:gd name="T31" fmla="*/ 20403 h 61"/>
                  <a:gd name="T32" fmla="*/ 56058 w 157"/>
                  <a:gd name="T33" fmla="*/ 20403 h 61"/>
                  <a:gd name="T34" fmla="*/ 56058 w 157"/>
                  <a:gd name="T35" fmla="*/ 20403 h 61"/>
                  <a:gd name="T36" fmla="*/ 56058 w 157"/>
                  <a:gd name="T37" fmla="*/ 20403 h 61"/>
                  <a:gd name="T38" fmla="*/ 56058 w 157"/>
                  <a:gd name="T39" fmla="*/ 20403 h 61"/>
                  <a:gd name="T40" fmla="*/ 56058 w 157"/>
                  <a:gd name="T41" fmla="*/ 20039 h 61"/>
                  <a:gd name="T42" fmla="*/ 56058 w 157"/>
                  <a:gd name="T43" fmla="*/ 20039 h 61"/>
                  <a:gd name="T44" fmla="*/ 26209 w 157"/>
                  <a:gd name="T45" fmla="*/ 364 h 61"/>
                  <a:gd name="T46" fmla="*/ 26209 w 157"/>
                  <a:gd name="T47" fmla="*/ 364 h 61"/>
                  <a:gd name="T48" fmla="*/ 728 w 157"/>
                  <a:gd name="T49" fmla="*/ 11659 h 61"/>
                  <a:gd name="T50" fmla="*/ 728 w 157"/>
                  <a:gd name="T51" fmla="*/ 11659 h 61"/>
                  <a:gd name="T52" fmla="*/ 728 w 157"/>
                  <a:gd name="T53" fmla="*/ 11659 h 61"/>
                  <a:gd name="T54" fmla="*/ 728 w 157"/>
                  <a:gd name="T55" fmla="*/ 11659 h 61"/>
                  <a:gd name="T56" fmla="*/ 728 w 157"/>
                  <a:gd name="T57" fmla="*/ 11659 h 61"/>
                  <a:gd name="T58" fmla="*/ 728 w 157"/>
                  <a:gd name="T59" fmla="*/ 11659 h 61"/>
                  <a:gd name="T60" fmla="*/ 728 w 157"/>
                  <a:gd name="T61" fmla="*/ 12023 h 61"/>
                  <a:gd name="T62" fmla="*/ 728 w 157"/>
                  <a:gd name="T63" fmla="*/ 12023 h 61"/>
                  <a:gd name="T64" fmla="*/ 364 w 157"/>
                  <a:gd name="T65" fmla="*/ 12388 h 61"/>
                  <a:gd name="T66" fmla="*/ 364 w 157"/>
                  <a:gd name="T67" fmla="*/ 12388 h 61"/>
                  <a:gd name="T68" fmla="*/ 0 w 157"/>
                  <a:gd name="T69" fmla="*/ 12388 h 61"/>
                  <a:gd name="T70" fmla="*/ 0 w 157"/>
                  <a:gd name="T71" fmla="*/ 12388 h 61"/>
                  <a:gd name="T72" fmla="*/ 0 w 157"/>
                  <a:gd name="T73" fmla="*/ 13116 h 61"/>
                  <a:gd name="T74" fmla="*/ 56786 w 157"/>
                  <a:gd name="T75" fmla="*/ 21861 h 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7" h="61">
                    <a:moveTo>
                      <a:pt x="156" y="60"/>
                    </a:moveTo>
                    <a:lnTo>
                      <a:pt x="156" y="60"/>
                    </a:ln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58"/>
                      <a:pt x="156" y="58"/>
                      <a:pt x="155" y="58"/>
                    </a:cubicBezTo>
                    <a:lnTo>
                      <a:pt x="155" y="57"/>
                    </a:lnTo>
                    <a:lnTo>
                      <a:pt x="155" y="56"/>
                    </a:lnTo>
                    <a:lnTo>
                      <a:pt x="154" y="56"/>
                    </a:lnTo>
                    <a:cubicBezTo>
                      <a:pt x="154" y="55"/>
                      <a:pt x="154" y="55"/>
                      <a:pt x="154" y="55"/>
                    </a:cubicBezTo>
                    <a:cubicBezTo>
                      <a:pt x="129" y="21"/>
                      <a:pt x="101" y="2"/>
                      <a:pt x="72" y="1"/>
                    </a:cubicBezTo>
                    <a:cubicBezTo>
                      <a:pt x="32" y="0"/>
                      <a:pt x="4" y="31"/>
                      <a:pt x="2" y="32"/>
                    </a:cubicBezTo>
                    <a:lnTo>
                      <a:pt x="2" y="33"/>
                    </a:lnTo>
                    <a:cubicBezTo>
                      <a:pt x="1" y="33"/>
                      <a:pt x="1" y="33"/>
                      <a:pt x="1" y="34"/>
                    </a:cubicBezTo>
                    <a:cubicBezTo>
                      <a:pt x="1" y="34"/>
                      <a:pt x="1" y="34"/>
                      <a:pt x="0" y="34"/>
                    </a:cubicBezTo>
                    <a:cubicBezTo>
                      <a:pt x="0" y="35"/>
                      <a:pt x="0" y="35"/>
                      <a:pt x="0" y="36"/>
                    </a:cubicBezTo>
                    <a:lnTo>
                      <a:pt x="156" y="6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758648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1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4" grpId="0"/>
      <p:bldP spid="535" grpId="0"/>
      <p:bldP spid="5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5" y="163630"/>
            <a:ext cx="5763625" cy="313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s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5" y="3545455"/>
            <a:ext cx="5763625" cy="313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29" y="163631"/>
            <a:ext cx="5822405" cy="313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29" y="3545455"/>
            <a:ext cx="5822405" cy="31361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472609" y="2903160"/>
            <a:ext cx="3207026" cy="86177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6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497617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8253" y="3085506"/>
            <a:ext cx="3147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পানিতে কাপড় ধোঁয়া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6538" y="10806"/>
            <a:ext cx="4491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গৃহস্থালীর বজ্য পানিতে ফেললে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30995" y="2189132"/>
            <a:ext cx="2653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পানিতে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মল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ত্যাগ করলে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8473" y="4879892"/>
            <a:ext cx="24721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কারখানার বজ্য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ফেললে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0799" y="5056976"/>
            <a:ext cx="2492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গরু বাছুর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গোসল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করালে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5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DA947-D4ED-4C9B-BC83-8A6B0332A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064DA947-D4ED-4C9B-BC83-8A6B0332A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08F8E-E72B-460C-AFBD-ABF73946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EF08F8E-E72B-460C-AFBD-ABF739465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1A89E7-1D4E-4B8A-8804-0CFFF845A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31A89E7-1D4E-4B8A-8804-0CFFF845A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55C09C-5EA1-4F9C-AE9C-FB51D5493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055C09C-5EA1-4F9C-AE9C-FB51D5493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30271-EF75-4353-A687-4391C24C1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86B30271-EF75-4353-A687-4391C24C1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650B39-368D-4B3F-A991-205675B88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E650B39-368D-4B3F-A991-205675B88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B99E4F-C88D-44A7-AB41-09EA7A138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ADB99E4F-C88D-44A7-AB41-09EA7A138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BF0A5C-A4E2-4776-93C8-601418889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ABF0A5C-A4E2-4776-93C8-601418889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8FD9D6-8597-4900-9D64-9B216DA2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7B8FD9D6-8597-4900-9D64-9B216DA2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B84E8-2F0D-4ACB-BB92-9E34B26B2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994B84E8-2F0D-4ACB-BB92-9E34B26B2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E6FAF-FC80-4AA8-A9B7-E44C4B5E7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1D0E6FAF-FC80-4AA8-A9B7-E44C4B5E7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4" grpId="0"/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s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55" y="3422114"/>
            <a:ext cx="5801224" cy="338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4" y="107129"/>
            <a:ext cx="5790544" cy="326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9" y="107129"/>
            <a:ext cx="5490658" cy="331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9" y="3422114"/>
            <a:ext cx="5490658" cy="3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794069" y="3126934"/>
            <a:ext cx="3108960" cy="535531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64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ফলাফল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3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2609" y="2903160"/>
            <a:ext cx="3481220" cy="86177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" y="52073"/>
            <a:ext cx="5462888" cy="305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images(4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2" y="3504398"/>
            <a:ext cx="5409567" cy="318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images(46).jpg"/>
          <p:cNvPicPr>
            <a:picLocks noChangeAspect="1"/>
          </p:cNvPicPr>
          <p:nvPr/>
        </p:nvPicPr>
        <p:blipFill>
          <a:blip r:embed="rId4"/>
          <a:srcRect l="10448" t="6098" r="4478" b="13202"/>
          <a:stretch>
            <a:fillRect/>
          </a:stretch>
        </p:blipFill>
        <p:spPr>
          <a:xfrm>
            <a:off x="6343841" y="3504398"/>
            <a:ext cx="5462888" cy="318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41" y="52072"/>
            <a:ext cx="5462888" cy="3059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305128" y="2984677"/>
            <a:ext cx="3493589" cy="646331"/>
          </a:xfrm>
          <a:prstGeom prst="rect">
            <a:avLst/>
          </a:prstGeom>
          <a:solidFill>
            <a:schemeClr val="lt1">
              <a:alpha val="7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1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(4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1" y="3459912"/>
            <a:ext cx="5647509" cy="32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10" y="43542"/>
            <a:ext cx="5310351" cy="32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89" y="3550192"/>
            <a:ext cx="5158647" cy="309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261" y="43542"/>
            <a:ext cx="5647509" cy="31488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453886" y="2845701"/>
            <a:ext cx="3493589" cy="978729"/>
          </a:xfrm>
          <a:prstGeom prst="rect">
            <a:avLst/>
          </a:prstGeom>
          <a:solidFill>
            <a:schemeClr val="lt1">
              <a:alpha val="7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মাটি </a:t>
            </a:r>
            <a:r>
              <a:rPr lang="bn-BD" sz="2880" dirty="0" smtClean="0">
                <a:latin typeface="NikoshBAN" pitchFamily="2" charset="0"/>
                <a:cs typeface="NikoshBAN" pitchFamily="2" charset="0"/>
              </a:rPr>
              <a:t>দূষণের</a:t>
            </a:r>
            <a:endParaRPr lang="bn-BD" sz="288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ফলাফল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2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8229" y="1159407"/>
            <a:ext cx="5529943" cy="384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011" y="1159407"/>
            <a:ext cx="5979886" cy="38430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266398" y="297633"/>
            <a:ext cx="3659204" cy="86177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5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920" y="5646419"/>
            <a:ext cx="104241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latin typeface="NikoshBAN" pitchFamily="2" charset="0"/>
                <a:cs typeface="NikoshBAN" pitchFamily="2" charset="0"/>
              </a:rPr>
              <a:t>রাস্তাঘাটে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জোড়ে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ক্লান্ত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বিরক্তির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708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2960" y="537995"/>
            <a:ext cx="36576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60" dirty="0" err="1">
                <a:latin typeface="NikoshBAN" pitchFamily="2" charset="0"/>
                <a:cs typeface="NikoshBAN" pitchFamily="2" charset="0"/>
              </a:rPr>
              <a:t>শব্দদূষণের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ফলাফল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716" y="5928360"/>
            <a:ext cx="67665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ব্যথা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45" y="1115509"/>
            <a:ext cx="7897622" cy="4580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71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388" y="697412"/>
            <a:ext cx="4114800" cy="1015663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9344" y="2048886"/>
            <a:ext cx="7959873" cy="206210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বায়ু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8077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5371816"/>
            <a:ext cx="12192000" cy="288032"/>
          </a:xfrm>
        </p:spPr>
        <p:txBody>
          <a:bodyPr>
            <a:noAutofit/>
          </a:bodyPr>
          <a:lstStyle/>
          <a:p>
            <a:r>
              <a:rPr lang="en-US" altLang="ko-KR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altLang="ko-KR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altLang="ko-KR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altLang="ko-KR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ko-KR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2652" y="3236258"/>
            <a:ext cx="5945148" cy="2305888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bn-IN" sz="4051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মোহাম্মদ রুহুল</a:t>
            </a:r>
            <a:r>
              <a:rPr lang="en-US" sz="4051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4051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আমীন স্বপন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</a:br>
            <a:r>
              <a:rPr lang="bn-IN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ঘাগটিয়া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সরকারি</a:t>
            </a:r>
            <a:r>
              <a:rPr lang="en-US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প্রাথমিক বিদ্যালয়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bn-IN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তাহিরপুর,সুনামগঞ্জ।</a:t>
            </a:r>
            <a:endParaRPr lang="en-US" sz="3000" b="1" dirty="0">
              <a:ln w="22225">
                <a:noFill/>
                <a:prstDash val="solid"/>
              </a:ln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526" y="1271138"/>
            <a:ext cx="4343400" cy="854208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43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9462" y="457200"/>
            <a:ext cx="4086367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855" y="1572164"/>
            <a:ext cx="7489131" cy="4547142"/>
          </a:xfrm>
          <a:prstGeom prst="rect">
            <a:avLst/>
          </a:prstGeom>
          <a:solidFill>
            <a:schemeClr val="bg1">
              <a:alpha val="65000"/>
            </a:schemeClr>
          </a:solidFill>
          <a:ln w="762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০2,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bn-BD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45" y="1616051"/>
            <a:ext cx="3419509" cy="441625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48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1" y="899978"/>
            <a:ext cx="366530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dirty="0" smtClean="0">
                <a:ln w="1143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1430"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217" y="2497912"/>
            <a:ext cx="11359167" cy="89255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1320800" indent="-1320800" algn="just"/>
            <a:r>
              <a:rPr lang="bn-BD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.2.3</a:t>
            </a:r>
            <a:r>
              <a:rPr lang="bn-BD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5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217" y="3535143"/>
            <a:ext cx="11359167" cy="169277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1993900" indent="-1993900" algn="just"/>
            <a:r>
              <a:rPr lang="bn-BD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.2.4</a:t>
            </a:r>
            <a:r>
              <a:rPr lang="bn-BD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5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দূষণিত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5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844097"/>
            <a:ext cx="10296144" cy="1325563"/>
          </a:xfrm>
          <a:solidFill>
            <a:schemeClr val="bg1">
              <a:alpha val="65000"/>
            </a:schemeClr>
          </a:solidFill>
        </p:spPr>
        <p:txBody>
          <a:bodyPr/>
          <a:lstStyle/>
          <a:p>
            <a:pPr algn="ctr"/>
            <a:r>
              <a:rPr lang="en-US" b="1" u="sng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u="sng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প্রভাবগুলো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u="sng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38809"/>
              </p:ext>
            </p:extLst>
          </p:nvPr>
        </p:nvGraphicFramePr>
        <p:xfrm>
          <a:off x="823687" y="2220234"/>
          <a:ext cx="10305141" cy="3594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199"/>
                <a:gridCol w="3842656"/>
                <a:gridCol w="3846286"/>
              </a:tblGrid>
              <a:tr h="59553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বিভিন্ন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ধরনের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দূষণ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কারণ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ক্ষতিকর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প্রভাব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49944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/>
                        <a:t>বায়ু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 err="1" smtClean="0"/>
                        <a:t>দূষণ</a:t>
                      </a:r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49944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/>
                        <a:t>পানি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 err="1" smtClean="0"/>
                        <a:t>দূষণ</a:t>
                      </a:r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5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1669" y="3179295"/>
            <a:ext cx="744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25" y="3855631"/>
            <a:ext cx="4997184" cy="289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15877097442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" y="164492"/>
            <a:ext cx="4927600" cy="296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s(3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40" y="3916179"/>
            <a:ext cx="5037102" cy="289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s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567" y="107768"/>
            <a:ext cx="5146604" cy="295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779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877097317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0" y="180560"/>
            <a:ext cx="5552661" cy="305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68" y="184319"/>
            <a:ext cx="5439346" cy="305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0" y="3438829"/>
            <a:ext cx="5552661" cy="297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2" y="3428393"/>
            <a:ext cx="5503100" cy="30494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72609" y="2903160"/>
            <a:ext cx="3207026" cy="86177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</a:t>
            </a:r>
            <a:r>
              <a:rPr lang="bn-BD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230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62449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782885" y="3511069"/>
            <a:ext cx="23262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যেখানে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সেখানে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ময়লা ফেলা 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815512" y="1734378"/>
            <a:ext cx="2739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গাছপালা পোড়ানো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0355" y="10806"/>
            <a:ext cx="212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ক্ষতিকর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গ্যাস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85336" y="1680580"/>
            <a:ext cx="1303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ধূলিকণা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97280" y="3511069"/>
            <a:ext cx="19832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যান বাহনের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ধোয়া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0393" y="5710890"/>
            <a:ext cx="21210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কলকারখানার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ধোয়া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6024" y="5480057"/>
            <a:ext cx="24384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যেখানে সেখানে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মল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ত্যাগ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4DA947-D4ED-4C9B-BC83-8A6B0332A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64DA947-D4ED-4C9B-BC83-8A6B0332A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F08F8E-E72B-460C-AFBD-ABF73946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EF08F8E-E72B-460C-AFBD-ABF739465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1A89E7-1D4E-4B8A-8804-0CFFF845A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631A89E7-1D4E-4B8A-8804-0CFFF845A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55C09C-5EA1-4F9C-AE9C-FB51D5493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B055C09C-5EA1-4F9C-AE9C-FB51D5493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B30271-EF75-4353-A687-4391C24C1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86B30271-EF75-4353-A687-4391C24C1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650B39-368D-4B3F-A991-205675B88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8E650B39-368D-4B3F-A991-205675B88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99E4F-C88D-44A7-AB41-09EA7A138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ADB99E4F-C88D-44A7-AB41-09EA7A138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B051A-09DB-49E3-99B7-6CC972176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206B051A-09DB-49E3-99B7-6CC972176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A9EF75-2CDE-43DE-B0A1-6797D059A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20A9EF75-2CDE-43DE-B0A1-6797D059A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C826-5B13-46DE-BE54-976A6D59D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DB73C826-5B13-46DE-BE54-976A6D59D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76CC76-A2E6-4E13-93B5-DE0F6BCE0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4F76CC76-A2E6-4E13-93B5-DE0F6BCE0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BF0A5C-A4E2-4776-93C8-601418889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6ABF0A5C-A4E2-4776-93C8-601418889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FD9D6-8597-4900-9D64-9B216DA2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7B8FD9D6-8597-4900-9D64-9B216DA2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4B84E8-2F0D-4ACB-BB92-9E34B26B2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994B84E8-2F0D-4ACB-BB92-9E34B26B2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0E6FAF-FC80-4AA8-A9B7-E44C4B5E7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1D0E6FAF-FC80-4AA8-A9B7-E44C4B5E7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KIL\Documents\respiratorysystem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970" y="3405809"/>
            <a:ext cx="4618569" cy="310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C:\Users\AKIL\Documents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5405" y="3300001"/>
            <a:ext cx="4271343" cy="3230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s(3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71" y="369405"/>
            <a:ext cx="4618569" cy="28984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512904" y="754808"/>
            <a:ext cx="5930348" cy="1311831"/>
          </a:xfrm>
          <a:prstGeom prst="cloudCallou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দূষণের প্রভাব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5500" y="1582088"/>
            <a:ext cx="4648200" cy="1650742"/>
          </a:xfrm>
          <a:prstGeom prst="leftArrow">
            <a:avLst>
              <a:gd name="adj1" fmla="val 50000"/>
              <a:gd name="adj2" fmla="val 57225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বায়ু দূষণের ফলে পৃথিবীর তাপমাত্রা বৃদ্ধি পাচ্ছে ও এসিড বৃষ্টি হচ্ছে।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4367" y="3853864"/>
            <a:ext cx="12954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মানুষের ফুসফুসের ক্যান্সার ও শ্বাসজনিত রোগ হচ্ছে।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88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208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বায়ু ও পানি দূষণের ক্ষতিকর প্রভাবগুলো কী কী?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Abrar</dc:creator>
  <cp:lastModifiedBy>Abrar</cp:lastModifiedBy>
  <cp:revision>38</cp:revision>
  <dcterms:created xsi:type="dcterms:W3CDTF">2020-09-26T04:40:36Z</dcterms:created>
  <dcterms:modified xsi:type="dcterms:W3CDTF">2020-10-11T13:33:46Z</dcterms:modified>
</cp:coreProperties>
</file>