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73" r:id="rId5"/>
    <p:sldId id="274" r:id="rId6"/>
    <p:sldId id="275" r:id="rId7"/>
    <p:sldId id="276" r:id="rId8"/>
    <p:sldId id="269" r:id="rId9"/>
    <p:sldId id="272" r:id="rId10"/>
    <p:sldId id="266" r:id="rId11"/>
    <p:sldId id="264" r:id="rId12"/>
    <p:sldId id="268" r:id="rId13"/>
    <p:sldId id="284" r:id="rId14"/>
    <p:sldId id="285" r:id="rId15"/>
    <p:sldId id="270" r:id="rId16"/>
    <p:sldId id="282" r:id="rId17"/>
    <p:sldId id="283" r:id="rId18"/>
    <p:sldId id="265" r:id="rId19"/>
    <p:sldId id="261" r:id="rId20"/>
    <p:sldId id="262" r:id="rId21"/>
    <p:sldId id="263" r:id="rId22"/>
    <p:sldId id="271" r:id="rId23"/>
    <p:sldId id="278" r:id="rId24"/>
    <p:sldId id="279" r:id="rId25"/>
    <p:sldId id="280" r:id="rId26"/>
    <p:sldId id="277" r:id="rId27"/>
    <p:sldId id="258" r:id="rId28"/>
    <p:sldId id="26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67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E78C8-4E5E-467E-8979-F3E6ED04FE1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7343FF-BBA3-44F9-A996-8CCD25F8A40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জাহেলী যুগের শ্রেষ্ঠ সাত জন কবির নাম</a:t>
          </a:r>
          <a:endParaRPr lang="en-US" dirty="0"/>
        </a:p>
      </dgm:t>
    </dgm:pt>
    <dgm:pt modelId="{9F152302-C3AF-4D1F-8B65-1E03372ABDA5}" type="parTrans" cxnId="{897ADE2E-BB39-4EA3-9FD1-F2073DB771F9}">
      <dgm:prSet/>
      <dgm:spPr/>
      <dgm:t>
        <a:bodyPr/>
        <a:lstStyle/>
        <a:p>
          <a:endParaRPr lang="en-US"/>
        </a:p>
      </dgm:t>
    </dgm:pt>
    <dgm:pt modelId="{D00FA7C1-F173-4B32-A1A8-C09423F609C6}" type="sibTrans" cxnId="{897ADE2E-BB39-4EA3-9FD1-F2073DB771F9}">
      <dgm:prSet/>
      <dgm:spPr/>
      <dgm:t>
        <a:bodyPr/>
        <a:lstStyle/>
        <a:p>
          <a:endParaRPr lang="en-US"/>
        </a:p>
      </dgm:t>
    </dgm:pt>
    <dgm:pt modelId="{10D57B44-323E-4193-A6B4-50153F4AD1F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ইমরূল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কায়েস</a:t>
          </a:r>
          <a:endParaRPr lang="en-US" dirty="0"/>
        </a:p>
      </dgm:t>
    </dgm:pt>
    <dgm:pt modelId="{384BAEBE-E79D-4451-80F3-9EE1F3032B21}" type="parTrans" cxnId="{4E9F6F7E-76C3-4942-886C-B8CA612B9EBB}">
      <dgm:prSet/>
      <dgm:spPr/>
      <dgm:t>
        <a:bodyPr/>
        <a:lstStyle/>
        <a:p>
          <a:endParaRPr lang="en-US"/>
        </a:p>
      </dgm:t>
    </dgm:pt>
    <dgm:pt modelId="{439C7B85-A30A-4A6D-AB42-392C32EFDC29}" type="sibTrans" cxnId="{4E9F6F7E-76C3-4942-886C-B8CA612B9EBB}">
      <dgm:prSet/>
      <dgm:spPr/>
      <dgm:t>
        <a:bodyPr/>
        <a:lstStyle/>
        <a:p>
          <a:endParaRPr lang="en-US"/>
        </a:p>
      </dgm:t>
    </dgm:pt>
    <dgm:pt modelId="{72CDF3E3-F54C-4F31-8150-E58B58AA895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কুলসুম</a:t>
          </a:r>
          <a:endParaRPr lang="en-US" dirty="0"/>
        </a:p>
      </dgm:t>
    </dgm:pt>
    <dgm:pt modelId="{D2262FED-CA57-44A7-B79C-D30564EB4462}" type="parTrans" cxnId="{72C9C239-B3EC-4264-A137-1C3E377FB0F4}">
      <dgm:prSet/>
      <dgm:spPr/>
      <dgm:t>
        <a:bodyPr/>
        <a:lstStyle/>
        <a:p>
          <a:endParaRPr lang="en-US"/>
        </a:p>
      </dgm:t>
    </dgm:pt>
    <dgm:pt modelId="{FF5189B9-3ED6-4D52-A8E5-077B814F0593}" type="sibTrans" cxnId="{72C9C239-B3EC-4264-A137-1C3E377FB0F4}">
      <dgm:prSet/>
      <dgm:spPr/>
      <dgm:t>
        <a:bodyPr/>
        <a:lstStyle/>
        <a:p>
          <a:endParaRPr lang="en-US"/>
        </a:p>
      </dgm:t>
    </dgm:pt>
    <dgm:pt modelId="{2FA0A030-F241-41F5-A905-F7D319EFD73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লাবিছ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রাবিয়া</a:t>
          </a:r>
          <a:endParaRPr lang="en-US" dirty="0"/>
        </a:p>
      </dgm:t>
    </dgm:pt>
    <dgm:pt modelId="{D11BB584-A8B9-4B3B-A50A-C2D47D2317A5}" type="parTrans" cxnId="{9869C67A-F3B0-4718-8D77-B4FC9AB6A4A8}">
      <dgm:prSet/>
      <dgm:spPr/>
      <dgm:t>
        <a:bodyPr/>
        <a:lstStyle/>
        <a:p>
          <a:endParaRPr lang="en-US"/>
        </a:p>
      </dgm:t>
    </dgm:pt>
    <dgm:pt modelId="{3D029BDC-3623-4386-9634-7B661178F50F}" type="sibTrans" cxnId="{9869C67A-F3B0-4718-8D77-B4FC9AB6A4A8}">
      <dgm:prSet/>
      <dgm:spPr/>
      <dgm:t>
        <a:bodyPr/>
        <a:lstStyle/>
        <a:p>
          <a:endParaRPr lang="en-US"/>
        </a:p>
      </dgm:t>
    </dgm:pt>
    <dgm:pt modelId="{F3163197-DB78-49ED-8713-70B04E1DC59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তারাফা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আবদ</a:t>
          </a:r>
          <a:endParaRPr lang="en-US" dirty="0"/>
        </a:p>
      </dgm:t>
    </dgm:pt>
    <dgm:pt modelId="{DCE6C5B3-2331-4401-B35D-70F7F53E6B36}" type="parTrans" cxnId="{5F5850A2-9FFB-4B10-902C-4E7BE6305DC3}">
      <dgm:prSet/>
      <dgm:spPr/>
      <dgm:t>
        <a:bodyPr/>
        <a:lstStyle/>
        <a:p>
          <a:endParaRPr lang="en-US"/>
        </a:p>
      </dgm:t>
    </dgm:pt>
    <dgm:pt modelId="{8AE6483F-37EB-485C-BF5C-4F70CF8C2629}" type="sibTrans" cxnId="{5F5850A2-9FFB-4B10-902C-4E7BE6305DC3}">
      <dgm:prSet/>
      <dgm:spPr/>
      <dgm:t>
        <a:bodyPr/>
        <a:lstStyle/>
        <a:p>
          <a:endParaRPr lang="en-US"/>
        </a:p>
      </dgm:t>
    </dgm:pt>
    <dgm:pt modelId="{550952D5-5638-44EE-9A67-3BEB2AA93FD2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জুহাইর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সালমা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6B4903-FE29-4FB6-82F0-45A094C05FCF}" type="parTrans" cxnId="{72B2AD0D-CCE2-44A0-B15B-35416D9F0A6C}">
      <dgm:prSet/>
      <dgm:spPr/>
      <dgm:t>
        <a:bodyPr/>
        <a:lstStyle/>
        <a:p>
          <a:endParaRPr lang="en-US"/>
        </a:p>
      </dgm:t>
    </dgm:pt>
    <dgm:pt modelId="{710F3B38-4FDA-423C-965E-A328A27FF55D}" type="sibTrans" cxnId="{72B2AD0D-CCE2-44A0-B15B-35416D9F0A6C}">
      <dgm:prSet/>
      <dgm:spPr/>
      <dgm:t>
        <a:bodyPr/>
        <a:lstStyle/>
        <a:p>
          <a:endParaRPr lang="en-US"/>
        </a:p>
      </dgm:t>
    </dgm:pt>
    <dgm:pt modelId="{0D9B3D08-719C-47CB-A469-4E1FBB1DE5C7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আনতারা ইবনে শাদদাদ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3E8930-F521-49A6-9FB1-E186C4FD3C37}" type="parTrans" cxnId="{D2A67C48-A203-4F70-88B2-CE53726E36F3}">
      <dgm:prSet/>
      <dgm:spPr/>
      <dgm:t>
        <a:bodyPr/>
        <a:lstStyle/>
        <a:p>
          <a:endParaRPr lang="en-US"/>
        </a:p>
      </dgm:t>
    </dgm:pt>
    <dgm:pt modelId="{378AF962-4D19-4FDA-BCC0-9B2D2A0A2AF9}" type="sibTrans" cxnId="{D2A67C48-A203-4F70-88B2-CE53726E36F3}">
      <dgm:prSet/>
      <dgm:spPr/>
      <dgm:t>
        <a:bodyPr/>
        <a:lstStyle/>
        <a:p>
          <a:endParaRPr lang="en-US"/>
        </a:p>
      </dgm:t>
    </dgm:pt>
    <dgm:pt modelId="{4919B1D7-2011-4600-8AC0-D7E01389C00F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হারিস ইবনে হিলজা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66F5B8-CEC8-4F6A-A59D-C03E7726C9C2}" type="parTrans" cxnId="{D923CD52-3951-4226-B3DD-2610D3A6E583}">
      <dgm:prSet/>
      <dgm:spPr/>
      <dgm:t>
        <a:bodyPr/>
        <a:lstStyle/>
        <a:p>
          <a:endParaRPr lang="en-US"/>
        </a:p>
      </dgm:t>
    </dgm:pt>
    <dgm:pt modelId="{9DC7CF43-5880-4F55-9759-3B906A966E1E}" type="sibTrans" cxnId="{D923CD52-3951-4226-B3DD-2610D3A6E583}">
      <dgm:prSet/>
      <dgm:spPr/>
      <dgm:t>
        <a:bodyPr/>
        <a:lstStyle/>
        <a:p>
          <a:endParaRPr lang="en-US"/>
        </a:p>
      </dgm:t>
    </dgm:pt>
    <dgm:pt modelId="{C36C5E26-3B2F-4973-A911-F76BBB4F1590}" type="pres">
      <dgm:prSet presAssocID="{EA8E78C8-4E5E-467E-8979-F3E6ED04FE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3AACF-0168-41F1-9DA6-6396FC759A7D}" type="pres">
      <dgm:prSet presAssocID="{327343FF-BBA3-44F9-A996-8CCD25F8A40A}" presName="centerShape" presStyleLbl="node0" presStyleIdx="0" presStyleCnt="1"/>
      <dgm:spPr/>
      <dgm:t>
        <a:bodyPr/>
        <a:lstStyle/>
        <a:p>
          <a:endParaRPr lang="en-US"/>
        </a:p>
      </dgm:t>
    </dgm:pt>
    <dgm:pt modelId="{9E190092-56B9-46FE-8978-8A7083E771F0}" type="pres">
      <dgm:prSet presAssocID="{384BAEBE-E79D-4451-80F3-9EE1F3032B21}" presName="Name9" presStyleLbl="parChTrans1D2" presStyleIdx="0" presStyleCnt="7"/>
      <dgm:spPr/>
      <dgm:t>
        <a:bodyPr/>
        <a:lstStyle/>
        <a:p>
          <a:endParaRPr lang="en-US"/>
        </a:p>
      </dgm:t>
    </dgm:pt>
    <dgm:pt modelId="{3A0DD19E-1F49-4893-8FC2-89B972040BDA}" type="pres">
      <dgm:prSet presAssocID="{384BAEBE-E79D-4451-80F3-9EE1F3032B21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FDE6E35-E9F4-4294-9D43-BD284CBEAC16}" type="pres">
      <dgm:prSet presAssocID="{10D57B44-323E-4193-A6B4-50153F4AD1F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F6BFE-B325-4854-87DE-3E233A256FA3}" type="pres">
      <dgm:prSet presAssocID="{D2262FED-CA57-44A7-B79C-D30564EB4462}" presName="Name9" presStyleLbl="parChTrans1D2" presStyleIdx="1" presStyleCnt="7"/>
      <dgm:spPr/>
      <dgm:t>
        <a:bodyPr/>
        <a:lstStyle/>
        <a:p>
          <a:endParaRPr lang="en-US"/>
        </a:p>
      </dgm:t>
    </dgm:pt>
    <dgm:pt modelId="{0D7D4B50-C439-4DD8-B17E-3B902E57654E}" type="pres">
      <dgm:prSet presAssocID="{D2262FED-CA57-44A7-B79C-D30564EB446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C969179B-B30E-49C6-BE9F-3DAA48D55A94}" type="pres">
      <dgm:prSet presAssocID="{72CDF3E3-F54C-4F31-8150-E58B58AA895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DFA98-4401-4F86-8D87-C6562AE28C1F}" type="pres">
      <dgm:prSet presAssocID="{D11BB584-A8B9-4B3B-A50A-C2D47D2317A5}" presName="Name9" presStyleLbl="parChTrans1D2" presStyleIdx="2" presStyleCnt="7"/>
      <dgm:spPr/>
      <dgm:t>
        <a:bodyPr/>
        <a:lstStyle/>
        <a:p>
          <a:endParaRPr lang="en-US"/>
        </a:p>
      </dgm:t>
    </dgm:pt>
    <dgm:pt modelId="{1A328664-F6A0-4AFE-AA70-0349296714B6}" type="pres">
      <dgm:prSet presAssocID="{D11BB584-A8B9-4B3B-A50A-C2D47D2317A5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F031243-F23D-485B-AC95-C7CED840A9CA}" type="pres">
      <dgm:prSet presAssocID="{2FA0A030-F241-41F5-A905-F7D319EFD73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46355-0ADD-4F69-8551-D32B7B3C68F2}" type="pres">
      <dgm:prSet presAssocID="{9F3E8930-F521-49A6-9FB1-E186C4FD3C37}" presName="Name9" presStyleLbl="parChTrans1D2" presStyleIdx="3" presStyleCnt="7"/>
      <dgm:spPr/>
      <dgm:t>
        <a:bodyPr/>
        <a:lstStyle/>
        <a:p>
          <a:endParaRPr lang="en-US"/>
        </a:p>
      </dgm:t>
    </dgm:pt>
    <dgm:pt modelId="{4E8E63BD-1108-4FEE-81EE-B5ED0B0F4B3B}" type="pres">
      <dgm:prSet presAssocID="{9F3E8930-F521-49A6-9FB1-E186C4FD3C37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A35CA1C-6EDC-43AD-AC66-E1FCCC7041C6}" type="pres">
      <dgm:prSet presAssocID="{0D9B3D08-719C-47CB-A469-4E1FBB1DE5C7}" presName="node" presStyleLbl="node1" presStyleIdx="3" presStyleCnt="7" custRadScaleRad="100477" custRadScaleInc="-7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164D8-1A37-4F10-9163-E4961930C047}" type="pres">
      <dgm:prSet presAssocID="{DCE6C5B3-2331-4401-B35D-70F7F53E6B36}" presName="Name9" presStyleLbl="parChTrans1D2" presStyleIdx="4" presStyleCnt="7"/>
      <dgm:spPr/>
      <dgm:t>
        <a:bodyPr/>
        <a:lstStyle/>
        <a:p>
          <a:endParaRPr lang="en-US"/>
        </a:p>
      </dgm:t>
    </dgm:pt>
    <dgm:pt modelId="{E9FE5FBE-81A4-455A-AE74-17C6E2A2104C}" type="pres">
      <dgm:prSet presAssocID="{DCE6C5B3-2331-4401-B35D-70F7F53E6B36}" presName="connTx" presStyleLbl="parChTrans1D2" presStyleIdx="4" presStyleCnt="7"/>
      <dgm:spPr/>
      <dgm:t>
        <a:bodyPr/>
        <a:lstStyle/>
        <a:p>
          <a:endParaRPr lang="en-US"/>
        </a:p>
      </dgm:t>
    </dgm:pt>
    <dgm:pt modelId="{7FA4ED37-C38C-407A-A85B-78B17FE34F2A}" type="pres">
      <dgm:prSet presAssocID="{F3163197-DB78-49ED-8713-70B04E1DC59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B8972-A0BF-4FF2-A870-3911F7F9810D}" type="pres">
      <dgm:prSet presAssocID="{2666F5B8-CEC8-4F6A-A59D-C03E7726C9C2}" presName="Name9" presStyleLbl="parChTrans1D2" presStyleIdx="5" presStyleCnt="7"/>
      <dgm:spPr/>
      <dgm:t>
        <a:bodyPr/>
        <a:lstStyle/>
        <a:p>
          <a:endParaRPr lang="en-US"/>
        </a:p>
      </dgm:t>
    </dgm:pt>
    <dgm:pt modelId="{C3002AB6-C4F5-458B-B9DA-6EE896625C1B}" type="pres">
      <dgm:prSet presAssocID="{2666F5B8-CEC8-4F6A-A59D-C03E7726C9C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9BF65A47-BA06-47AF-91BE-08828395DF29}" type="pres">
      <dgm:prSet presAssocID="{4919B1D7-2011-4600-8AC0-D7E01389C00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65B81-9246-4912-90B4-B1CB841C7F0D}" type="pres">
      <dgm:prSet presAssocID="{4E6B4903-FE29-4FB6-82F0-45A094C05FCF}" presName="Name9" presStyleLbl="parChTrans1D2" presStyleIdx="6" presStyleCnt="7"/>
      <dgm:spPr/>
      <dgm:t>
        <a:bodyPr/>
        <a:lstStyle/>
        <a:p>
          <a:endParaRPr lang="en-US"/>
        </a:p>
      </dgm:t>
    </dgm:pt>
    <dgm:pt modelId="{2D8BC0B3-9B21-4090-9004-507B92A85054}" type="pres">
      <dgm:prSet presAssocID="{4E6B4903-FE29-4FB6-82F0-45A094C05FCF}" presName="connTx" presStyleLbl="parChTrans1D2" presStyleIdx="6" presStyleCnt="7"/>
      <dgm:spPr/>
      <dgm:t>
        <a:bodyPr/>
        <a:lstStyle/>
        <a:p>
          <a:endParaRPr lang="en-US"/>
        </a:p>
      </dgm:t>
    </dgm:pt>
    <dgm:pt modelId="{2C3C0D2F-1076-440D-AF6D-CDA21D042FA7}" type="pres">
      <dgm:prSet presAssocID="{550952D5-5638-44EE-9A67-3BEB2AA93FD2}" presName="node" presStyleLbl="node1" presStyleIdx="6" presStyleCnt="7" custScaleX="104440" custScaleY="93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DF695F-8135-4C42-9654-0681FE98A15D}" type="presOf" srcId="{EA8E78C8-4E5E-467E-8979-F3E6ED04FE14}" destId="{C36C5E26-3B2F-4973-A911-F76BBB4F1590}" srcOrd="0" destOrd="0" presId="urn:microsoft.com/office/officeart/2005/8/layout/radial1"/>
    <dgm:cxn modelId="{04A7FE86-B92E-4ECD-A13B-497E2E1B850E}" type="presOf" srcId="{D11BB584-A8B9-4B3B-A50A-C2D47D2317A5}" destId="{6F1DFA98-4401-4F86-8D87-C6562AE28C1F}" srcOrd="0" destOrd="0" presId="urn:microsoft.com/office/officeart/2005/8/layout/radial1"/>
    <dgm:cxn modelId="{D923CD52-3951-4226-B3DD-2610D3A6E583}" srcId="{327343FF-BBA3-44F9-A996-8CCD25F8A40A}" destId="{4919B1D7-2011-4600-8AC0-D7E01389C00F}" srcOrd="5" destOrd="0" parTransId="{2666F5B8-CEC8-4F6A-A59D-C03E7726C9C2}" sibTransId="{9DC7CF43-5880-4F55-9759-3B906A966E1E}"/>
    <dgm:cxn modelId="{54C0515A-5E4D-4121-95CE-ECBB19D2D6C1}" type="presOf" srcId="{2666F5B8-CEC8-4F6A-A59D-C03E7726C9C2}" destId="{C3002AB6-C4F5-458B-B9DA-6EE896625C1B}" srcOrd="1" destOrd="0" presId="urn:microsoft.com/office/officeart/2005/8/layout/radial1"/>
    <dgm:cxn modelId="{5F5850A2-9FFB-4B10-902C-4E7BE6305DC3}" srcId="{327343FF-BBA3-44F9-A996-8CCD25F8A40A}" destId="{F3163197-DB78-49ED-8713-70B04E1DC596}" srcOrd="4" destOrd="0" parTransId="{DCE6C5B3-2331-4401-B35D-70F7F53E6B36}" sibTransId="{8AE6483F-37EB-485C-BF5C-4F70CF8C2629}"/>
    <dgm:cxn modelId="{6F5C858C-1999-4825-A0A3-C77E544A32C9}" type="presOf" srcId="{DCE6C5B3-2331-4401-B35D-70F7F53E6B36}" destId="{04C164D8-1A37-4F10-9163-E4961930C047}" srcOrd="0" destOrd="0" presId="urn:microsoft.com/office/officeart/2005/8/layout/radial1"/>
    <dgm:cxn modelId="{15AE710C-B218-478C-8ABC-82ED52CED753}" type="presOf" srcId="{384BAEBE-E79D-4451-80F3-9EE1F3032B21}" destId="{3A0DD19E-1F49-4893-8FC2-89B972040BDA}" srcOrd="1" destOrd="0" presId="urn:microsoft.com/office/officeart/2005/8/layout/radial1"/>
    <dgm:cxn modelId="{8CD7D533-476B-4BA0-9C36-381F83583B81}" type="presOf" srcId="{2FA0A030-F241-41F5-A905-F7D319EFD730}" destId="{CF031243-F23D-485B-AC95-C7CED840A9CA}" srcOrd="0" destOrd="0" presId="urn:microsoft.com/office/officeart/2005/8/layout/radial1"/>
    <dgm:cxn modelId="{897ADE2E-BB39-4EA3-9FD1-F2073DB771F9}" srcId="{EA8E78C8-4E5E-467E-8979-F3E6ED04FE14}" destId="{327343FF-BBA3-44F9-A996-8CCD25F8A40A}" srcOrd="0" destOrd="0" parTransId="{9F152302-C3AF-4D1F-8B65-1E03372ABDA5}" sibTransId="{D00FA7C1-F173-4B32-A1A8-C09423F609C6}"/>
    <dgm:cxn modelId="{928CE0A7-56D8-4BFA-92A8-A15F09F1CEE7}" type="presOf" srcId="{F3163197-DB78-49ED-8713-70B04E1DC596}" destId="{7FA4ED37-C38C-407A-A85B-78B17FE34F2A}" srcOrd="0" destOrd="0" presId="urn:microsoft.com/office/officeart/2005/8/layout/radial1"/>
    <dgm:cxn modelId="{9869C67A-F3B0-4718-8D77-B4FC9AB6A4A8}" srcId="{327343FF-BBA3-44F9-A996-8CCD25F8A40A}" destId="{2FA0A030-F241-41F5-A905-F7D319EFD730}" srcOrd="2" destOrd="0" parTransId="{D11BB584-A8B9-4B3B-A50A-C2D47D2317A5}" sibTransId="{3D029BDC-3623-4386-9634-7B661178F50F}"/>
    <dgm:cxn modelId="{8AB25D30-881C-4638-882A-E38B1BB5BC9E}" type="presOf" srcId="{4E6B4903-FE29-4FB6-82F0-45A094C05FCF}" destId="{2D8BC0B3-9B21-4090-9004-507B92A85054}" srcOrd="1" destOrd="0" presId="urn:microsoft.com/office/officeart/2005/8/layout/radial1"/>
    <dgm:cxn modelId="{920828B0-5FCD-4D44-B881-8B7769E3DCE0}" type="presOf" srcId="{72CDF3E3-F54C-4F31-8150-E58B58AA895E}" destId="{C969179B-B30E-49C6-BE9F-3DAA48D55A94}" srcOrd="0" destOrd="0" presId="urn:microsoft.com/office/officeart/2005/8/layout/radial1"/>
    <dgm:cxn modelId="{2ACB7A27-F770-4DA2-93F8-F1D9E979381D}" type="presOf" srcId="{10D57B44-323E-4193-A6B4-50153F4AD1F9}" destId="{DFDE6E35-E9F4-4294-9D43-BD284CBEAC16}" srcOrd="0" destOrd="0" presId="urn:microsoft.com/office/officeart/2005/8/layout/radial1"/>
    <dgm:cxn modelId="{804D5289-799F-4649-A1CF-31EFE328D26A}" type="presOf" srcId="{9F3E8930-F521-49A6-9FB1-E186C4FD3C37}" destId="{4E8E63BD-1108-4FEE-81EE-B5ED0B0F4B3B}" srcOrd="1" destOrd="0" presId="urn:microsoft.com/office/officeart/2005/8/layout/radial1"/>
    <dgm:cxn modelId="{4E9F6F7E-76C3-4942-886C-B8CA612B9EBB}" srcId="{327343FF-BBA3-44F9-A996-8CCD25F8A40A}" destId="{10D57B44-323E-4193-A6B4-50153F4AD1F9}" srcOrd="0" destOrd="0" parTransId="{384BAEBE-E79D-4451-80F3-9EE1F3032B21}" sibTransId="{439C7B85-A30A-4A6D-AB42-392C32EFDC29}"/>
    <dgm:cxn modelId="{8B50C8A9-B8CD-41F6-9678-B3F6ABA03E22}" type="presOf" srcId="{D2262FED-CA57-44A7-B79C-D30564EB4462}" destId="{0D2F6BFE-B325-4854-87DE-3E233A256FA3}" srcOrd="0" destOrd="0" presId="urn:microsoft.com/office/officeart/2005/8/layout/radial1"/>
    <dgm:cxn modelId="{CFF27298-CE7E-41F3-94E2-2C70A36C9ED1}" type="presOf" srcId="{327343FF-BBA3-44F9-A996-8CCD25F8A40A}" destId="{BB63AACF-0168-41F1-9DA6-6396FC759A7D}" srcOrd="0" destOrd="0" presId="urn:microsoft.com/office/officeart/2005/8/layout/radial1"/>
    <dgm:cxn modelId="{580EB98F-9336-4503-A451-92B5A4356052}" type="presOf" srcId="{4E6B4903-FE29-4FB6-82F0-45A094C05FCF}" destId="{76E65B81-9246-4912-90B4-B1CB841C7F0D}" srcOrd="0" destOrd="0" presId="urn:microsoft.com/office/officeart/2005/8/layout/radial1"/>
    <dgm:cxn modelId="{72B2AD0D-CCE2-44A0-B15B-35416D9F0A6C}" srcId="{327343FF-BBA3-44F9-A996-8CCD25F8A40A}" destId="{550952D5-5638-44EE-9A67-3BEB2AA93FD2}" srcOrd="6" destOrd="0" parTransId="{4E6B4903-FE29-4FB6-82F0-45A094C05FCF}" sibTransId="{710F3B38-4FDA-423C-965E-A328A27FF55D}"/>
    <dgm:cxn modelId="{D2A67C48-A203-4F70-88B2-CE53726E36F3}" srcId="{327343FF-BBA3-44F9-A996-8CCD25F8A40A}" destId="{0D9B3D08-719C-47CB-A469-4E1FBB1DE5C7}" srcOrd="3" destOrd="0" parTransId="{9F3E8930-F521-49A6-9FB1-E186C4FD3C37}" sibTransId="{378AF962-4D19-4FDA-BCC0-9B2D2A0A2AF9}"/>
    <dgm:cxn modelId="{A2B440D3-2701-4DE9-853F-AFC755BC0EDD}" type="presOf" srcId="{4919B1D7-2011-4600-8AC0-D7E01389C00F}" destId="{9BF65A47-BA06-47AF-91BE-08828395DF29}" srcOrd="0" destOrd="0" presId="urn:microsoft.com/office/officeart/2005/8/layout/radial1"/>
    <dgm:cxn modelId="{92D53636-747B-45E0-B1BD-2C95F3C039EB}" type="presOf" srcId="{550952D5-5638-44EE-9A67-3BEB2AA93FD2}" destId="{2C3C0D2F-1076-440D-AF6D-CDA21D042FA7}" srcOrd="0" destOrd="0" presId="urn:microsoft.com/office/officeart/2005/8/layout/radial1"/>
    <dgm:cxn modelId="{A306AD33-F150-4AFD-884A-94AB202969CA}" type="presOf" srcId="{DCE6C5B3-2331-4401-B35D-70F7F53E6B36}" destId="{E9FE5FBE-81A4-455A-AE74-17C6E2A2104C}" srcOrd="1" destOrd="0" presId="urn:microsoft.com/office/officeart/2005/8/layout/radial1"/>
    <dgm:cxn modelId="{50EC2FDE-1CF8-4A89-B418-706A2FCB6A28}" type="presOf" srcId="{D11BB584-A8B9-4B3B-A50A-C2D47D2317A5}" destId="{1A328664-F6A0-4AFE-AA70-0349296714B6}" srcOrd="1" destOrd="0" presId="urn:microsoft.com/office/officeart/2005/8/layout/radial1"/>
    <dgm:cxn modelId="{72C9C239-B3EC-4264-A137-1C3E377FB0F4}" srcId="{327343FF-BBA3-44F9-A996-8CCD25F8A40A}" destId="{72CDF3E3-F54C-4F31-8150-E58B58AA895E}" srcOrd="1" destOrd="0" parTransId="{D2262FED-CA57-44A7-B79C-D30564EB4462}" sibTransId="{FF5189B9-3ED6-4D52-A8E5-077B814F0593}"/>
    <dgm:cxn modelId="{5FDBD1B1-BF2F-41CD-82D0-6C6348DCA8B7}" type="presOf" srcId="{0D9B3D08-719C-47CB-A469-4E1FBB1DE5C7}" destId="{0A35CA1C-6EDC-43AD-AC66-E1FCCC7041C6}" srcOrd="0" destOrd="0" presId="urn:microsoft.com/office/officeart/2005/8/layout/radial1"/>
    <dgm:cxn modelId="{64C42E07-7776-4CE9-884D-30FA98AC5E54}" type="presOf" srcId="{9F3E8930-F521-49A6-9FB1-E186C4FD3C37}" destId="{EE546355-0ADD-4F69-8551-D32B7B3C68F2}" srcOrd="0" destOrd="0" presId="urn:microsoft.com/office/officeart/2005/8/layout/radial1"/>
    <dgm:cxn modelId="{B5A6BC9D-2CAB-473E-AB96-B310E49CA24A}" type="presOf" srcId="{384BAEBE-E79D-4451-80F3-9EE1F3032B21}" destId="{9E190092-56B9-46FE-8978-8A7083E771F0}" srcOrd="0" destOrd="0" presId="urn:microsoft.com/office/officeart/2005/8/layout/radial1"/>
    <dgm:cxn modelId="{DC598351-7A1C-4A4A-A203-84DE6F794ED4}" type="presOf" srcId="{D2262FED-CA57-44A7-B79C-D30564EB4462}" destId="{0D7D4B50-C439-4DD8-B17E-3B902E57654E}" srcOrd="1" destOrd="0" presId="urn:microsoft.com/office/officeart/2005/8/layout/radial1"/>
    <dgm:cxn modelId="{0E6701FD-7EB9-41FE-A22B-4EA491B894AC}" type="presOf" srcId="{2666F5B8-CEC8-4F6A-A59D-C03E7726C9C2}" destId="{922B8972-A0BF-4FF2-A870-3911F7F9810D}" srcOrd="0" destOrd="0" presId="urn:microsoft.com/office/officeart/2005/8/layout/radial1"/>
    <dgm:cxn modelId="{5A691AAC-383D-4691-8409-2426BB421000}" type="presParOf" srcId="{C36C5E26-3B2F-4973-A911-F76BBB4F1590}" destId="{BB63AACF-0168-41F1-9DA6-6396FC759A7D}" srcOrd="0" destOrd="0" presId="urn:microsoft.com/office/officeart/2005/8/layout/radial1"/>
    <dgm:cxn modelId="{878BDA55-FBA9-4325-95E7-9C5F3F5E0292}" type="presParOf" srcId="{C36C5E26-3B2F-4973-A911-F76BBB4F1590}" destId="{9E190092-56B9-46FE-8978-8A7083E771F0}" srcOrd="1" destOrd="0" presId="urn:microsoft.com/office/officeart/2005/8/layout/radial1"/>
    <dgm:cxn modelId="{2EC04243-96C7-4778-89A8-53D8A136D78B}" type="presParOf" srcId="{9E190092-56B9-46FE-8978-8A7083E771F0}" destId="{3A0DD19E-1F49-4893-8FC2-89B972040BDA}" srcOrd="0" destOrd="0" presId="urn:microsoft.com/office/officeart/2005/8/layout/radial1"/>
    <dgm:cxn modelId="{B4784EE7-D6C2-4EDC-AC50-89E1FF919133}" type="presParOf" srcId="{C36C5E26-3B2F-4973-A911-F76BBB4F1590}" destId="{DFDE6E35-E9F4-4294-9D43-BD284CBEAC16}" srcOrd="2" destOrd="0" presId="urn:microsoft.com/office/officeart/2005/8/layout/radial1"/>
    <dgm:cxn modelId="{6C02A4D7-F170-44DA-B4FE-BFAC48317715}" type="presParOf" srcId="{C36C5E26-3B2F-4973-A911-F76BBB4F1590}" destId="{0D2F6BFE-B325-4854-87DE-3E233A256FA3}" srcOrd="3" destOrd="0" presId="urn:microsoft.com/office/officeart/2005/8/layout/radial1"/>
    <dgm:cxn modelId="{3C50722B-F0A9-4162-AE54-5AECF195FA73}" type="presParOf" srcId="{0D2F6BFE-B325-4854-87DE-3E233A256FA3}" destId="{0D7D4B50-C439-4DD8-B17E-3B902E57654E}" srcOrd="0" destOrd="0" presId="urn:microsoft.com/office/officeart/2005/8/layout/radial1"/>
    <dgm:cxn modelId="{D3C46310-6577-4B20-B931-D1656A49D4C4}" type="presParOf" srcId="{C36C5E26-3B2F-4973-A911-F76BBB4F1590}" destId="{C969179B-B30E-49C6-BE9F-3DAA48D55A94}" srcOrd="4" destOrd="0" presId="urn:microsoft.com/office/officeart/2005/8/layout/radial1"/>
    <dgm:cxn modelId="{E42D8912-66F6-44D6-9DDA-4F5B462EE3CB}" type="presParOf" srcId="{C36C5E26-3B2F-4973-A911-F76BBB4F1590}" destId="{6F1DFA98-4401-4F86-8D87-C6562AE28C1F}" srcOrd="5" destOrd="0" presId="urn:microsoft.com/office/officeart/2005/8/layout/radial1"/>
    <dgm:cxn modelId="{614CF916-1AD0-4A1B-9050-DDAC84DDE0CB}" type="presParOf" srcId="{6F1DFA98-4401-4F86-8D87-C6562AE28C1F}" destId="{1A328664-F6A0-4AFE-AA70-0349296714B6}" srcOrd="0" destOrd="0" presId="urn:microsoft.com/office/officeart/2005/8/layout/radial1"/>
    <dgm:cxn modelId="{7C4FD2AE-A7CD-49DA-A613-40333C8B5800}" type="presParOf" srcId="{C36C5E26-3B2F-4973-A911-F76BBB4F1590}" destId="{CF031243-F23D-485B-AC95-C7CED840A9CA}" srcOrd="6" destOrd="0" presId="urn:microsoft.com/office/officeart/2005/8/layout/radial1"/>
    <dgm:cxn modelId="{E783588B-5ADD-4998-B39F-DF738299775D}" type="presParOf" srcId="{C36C5E26-3B2F-4973-A911-F76BBB4F1590}" destId="{EE546355-0ADD-4F69-8551-D32B7B3C68F2}" srcOrd="7" destOrd="0" presId="urn:microsoft.com/office/officeart/2005/8/layout/radial1"/>
    <dgm:cxn modelId="{94CABCE9-55D0-4921-A6B6-E45064377C74}" type="presParOf" srcId="{EE546355-0ADD-4F69-8551-D32B7B3C68F2}" destId="{4E8E63BD-1108-4FEE-81EE-B5ED0B0F4B3B}" srcOrd="0" destOrd="0" presId="urn:microsoft.com/office/officeart/2005/8/layout/radial1"/>
    <dgm:cxn modelId="{2B9981AF-4E24-40F7-9352-6CEC603005C5}" type="presParOf" srcId="{C36C5E26-3B2F-4973-A911-F76BBB4F1590}" destId="{0A35CA1C-6EDC-43AD-AC66-E1FCCC7041C6}" srcOrd="8" destOrd="0" presId="urn:microsoft.com/office/officeart/2005/8/layout/radial1"/>
    <dgm:cxn modelId="{7AFDBEEB-3C50-4C56-AB4C-1A67E90AEC84}" type="presParOf" srcId="{C36C5E26-3B2F-4973-A911-F76BBB4F1590}" destId="{04C164D8-1A37-4F10-9163-E4961930C047}" srcOrd="9" destOrd="0" presId="urn:microsoft.com/office/officeart/2005/8/layout/radial1"/>
    <dgm:cxn modelId="{5CDD7E42-DB4C-487F-A233-ABF825A9372C}" type="presParOf" srcId="{04C164D8-1A37-4F10-9163-E4961930C047}" destId="{E9FE5FBE-81A4-455A-AE74-17C6E2A2104C}" srcOrd="0" destOrd="0" presId="urn:microsoft.com/office/officeart/2005/8/layout/radial1"/>
    <dgm:cxn modelId="{F9A65464-EEAE-4A9E-854D-D9B27BEFCF86}" type="presParOf" srcId="{C36C5E26-3B2F-4973-A911-F76BBB4F1590}" destId="{7FA4ED37-C38C-407A-A85B-78B17FE34F2A}" srcOrd="10" destOrd="0" presId="urn:microsoft.com/office/officeart/2005/8/layout/radial1"/>
    <dgm:cxn modelId="{682B101D-2E2D-480A-B0AD-8B39F253D35E}" type="presParOf" srcId="{C36C5E26-3B2F-4973-A911-F76BBB4F1590}" destId="{922B8972-A0BF-4FF2-A870-3911F7F9810D}" srcOrd="11" destOrd="0" presId="urn:microsoft.com/office/officeart/2005/8/layout/radial1"/>
    <dgm:cxn modelId="{19AEE7AB-F563-41F4-AE83-5006DC370768}" type="presParOf" srcId="{922B8972-A0BF-4FF2-A870-3911F7F9810D}" destId="{C3002AB6-C4F5-458B-B9DA-6EE896625C1B}" srcOrd="0" destOrd="0" presId="urn:microsoft.com/office/officeart/2005/8/layout/radial1"/>
    <dgm:cxn modelId="{C511CBC9-E237-461B-BBB5-DADD4EB8B322}" type="presParOf" srcId="{C36C5E26-3B2F-4973-A911-F76BBB4F1590}" destId="{9BF65A47-BA06-47AF-91BE-08828395DF29}" srcOrd="12" destOrd="0" presId="urn:microsoft.com/office/officeart/2005/8/layout/radial1"/>
    <dgm:cxn modelId="{B68E7DEA-0131-4FC3-BD2D-DA7C95ABAB35}" type="presParOf" srcId="{C36C5E26-3B2F-4973-A911-F76BBB4F1590}" destId="{76E65B81-9246-4912-90B4-B1CB841C7F0D}" srcOrd="13" destOrd="0" presId="urn:microsoft.com/office/officeart/2005/8/layout/radial1"/>
    <dgm:cxn modelId="{9BB9B91C-9ADE-4A0C-B249-5D7D278979CD}" type="presParOf" srcId="{76E65B81-9246-4912-90B4-B1CB841C7F0D}" destId="{2D8BC0B3-9B21-4090-9004-507B92A85054}" srcOrd="0" destOrd="0" presId="urn:microsoft.com/office/officeart/2005/8/layout/radial1"/>
    <dgm:cxn modelId="{2ECC6B2A-A297-4294-ACC5-04C738C5A78F}" type="presParOf" srcId="{C36C5E26-3B2F-4973-A911-F76BBB4F1590}" destId="{2C3C0D2F-1076-440D-AF6D-CDA21D042FA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3AACF-0168-41F1-9DA6-6396FC759A7D}">
      <dsp:nvSpPr>
        <dsp:cNvPr id="0" name=""/>
        <dsp:cNvSpPr/>
      </dsp:nvSpPr>
      <dsp:spPr>
        <a:xfrm>
          <a:off x="3361531" y="2111211"/>
          <a:ext cx="1404937" cy="140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জাহেলী যুগের শ্রেষ্ঠ সাত জন কবির নাম</a:t>
          </a:r>
          <a:endParaRPr lang="en-US" sz="1800" kern="1200" dirty="0"/>
        </a:p>
      </dsp:txBody>
      <dsp:txXfrm>
        <a:off x="3567279" y="2316959"/>
        <a:ext cx="993441" cy="993441"/>
      </dsp:txXfrm>
    </dsp:sp>
    <dsp:sp modelId="{9E190092-56B9-46FE-8978-8A7083E771F0}">
      <dsp:nvSpPr>
        <dsp:cNvPr id="0" name=""/>
        <dsp:cNvSpPr/>
      </dsp:nvSpPr>
      <dsp:spPr>
        <a:xfrm rot="16200000">
          <a:off x="3712794" y="1744449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6439" y="1742445"/>
        <a:ext cx="35120" cy="35120"/>
      </dsp:txXfrm>
    </dsp:sp>
    <dsp:sp modelId="{DFDE6E35-E9F4-4294-9D43-BD284CBEAC16}">
      <dsp:nvSpPr>
        <dsp:cNvPr id="0" name=""/>
        <dsp:cNvSpPr/>
      </dsp:nvSpPr>
      <dsp:spPr>
        <a:xfrm>
          <a:off x="3361531" y="3863"/>
          <a:ext cx="1404937" cy="140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ইমরূল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কায়েস</a:t>
          </a:r>
          <a:endParaRPr lang="en-US" sz="2200" kern="1200" dirty="0"/>
        </a:p>
      </dsp:txBody>
      <dsp:txXfrm>
        <a:off x="3567279" y="209611"/>
        <a:ext cx="993441" cy="993441"/>
      </dsp:txXfrm>
    </dsp:sp>
    <dsp:sp modelId="{0D2F6BFE-B325-4854-87DE-3E233A256FA3}">
      <dsp:nvSpPr>
        <dsp:cNvPr id="0" name=""/>
        <dsp:cNvSpPr/>
      </dsp:nvSpPr>
      <dsp:spPr>
        <a:xfrm rot="19285714">
          <a:off x="4536590" y="2141168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0235" y="2139164"/>
        <a:ext cx="35120" cy="35120"/>
      </dsp:txXfrm>
    </dsp:sp>
    <dsp:sp modelId="{C969179B-B30E-49C6-BE9F-3DAA48D55A94}">
      <dsp:nvSpPr>
        <dsp:cNvPr id="0" name=""/>
        <dsp:cNvSpPr/>
      </dsp:nvSpPr>
      <dsp:spPr>
        <a:xfrm>
          <a:off x="5009122" y="797301"/>
          <a:ext cx="1404937" cy="140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আমর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কুলসুম</a:t>
          </a:r>
          <a:endParaRPr lang="en-US" sz="2200" kern="1200" dirty="0"/>
        </a:p>
      </dsp:txBody>
      <dsp:txXfrm>
        <a:off x="5214870" y="1003049"/>
        <a:ext cx="993441" cy="993441"/>
      </dsp:txXfrm>
    </dsp:sp>
    <dsp:sp modelId="{6F1DFA98-4401-4F86-8D87-C6562AE28C1F}">
      <dsp:nvSpPr>
        <dsp:cNvPr id="0" name=""/>
        <dsp:cNvSpPr/>
      </dsp:nvSpPr>
      <dsp:spPr>
        <a:xfrm rot="771429">
          <a:off x="4740050" y="3032587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3695" y="3030584"/>
        <a:ext cx="35120" cy="35120"/>
      </dsp:txXfrm>
    </dsp:sp>
    <dsp:sp modelId="{CF031243-F23D-485B-AC95-C7CED840A9CA}">
      <dsp:nvSpPr>
        <dsp:cNvPr id="0" name=""/>
        <dsp:cNvSpPr/>
      </dsp:nvSpPr>
      <dsp:spPr>
        <a:xfrm>
          <a:off x="5416043" y="2580140"/>
          <a:ext cx="1404937" cy="140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লাবিছ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রাবিয়া</a:t>
          </a:r>
          <a:endParaRPr lang="en-US" sz="2200" kern="1200" dirty="0"/>
        </a:p>
      </dsp:txBody>
      <dsp:txXfrm>
        <a:off x="5621791" y="2785888"/>
        <a:ext cx="993441" cy="993441"/>
      </dsp:txXfrm>
    </dsp:sp>
    <dsp:sp modelId="{EE546355-0ADD-4F69-8551-D32B7B3C68F2}">
      <dsp:nvSpPr>
        <dsp:cNvPr id="0" name=""/>
        <dsp:cNvSpPr/>
      </dsp:nvSpPr>
      <dsp:spPr>
        <a:xfrm rot="3735226">
          <a:off x="4200653" y="3735092"/>
          <a:ext cx="712462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12462" y="155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39072" y="3732837"/>
        <a:ext cx="35623" cy="35623"/>
      </dsp:txXfrm>
    </dsp:sp>
    <dsp:sp modelId="{0A35CA1C-6EDC-43AD-AC66-E1FCCC7041C6}">
      <dsp:nvSpPr>
        <dsp:cNvPr id="0" name=""/>
        <dsp:cNvSpPr/>
      </dsp:nvSpPr>
      <dsp:spPr>
        <a:xfrm>
          <a:off x="4347300" y="3985149"/>
          <a:ext cx="1404937" cy="140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NikoshBAN" panose="02000000000000000000" pitchFamily="2" charset="0"/>
              <a:cs typeface="NikoshBAN" panose="02000000000000000000" pitchFamily="2" charset="0"/>
            </a:rPr>
            <a:t>আনতারা ইবনে শাদদাদ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3048" y="4190897"/>
        <a:ext cx="993441" cy="993441"/>
      </dsp:txXfrm>
    </dsp:sp>
    <dsp:sp modelId="{04C164D8-1A37-4F10-9163-E4961930C047}">
      <dsp:nvSpPr>
        <dsp:cNvPr id="0" name=""/>
        <dsp:cNvSpPr/>
      </dsp:nvSpPr>
      <dsp:spPr>
        <a:xfrm rot="6942857">
          <a:off x="3255622" y="3747450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89267" y="3745447"/>
        <a:ext cx="35120" cy="35120"/>
      </dsp:txXfrm>
    </dsp:sp>
    <dsp:sp modelId="{7FA4ED37-C38C-407A-A85B-78B17FE34F2A}">
      <dsp:nvSpPr>
        <dsp:cNvPr id="0" name=""/>
        <dsp:cNvSpPr/>
      </dsp:nvSpPr>
      <dsp:spPr>
        <a:xfrm>
          <a:off x="2447187" y="4009866"/>
          <a:ext cx="1404937" cy="140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তারাফা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আবদ</a:t>
          </a:r>
          <a:endParaRPr lang="en-US" sz="2200" kern="1200" dirty="0"/>
        </a:p>
      </dsp:txBody>
      <dsp:txXfrm>
        <a:off x="2652935" y="4215614"/>
        <a:ext cx="993441" cy="993441"/>
      </dsp:txXfrm>
    </dsp:sp>
    <dsp:sp modelId="{922B8972-A0BF-4FF2-A870-3911F7F9810D}">
      <dsp:nvSpPr>
        <dsp:cNvPr id="0" name=""/>
        <dsp:cNvSpPr/>
      </dsp:nvSpPr>
      <dsp:spPr>
        <a:xfrm rot="10028571">
          <a:off x="2685538" y="3032587"/>
          <a:ext cx="7024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2410" y="155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19183" y="3030584"/>
        <a:ext cx="35120" cy="35120"/>
      </dsp:txXfrm>
    </dsp:sp>
    <dsp:sp modelId="{9BF65A47-BA06-47AF-91BE-08828395DF29}">
      <dsp:nvSpPr>
        <dsp:cNvPr id="0" name=""/>
        <dsp:cNvSpPr/>
      </dsp:nvSpPr>
      <dsp:spPr>
        <a:xfrm>
          <a:off x="1307018" y="2580140"/>
          <a:ext cx="1404937" cy="140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NikoshBAN" panose="02000000000000000000" pitchFamily="2" charset="0"/>
              <a:cs typeface="NikoshBAN" panose="02000000000000000000" pitchFamily="2" charset="0"/>
            </a:rPr>
            <a:t>হারিস ইবনে হিলজা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2766" y="2785888"/>
        <a:ext cx="993441" cy="993441"/>
      </dsp:txXfrm>
    </dsp:sp>
    <dsp:sp modelId="{76E65B81-9246-4912-90B4-B1CB841C7F0D}">
      <dsp:nvSpPr>
        <dsp:cNvPr id="0" name=""/>
        <dsp:cNvSpPr/>
      </dsp:nvSpPr>
      <dsp:spPr>
        <a:xfrm rot="13114286">
          <a:off x="2888252" y="2140907"/>
          <a:ext cx="703248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03248" y="155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22295" y="2138882"/>
        <a:ext cx="35162" cy="35162"/>
      </dsp:txXfrm>
    </dsp:sp>
    <dsp:sp modelId="{2C3C0D2F-1076-440D-AF6D-CDA21D042FA7}">
      <dsp:nvSpPr>
        <dsp:cNvPr id="0" name=""/>
        <dsp:cNvSpPr/>
      </dsp:nvSpPr>
      <dsp:spPr>
        <a:xfrm>
          <a:off x="1682750" y="840980"/>
          <a:ext cx="1467316" cy="1317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জুহাইর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সালমা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7633" y="1033935"/>
        <a:ext cx="1037550" cy="931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9" y="14277"/>
            <a:ext cx="7958136" cy="5073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0239" y="5014933"/>
            <a:ext cx="7958136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চাপুইর ইসলামিয়া আলিম মাদ্রাসার অনলাইন ক্লাসে আলিম প্রথম বর্ষে ভর্তি হওয়া নবীন ও প্রবীণ শিক্ষার্থীদের জানাই এক গুচ্ছ ফুলেল শুভেচ্ছা।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763" y="2257434"/>
            <a:ext cx="8658225" cy="24006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5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উকাজের মেলা  </a:t>
            </a:r>
            <a:endParaRPr lang="en-US" sz="15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475" y="500054"/>
            <a:ext cx="8001000" cy="62478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যা </a:t>
            </a:r>
            <a:r>
              <a:rPr lang="bn-BD" sz="5000" dirty="0">
                <a:latin typeface="NikoshBAN" panose="02000000000000000000" pitchFamily="2" charset="0"/>
                <a:cs typeface="NikoshBAN" panose="02000000000000000000" pitchFamily="2" charset="0"/>
              </a:rPr>
              <a:t>শিখতে </a:t>
            </a: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পারবে...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উকাজের মেলা কী তা বলতে পারবে;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সা’বা মুয়াল্লাকা </a:t>
            </a: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50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 </a:t>
            </a:r>
            <a:r>
              <a:rPr lang="bn-BD" sz="5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উকাজের মেলার বিভিন্ন প্রতিযোগিতার কথা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08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67" y="1428739"/>
            <a:ext cx="6267987" cy="3510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94" y="1428743"/>
            <a:ext cx="4686129" cy="3510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4890" y="4938812"/>
            <a:ext cx="1094593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প্রার্থীদের প্রতিযোগিতার দৃশ্য।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138" y="885826"/>
            <a:ext cx="9472612" cy="58169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অদূরে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উকাজ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বাৎসরিক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বসতো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উকাজ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পি,কে ,হিট্টি উকাজের সাহিত্য মেলাকে Academic francaise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1" y="542925"/>
            <a:ext cx="6531430" cy="4229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11" y="542925"/>
            <a:ext cx="4229101" cy="4229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13" y="4786309"/>
            <a:ext cx="10829925" cy="78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সাহিত্যিকদের</a:t>
            </a:r>
            <a:r>
              <a:rPr lang="en-US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একাংশের</a:t>
            </a:r>
            <a:r>
              <a:rPr lang="en-US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25" y="1314450"/>
            <a:ext cx="4709684" cy="2962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35" y="1314450"/>
            <a:ext cx="5289776" cy="2962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8325" y="4286247"/>
            <a:ext cx="1000898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সা’বা মুয়াল্লাকার দৃশ্যাবলী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63191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6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63AACF-0168-41F1-9DA6-6396FC759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B63AACF-0168-41F1-9DA6-6396FC759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90092-56B9-46FE-8978-8A7083E77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E190092-56B9-46FE-8978-8A7083E77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E6E35-E9F4-4294-9D43-BD284CBEA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FDE6E35-E9F4-4294-9D43-BD284CBEA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F6BFE-B325-4854-87DE-3E233A256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D2F6BFE-B325-4854-87DE-3E233A256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69179B-B30E-49C6-BE9F-3DAA48D5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C969179B-B30E-49C6-BE9F-3DAA48D55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1DFA98-4401-4F86-8D87-C6562AE28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6F1DFA98-4401-4F86-8D87-C6562AE28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31243-F23D-485B-AC95-C7CED840A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CF031243-F23D-485B-AC95-C7CED840A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46355-0ADD-4F69-8551-D32B7B3C6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E546355-0ADD-4F69-8551-D32B7B3C6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35CA1C-6EDC-43AD-AC66-E1FCCC70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A35CA1C-6EDC-43AD-AC66-E1FCCC704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C164D8-1A37-4F10-9163-E4961930C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04C164D8-1A37-4F10-9163-E4961930C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A4ED37-C38C-407A-A85B-78B17FE34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FA4ED37-C38C-407A-A85B-78B17FE34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2B8972-A0BF-4FF2-A870-3911F7F98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922B8972-A0BF-4FF2-A870-3911F7F98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F65A47-BA06-47AF-91BE-08828395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9BF65A47-BA06-47AF-91BE-08828395D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E65B81-9246-4912-90B4-B1CB841C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76E65B81-9246-4912-90B4-B1CB841C7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C0D2F-1076-440D-AF6D-CDA21D042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2C3C0D2F-1076-440D-AF6D-CDA21D042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826" y="814388"/>
            <a:ext cx="9144000" cy="63401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সা’বা মুয়াল্লাকা আরবী শব্দ। এর অর্থ সাতটি ঝুলন্ত গীতি কবিতা । প্রতি যোগিতার আসরে বিজয়ীদের শ্রেষ্ঠ </a:t>
            </a:r>
            <a:r>
              <a:rPr lang="en-US" sz="5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 রেশমী কাপড়ে সোনালী হরফে লিপিবদ্ধ করে কা’বা ঘরের দেয়ালে ঝুলিয়ে রাখা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5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সা’বা মুয়াল্লাকা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8" y="1285875"/>
            <a:ext cx="7577479" cy="4243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6999" y="5543560"/>
            <a:ext cx="7577478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প্রার্থীদের সাংস্কৃতিক কর্মকান্ডের দৃশ্য।</a:t>
            </a:r>
            <a:endParaRPr lang="en-US" sz="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40" y="714375"/>
            <a:ext cx="816359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42976"/>
            <a:ext cx="10029825" cy="5457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আরিফুল কবির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 ইসলামিয়া আলিম মাদ্রাসা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 ,ভাতশালা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 ,ব্রাহ্মণবাড়িয়া।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০১৭৯১০০৭৬৬৭।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41" y="1028704"/>
            <a:ext cx="3853223" cy="4829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82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357313"/>
            <a:ext cx="7578723" cy="42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83" y="142874"/>
            <a:ext cx="7702658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484" y="4943474"/>
            <a:ext cx="7702658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500" b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 আগত প্রার্থীদের ঘৌড়</a:t>
            </a:r>
          </a:p>
          <a:p>
            <a:pPr algn="ctr"/>
            <a:r>
              <a:rPr lang="bn-BD" sz="45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দৌ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 প্রতিযোগিতার দৃশ্য।</a:t>
            </a:r>
            <a:r>
              <a:rPr lang="en-US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28637"/>
            <a:ext cx="8486770" cy="54784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উকাজের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যেমনঃঘোড়া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</a:t>
            </a:r>
            <a:r>
              <a:rPr lang="bn-BD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ঁড়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প্রতিযোগিতা,কবিতা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আসর,পুরষ্কার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1" y="942975"/>
            <a:ext cx="3557664" cy="4442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25" y="942975"/>
            <a:ext cx="6676121" cy="4442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7325" y="5372100"/>
            <a:ext cx="10229022" cy="9519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পুরষ্কার প্রাপ্তদের উচ্ছাসের মুহুর্ত।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700212"/>
            <a:ext cx="5762625" cy="345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87" y="1700212"/>
            <a:ext cx="5700713" cy="3457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662" y="5157787"/>
            <a:ext cx="1146333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পুরষ্কার প্রাপ্তদের উচ্ছাসের মুহুর্ত।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64" y="1967184"/>
            <a:ext cx="6955536" cy="3307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1967184"/>
            <a:ext cx="4800600" cy="3307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864" y="5300660"/>
            <a:ext cx="11756135" cy="9519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পুরষ্কার প্রাপ্তদের উচ্ছাসের মুহুর্ত।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136" y="385751"/>
            <a:ext cx="8329612" cy="6186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প্রঃউকাজের মেলা কোথায় বসতো?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উঃমক্কার অদূরে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প্রঃউকাজের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মেলাটা কোন ধরণের?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উঃবাৎসরিক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প্রঃসা’বা মুয়াল্লাকা কী?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উঃঝুলন্ত সাতটি গীতি কবিতা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প্রঃজাহেলী যুগের অসাধারণ প্রতিভাশালী কবি কে ছিলেন?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উঃইমরূল কায়েস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18" y="989405"/>
            <a:ext cx="7729538" cy="57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949" y="600075"/>
            <a:ext cx="8843963" cy="55894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শিক্ষার্থীদের প্রতি রইল অসংখ্য ধন্যবাদ।   </a:t>
            </a:r>
            <a:endParaRPr lang="en-US" sz="1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74" y="1343025"/>
            <a:ext cx="7400939" cy="3828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আলিম প্রথম বর্ষ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৪৫মিনিট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6" y="1728787"/>
            <a:ext cx="4520668" cy="3386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33" y="2043113"/>
            <a:ext cx="4975111" cy="2786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1366" y="4843446"/>
            <a:ext cx="9495777" cy="1029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মেলার সাধারণ দৃশ্য।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5" y="1500182"/>
            <a:ext cx="5076455" cy="3305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03" y="1593050"/>
            <a:ext cx="5216572" cy="3121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814" y="4714866"/>
            <a:ext cx="10135862" cy="1029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মেলার সাধারণ দৃশ্য।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45" y="1928809"/>
            <a:ext cx="4421505" cy="301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943092"/>
            <a:ext cx="5266792" cy="3014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6446" y="4957754"/>
            <a:ext cx="9688296" cy="1029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মেলার সাধারণ দৃশ্য।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86" y="1495417"/>
            <a:ext cx="5532973" cy="3248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6" y="1495416"/>
            <a:ext cx="4880912" cy="3248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4474" y="4757730"/>
            <a:ext cx="10413885" cy="1029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মেলার সাধারণ দৃশ্য।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42" y="1200149"/>
            <a:ext cx="5962957" cy="35004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75" y="1200148"/>
            <a:ext cx="4673267" cy="3500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5775" y="4657720"/>
            <a:ext cx="10636223" cy="1029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মেলার সাধারণ দৃশ্য।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44" y="700084"/>
            <a:ext cx="7011154" cy="3757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7575" y="4457700"/>
            <a:ext cx="7000877" cy="1029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মেলার সাধারণ দৃশ্য।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</TotalTime>
  <Words>310</Words>
  <Application>Microsoft Office PowerPoint</Application>
  <PresentationFormat>Widescreen</PresentationFormat>
  <Paragraphs>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114</cp:revision>
  <dcterms:created xsi:type="dcterms:W3CDTF">2020-10-07T16:10:50Z</dcterms:created>
  <dcterms:modified xsi:type="dcterms:W3CDTF">2020-10-11T00:30:30Z</dcterms:modified>
</cp:coreProperties>
</file>