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1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5" r:id="rId17"/>
    <p:sldId id="276" r:id="rId18"/>
    <p:sldId id="277" r:id="rId19"/>
    <p:sldId id="278" r:id="rId20"/>
    <p:sldId id="281" r:id="rId21"/>
    <p:sldId id="282" r:id="rId22"/>
    <p:sldId id="283" r:id="rId23"/>
    <p:sldId id="28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150" autoAdjust="0"/>
  </p:normalViewPr>
  <p:slideViewPr>
    <p:cSldViewPr>
      <p:cViewPr varScale="1">
        <p:scale>
          <a:sx n="63" d="100"/>
          <a:sy n="63" d="100"/>
        </p:scale>
        <p:origin x="-126" y="-12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7494AC-B25B-430C-AEF7-6D56E44C2E80}" type="datetimeFigureOut">
              <a:rPr lang="en-US" smtClean="0"/>
              <a:pPr/>
              <a:t>8/5/2019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0867B4-B9D5-490C-8F60-629359CC90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idx="10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>
            <a:fld id="{8B38DBA3-52F9-4AF4-A6A4-FA4D7DB2F99C}" type="slidenum">
              <a:rPr/>
              <a:pPr/>
              <a:t>2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idx="10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>
            <a:fld id="{8B38DBA3-52F9-4AF4-A6A4-FA4D7DB2F99C}" type="slidenum">
              <a:rPr/>
              <a:pPr/>
              <a:t>13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 txBox="1"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endParaRPr/>
          </a:p>
        </p:txBody>
      </p:sp>
      <p:sp>
        <p:nvSpPr>
          <p:cNvPr id="3" name="Notes Placeholder 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r>
              <a:rPr/>
              <a:t> </a:t>
            </a:r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idx="10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>
            <a:lvl1pPr lvl="0">
              <a:defRPr/>
            </a:lvl1pPr>
          </a:lstStyle>
          <a:p>
            <a:fld id="{8B38DBA3-52F9-4AF4-A6A4-FA4D7DB2F99C}" type="slidenum">
              <a:rPr/>
              <a:pPr/>
              <a:t>19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558129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38DBA3-52F9-4AF4-A6A4-FA4D7DB2F9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38DBA3-52F9-4AF4-A6A4-FA4D7DB2F9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558129" y="434163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38DBA3-52F9-4AF4-A6A4-FA4D7DB2F9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38DBA3-52F9-4AF4-A6A4-FA4D7DB2F9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38DBA3-52F9-4AF4-A6A4-FA4D7DB2F9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38DBA3-52F9-4AF4-A6A4-FA4D7DB2F9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38DBA3-52F9-4AF4-A6A4-FA4D7DB2F9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38DBA3-52F9-4AF4-A6A4-FA4D7DB2F9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8534401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38DBA3-52F9-4AF4-A6A4-FA4D7DB2F99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38DBA3-52F9-4AF4-A6A4-FA4D7DB2F9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33405"/>
            <a:ext cx="26416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0" y="533403"/>
            <a:ext cx="79248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38DBA3-52F9-4AF4-A6A4-FA4D7DB2F9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l">
              <a:defRPr/>
            </a:lvl1pPr>
          </a:lstStyle>
          <a:p>
            <a:endParaRPr/>
          </a:p>
        </p:txBody>
      </p:sp>
      <p:sp>
        <p:nvSpPr>
          <p:cNvPr id="3" name="Footer Placeholder 2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r">
              <a:defRPr/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  <p:pic>
        <p:nvPicPr>
          <p:cNvPr id="5" name="Picture 4" descr="Picture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91119"/>
            <a:ext cx="12192000" cy="5668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/>
            <a:r>
              <a:rPr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4375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l">
              <a:defRPr/>
            </a:lvl1pPr>
          </a:lstStyle>
          <a:p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>
              <a:defRPr/>
            </a:lvl1pPr>
          </a:lstStyle>
          <a:p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r">
              <a:defRPr/>
            </a:lvl1pPr>
          </a:lstStyle>
          <a:p>
            <a:fld id="{8B38DBA3-52F9-4AF4-A6A4-FA4D7DB2F99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558129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5035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8083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131104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B38DBA3-52F9-4AF4-A6A4-FA4D7DB2F99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"/>
          <p:cNvSpPr/>
          <p:nvPr/>
        </p:nvSpPr>
        <p:spPr>
          <a:xfrm>
            <a:off x="0" y="0"/>
            <a:ext cx="12192000" cy="6858000"/>
          </a:xfrm>
          <a:blipFill>
            <a:blip r:embed="rId2"/>
            <a:srcRect/>
            <a:stretch>
              <a:fillRect/>
            </a:stretch>
          </a:blipFill>
          <a:ln w="25400">
            <a:solidFill>
              <a:srgbClr val="27405E"/>
            </a:solidFill>
          </a:ln>
        </p:spPr>
        <p:txBody>
          <a:bodyPr wrap="square" anchor="ctr"/>
          <a:lstStyle/>
          <a:p>
            <a:pPr marL="0" lvl="0" indent="0" algn="ctr"/>
            <a:endParaRPr/>
          </a:p>
        </p:txBody>
      </p:sp>
      <p:pic>
        <p:nvPicPr>
          <p:cNvPr id="10" name="Picture 9" descr="bismi1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533400"/>
            <a:ext cx="2403056" cy="2330965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533400" y="2971800"/>
            <a:ext cx="11049000" cy="6858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আজকের ক্লাশে সবাইকে স্বাগতম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52800" y="3581400"/>
            <a:ext cx="5436104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dirty="0" smtClean="0">
                <a:latin typeface="PinkiyMJ" pitchFamily="2" charset="0"/>
                <a:cs typeface="PinkiyMJ" pitchFamily="2" charset="0"/>
              </a:rPr>
              <a:t>¯^</a:t>
            </a:r>
            <a:r>
              <a:rPr lang="en-US" sz="16600" dirty="0" err="1" smtClean="0">
                <a:latin typeface="PinkiyMJ" pitchFamily="2" charset="0"/>
                <a:cs typeface="PinkiyMJ" pitchFamily="2" charset="0"/>
              </a:rPr>
              <a:t>vMZg</a:t>
            </a:r>
            <a:r>
              <a:rPr lang="bn-BD" sz="8000" dirty="0" smtClean="0">
                <a:latin typeface="PinkiyMJ" pitchFamily="2" charset="0"/>
                <a:cs typeface="NikoshBAN" pitchFamily="2" charset="0"/>
              </a:rPr>
              <a:t> </a:t>
            </a:r>
            <a:endParaRPr lang="en-US" sz="8000" dirty="0">
              <a:latin typeface="PinkiyMJ" pitchFamily="2" charset="0"/>
              <a:cs typeface="Pinki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anchor="ctr"/>
          <a:lstStyle>
            <a:lvl1pPr lvl="0" algn="r">
              <a:defRPr/>
            </a:lvl1pPr>
          </a:lstStyle>
          <a:p>
            <a:fld id="{8B38DBA3-52F9-4AF4-A6A4-FA4D7DB2F99C}" type="slidenum">
              <a:rPr/>
              <a:pPr/>
              <a:t>2</a:t>
            </a:fld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914400" y="228600"/>
            <a:ext cx="3790950" cy="768350"/>
          </a:xfrm>
          <a:prstGeom prst="roundRect">
            <a:avLst/>
          </a:prstGeom>
          <a:solidFill>
            <a:srgbClr val="F79646"/>
          </a:solidFill>
          <a:ln w="76200">
            <a:solidFill>
              <a:srgbClr val="8064A2"/>
            </a:solidFill>
          </a:ln>
        </p:spPr>
        <p:txBody>
          <a:bodyPr wrap="square" anchor="ctr"/>
          <a:lstStyle/>
          <a:p>
            <a:pPr lvl="0" algn="ctr"/>
            <a:r>
              <a:rPr lang="en-US" sz="5400" b="1" dirty="0" err="1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cwiwPwZ</a:t>
            </a:r>
            <a:endParaRPr sz="5400" b="1" i="0" u="none" strike="noStrike">
              <a:solidFill>
                <a:srgbClr val="00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3124200"/>
            <a:ext cx="5613400" cy="2781300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anchor="t"/>
          <a:lstStyle/>
          <a:p>
            <a:pPr lvl="0" algn="ctr"/>
            <a:r>
              <a:rPr lang="en-US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evwK</a:t>
            </a:r>
            <a:r>
              <a:rPr lang="en-US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Avj</a:t>
            </a:r>
            <a:r>
              <a:rPr lang="en-US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nvmvb</a:t>
            </a:r>
            <a:r>
              <a:rPr lang="en-US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pPr lvl="0" algn="ctr"/>
            <a:r>
              <a:rPr lang="en-US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mnKvix</a:t>
            </a:r>
            <a:r>
              <a:rPr lang="en-US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wk¶K</a:t>
            </a:r>
            <a:r>
              <a:rPr lang="en-US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pPr lvl="0" algn="ctr"/>
            <a:r>
              <a:rPr lang="en-US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wPkwZqv</a:t>
            </a:r>
            <a:r>
              <a:rPr lang="en-US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bywiqv</a:t>
            </a:r>
            <a:r>
              <a:rPr lang="en-US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`</a:t>
            </a:r>
            <a:r>
              <a:rPr lang="en-US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vwLj</a:t>
            </a:r>
            <a:r>
              <a:rPr lang="en-US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gv`ªvmv</a:t>
            </a:r>
            <a:r>
              <a:rPr lang="en-US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pPr lvl="0" algn="ctr"/>
            <a:r>
              <a:rPr lang="en-US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KvwjMÄ</a:t>
            </a:r>
            <a:r>
              <a:rPr lang="en-US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. †</a:t>
            </a:r>
            <a:r>
              <a:rPr lang="en-US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KivYxMÄ</a:t>
            </a:r>
            <a:r>
              <a:rPr lang="en-US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. </a:t>
            </a:r>
            <a:r>
              <a:rPr lang="en-US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XvKv</a:t>
            </a:r>
            <a:r>
              <a:rPr lang="en-US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 </a:t>
            </a:r>
            <a:endParaRPr lang="en-US" sz="3600" b="1" dirty="0" smtClean="0">
              <a:solidFill>
                <a:schemeClr val="bg1"/>
              </a:solidFill>
              <a:latin typeface="NikoshBAN"/>
            </a:endParaRPr>
          </a:p>
          <a:p>
            <a:pPr marL="0" lvl="0" indent="0" algn="ctr"/>
            <a:r>
              <a:rPr sz="3600" b="1" i="0" u="none" strike="noStrike" smtClean="0">
                <a:solidFill>
                  <a:schemeClr val="bg1"/>
                </a:solidFill>
                <a:latin typeface="NikoshBAN"/>
              </a:rPr>
              <a:t>baqi.liton@gmail.com</a:t>
            </a:r>
            <a:r>
              <a:rPr sz="3600" b="1" i="0" u="none" strike="noStrike">
                <a:solidFill>
                  <a:schemeClr val="bg1"/>
                </a:solidFill>
                <a:latin typeface="NikoshBAN"/>
              </a:rPr>
              <a:t>. </a:t>
            </a:r>
          </a:p>
        </p:txBody>
      </p:sp>
      <p:pic>
        <p:nvPicPr>
          <p:cNvPr id="7" name="Picture 6"/>
          <p:cNvPicPr/>
          <p:nvPr/>
        </p:nvPicPr>
        <p:blipFill>
          <a:blip r:embed="rId3" cstate="email"/>
          <a:stretch>
            <a:fillRect/>
          </a:stretch>
        </p:blipFill>
        <p:spPr>
          <a:xfrm>
            <a:off x="2133600" y="1143000"/>
            <a:ext cx="2286000" cy="191789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Picture 7"/>
          <p:cNvPicPr/>
          <p:nvPr/>
        </p:nvPicPr>
        <p:blipFill>
          <a:blip r:embed="rId4"/>
          <a:stretch>
            <a:fillRect/>
          </a:stretch>
        </p:blipFill>
        <p:spPr>
          <a:xfrm>
            <a:off x="7370131" y="914400"/>
            <a:ext cx="3769203" cy="4953000"/>
          </a:xfrm>
          <a:prstGeom prst="rect">
            <a:avLst/>
          </a:prstGeom>
          <a:solidFill>
            <a:srgbClr val="9BBB59"/>
          </a:solidFill>
          <a:ln w="38100">
            <a:solidFill>
              <a:srgbClr val="FFFF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09600" y="533400"/>
            <a:ext cx="10972800" cy="72072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t"/>
          <a:lstStyle/>
          <a:p>
            <a:pPr lvl="0" algn="ctr"/>
            <a:r>
              <a:rPr lang="en-US" sz="3600" b="1" dirty="0" err="1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wb‡Pi</a:t>
            </a:r>
            <a:r>
              <a:rPr lang="en-US" sz="3600" b="1" dirty="0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Qwe</a:t>
            </a:r>
            <a:r>
              <a:rPr lang="en-US" sz="3600" b="1" dirty="0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¸‡</a:t>
            </a:r>
            <a:r>
              <a:rPr lang="en-US" sz="3600" b="1" dirty="0" err="1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jv</a:t>
            </a:r>
            <a:r>
              <a:rPr lang="en-US" sz="3600" b="1" dirty="0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 j¶¨ </a:t>
            </a:r>
            <a:r>
              <a:rPr lang="en-US" sz="3600" b="1" dirty="0" err="1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Ki</a:t>
            </a:r>
            <a:r>
              <a:rPr lang="bn-BD" sz="3600" b="1" dirty="0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....... </a:t>
            </a:r>
            <a:endParaRPr sz="3600" b="1" i="0" u="none" strike="noStrike">
              <a:solidFill>
                <a:srgbClr val="0000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609600" y="1745902"/>
            <a:ext cx="5334000" cy="320709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9600" y="5181600"/>
            <a:ext cx="5334000" cy="70643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t"/>
          <a:lstStyle/>
          <a:p>
            <a:pPr lvl="0" algn="ctr"/>
            <a:r>
              <a:rPr lang="bn-BD" sz="3600" b="1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প্রতিদিন সূর্য উদয়  হয়  কার হুকুমে </a:t>
            </a:r>
            <a:r>
              <a:rPr lang="bn-BD" sz="3600" b="1" dirty="0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?</a:t>
            </a:r>
          </a:p>
        </p:txBody>
      </p:sp>
      <p:pic>
        <p:nvPicPr>
          <p:cNvPr id="13" name="Picture 12"/>
          <p:cNvPicPr/>
          <p:nvPr/>
        </p:nvPicPr>
        <p:blipFill>
          <a:blip r:embed="rId3" cstate="email"/>
          <a:stretch>
            <a:fillRect/>
          </a:stretch>
        </p:blipFill>
        <p:spPr>
          <a:xfrm>
            <a:off x="6314281" y="1752600"/>
            <a:ext cx="5219700" cy="32004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400800" y="5181600"/>
            <a:ext cx="5105400" cy="6858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t"/>
          <a:lstStyle/>
          <a:p>
            <a:pPr lvl="0" algn="ctr"/>
            <a:r>
              <a:rPr lang="bn-BD" sz="3600" b="1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প্রতিদিন সূর্য অস্ত যায় কার হুকুমে </a:t>
            </a:r>
            <a:r>
              <a:rPr lang="bn-BD" sz="3600" b="1" dirty="0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?</a:t>
            </a:r>
          </a:p>
          <a:p>
            <a:pPr lvl="0" algn="ctr"/>
            <a:r>
              <a:rPr lang="bn-BD" sz="3600" b="1" dirty="0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sz="3600" b="1" i="0" u="none" strike="noStrike">
              <a:solidFill>
                <a:srgbClr val="000000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16725"/>
          </a:xfrm>
          <a:prstGeom prst="rect">
            <a:avLst/>
          </a:prstGeom>
          <a:noFill/>
          <a:ln w="142875">
            <a:solidFill>
              <a:srgbClr val="00B0F0"/>
            </a:solidFill>
          </a:ln>
        </p:spPr>
        <p:txBody>
          <a:bodyPr wrap="square" anchor="ctr"/>
          <a:lstStyle/>
          <a:p>
            <a:pPr marL="0" lvl="0" indent="0" algn="ctr"/>
            <a:endParaRPr/>
          </a:p>
        </p:txBody>
      </p:sp>
      <p:pic>
        <p:nvPicPr>
          <p:cNvPr id="10" name="Picture 9"/>
          <p:cNvPicPr/>
          <p:nvPr/>
        </p:nvPicPr>
        <p:blipFill>
          <a:blip r:embed="rId2"/>
          <a:stretch>
            <a:fillRect/>
          </a:stretch>
        </p:blipFill>
        <p:spPr>
          <a:xfrm>
            <a:off x="1295400" y="762000"/>
            <a:ext cx="9601200" cy="386014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95400" y="4876800"/>
            <a:ext cx="9601200" cy="83026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t"/>
          <a:lstStyle/>
          <a:p>
            <a:pPr lvl="0" algn="ctr"/>
            <a:r>
              <a:rPr lang="en-US" sz="48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GB </a:t>
            </a:r>
            <a:r>
              <a:rPr lang="en-US" sz="48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N‡ii</a:t>
            </a:r>
            <a:r>
              <a:rPr lang="en-US" sz="48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gvwjK</a:t>
            </a:r>
            <a:r>
              <a:rPr lang="en-US" sz="48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†K?</a:t>
            </a:r>
            <a:endParaRPr sz="4400" b="1" i="0" u="none" strike="noStrike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16725"/>
          </a:xfrm>
          <a:prstGeom prst="rect">
            <a:avLst/>
          </a:prstGeom>
          <a:noFill/>
          <a:ln w="142875">
            <a:solidFill>
              <a:srgbClr val="00B0F0"/>
            </a:solidFill>
          </a:ln>
        </p:spPr>
        <p:txBody>
          <a:bodyPr wrap="square" anchor="ctr"/>
          <a:lstStyle/>
          <a:p>
            <a:pPr marL="0" lvl="0" indent="0" algn="ctr"/>
            <a:endParaRPr/>
          </a:p>
        </p:txBody>
      </p:sp>
      <p:sp>
        <p:nvSpPr>
          <p:cNvPr id="10" name="Up Ribbon 9"/>
          <p:cNvSpPr/>
          <p:nvPr/>
        </p:nvSpPr>
        <p:spPr>
          <a:xfrm>
            <a:off x="1781175" y="692150"/>
            <a:ext cx="8639175" cy="1146175"/>
          </a:xfrm>
          <a:prstGeom prst="ribbon2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/>
          <a:lstStyle/>
          <a:p>
            <a:pPr lvl="0"/>
            <a:r>
              <a:rPr lang="en-US" sz="66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AvR‡Ki</a:t>
            </a:r>
            <a:r>
              <a:rPr lang="en-US" sz="66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 </a:t>
            </a:r>
            <a:r>
              <a:rPr lang="en-US" sz="66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cvV</a:t>
            </a:r>
            <a:endParaRPr sz="6600" b="1" i="0" u="none" strike="noStrike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19400" y="2590800"/>
            <a:ext cx="6654800" cy="28321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t"/>
          <a:lstStyle/>
          <a:p>
            <a:pPr lvl="0"/>
            <a:r>
              <a:rPr lang="en-US" sz="199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ZvIwn</a:t>
            </a:r>
            <a:r>
              <a:rPr lang="en-US" sz="199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`</a:t>
            </a:r>
            <a:endParaRPr sz="19900" b="1" i="0" u="none" strike="noStrike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16725"/>
          </a:xfrm>
          <a:prstGeom prst="rect">
            <a:avLst/>
          </a:prstGeom>
          <a:noFill/>
          <a:ln w="142875">
            <a:solidFill>
              <a:srgbClr val="00B0F0"/>
            </a:solidFill>
          </a:ln>
        </p:spPr>
        <p:txBody>
          <a:bodyPr wrap="square" anchor="ctr"/>
          <a:lstStyle/>
          <a:p>
            <a:pPr marL="0" lvl="0" indent="0"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38200" y="504825"/>
            <a:ext cx="10591800" cy="11715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anchor="t"/>
          <a:lstStyle/>
          <a:p>
            <a:pPr lvl="0" algn="ctr"/>
            <a:r>
              <a:rPr lang="en-US" sz="8000" b="1" dirty="0" err="1" smtClean="0">
                <a:solidFill>
                  <a:srgbClr val="4F81BD"/>
                </a:solidFill>
                <a:latin typeface="SutonnyMJ" pitchFamily="2" charset="0"/>
                <a:cs typeface="SutonnyMJ" pitchFamily="2" charset="0"/>
              </a:rPr>
              <a:t>wkLbdj</a:t>
            </a:r>
            <a:r>
              <a:rPr lang="en-US" sz="8000" b="1" dirty="0" smtClean="0">
                <a:solidFill>
                  <a:srgbClr val="4F81BD"/>
                </a:solidFill>
                <a:latin typeface="SutonnyMJ" pitchFamily="2" charset="0"/>
                <a:cs typeface="SutonnyMJ" pitchFamily="2" charset="0"/>
              </a:rPr>
              <a:t> </a:t>
            </a:r>
            <a:endParaRPr sz="5400" b="1" i="0" u="none" strike="noStrike">
              <a:solidFill>
                <a:srgbClr val="4F81BD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400" y="2133600"/>
            <a:ext cx="6435725" cy="1184275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r>
              <a:rPr lang="en-US" sz="6000" b="1" u="sng" dirty="0" smtClean="0">
                <a:latin typeface="SutonnyMJ" pitchFamily="2" charset="0"/>
                <a:cs typeface="SutonnyMJ" pitchFamily="2" charset="0"/>
              </a:rPr>
              <a:t>G </a:t>
            </a:r>
            <a:r>
              <a:rPr lang="en-US" sz="6000" b="1" u="sng" dirty="0" err="1" smtClean="0">
                <a:latin typeface="SutonnyMJ" pitchFamily="2" charset="0"/>
                <a:cs typeface="SutonnyMJ" pitchFamily="2" charset="0"/>
              </a:rPr>
              <a:t>cvV</a:t>
            </a:r>
            <a:r>
              <a:rPr lang="en-US" sz="6000" b="1" u="sng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6000" b="1" u="sng" dirty="0" err="1" smtClean="0">
                <a:latin typeface="SutonnyMJ" pitchFamily="2" charset="0"/>
                <a:cs typeface="SutonnyMJ" pitchFamily="2" charset="0"/>
              </a:rPr>
              <a:t>k‡l</a:t>
            </a:r>
            <a:r>
              <a:rPr lang="en-US" sz="60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u="sng" dirty="0" err="1" smtClean="0">
                <a:latin typeface="SutonnyMJ" pitchFamily="2" charset="0"/>
                <a:cs typeface="SutonnyMJ" pitchFamily="2" charset="0"/>
              </a:rPr>
              <a:t>wk¶v_©xiv</a:t>
            </a:r>
            <a:r>
              <a:rPr lang="en-US" sz="6000" b="1" u="sng" dirty="0" smtClean="0">
                <a:latin typeface="SutonnyMJ" pitchFamily="2" charset="0"/>
                <a:cs typeface="SutonnyMJ" pitchFamily="2" charset="0"/>
              </a:rPr>
              <a:t>-</a:t>
            </a:r>
            <a:endParaRPr sz="6000" b="1" i="0" u="sng" strike="noStrike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600" y="3657600"/>
            <a:ext cx="11020425" cy="17526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marL="914400" lvl="0" indent="914400">
              <a:buFont typeface="+mj-lt"/>
              <a:buAutoNum type="arabicPeriod"/>
            </a:pP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ZvIwn‡`i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cwiPq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 </a:t>
            </a: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ej‡Z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|</a:t>
            </a:r>
          </a:p>
          <a:p>
            <a:pPr marL="914400" lvl="0" indent="914400">
              <a:buFont typeface="+mj-lt"/>
              <a:buAutoNum type="arabicPeriod"/>
            </a:pP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ZvIwn‡`i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¸</a:t>
            </a: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iæZ¡,I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cÖ‡qvRbxqZv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 </a:t>
            </a: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eY©bv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| </a:t>
            </a:r>
            <a:endParaRPr sz="3600" b="1" i="0" u="none" strike="noStrike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16725"/>
          </a:xfrm>
          <a:prstGeom prst="rect">
            <a:avLst/>
          </a:prstGeom>
          <a:noFill/>
          <a:ln w="142875">
            <a:solidFill>
              <a:srgbClr val="00B0F0"/>
            </a:solidFill>
          </a:ln>
        </p:spPr>
        <p:txBody>
          <a:bodyPr wrap="square" anchor="ctr"/>
          <a:lstStyle/>
          <a:p>
            <a:pPr marL="0" lvl="0" indent="0"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200400" y="457200"/>
            <a:ext cx="7040562" cy="120015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r>
              <a:rPr lang="en-US" sz="7200" b="1" dirty="0" err="1" smtClean="0">
                <a:latin typeface="SutonnyMJ" pitchFamily="2" charset="0"/>
                <a:cs typeface="SutonnyMJ" pitchFamily="2" charset="0"/>
              </a:rPr>
              <a:t>ZvIwn‡`i</a:t>
            </a:r>
            <a:r>
              <a:rPr lang="en-US" sz="72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b="1" dirty="0" err="1" smtClean="0">
                <a:latin typeface="SutonnyMJ" pitchFamily="2" charset="0"/>
                <a:cs typeface="SutonnyMJ" pitchFamily="2" charset="0"/>
              </a:rPr>
              <a:t>cwiwPwZ</a:t>
            </a:r>
            <a:endParaRPr sz="7200" b="1" i="0" u="none" strike="noStrike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09600" y="1600200"/>
            <a:ext cx="11049000" cy="51054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04800" y="1779687"/>
            <a:ext cx="108966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71600" lvl="1" indent="914400" algn="r"/>
            <a:r>
              <a:rPr lang="bn-IN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তাওহীদ (</a:t>
            </a:r>
            <a:r>
              <a:rPr lang="ar-AE" sz="4800" dirty="0" smtClean="0">
                <a:solidFill>
                  <a:schemeClr val="bg1"/>
                </a:solidFill>
                <a:latin typeface="NikoshBAN" pitchFamily="2" charset="0"/>
              </a:rPr>
              <a:t>توحيد‎‎</a:t>
            </a:r>
            <a:r>
              <a:rPr lang="ar-AE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bn-IN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শব্দের আভিধানিক অর্থ- </a:t>
            </a:r>
          </a:p>
          <a:p>
            <a:pPr marL="1371600" lvl="1" indent="914400" algn="r"/>
            <a:r>
              <a:rPr lang="bn-IN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 করা, </a:t>
            </a:r>
          </a:p>
          <a:p>
            <a:pPr marL="1371600" lvl="1" indent="914400" algn="r"/>
            <a:r>
              <a:rPr lang="bn-IN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একক ও অদ্বিতীয় সাব্যস্ত করা, </a:t>
            </a:r>
          </a:p>
          <a:p>
            <a:pPr marL="1371600" lvl="1" indent="914400" algn="r"/>
            <a:r>
              <a:rPr lang="bn-IN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একত্ববাদ প্রতিষ্ঠা করা</a:t>
            </a:r>
          </a:p>
          <a:p>
            <a:pPr marL="1371600" lvl="1" indent="914400" algn="r"/>
            <a:endParaRPr lang="bn-IN" sz="1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marL="1371600" lvl="1" indent="914400" algn="r"/>
            <a:r>
              <a:rPr lang="bn-IN" sz="4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পরিভাষায়-</a:t>
            </a:r>
            <a:r>
              <a:rPr lang="bn-IN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তাওহীদ হল সৃষ্টি ও পরিচালনায় আল্লাহকে এক ও অদ্বিতীয় হিসেবে বিশ্বাস করা</a:t>
            </a:r>
            <a:endParaRPr lang="bn-IN" sz="48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16725"/>
          </a:xfrm>
          <a:prstGeom prst="rect">
            <a:avLst/>
          </a:prstGeom>
          <a:noFill/>
          <a:ln w="142875">
            <a:solidFill>
              <a:srgbClr val="00B0F0"/>
            </a:solidFill>
          </a:ln>
        </p:spPr>
        <p:txBody>
          <a:bodyPr wrap="square" anchor="ctr"/>
          <a:lstStyle/>
          <a:p>
            <a:pPr marL="0" lvl="0" indent="0"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581400" y="457200"/>
            <a:ext cx="5545137" cy="844550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 algn="ctr"/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ছবি দুটি লক্ষ্য কর.... </a:t>
            </a:r>
            <a:endParaRPr sz="5400" b="1" i="0" u="none" strike="noStrike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2"/>
          <a:stretch>
            <a:fillRect/>
          </a:stretch>
        </p:blipFill>
        <p:spPr>
          <a:xfrm>
            <a:off x="609600" y="1371600"/>
            <a:ext cx="5181600" cy="4495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0" y="1371600"/>
            <a:ext cx="5467350" cy="4495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575"/>
            <a:ext cx="12192000" cy="6816725"/>
          </a:xfrm>
          <a:prstGeom prst="rect">
            <a:avLst/>
          </a:prstGeom>
          <a:noFill/>
          <a:ln w="142875">
            <a:solidFill>
              <a:srgbClr val="00B0F0"/>
            </a:solidFill>
          </a:ln>
        </p:spPr>
        <p:txBody>
          <a:bodyPr wrap="square" anchor="ctr"/>
          <a:lstStyle/>
          <a:p>
            <a:pPr marL="0" lvl="0" indent="0"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590800" y="381000"/>
            <a:ext cx="6248400" cy="70485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 algn="ctr"/>
            <a:r>
              <a:rPr lang="pl-PL" sz="4000" b="1" dirty="0" smtClean="0">
                <a:latin typeface="SutonnyMJ" pitchFamily="2" charset="0"/>
                <a:cs typeface="SutonnyMJ" pitchFamily="2" charset="0"/>
              </a:rPr>
              <a:t>Qwe †`L 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এবং </a:t>
            </a:r>
            <a:r>
              <a:rPr lang="pl-PL" sz="4000" b="1" dirty="0" smtClean="0">
                <a:latin typeface="SutonnyMJ" pitchFamily="2" charset="0"/>
                <a:cs typeface="SutonnyMJ" pitchFamily="2" charset="0"/>
              </a:rPr>
              <a:t>ej|</a:t>
            </a:r>
            <a:endParaRPr sz="4000" b="1" i="0" u="none" strike="noStrike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727075" y="1231900"/>
            <a:ext cx="4995862" cy="4267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685800" y="5521325"/>
            <a:ext cx="5029199" cy="70643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t"/>
          <a:lstStyle/>
          <a:p>
            <a:pPr lvl="0" algn="ctr"/>
            <a:r>
              <a:rPr lang="en-US" sz="4000" b="1" dirty="0" err="1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c„w_ex</a:t>
            </a:r>
            <a:r>
              <a:rPr lang="en-US" sz="4000" b="1" dirty="0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 †K </a:t>
            </a:r>
            <a:r>
              <a:rPr lang="en-US" sz="4000" b="1" dirty="0" err="1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m„wó</a:t>
            </a:r>
            <a:r>
              <a:rPr lang="en-US" sz="4000" b="1" dirty="0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K‡ib</a:t>
            </a:r>
            <a:r>
              <a:rPr lang="en-US" sz="4000" b="1" dirty="0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sz="4000" b="1" i="0" u="none" strike="noStrike">
              <a:solidFill>
                <a:srgbClr val="0000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3" name="Picture 12"/>
          <p:cNvPicPr/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6159500" y="1231900"/>
            <a:ext cx="5300662" cy="4267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6172200" y="5568950"/>
            <a:ext cx="5334000" cy="64611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t"/>
          <a:lstStyle/>
          <a:p>
            <a:pPr lvl="0" algn="ctr"/>
            <a:r>
              <a:rPr lang="en-US" sz="3600" b="1" dirty="0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†K †</a:t>
            </a:r>
            <a:r>
              <a:rPr lang="en-US" sz="3600" b="1" dirty="0" err="1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g‡Ni</a:t>
            </a:r>
            <a:r>
              <a:rPr lang="en-US" sz="3600" b="1" dirty="0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MR©b</a:t>
            </a:r>
            <a:r>
              <a:rPr lang="en-US" sz="3600" b="1" dirty="0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m„wó</a:t>
            </a:r>
            <a:r>
              <a:rPr lang="en-US" sz="3600" b="1" dirty="0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  </a:t>
            </a:r>
            <a:r>
              <a:rPr lang="en-US" sz="3600" b="1" dirty="0" err="1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K‡ib</a:t>
            </a:r>
            <a:r>
              <a:rPr lang="en-US" sz="3600" b="1" dirty="0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sz="3600" b="1" i="0" u="none" strike="noStrike">
              <a:solidFill>
                <a:srgbClr val="000000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16725"/>
          </a:xfrm>
          <a:prstGeom prst="rect">
            <a:avLst/>
          </a:prstGeom>
          <a:noFill/>
          <a:ln w="142875">
            <a:solidFill>
              <a:srgbClr val="00B0F0"/>
            </a:solidFill>
          </a:ln>
        </p:spPr>
        <p:txBody>
          <a:bodyPr wrap="square" anchor="ctr"/>
          <a:lstStyle/>
          <a:p>
            <a:pPr marL="0" lvl="0" indent="0" algn="ctr"/>
            <a:endParaRPr/>
          </a:p>
        </p:txBody>
      </p:sp>
      <p:pic>
        <p:nvPicPr>
          <p:cNvPr id="10" name="Picture 9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685800" y="1219200"/>
            <a:ext cx="5000625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685800" y="5029200"/>
            <a:ext cx="10820400" cy="863600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anchor="t"/>
          <a:lstStyle/>
          <a:p>
            <a:pPr lvl="0" algn="ctr"/>
            <a:r>
              <a:rPr lang="en-US" sz="54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mvMi</a:t>
            </a:r>
            <a:r>
              <a:rPr lang="en-US" sz="54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54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b`xi</a:t>
            </a:r>
            <a:r>
              <a:rPr lang="en-US" sz="54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54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Rvqvi</a:t>
            </a:r>
            <a:r>
              <a:rPr lang="en-US" sz="54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fvuUv</a:t>
            </a:r>
            <a:r>
              <a:rPr lang="en-US" sz="54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cwiPvwjZ</a:t>
            </a:r>
            <a:r>
              <a:rPr lang="en-US" sz="54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nq</a:t>
            </a:r>
            <a:r>
              <a:rPr lang="en-US" sz="54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endParaRPr sz="5400" b="1" i="0" u="none" strike="noStrike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3" cstate="email"/>
          <a:stretch>
            <a:fillRect/>
          </a:stretch>
        </p:blipFill>
        <p:spPr>
          <a:xfrm>
            <a:off x="6172200" y="1295401"/>
            <a:ext cx="5289550" cy="3581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3352800" y="457200"/>
            <a:ext cx="5638800" cy="536575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lvl="0" algn="ctr"/>
            <a:r>
              <a:rPr lang="en-US" sz="4800" b="1" dirty="0" err="1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Avjøvn</a:t>
            </a:r>
            <a:r>
              <a:rPr lang="en-US" sz="4800" b="1" dirty="0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Zvqvjvi</a:t>
            </a:r>
            <a:r>
              <a:rPr lang="en-US" sz="4800" b="1" dirty="0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e¨e¯’vcbvq</a:t>
            </a:r>
            <a:r>
              <a:rPr lang="en-US" sz="4800" b="1" dirty="0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 </a:t>
            </a:r>
            <a:endParaRPr sz="4800" b="1" i="0" u="none" strike="noStrike">
              <a:solidFill>
                <a:srgbClr val="FFFFFF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0" y="6016625"/>
            <a:ext cx="5181600" cy="5842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marL="0" lvl="0" indent="0" algn="ctr"/>
            <a:r>
              <a:rPr sz="3200">
                <a:solidFill>
                  <a:srgbClr val="FF0000"/>
                </a:solidFill>
                <a:latin typeface="NikoshBAN"/>
              </a:rPr>
              <a:t> 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10500" y="6029325"/>
            <a:ext cx="4368800" cy="5207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marL="0" lvl="0" indent="0" algn="ctr"/>
            <a:r>
              <a:rPr sz="2800">
                <a:solidFill>
                  <a:srgbClr val="FF0000"/>
                </a:solidFill>
                <a:latin typeface="NikoshBAN"/>
              </a:rPr>
              <a:t>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2000" cy="6816725"/>
          </a:xfrm>
          <a:prstGeom prst="rect">
            <a:avLst/>
          </a:prstGeom>
          <a:noFill/>
          <a:ln w="142875">
            <a:solidFill>
              <a:srgbClr val="00B0F0"/>
            </a:solidFill>
          </a:ln>
        </p:spPr>
        <p:txBody>
          <a:bodyPr wrap="square" anchor="ctr"/>
          <a:lstStyle/>
          <a:p>
            <a:pPr marL="0" lvl="0" indent="0"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38200" y="1752600"/>
            <a:ext cx="10512425" cy="4114800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anchor="t"/>
          <a:lstStyle/>
          <a:p>
            <a:pPr marL="914400" lvl="0" indent="914400">
              <a:buFont typeface="Wingdings" pitchFamily="2" charset="2"/>
              <a:buChar char="v"/>
            </a:pP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Avjøvn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Zvqvjv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GK I 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AwØZxq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 |</a:t>
            </a:r>
          </a:p>
          <a:p>
            <a:pPr marL="914400" lvl="0" indent="914400">
              <a:buFont typeface="Wingdings" pitchFamily="2" charset="2"/>
              <a:buChar char="v"/>
            </a:pP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wZwb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Kv‡iv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gyLv‡c¶x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bb |</a:t>
            </a:r>
          </a:p>
          <a:p>
            <a:pPr marL="914400" lvl="0" indent="914400">
              <a:buFont typeface="Wingdings" pitchFamily="2" charset="2"/>
              <a:buChar char="v"/>
            </a:pP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wZwb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KvD‡K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Rb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¥ †`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bwb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Ges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Zvu‡KI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Rb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¥ †`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Iqv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nqwb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 |</a:t>
            </a:r>
          </a:p>
          <a:p>
            <a:pPr marL="914400" lvl="0" indent="914400">
              <a:buFont typeface="Wingdings" pitchFamily="2" charset="2"/>
              <a:buChar char="v"/>
            </a:pP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Zvui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mgZzj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¨ †KDB †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bB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 | </a:t>
            </a:r>
          </a:p>
          <a:p>
            <a:pPr marL="914400" lvl="0" indent="914400">
              <a:buFont typeface="Wingdings" pitchFamily="2" charset="2"/>
              <a:buChar char="v"/>
            </a:pP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wZwb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wPi¯’vqx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,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wPiÄxe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kvk¦Z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mZ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¨ |</a:t>
            </a:r>
          </a:p>
          <a:p>
            <a:pPr marL="914400" lvl="0" indent="914400">
              <a:buFont typeface="Wingdings" pitchFamily="2" charset="2"/>
              <a:buChar char="v"/>
            </a:pP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wZwb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m„wóKZ©v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cvjbKZ©v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i¶vKZ©v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cyi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®‹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vi`vZv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kvw¯Í`vZv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pPr marL="914400" lvl="0" indent="914400">
              <a:buFont typeface="Wingdings" pitchFamily="2" charset="2"/>
              <a:buChar char="v"/>
            </a:pP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Zvui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¸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Yvejxi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mv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‡_ †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Kvb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wKQzi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Zzjbv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Kiv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hvqbv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|</a:t>
            </a:r>
          </a:p>
          <a:p>
            <a:pPr marL="914400" lvl="0" indent="914400">
              <a:buFont typeface="Wingdings" pitchFamily="2" charset="2"/>
              <a:buChar char="v"/>
            </a:pP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Zvui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Zzjbv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wZwb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wb‡RB</a:t>
            </a:r>
            <a:r>
              <a:rPr lang="en-US" sz="32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 | </a:t>
            </a:r>
          </a:p>
          <a:p>
            <a:pPr marL="914400" lvl="0" indent="914400">
              <a:buFont typeface="Wingdings"/>
              <a:buChar char="q"/>
            </a:pPr>
            <a:endParaRPr lang="en-US" sz="3200" b="1" dirty="0" smtClean="0">
              <a:solidFill>
                <a:srgbClr val="C0504D"/>
              </a:solidFill>
              <a:latin typeface="SutonnyMJ" pitchFamily="2" charset="0"/>
              <a:cs typeface="SutonnyMJ" pitchFamily="2" charset="0"/>
            </a:endParaRPr>
          </a:p>
          <a:p>
            <a:pPr marL="914400" lvl="0" indent="914400">
              <a:buFont typeface="Wingdings"/>
              <a:buChar char="q"/>
            </a:pPr>
            <a:endParaRPr lang="en-US" sz="3200" b="1" dirty="0">
              <a:solidFill>
                <a:srgbClr val="C0504D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81400" y="304800"/>
            <a:ext cx="4724400" cy="120015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r>
              <a:rPr lang="en-US" sz="7200" b="1" dirty="0" err="1" smtClean="0">
                <a:latin typeface="SutonnyMJ" pitchFamily="2" charset="0"/>
                <a:cs typeface="SutonnyMJ" pitchFamily="2" charset="0"/>
              </a:rPr>
              <a:t>Avjøvni</a:t>
            </a:r>
            <a:r>
              <a:rPr lang="en-US" sz="72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b="1" dirty="0" err="1" smtClean="0">
                <a:latin typeface="SutonnyMJ" pitchFamily="2" charset="0"/>
                <a:cs typeface="SutonnyMJ" pitchFamily="2" charset="0"/>
              </a:rPr>
              <a:t>cwiPq</a:t>
            </a:r>
            <a:endParaRPr sz="7200" b="1" i="0" u="none" strike="noStrike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533400" y="457200"/>
            <a:ext cx="11125200" cy="571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Flowchart: Terminator 4"/>
          <p:cNvSpPr/>
          <p:nvPr/>
        </p:nvSpPr>
        <p:spPr>
          <a:xfrm>
            <a:off x="3505200" y="838200"/>
            <a:ext cx="4876800" cy="1209675"/>
          </a:xfrm>
          <a:prstGeom prst="flowChartTerminator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anchor="ctr"/>
          <a:lstStyle/>
          <a:p>
            <a:pPr marL="0" lvl="0" indent="0" algn="ctr"/>
            <a:r>
              <a:rPr sz="8800" b="1" i="0" u="none" strike="noStrike">
                <a:solidFill>
                  <a:srgbClr val="F69F57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00200" y="3657600"/>
            <a:ext cx="8915400" cy="144780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তাওহিদ বলতে কি বুঝ?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16725"/>
          </a:xfrm>
          <a:prstGeom prst="rect">
            <a:avLst/>
          </a:prstGeom>
          <a:noFill/>
          <a:ln w="142875">
            <a:solidFill>
              <a:srgbClr val="00B0F0"/>
            </a:solidFill>
          </a:ln>
        </p:spPr>
        <p:txBody>
          <a:bodyPr wrap="square" anchor="ctr"/>
          <a:lstStyle/>
          <a:p>
            <a:pPr marL="0" lvl="0" indent="0" algn="ctr"/>
            <a:endParaRPr/>
          </a:p>
        </p:txBody>
      </p:sp>
      <p:pic>
        <p:nvPicPr>
          <p:cNvPr id="10" name="Picture 9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685800" y="1524000"/>
            <a:ext cx="5257800" cy="419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6172200" y="1524000"/>
            <a:ext cx="5376862" cy="418147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Cloud 11"/>
          <p:cNvSpPr/>
          <p:nvPr/>
        </p:nvSpPr>
        <p:spPr>
          <a:xfrm>
            <a:off x="2743200" y="457200"/>
            <a:ext cx="6905625" cy="876300"/>
          </a:xfrm>
          <a:prstGeom prst="cloud">
            <a:avLst/>
          </a:prstGeom>
          <a:solidFill>
            <a:schemeClr val="tx1"/>
          </a:solidFill>
          <a:ln w="38100">
            <a:solidFill>
              <a:srgbClr val="FFFFFF"/>
            </a:solidFill>
          </a:ln>
        </p:spPr>
        <p:txBody>
          <a:bodyPr wrap="square" anchor="ctr"/>
          <a:lstStyle/>
          <a:p>
            <a:pPr lvl="0" algn="ctr"/>
            <a:r>
              <a:rPr lang="en-US" sz="40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ZvIwn‡`i</a:t>
            </a:r>
            <a:r>
              <a:rPr lang="en-US" sz="40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 </a:t>
            </a:r>
            <a:r>
              <a:rPr lang="en-US" sz="40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Zvrch</a:t>
            </a:r>
            <a:r>
              <a:rPr lang="en-US" sz="40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© </a:t>
            </a:r>
            <a:endParaRPr sz="4000" b="1" i="0" u="none" strike="noStrike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0" y="5775325"/>
            <a:ext cx="10896600" cy="644525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anchor="t"/>
          <a:lstStyle/>
          <a:p>
            <a:pPr lvl="0" algn="ctr"/>
            <a:r>
              <a:rPr lang="en-US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P›`ª I m~‡</a:t>
            </a:r>
            <a:r>
              <a:rPr lang="en-US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h©i</a:t>
            </a:r>
            <a:r>
              <a:rPr lang="en-US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AveZ©b</a:t>
            </a:r>
            <a:r>
              <a:rPr lang="en-US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 </a:t>
            </a:r>
            <a:r>
              <a:rPr lang="en-US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weeZ©b</a:t>
            </a:r>
            <a:r>
              <a:rPr lang="en-US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 </a:t>
            </a:r>
            <a:r>
              <a:rPr lang="en-US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Avjøvni</a:t>
            </a:r>
            <a:r>
              <a:rPr lang="en-US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nKz‡g</a:t>
            </a:r>
            <a:r>
              <a:rPr lang="en-US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nq</a:t>
            </a:r>
            <a:r>
              <a:rPr lang="en-US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endParaRPr sz="3600" b="1" i="0" u="none" strike="noStrike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533400" y="457200"/>
            <a:ext cx="11125200" cy="533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Shape 1"/>
          <p:cNvSpPr/>
          <p:nvPr/>
        </p:nvSpPr>
        <p:spPr>
          <a:xfrm>
            <a:off x="0" y="0"/>
            <a:ext cx="12192000" cy="6858000"/>
          </a:xfrm>
          <a:blipFill>
            <a:blip r:embed="rId3"/>
            <a:srcRect/>
            <a:stretch>
              <a:fillRect/>
            </a:stretch>
          </a:blipFill>
          <a:ln w="25400">
            <a:solidFill>
              <a:srgbClr val="27405E"/>
            </a:solidFill>
          </a:ln>
        </p:spPr>
        <p:txBody>
          <a:bodyPr wrap="square" anchor="ctr"/>
          <a:lstStyle/>
          <a:p>
            <a:pPr marL="0" lvl="0" indent="0"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816725"/>
          </a:xfrm>
          <a:prstGeom prst="rect">
            <a:avLst/>
          </a:prstGeom>
          <a:noFill/>
          <a:ln w="142875">
            <a:solidFill>
              <a:srgbClr val="00B0F0"/>
            </a:solidFill>
          </a:ln>
        </p:spPr>
        <p:txBody>
          <a:bodyPr wrap="square" anchor="ctr"/>
          <a:lstStyle/>
          <a:p>
            <a:pPr marL="0" lvl="0" indent="0"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648075" y="460375"/>
            <a:ext cx="4564062" cy="536575"/>
          </a:xfrm>
          <a:prstGeom prst="rect">
            <a:avLst/>
          </a:prstGeom>
          <a:solidFill>
            <a:srgbClr val="00B050"/>
          </a:solidFill>
          <a:ln w="28575">
            <a:solidFill>
              <a:srgbClr val="000000"/>
            </a:solidFill>
          </a:ln>
        </p:spPr>
        <p:txBody>
          <a:bodyPr wrap="square" anchor="ctr">
            <a:normAutofit fontScale="92000" lnSpcReduction="20000"/>
          </a:bodyPr>
          <a:lstStyle/>
          <a:p>
            <a:pPr lvl="0" algn="ctr"/>
            <a:r>
              <a:rPr lang="en-US" sz="3600" b="1" dirty="0" err="1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Avjøvn</a:t>
            </a:r>
            <a:r>
              <a:rPr lang="en-US" sz="3600" b="1" dirty="0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Zvqvjvi</a:t>
            </a:r>
            <a:r>
              <a:rPr lang="en-US" sz="3600" b="1" dirty="0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e¨e¯’vcbvq</a:t>
            </a:r>
            <a:r>
              <a:rPr lang="en-US" sz="3600" b="1" dirty="0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3600" b="1" dirty="0">
              <a:solidFill>
                <a:srgbClr val="FFFFFF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67600" y="4800600"/>
            <a:ext cx="40110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Pvu</a:t>
            </a:r>
            <a:r>
              <a:rPr lang="en-US" sz="48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`  </a:t>
            </a:r>
            <a:r>
              <a:rPr lang="en-US" sz="48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Av”Qvw`Z</a:t>
            </a:r>
            <a:r>
              <a:rPr lang="en-US" sz="48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ivÎ</a:t>
            </a:r>
            <a:r>
              <a:rPr lang="en-US" sz="48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16725"/>
          </a:xfrm>
          <a:prstGeom prst="rect">
            <a:avLst/>
          </a:prstGeom>
          <a:noFill/>
          <a:ln w="142875">
            <a:solidFill>
              <a:srgbClr val="00B0F0"/>
            </a:solidFill>
          </a:ln>
        </p:spPr>
        <p:txBody>
          <a:bodyPr wrap="square" anchor="ctr"/>
          <a:lstStyle/>
          <a:p>
            <a:pPr marL="0" lvl="0" indent="0" algn="ctr"/>
            <a:endParaRPr/>
          </a:p>
        </p:txBody>
      </p:sp>
      <p:pic>
        <p:nvPicPr>
          <p:cNvPr id="11" name="Picture 10"/>
          <p:cNvPicPr/>
          <p:nvPr/>
        </p:nvPicPr>
        <p:blipFill>
          <a:blip r:embed="rId2" cstate="email"/>
          <a:stretch>
            <a:fillRect/>
          </a:stretch>
        </p:blipFill>
        <p:spPr>
          <a:xfrm>
            <a:off x="685800" y="1219200"/>
            <a:ext cx="5334000" cy="3886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6248400" y="1219200"/>
            <a:ext cx="5260975" cy="381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TextBox 12"/>
          <p:cNvSpPr txBox="1"/>
          <p:nvPr/>
        </p:nvSpPr>
        <p:spPr>
          <a:xfrm>
            <a:off x="3648075" y="444500"/>
            <a:ext cx="4564062" cy="536575"/>
          </a:xfrm>
          <a:prstGeom prst="rect">
            <a:avLst/>
          </a:prstGeom>
          <a:solidFill>
            <a:srgbClr val="00B050"/>
          </a:solidFill>
          <a:ln w="28575">
            <a:solidFill>
              <a:srgbClr val="000000"/>
            </a:solidFill>
          </a:ln>
        </p:spPr>
        <p:txBody>
          <a:bodyPr wrap="square" anchor="ctr">
            <a:normAutofit fontScale="92000" lnSpcReduction="20000"/>
          </a:bodyPr>
          <a:lstStyle/>
          <a:p>
            <a:pPr lvl="0" algn="ctr"/>
            <a:r>
              <a:rPr lang="en-US" sz="3600" b="1" dirty="0" err="1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Avjøvn</a:t>
            </a:r>
            <a:r>
              <a:rPr lang="en-US" sz="3600" b="1" dirty="0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Zvqvjvi</a:t>
            </a:r>
            <a:r>
              <a:rPr lang="en-US" sz="3600" b="1" dirty="0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e¨e¯’vcbvq</a:t>
            </a:r>
            <a:r>
              <a:rPr lang="en-US" sz="3600" b="1" dirty="0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3600" b="1" dirty="0">
              <a:solidFill>
                <a:srgbClr val="FFFFFF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962400" y="5562600"/>
            <a:ext cx="44196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5400" b="1" dirty="0" err="1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MvQ</a:t>
            </a:r>
            <a:r>
              <a:rPr lang="en-US" sz="5400" b="1" dirty="0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cvjv</a:t>
            </a:r>
            <a:r>
              <a:rPr lang="en-US" sz="5400" b="1" dirty="0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ZiæjZv</a:t>
            </a:r>
            <a:r>
              <a:rPr lang="en-US" sz="5400" b="1" dirty="0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 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505200" y="5562600"/>
            <a:ext cx="5486400" cy="762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pt-BR" sz="5400" b="1" dirty="0" smtClean="0">
                <a:solidFill>
                  <a:srgbClr val="000000"/>
                </a:solidFill>
                <a:latin typeface="SutonnyMJ" pitchFamily="2" charset="0"/>
                <a:cs typeface="SutonnyMJ" pitchFamily="2" charset="0"/>
              </a:rPr>
              <a:t>cvnvo b` b`x eb R½j </a:t>
            </a:r>
            <a:endParaRPr lang="pt-BR" sz="5400" b="1" dirty="0">
              <a:solidFill>
                <a:srgbClr val="0000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6" name="Picture 15" descr="IMG_20170701_13304210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219200"/>
            <a:ext cx="5334000" cy="3886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16" descr="Sondha-Nodi-(1)-5b9d3a4be31df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6248400" y="1219200"/>
            <a:ext cx="5257800" cy="381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Rectangle 17"/>
          <p:cNvSpPr/>
          <p:nvPr/>
        </p:nvSpPr>
        <p:spPr>
          <a:xfrm>
            <a:off x="2971800" y="5562600"/>
            <a:ext cx="6858000" cy="8382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anchor="ctr"/>
          <a:lstStyle/>
          <a:p>
            <a:pPr algn="ctr"/>
            <a:r>
              <a:rPr lang="en-US" sz="4800" b="1" dirty="0" err="1" smtClean="0">
                <a:latin typeface="SutonnyMJ" pitchFamily="2" charset="0"/>
                <a:cs typeface="SutonnyMJ" pitchFamily="2" charset="0"/>
              </a:rPr>
              <a:t>djR</a:t>
            </a:r>
            <a:r>
              <a:rPr lang="en-US" sz="4800" b="1" dirty="0" smtClean="0">
                <a:latin typeface="SutonnyMJ" pitchFamily="2" charset="0"/>
                <a:cs typeface="SutonnyMJ" pitchFamily="2" charset="0"/>
              </a:rPr>
              <a:t> e„¶ </a:t>
            </a:r>
            <a:r>
              <a:rPr lang="bn-BD" sz="4800" b="1" dirty="0" smtClean="0">
                <a:latin typeface="SutonnyMJ" pitchFamily="2" charset="0"/>
                <a:cs typeface="SutonnyMJ" pitchFamily="2" charset="0"/>
              </a:rPr>
              <a:t>/ </a:t>
            </a:r>
            <a:r>
              <a:rPr lang="en-US" sz="4800" b="1" dirty="0" err="1" smtClean="0">
                <a:latin typeface="SutonnyMJ" pitchFamily="2" charset="0"/>
                <a:cs typeface="SutonnyMJ" pitchFamily="2" charset="0"/>
              </a:rPr>
              <a:t>Qvqv`vi</a:t>
            </a:r>
            <a:r>
              <a:rPr lang="en-US" sz="4800" b="1" dirty="0" smtClean="0">
                <a:latin typeface="SutonnyMJ" pitchFamily="2" charset="0"/>
                <a:cs typeface="SutonnyMJ" pitchFamily="2" charset="0"/>
              </a:rPr>
              <a:t> e„¶</a:t>
            </a:r>
            <a:endParaRPr lang="en-US" sz="48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915400" y="5105400"/>
            <a:ext cx="2330450" cy="642937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lvl="0" algn="ctr"/>
            <a:endParaRPr sz="4400" b="1" i="0" u="none" strike="noStrike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20" name="Picture 19" descr="banladeshpress-Tangail-5d18c9c102b0a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6324600" y="1219200"/>
            <a:ext cx="5219700" cy="381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Picture 20" descr="16762623_303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1295400"/>
            <a:ext cx="5334000" cy="3886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5" grpId="1" animBg="1"/>
      <p:bldP spid="18" grpId="0" animBg="1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/>
          <p:nvPr/>
        </p:nvSpPr>
        <p:spPr>
          <a:xfrm>
            <a:off x="0" y="0"/>
            <a:ext cx="12192000" cy="6858000"/>
          </a:xfrm>
          <a:blipFill>
            <a:blip r:embed="rId2"/>
            <a:srcRect/>
            <a:stretch>
              <a:fillRect/>
            </a:stretch>
          </a:blipFill>
          <a:ln w="25400">
            <a:solidFill>
              <a:srgbClr val="27405E"/>
            </a:solidFill>
          </a:ln>
        </p:spPr>
        <p:txBody>
          <a:bodyPr wrap="square" anchor="ctr"/>
          <a:lstStyle/>
          <a:p>
            <a:pPr marL="0" lvl="0" indent="0" algn="ctr"/>
            <a:endParaRPr/>
          </a:p>
        </p:txBody>
      </p:sp>
      <p:pic>
        <p:nvPicPr>
          <p:cNvPr id="4" name="Picture 3"/>
          <p:cNvPicPr/>
          <p:nvPr/>
        </p:nvPicPr>
        <p:blipFill>
          <a:blip r:embed="rId3" cstate="email"/>
          <a:stretch>
            <a:fillRect/>
          </a:stretch>
        </p:blipFill>
        <p:spPr>
          <a:xfrm>
            <a:off x="838200" y="1219200"/>
            <a:ext cx="5257800" cy="4114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/>
          <p:nvPr/>
        </p:nvPicPr>
        <p:blipFill>
          <a:blip r:embed="rId4" cstate="email"/>
          <a:stretch>
            <a:fillRect/>
          </a:stretch>
        </p:blipFill>
        <p:spPr>
          <a:xfrm>
            <a:off x="6477000" y="1295400"/>
            <a:ext cx="5181600" cy="4038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 5"/>
          <p:cNvSpPr/>
          <p:nvPr/>
        </p:nvSpPr>
        <p:spPr>
          <a:xfrm>
            <a:off x="3733800" y="5638801"/>
            <a:ext cx="5257800" cy="1054100"/>
          </a:xfrm>
          <a:prstGeom prst="rect">
            <a:avLst/>
          </a:prstGeom>
          <a:solidFill>
            <a:srgbClr val="FFFFFF"/>
          </a:solidFill>
        </p:spPr>
        <p:txBody>
          <a:bodyPr wrap="none" anchor="t"/>
          <a:lstStyle/>
          <a:p>
            <a:pPr lvl="0" algn="ctr"/>
            <a:r>
              <a:rPr lang="en-US" sz="80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n‡iK</a:t>
            </a:r>
            <a:r>
              <a:rPr lang="en-US" sz="80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iKg</a:t>
            </a:r>
            <a:r>
              <a:rPr lang="en-US" sz="80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dj</a:t>
            </a:r>
            <a:endParaRPr sz="8000" b="1" i="0" u="none" strike="noStrike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76600" y="381000"/>
            <a:ext cx="6029326" cy="825500"/>
          </a:xfrm>
          <a:prstGeom prst="rect">
            <a:avLst/>
          </a:prstGeom>
          <a:solidFill>
            <a:srgbClr val="00B050"/>
          </a:solidFill>
          <a:ln w="28575">
            <a:solidFill>
              <a:srgbClr val="000000"/>
            </a:solidFill>
          </a:ln>
        </p:spPr>
        <p:txBody>
          <a:bodyPr wrap="square" anchor="ctr">
            <a:noAutofit/>
          </a:bodyPr>
          <a:lstStyle/>
          <a:p>
            <a:pPr lvl="0" algn="ctr"/>
            <a:r>
              <a:rPr lang="en-US" sz="4400" b="1" dirty="0" err="1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Avjøvn</a:t>
            </a:r>
            <a:r>
              <a:rPr lang="en-US" sz="4400" b="1" dirty="0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err="1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Zvqvjvi</a:t>
            </a:r>
            <a:r>
              <a:rPr lang="en-US" sz="4400" b="1" dirty="0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err="1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e¨e¯’vcbvq</a:t>
            </a:r>
            <a:r>
              <a:rPr lang="en-US" sz="4400" b="1" dirty="0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4400" b="1" dirty="0">
              <a:solidFill>
                <a:srgbClr val="FFFFFF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0" name="Picture 9" descr="f695a54479e59923e7d097280ea10ce3qie73vgapno1ngk1z21r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6477000" y="1295400"/>
            <a:ext cx="5137938" cy="4114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 descr="783f20e343ce345b8044e75e0adca6d9-5a06772d47fc3.jp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762000" y="1219200"/>
            <a:ext cx="5334000" cy="4038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/>
          <p:nvPr/>
        </p:nvSpPr>
        <p:spPr>
          <a:xfrm>
            <a:off x="0" y="0"/>
            <a:ext cx="12192000" cy="6858000"/>
          </a:xfrm>
          <a:blipFill>
            <a:blip r:embed="rId2"/>
            <a:srcRect/>
            <a:stretch>
              <a:fillRect/>
            </a:stretch>
          </a:blipFill>
          <a:ln w="25400">
            <a:solidFill>
              <a:srgbClr val="27405E"/>
            </a:solidFill>
          </a:ln>
        </p:spPr>
        <p:txBody>
          <a:bodyPr wrap="square" anchor="ctr"/>
          <a:lstStyle/>
          <a:p>
            <a:pPr marL="0" lvl="0" indent="0" algn="ctr"/>
            <a:endParaRPr/>
          </a:p>
        </p:txBody>
      </p:sp>
      <p:grpSp>
        <p:nvGrpSpPr>
          <p:cNvPr id="4" name="Group 3"/>
          <p:cNvGrpSpPr/>
          <p:nvPr/>
        </p:nvGrpSpPr>
        <p:grpSpPr>
          <a:xfrm>
            <a:off x="533400" y="1143000"/>
            <a:ext cx="11108358" cy="4343481"/>
            <a:chOff x="1108" y="3588"/>
            <a:chExt cx="16502" cy="8608"/>
          </a:xfrm>
        </p:grpSpPr>
        <p:pic>
          <p:nvPicPr>
            <p:cNvPr id="5" name="Picture 4"/>
            <p:cNvPicPr/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1108" y="3588"/>
              <a:ext cx="8264" cy="860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6" name="Picture 5"/>
            <p:cNvPicPr/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9485" y="3588"/>
              <a:ext cx="8125" cy="860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7" name="TextBox 6"/>
          <p:cNvSpPr txBox="1"/>
          <p:nvPr/>
        </p:nvSpPr>
        <p:spPr>
          <a:xfrm>
            <a:off x="2667000" y="200025"/>
            <a:ext cx="6934199" cy="866775"/>
          </a:xfrm>
          <a:prstGeom prst="rect">
            <a:avLst/>
          </a:prstGeom>
          <a:solidFill>
            <a:srgbClr val="00B050"/>
          </a:solidFill>
          <a:ln w="28575">
            <a:solidFill>
              <a:srgbClr val="000000"/>
            </a:solidFill>
          </a:ln>
        </p:spPr>
        <p:txBody>
          <a:bodyPr wrap="square" anchor="ctr">
            <a:noAutofit/>
          </a:bodyPr>
          <a:lstStyle/>
          <a:p>
            <a:pPr lvl="0" algn="ctr"/>
            <a:r>
              <a:rPr lang="en-US" sz="6000" b="1" dirty="0" err="1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Avjøvn</a:t>
            </a:r>
            <a:r>
              <a:rPr lang="en-US" sz="6000" b="1" dirty="0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Zvqvjvi</a:t>
            </a:r>
            <a:r>
              <a:rPr lang="en-US" sz="6000" b="1" dirty="0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e¨e¯’vcbvq</a:t>
            </a:r>
            <a:r>
              <a:rPr lang="en-US" sz="6000" b="1" dirty="0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6000" b="1" dirty="0">
              <a:solidFill>
                <a:srgbClr val="FFFFFF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52800" y="5562600"/>
            <a:ext cx="6324600" cy="10429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t"/>
          <a:lstStyle/>
          <a:p>
            <a:pPr lvl="0" algn="ctr"/>
            <a:r>
              <a:rPr lang="en-US" sz="8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n‡iK</a:t>
            </a:r>
            <a:r>
              <a:rPr lang="en-US" sz="8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iKg</a:t>
            </a:r>
            <a:r>
              <a:rPr lang="en-US" sz="8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dj</a:t>
            </a:r>
            <a:endParaRPr lang="en-US" sz="8800" b="1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/>
          <p:nvPr/>
        </p:nvSpPr>
        <p:spPr>
          <a:xfrm>
            <a:off x="0" y="0"/>
            <a:ext cx="12426950" cy="6858000"/>
          </a:xfrm>
          <a:blipFill>
            <a:blip r:embed="rId2"/>
            <a:srcRect/>
            <a:stretch>
              <a:fillRect/>
            </a:stretch>
          </a:blipFill>
          <a:ln w="25400">
            <a:solidFill>
              <a:srgbClr val="27405E"/>
            </a:solidFill>
          </a:ln>
        </p:spPr>
        <p:txBody>
          <a:bodyPr wrap="square" anchor="ctr"/>
          <a:lstStyle/>
          <a:p>
            <a:pPr marL="0" lvl="0" indent="0"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429000" y="6019800"/>
            <a:ext cx="4648200" cy="584200"/>
          </a:xfrm>
          <a:prstGeom prst="rect">
            <a:avLst/>
          </a:prstGeom>
          <a:gradFill rotWithShape="1">
            <a:gsLst>
              <a:gs pos="0">
                <a:srgbClr val="4F81BD"/>
              </a:gs>
              <a:gs pos="100000">
                <a:srgbClr val="FFFFFF"/>
              </a:gs>
            </a:gsLst>
            <a:lin ang="16200000" scaled="1"/>
          </a:gradFill>
          <a:ln w="38100">
            <a:solidFill>
              <a:srgbClr val="4F81BD"/>
            </a:solidFill>
          </a:ln>
        </p:spPr>
        <p:txBody>
          <a:bodyPr wrap="square" anchor="t"/>
          <a:lstStyle/>
          <a:p>
            <a:pPr algn="ctr"/>
            <a:r>
              <a:rPr lang="en-US" sz="4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n‡iK</a:t>
            </a:r>
            <a:r>
              <a:rPr lang="en-US" sz="4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iKg</a:t>
            </a:r>
            <a:r>
              <a:rPr lang="en-US" sz="4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cvwL</a:t>
            </a:r>
            <a:endParaRPr lang="en-US" sz="4800" b="1" dirty="0" smtClean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48075" y="200025"/>
            <a:ext cx="4564062" cy="536575"/>
          </a:xfrm>
          <a:prstGeom prst="rect">
            <a:avLst/>
          </a:prstGeom>
          <a:solidFill>
            <a:srgbClr val="00B050"/>
          </a:solidFill>
          <a:ln w="28575">
            <a:solidFill>
              <a:srgbClr val="000000"/>
            </a:solidFill>
          </a:ln>
        </p:spPr>
        <p:txBody>
          <a:bodyPr wrap="square" anchor="ctr">
            <a:normAutofit fontScale="92000" lnSpcReduction="20000"/>
          </a:bodyPr>
          <a:lstStyle/>
          <a:p>
            <a:pPr lvl="0" algn="ctr"/>
            <a:r>
              <a:rPr lang="en-US" sz="3600" b="1" dirty="0" err="1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Avjøvn</a:t>
            </a:r>
            <a:r>
              <a:rPr lang="en-US" sz="3600" b="1" dirty="0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Zvqvjvi</a:t>
            </a:r>
            <a:r>
              <a:rPr lang="en-US" sz="3600" b="1" dirty="0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e¨e¯’vcbvq</a:t>
            </a:r>
            <a:r>
              <a:rPr lang="en-US" sz="3600" b="1" dirty="0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3600" b="1" dirty="0">
              <a:solidFill>
                <a:srgbClr val="FFFFFF"/>
              </a:solidFill>
              <a:latin typeface="SutonnyMJ" pitchFamily="2" charset="0"/>
              <a:cs typeface="SutonnyMJ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51934" y="762000"/>
            <a:ext cx="10888133" cy="5334000"/>
            <a:chOff x="685800" y="457200"/>
            <a:chExt cx="10888133" cy="5334000"/>
          </a:xfrm>
        </p:grpSpPr>
        <p:pic>
          <p:nvPicPr>
            <p:cNvPr id="8" name="Picture 7" descr="Birds-of-Bangladesh-Composition.jpg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2362200" y="609600"/>
              <a:ext cx="9211733" cy="5181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0" name="Picture 9" descr="apps.25758.14302936925643487.4d207f31-f506-432a-b6bd-72a91caf91f8.4752c3f6-0871-4ac4-b6bf-8fb2e382c8ed.jpg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685800" y="457200"/>
              <a:ext cx="4343400" cy="19812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2" name="Picture 11" descr="bird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5800" y="2438400"/>
              <a:ext cx="4343400" cy="1752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3" name="Picture 12" descr="1200px-Indian_Myna.jpg"/>
            <p:cNvPicPr>
              <a:picLocks noChangeAspect="1"/>
            </p:cNvPicPr>
            <p:nvPr/>
          </p:nvPicPr>
          <p:blipFill>
            <a:blip r:embed="rId6" cstate="email"/>
            <a:stretch>
              <a:fillRect/>
            </a:stretch>
          </p:blipFill>
          <p:spPr>
            <a:xfrm>
              <a:off x="685800" y="4191000"/>
              <a:ext cx="2260934" cy="1524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/>
          <p:nvPr/>
        </p:nvSpPr>
        <p:spPr>
          <a:xfrm>
            <a:off x="0" y="0"/>
            <a:ext cx="12192000" cy="6858000"/>
          </a:xfrm>
          <a:blipFill>
            <a:blip r:embed="rId3"/>
            <a:srcRect/>
            <a:stretch>
              <a:fillRect/>
            </a:stretch>
          </a:blipFill>
          <a:ln w="25400">
            <a:solidFill>
              <a:srgbClr val="27405E"/>
            </a:solidFill>
          </a:ln>
        </p:spPr>
        <p:txBody>
          <a:bodyPr wrap="square" anchor="ctr"/>
          <a:lstStyle/>
          <a:p>
            <a:pPr marL="0" lvl="0" indent="0" algn="ctr"/>
            <a:endParaRPr/>
          </a:p>
        </p:txBody>
      </p:sp>
      <p:pic>
        <p:nvPicPr>
          <p:cNvPr id="4" name="Picture 3"/>
          <p:cNvPicPr/>
          <p:nvPr/>
        </p:nvPicPr>
        <p:blipFill>
          <a:blip r:embed="rId4" cstate="email"/>
          <a:stretch>
            <a:fillRect/>
          </a:stretch>
        </p:blipFill>
        <p:spPr>
          <a:xfrm>
            <a:off x="838200" y="838200"/>
            <a:ext cx="4419600" cy="519430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5791200" y="914400"/>
            <a:ext cx="5791200" cy="4648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810000" y="6019800"/>
            <a:ext cx="4216400" cy="704850"/>
          </a:xfrm>
          <a:prstGeom prst="rect">
            <a:avLst/>
          </a:prstGeom>
          <a:solidFill>
            <a:srgbClr val="FFFFFF"/>
          </a:solidFill>
          <a:ln w="57150">
            <a:solidFill>
              <a:srgbClr val="C0504D"/>
            </a:solidFill>
          </a:ln>
        </p:spPr>
        <p:txBody>
          <a:bodyPr wrap="square" anchor="t"/>
          <a:lstStyle/>
          <a:p>
            <a:pPr lvl="0" algn="ctr"/>
            <a:r>
              <a:rPr lang="en-US" sz="40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†`‡</a:t>
            </a:r>
            <a:r>
              <a:rPr lang="en-US" sz="40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ki</a:t>
            </a:r>
            <a:r>
              <a:rPr lang="en-US" sz="40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gvbwPÎ</a:t>
            </a:r>
            <a:r>
              <a:rPr lang="en-US" sz="40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 </a:t>
            </a:r>
            <a:r>
              <a:rPr lang="en-US" sz="4000" b="1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m„wó</a:t>
            </a:r>
            <a:r>
              <a:rPr lang="en-US" sz="4000" b="1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sz="4000" b="1" i="0" u="none" strike="noStrike">
              <a:solidFill>
                <a:srgbClr val="0070C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48075" y="257175"/>
            <a:ext cx="4564062" cy="536575"/>
          </a:xfrm>
          <a:prstGeom prst="rect">
            <a:avLst/>
          </a:prstGeom>
          <a:solidFill>
            <a:srgbClr val="00B050"/>
          </a:solidFill>
          <a:ln w="28575">
            <a:solidFill>
              <a:srgbClr val="000000"/>
            </a:solidFill>
          </a:ln>
        </p:spPr>
        <p:txBody>
          <a:bodyPr wrap="square" anchor="ctr">
            <a:normAutofit fontScale="92000" lnSpcReduction="20000"/>
          </a:bodyPr>
          <a:lstStyle/>
          <a:p>
            <a:pPr lvl="0" algn="ctr"/>
            <a:r>
              <a:rPr lang="en-US" sz="3600" b="1" dirty="0" err="1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Avjøvn</a:t>
            </a:r>
            <a:r>
              <a:rPr lang="en-US" sz="3600" b="1" dirty="0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Zvqvjvi</a:t>
            </a:r>
            <a:r>
              <a:rPr lang="en-US" sz="3600" b="1" dirty="0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e¨e¯’vcbvq</a:t>
            </a:r>
            <a:r>
              <a:rPr lang="en-US" sz="3600" b="1" dirty="0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3600" b="1" dirty="0">
              <a:solidFill>
                <a:srgbClr val="FFFFFF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/>
          <p:nvPr/>
        </p:nvPicPr>
        <p:blipFill>
          <a:blip r:embed="rId2"/>
          <a:stretch>
            <a:fillRect/>
          </a:stretch>
        </p:blipFill>
        <p:spPr>
          <a:xfrm>
            <a:off x="533400" y="457200"/>
            <a:ext cx="11049000" cy="541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Box 9"/>
          <p:cNvSpPr txBox="1"/>
          <p:nvPr/>
        </p:nvSpPr>
        <p:spPr>
          <a:xfrm>
            <a:off x="990600" y="4953000"/>
            <a:ext cx="1065708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48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ZvIwn‡`i</a:t>
            </a:r>
            <a:r>
              <a:rPr lang="en-US" sz="48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wek¦vm</a:t>
            </a:r>
            <a:r>
              <a:rPr lang="en-US" sz="48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†_‡K </a:t>
            </a:r>
            <a:r>
              <a:rPr lang="en-US" sz="48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Avgiv</a:t>
            </a:r>
            <a:r>
              <a:rPr lang="en-US" sz="48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wK</a:t>
            </a:r>
            <a:r>
              <a:rPr lang="en-US" sz="48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wK</a:t>
            </a:r>
            <a:r>
              <a:rPr lang="en-US" sz="48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wk¶v</a:t>
            </a:r>
            <a:r>
              <a:rPr lang="en-US" sz="48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wb‡Z</a:t>
            </a:r>
            <a:r>
              <a:rPr lang="en-US" sz="48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cvwi</a:t>
            </a:r>
            <a:r>
              <a:rPr lang="en-US" sz="48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?</a:t>
            </a:r>
          </a:p>
          <a:p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48200" y="3657600"/>
            <a:ext cx="2819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`</a:t>
            </a:r>
            <a:r>
              <a:rPr lang="en-US" sz="5400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jMZ</a:t>
            </a:r>
            <a:r>
              <a:rPr lang="en-US" sz="5400" b="1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KvR</a:t>
            </a:r>
            <a:endParaRPr lang="en-US" sz="5400" b="1" dirty="0" smtClean="0">
              <a:solidFill>
                <a:srgbClr val="7030A0"/>
              </a:solidFill>
              <a:latin typeface="SutonnyMJ" pitchFamily="2" charset="0"/>
              <a:cs typeface="SutonnyMJ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16725"/>
          </a:xfrm>
          <a:prstGeom prst="rect">
            <a:avLst/>
          </a:prstGeom>
          <a:noFill/>
          <a:ln w="142875">
            <a:solidFill>
              <a:srgbClr val="00B0F0"/>
            </a:solidFill>
          </a:ln>
        </p:spPr>
        <p:txBody>
          <a:bodyPr wrap="square" anchor="ctr"/>
          <a:lstStyle/>
          <a:p>
            <a:pPr marL="0" lvl="0" indent="0"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057400" y="2590800"/>
            <a:ext cx="8894762" cy="23622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marL="742950" lvl="0" indent="742950">
              <a:buSzPct val="80000"/>
              <a:buFont typeface="+mj-lt"/>
              <a:buAutoNum type="arabicPeriod"/>
            </a:pP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ZvIwn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` †</a:t>
            </a: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Kvb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kã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? </a:t>
            </a:r>
          </a:p>
          <a:p>
            <a:pPr marL="742950" lvl="0" indent="742950">
              <a:buSzPct val="80000"/>
              <a:buFont typeface="+mj-lt"/>
              <a:buAutoNum type="arabicPeriod"/>
            </a:pP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ZvInx‡`i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wecixZ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Kx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?</a:t>
            </a:r>
          </a:p>
          <a:p>
            <a:pPr marL="742950" lvl="0" indent="742950">
              <a:buSzPct val="80000"/>
              <a:buFont typeface="+mj-lt"/>
              <a:buAutoNum type="arabicPeriod"/>
            </a:pP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ZvIwn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‡` </a:t>
            </a: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wek¦vm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Kiv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Kx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?</a:t>
            </a:r>
          </a:p>
          <a:p>
            <a:pPr marL="742950" lvl="0" indent="742950">
              <a:buSzPct val="80000"/>
            </a:pPr>
            <a:endParaRPr lang="en-US" sz="40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810000" y="838200"/>
            <a:ext cx="43434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8800" b="1" dirty="0" err="1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g~j¨vqb</a:t>
            </a:r>
            <a:r>
              <a:rPr lang="en-US" sz="8800" b="1" dirty="0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5400" b="1" dirty="0" smtClean="0">
              <a:solidFill>
                <a:srgbClr val="FFFFFF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4648200"/>
            <a:ext cx="11420475" cy="120015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 algn="just"/>
            <a:r>
              <a:rPr lang="en-US" sz="7200" b="1" dirty="0" err="1" smtClean="0">
                <a:latin typeface="SutonnyMJ" pitchFamily="2" charset="0"/>
                <a:cs typeface="SutonnyMJ" pitchFamily="2" charset="0"/>
              </a:rPr>
              <a:t>ZvIwn</a:t>
            </a:r>
            <a:r>
              <a:rPr lang="en-US" sz="7200" b="1" dirty="0" smtClean="0">
                <a:latin typeface="SutonnyMJ" pitchFamily="2" charset="0"/>
                <a:cs typeface="SutonnyMJ" pitchFamily="2" charset="0"/>
              </a:rPr>
              <a:t>‡` </a:t>
            </a:r>
            <a:r>
              <a:rPr lang="en-US" sz="7200" b="1" dirty="0" err="1" smtClean="0">
                <a:latin typeface="SutonnyMJ" pitchFamily="2" charset="0"/>
                <a:cs typeface="SutonnyMJ" pitchFamily="2" charset="0"/>
              </a:rPr>
              <a:t>wek¦v‡mi</a:t>
            </a:r>
            <a:r>
              <a:rPr lang="en-US" sz="7200" b="1" dirty="0" smtClean="0">
                <a:latin typeface="SutonnyMJ" pitchFamily="2" charset="0"/>
                <a:cs typeface="SutonnyMJ" pitchFamily="2" charset="0"/>
              </a:rPr>
              <a:t> ¸</a:t>
            </a:r>
            <a:r>
              <a:rPr lang="en-US" sz="7200" b="1" dirty="0" err="1" smtClean="0">
                <a:latin typeface="SutonnyMJ" pitchFamily="2" charset="0"/>
                <a:cs typeface="SutonnyMJ" pitchFamily="2" charset="0"/>
              </a:rPr>
              <a:t>iæZ</a:t>
            </a:r>
            <a:r>
              <a:rPr lang="en-US" sz="7200" b="1" dirty="0" smtClean="0">
                <a:latin typeface="SutonnyMJ" pitchFamily="2" charset="0"/>
                <a:cs typeface="SutonnyMJ" pitchFamily="2" charset="0"/>
              </a:rPr>
              <a:t>¡ </a:t>
            </a:r>
            <a:r>
              <a:rPr lang="en-US" sz="7200" b="1" dirty="0" err="1" smtClean="0">
                <a:latin typeface="SutonnyMJ" pitchFamily="2" charset="0"/>
                <a:cs typeface="SutonnyMJ" pitchFamily="2" charset="0"/>
              </a:rPr>
              <a:t>Av‡jvPbv</a:t>
            </a:r>
            <a:r>
              <a:rPr lang="en-US" sz="72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b="1" dirty="0" err="1" smtClean="0">
                <a:latin typeface="SutonnyMJ" pitchFamily="2" charset="0"/>
                <a:cs typeface="SutonnyMJ" pitchFamily="2" charset="0"/>
              </a:rPr>
              <a:t>Ki</a:t>
            </a:r>
            <a:r>
              <a:rPr lang="en-US" sz="7200" b="1" dirty="0" smtClean="0">
                <a:latin typeface="SutonnyMJ" pitchFamily="2" charset="0"/>
                <a:cs typeface="SutonnyMJ" pitchFamily="2" charset="0"/>
              </a:rPr>
              <a:t> </a:t>
            </a:r>
            <a:endParaRPr sz="7200" b="1" i="0" u="none" strike="noStrike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12192000" cy="6816725"/>
          </a:xfrm>
          <a:prstGeom prst="rect">
            <a:avLst/>
          </a:prstGeom>
          <a:noFill/>
          <a:ln w="142875">
            <a:solidFill>
              <a:srgbClr val="00B0F0"/>
            </a:solidFill>
          </a:ln>
        </p:spPr>
        <p:txBody>
          <a:bodyPr wrap="square" anchor="ctr"/>
          <a:lstStyle/>
          <a:p>
            <a:pPr marL="0" lvl="0" indent="0" algn="ctr"/>
            <a:endParaRPr/>
          </a:p>
        </p:txBody>
      </p:sp>
      <p:pic>
        <p:nvPicPr>
          <p:cNvPr id="6" name="Picture 5" descr="narail-0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581400" y="1981200"/>
            <a:ext cx="4800600" cy="3000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267200" y="838200"/>
            <a:ext cx="3972562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8000" b="1" dirty="0" err="1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evwoi</a:t>
            </a:r>
            <a:r>
              <a:rPr lang="en-US" sz="8000" b="1" dirty="0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b="1" dirty="0" err="1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KvR</a:t>
            </a:r>
            <a:r>
              <a:rPr lang="en-US" sz="8000" b="1" dirty="0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endParaRPr lang="en-US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titled-1-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33400" y="457200"/>
            <a:ext cx="11070698" cy="5486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3581400" y="914400"/>
            <a:ext cx="6807200" cy="1905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pPr lvl="0"/>
            <a:r>
              <a:rPr lang="en-US" sz="13800" b="1" dirty="0" smtClean="0">
                <a:solidFill>
                  <a:srgbClr val="000066"/>
                </a:solidFill>
                <a:latin typeface="SutonnyMJ" pitchFamily="2" charset="0"/>
                <a:cs typeface="SutonnyMJ" pitchFamily="2" charset="0"/>
              </a:rPr>
              <a:t>     </a:t>
            </a:r>
            <a:r>
              <a:rPr lang="bn-BD" sz="13800" b="1" dirty="0" smtClean="0">
                <a:solidFill>
                  <a:srgbClr val="000066"/>
                </a:solidFill>
                <a:latin typeface="SutonnyMJ" pitchFamily="2" charset="0"/>
                <a:cs typeface="SutonnyMJ" pitchFamily="2" charset="0"/>
              </a:rPr>
              <a:t>  </a:t>
            </a:r>
            <a:r>
              <a:rPr lang="en-US" sz="19900" b="1" dirty="0" err="1" smtClean="0">
                <a:solidFill>
                  <a:srgbClr val="000066"/>
                </a:solidFill>
                <a:latin typeface="SutonnyMJ" pitchFamily="2" charset="0"/>
                <a:cs typeface="SutonnyMJ" pitchFamily="2" charset="0"/>
              </a:rPr>
              <a:t>a</a:t>
            </a:r>
            <a:r>
              <a:rPr lang="en-US" sz="13800" b="1" dirty="0" err="1" smtClean="0">
                <a:solidFill>
                  <a:srgbClr val="000066"/>
                </a:solidFill>
                <a:latin typeface="SutonnyMJ" pitchFamily="2" charset="0"/>
                <a:cs typeface="SutonnyMJ" pitchFamily="2" charset="0"/>
              </a:rPr>
              <a:t>b¨ev</a:t>
            </a:r>
            <a:r>
              <a:rPr lang="en-US" sz="19900" b="1" dirty="0" smtClean="0">
                <a:solidFill>
                  <a:srgbClr val="000066"/>
                </a:solidFill>
                <a:latin typeface="SutonnyMJ" pitchFamily="2" charset="0"/>
                <a:cs typeface="SutonnyMJ" pitchFamily="2" charset="0"/>
              </a:rPr>
              <a:t>`</a:t>
            </a:r>
            <a:r>
              <a:rPr lang="en-US" sz="13800" b="1" dirty="0" smtClean="0">
                <a:solidFill>
                  <a:srgbClr val="000066"/>
                </a:solidFill>
                <a:latin typeface="SutonnyMJ" pitchFamily="2" charset="0"/>
                <a:cs typeface="SutonnyMJ" pitchFamily="2" charset="0"/>
              </a:rPr>
              <a:t> </a:t>
            </a:r>
            <a:endParaRPr sz="16600" b="1" i="0" u="none" strike="noStrike">
              <a:solidFill>
                <a:srgbClr val="000066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218</TotalTime>
  <Words>375</Words>
  <PresentationFormat>Custom</PresentationFormat>
  <Paragraphs>75</Paragraphs>
  <Slides>23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Aspect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Baqi-Al-Hasan Liton</dc:creator>
  <cp:lastModifiedBy>Baqi-Al-Hasan Liton</cp:lastModifiedBy>
  <cp:revision>33</cp:revision>
  <dcterms:modified xsi:type="dcterms:W3CDTF">2019-08-04T18:06:34Z</dcterms:modified>
</cp:coreProperties>
</file>