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50" autoAdjust="0"/>
  </p:normalViewPr>
  <p:slideViewPr>
    <p:cSldViewPr>
      <p:cViewPr varScale="1">
        <p:scale>
          <a:sx n="63" d="100"/>
          <a:sy n="63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94AC-B25B-430C-AEF7-6D56E44C2E80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867B4-B9D5-490C-8F60-629359CC9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13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 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19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8DBA3-52F9-4AF4-A6A4-FA4D7DB2F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8DBA3-52F9-4AF4-A6A4-FA4D7DB2F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8DBA3-52F9-4AF4-A6A4-FA4D7DB2F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  <p:pic>
        <p:nvPicPr>
          <p:cNvPr id="5" name="Picture 4" descr="Picture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91119"/>
            <a:ext cx="12192000" cy="5668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8DBA3-52F9-4AF4-A6A4-FA4D7DB2F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8DBA3-52F9-4AF4-A6A4-FA4D7DB2F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8DBA3-52F9-4AF4-A6A4-FA4D7DB2F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8DBA3-52F9-4AF4-A6A4-FA4D7DB2F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8DBA3-52F9-4AF4-A6A4-FA4D7DB2F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8DBA3-52F9-4AF4-A6A4-FA4D7DB2F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8DBA3-52F9-4AF4-A6A4-FA4D7DB2F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8DBA3-52F9-4AF4-A6A4-FA4D7DB2F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38DBA3-52F9-4AF4-A6A4-FA4D7DB2F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/>
          <p:nvPr/>
        </p:nvSpPr>
        <p:spPr>
          <a:xfrm>
            <a:off x="0" y="0"/>
            <a:ext cx="12192000" cy="6858000"/>
          </a:xfrm>
          <a:blipFill>
            <a:blip r:embed="rId2"/>
            <a:srcRect/>
            <a:stretch>
              <a:fillRect/>
            </a:stretch>
          </a:blipFill>
          <a:ln w="25400">
            <a:solidFill>
              <a:srgbClr val="27405E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pic>
        <p:nvPicPr>
          <p:cNvPr id="10" name="Picture 9" descr="bismi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33400"/>
            <a:ext cx="2403056" cy="233096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33400" y="2971800"/>
            <a:ext cx="11049000" cy="685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ক্লাশে সবাইকে স্বাগতম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3581400"/>
            <a:ext cx="543610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PinkiyMJ" pitchFamily="2" charset="0"/>
                <a:cs typeface="PinkiyMJ" pitchFamily="2" charset="0"/>
              </a:rPr>
              <a:t>¯^</a:t>
            </a:r>
            <a:r>
              <a:rPr lang="en-US" sz="16600" dirty="0" err="1" smtClean="0">
                <a:latin typeface="PinkiyMJ" pitchFamily="2" charset="0"/>
                <a:cs typeface="PinkiyMJ" pitchFamily="2" charset="0"/>
              </a:rPr>
              <a:t>vMZg</a:t>
            </a:r>
            <a:r>
              <a:rPr lang="bn-BD" sz="8000" dirty="0" smtClean="0">
                <a:latin typeface="PinkiyMJ" pitchFamily="2" charset="0"/>
                <a:cs typeface="NikoshBAN" pitchFamily="2" charset="0"/>
              </a:rPr>
              <a:t> </a:t>
            </a:r>
            <a:endParaRPr lang="en-US" sz="8000" dirty="0">
              <a:latin typeface="PinkiyMJ" pitchFamily="2" charset="0"/>
              <a:cs typeface="Pinki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16725"/>
          </a:xfrm>
          <a:prstGeom prst="rect">
            <a:avLst/>
          </a:prstGeom>
          <a:noFill/>
          <a:ln w="142875"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pic>
        <p:nvPicPr>
          <p:cNvPr id="10" name="Picture 9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85800" y="1219200"/>
            <a:ext cx="500062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85800" y="5029200"/>
            <a:ext cx="10820400" cy="8636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t"/>
          <a:lstStyle/>
          <a:p>
            <a:pPr lvl="0" algn="ctr"/>
            <a:r>
              <a:rPr lang="en-US" sz="5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mvMi</a:t>
            </a:r>
            <a:r>
              <a:rPr lang="en-US" sz="5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b`xi</a:t>
            </a:r>
            <a:r>
              <a:rPr lang="en-US" sz="5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Rvqvi</a:t>
            </a:r>
            <a:r>
              <a:rPr lang="en-US" sz="5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fvuUv</a:t>
            </a:r>
            <a:r>
              <a:rPr lang="en-US" sz="5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5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5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sz="5400" b="1" i="0" u="none" strike="noStrike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172200" y="1295401"/>
            <a:ext cx="528955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352800" y="457200"/>
            <a:ext cx="5638800" cy="5365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/>
            <a:r>
              <a:rPr lang="en-US" sz="48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48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Zvqvjvi</a:t>
            </a:r>
            <a:r>
              <a:rPr lang="en-US" sz="48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e¨e¯’vcbvq</a:t>
            </a:r>
            <a:r>
              <a:rPr lang="en-US" sz="48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sz="4800" b="1" i="0" u="none" strike="noStrike">
              <a:solidFill>
                <a:srgbClr val="FFFFFF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16625"/>
            <a:ext cx="5181600" cy="5842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3200">
                <a:solidFill>
                  <a:srgbClr val="FF0000"/>
                </a:solidFill>
                <a:latin typeface="NikoshBAN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0" y="6029325"/>
            <a:ext cx="4368800" cy="5207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2800">
                <a:solidFill>
                  <a:srgbClr val="FF0000"/>
                </a:solidFill>
                <a:latin typeface="NikoshBAN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16725"/>
          </a:xfrm>
          <a:prstGeom prst="rect">
            <a:avLst/>
          </a:prstGeom>
          <a:noFill/>
          <a:ln w="142875"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38200" y="1752600"/>
            <a:ext cx="10512425" cy="41148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/>
          <a:p>
            <a:pPr marL="914400" lvl="0" indent="914400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Zvqvjv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GK I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AwØZxq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|</a:t>
            </a:r>
          </a:p>
          <a:p>
            <a:pPr marL="914400" lvl="0" indent="914400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Kv‡iv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gyLv‡c¶x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bb |</a:t>
            </a:r>
          </a:p>
          <a:p>
            <a:pPr marL="914400" lvl="0" indent="914400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KvD‡K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¥ †`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bwb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Zvu‡KI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¥ †`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nqwb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|</a:t>
            </a:r>
          </a:p>
          <a:p>
            <a:pPr marL="914400" lvl="0" indent="914400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Zvui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mgZzj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†KDB †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bB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| </a:t>
            </a:r>
          </a:p>
          <a:p>
            <a:pPr marL="914400" lvl="0" indent="914400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wPi¯’vqx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,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wPiÄxe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kvk¦Z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mZ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|</a:t>
            </a:r>
          </a:p>
          <a:p>
            <a:pPr marL="914400" lvl="0" indent="914400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m„wóKZ©v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cvjbKZ©v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i¶vKZ©v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cyi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vi`vZv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kvw¯Í`vZv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914400" lvl="0" indent="914400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Zvui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Yvejxi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‡_ †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wKQzi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hvqbv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pPr marL="914400" lvl="0" indent="914400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Zvui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wb‡RB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| </a:t>
            </a:r>
          </a:p>
          <a:p>
            <a:pPr marL="914400" lvl="0" indent="914400">
              <a:buFont typeface="Wingdings"/>
              <a:buChar char="q"/>
            </a:pPr>
            <a:endParaRPr lang="en-US" sz="3200" b="1" dirty="0" smtClean="0">
              <a:solidFill>
                <a:srgbClr val="C0504D"/>
              </a:solidFill>
              <a:latin typeface="SutonnyMJ" pitchFamily="2" charset="0"/>
              <a:cs typeface="SutonnyMJ" pitchFamily="2" charset="0"/>
            </a:endParaRPr>
          </a:p>
          <a:p>
            <a:pPr marL="914400" lvl="0" indent="914400">
              <a:buFont typeface="Wingdings"/>
              <a:buChar char="q"/>
            </a:pPr>
            <a:endParaRPr lang="en-US" sz="3200" b="1" dirty="0">
              <a:solidFill>
                <a:srgbClr val="C0504D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304800"/>
            <a:ext cx="4724400" cy="12001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cwiPq</a:t>
            </a:r>
            <a:endParaRPr sz="7200" b="1" i="0" u="none" strike="noStrike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111252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lowchart: Terminator 4"/>
          <p:cNvSpPr/>
          <p:nvPr/>
        </p:nvSpPr>
        <p:spPr>
          <a:xfrm>
            <a:off x="3505200" y="838200"/>
            <a:ext cx="4876800" cy="1209675"/>
          </a:xfrm>
          <a:prstGeom prst="flowChartTerminator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/>
          <a:lstStyle/>
          <a:p>
            <a:pPr marL="0" lvl="0" indent="0" algn="ctr"/>
            <a:r>
              <a:rPr sz="8800" b="1" i="0" u="none" strike="noStrike">
                <a:solidFill>
                  <a:srgbClr val="F69F57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200" y="3657600"/>
            <a:ext cx="8915400" cy="1447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তাওহিদ বলতে কি বুঝ?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16725"/>
          </a:xfrm>
          <a:prstGeom prst="rect">
            <a:avLst/>
          </a:prstGeom>
          <a:noFill/>
          <a:ln w="142875"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1524000"/>
            <a:ext cx="52578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172200" y="1524000"/>
            <a:ext cx="5376862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loud 11"/>
          <p:cNvSpPr/>
          <p:nvPr/>
        </p:nvSpPr>
        <p:spPr>
          <a:xfrm>
            <a:off x="2743200" y="457200"/>
            <a:ext cx="6905625" cy="876300"/>
          </a:xfrm>
          <a:prstGeom prst="cloud">
            <a:avLst/>
          </a:prstGeom>
          <a:solidFill>
            <a:schemeClr val="tx1"/>
          </a:solidFill>
          <a:ln w="38100">
            <a:solidFill>
              <a:srgbClr val="FFFFFF"/>
            </a:solidFill>
          </a:ln>
        </p:spPr>
        <p:txBody>
          <a:bodyPr wrap="square" anchor="ctr"/>
          <a:lstStyle/>
          <a:p>
            <a:pPr lvl="0" algn="ctr"/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Zvrch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endParaRPr sz="4000" b="1" i="0" u="none" strike="noStrike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775325"/>
            <a:ext cx="10896600" cy="64452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/>
          <a:p>
            <a:pPr lvl="0" algn="ctr"/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P›`ª I m~‡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h©i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AveZ©b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weeZ©b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nKz‡g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sz="3600" b="1" i="0" u="none" strike="noStrike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33400" y="457200"/>
            <a:ext cx="111252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hape 1"/>
          <p:cNvSpPr/>
          <p:nvPr/>
        </p:nvSpPr>
        <p:spPr>
          <a:xfrm>
            <a:off x="0" y="0"/>
            <a:ext cx="12192000" cy="6858000"/>
          </a:xfrm>
          <a:blipFill>
            <a:blip r:embed="rId3"/>
            <a:srcRect/>
            <a:stretch>
              <a:fillRect/>
            </a:stretch>
          </a:blipFill>
          <a:ln w="25400">
            <a:solidFill>
              <a:srgbClr val="27405E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16725"/>
          </a:xfrm>
          <a:prstGeom prst="rect">
            <a:avLst/>
          </a:prstGeom>
          <a:noFill/>
          <a:ln w="142875"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648075" y="460375"/>
            <a:ext cx="4564062" cy="536575"/>
          </a:xfrm>
          <a:prstGeom prst="rect">
            <a:avLst/>
          </a:prstGeom>
          <a:solidFill>
            <a:srgbClr val="00B050"/>
          </a:solidFill>
          <a:ln w="28575">
            <a:solidFill>
              <a:srgbClr val="000000"/>
            </a:solidFill>
          </a:ln>
        </p:spPr>
        <p:txBody>
          <a:bodyPr wrap="square" anchor="ctr">
            <a:normAutofit fontScale="92000" lnSpcReduction="20000"/>
          </a:bodyPr>
          <a:lstStyle/>
          <a:p>
            <a:pPr lvl="0" algn="ctr"/>
            <a:r>
              <a:rPr lang="en-US" sz="36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36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Zvqvjvi</a:t>
            </a:r>
            <a:r>
              <a:rPr lang="en-US" sz="36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e¨e¯’vcbvq</a:t>
            </a:r>
            <a:r>
              <a:rPr lang="en-US" sz="36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600" b="1" dirty="0">
              <a:solidFill>
                <a:srgbClr val="FFFF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4800600"/>
            <a:ext cx="4011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Pvu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 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Av”Qvw`Z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ivÎ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16725"/>
          </a:xfrm>
          <a:prstGeom prst="rect">
            <a:avLst/>
          </a:prstGeom>
          <a:noFill/>
          <a:ln w="142875"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pic>
        <p:nvPicPr>
          <p:cNvPr id="11" name="Picture 10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85800" y="1219200"/>
            <a:ext cx="53340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248400" y="1219200"/>
            <a:ext cx="526097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3648075" y="444500"/>
            <a:ext cx="4564062" cy="536575"/>
          </a:xfrm>
          <a:prstGeom prst="rect">
            <a:avLst/>
          </a:prstGeom>
          <a:solidFill>
            <a:srgbClr val="00B050"/>
          </a:solidFill>
          <a:ln w="28575">
            <a:solidFill>
              <a:srgbClr val="000000"/>
            </a:solidFill>
          </a:ln>
        </p:spPr>
        <p:txBody>
          <a:bodyPr wrap="square" anchor="ctr">
            <a:normAutofit fontScale="92000" lnSpcReduction="20000"/>
          </a:bodyPr>
          <a:lstStyle/>
          <a:p>
            <a:pPr lvl="0" algn="ctr"/>
            <a:r>
              <a:rPr lang="en-US" sz="36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36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Zvqvjvi</a:t>
            </a:r>
            <a:r>
              <a:rPr lang="en-US" sz="36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e¨e¯’vcbvq</a:t>
            </a:r>
            <a:r>
              <a:rPr lang="en-US" sz="36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600" b="1" dirty="0">
              <a:solidFill>
                <a:srgbClr val="FFFF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2400" y="5562600"/>
            <a:ext cx="4419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MvQ</a:t>
            </a:r>
            <a:r>
              <a:rPr lang="en-US" sz="54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cvjv</a:t>
            </a:r>
            <a:r>
              <a:rPr lang="en-US" sz="54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ZiæjZv</a:t>
            </a:r>
            <a:r>
              <a:rPr lang="en-US" sz="54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05200" y="5562600"/>
            <a:ext cx="5486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54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cvnvo b` b`x eb R½j </a:t>
            </a:r>
            <a:endParaRPr lang="pt-BR" sz="5400" b="1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6" name="Picture 15" descr="IMG_20170701_1330421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19200"/>
            <a:ext cx="53340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Sondha-Nodi-(1)-5b9d3a4be31df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48400" y="1219200"/>
            <a:ext cx="52578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2971800" y="5562600"/>
            <a:ext cx="6858000" cy="838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djR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e„¶ </a:t>
            </a:r>
            <a:r>
              <a:rPr lang="bn-BD" sz="4800" b="1" dirty="0" smtClean="0">
                <a:latin typeface="SutonnyMJ" pitchFamily="2" charset="0"/>
                <a:cs typeface="SutonnyMJ" pitchFamily="2" charset="0"/>
              </a:rPr>
              <a:t>/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Qvqv`vi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e„¶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15400" y="5105400"/>
            <a:ext cx="2330450" cy="642937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endParaRPr sz="4400" b="1" i="0" u="none" strike="noStrike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" name="Picture 19" descr="banladeshpress-Tangail-5d18c9c102b0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24600" y="1219200"/>
            <a:ext cx="52197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 descr="16762623_3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295400"/>
            <a:ext cx="53340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/>
          <p:nvPr/>
        </p:nvSpPr>
        <p:spPr>
          <a:xfrm>
            <a:off x="0" y="0"/>
            <a:ext cx="12192000" cy="6858000"/>
          </a:xfrm>
          <a:blipFill>
            <a:blip r:embed="rId2"/>
            <a:srcRect/>
            <a:stretch>
              <a:fillRect/>
            </a:stretch>
          </a:blipFill>
          <a:ln w="25400">
            <a:solidFill>
              <a:srgbClr val="27405E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pic>
        <p:nvPicPr>
          <p:cNvPr id="4" name="Picture 3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838200" y="1219200"/>
            <a:ext cx="52578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6477000" y="1295400"/>
            <a:ext cx="51816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733800" y="5638801"/>
            <a:ext cx="5257800" cy="1054100"/>
          </a:xfrm>
          <a:prstGeom prst="rect">
            <a:avLst/>
          </a:prstGeom>
          <a:solidFill>
            <a:srgbClr val="FFFFFF"/>
          </a:solidFill>
        </p:spPr>
        <p:txBody>
          <a:bodyPr wrap="none" anchor="t"/>
          <a:lstStyle/>
          <a:p>
            <a:pPr lvl="0" algn="ctr"/>
            <a:r>
              <a:rPr lang="en-US" sz="8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n‡iK</a:t>
            </a:r>
            <a:r>
              <a:rPr lang="en-US" sz="8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iKg</a:t>
            </a:r>
            <a:r>
              <a:rPr lang="en-US" sz="8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dj</a:t>
            </a:r>
            <a:endParaRPr sz="8000" b="1" i="0" u="none" strike="noStrike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81000"/>
            <a:ext cx="6029326" cy="825500"/>
          </a:xfrm>
          <a:prstGeom prst="rect">
            <a:avLst/>
          </a:prstGeom>
          <a:solidFill>
            <a:srgbClr val="00B050"/>
          </a:solidFill>
          <a:ln w="28575"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lvl="0" algn="ctr"/>
            <a:r>
              <a:rPr lang="en-US" sz="44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44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Zvqvjvi</a:t>
            </a:r>
            <a:r>
              <a:rPr lang="en-US" sz="44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e¨e¯’vcbvq</a:t>
            </a:r>
            <a:r>
              <a:rPr lang="en-US" sz="44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400" b="1" dirty="0">
              <a:solidFill>
                <a:srgbClr val="FFFF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 descr="f695a54479e59923e7d097280ea10ce3qie73vgapno1ngk1z21r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77000" y="1295400"/>
            <a:ext cx="5137938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783f20e343ce345b8044e75e0adca6d9-5a06772d47fc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62000" y="1219200"/>
            <a:ext cx="53340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/>
          <p:nvPr/>
        </p:nvSpPr>
        <p:spPr>
          <a:xfrm>
            <a:off x="0" y="0"/>
            <a:ext cx="12192000" cy="6858000"/>
          </a:xfrm>
          <a:blipFill>
            <a:blip r:embed="rId2"/>
            <a:srcRect/>
            <a:stretch>
              <a:fillRect/>
            </a:stretch>
          </a:blipFill>
          <a:ln w="25400">
            <a:solidFill>
              <a:srgbClr val="27405E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533400" y="1143000"/>
            <a:ext cx="11108358" cy="4343481"/>
            <a:chOff x="1108" y="3588"/>
            <a:chExt cx="16502" cy="8608"/>
          </a:xfrm>
        </p:grpSpPr>
        <p:pic>
          <p:nvPicPr>
            <p:cNvPr id="5" name="Picture 4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108" y="3588"/>
              <a:ext cx="8264" cy="8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9485" y="3588"/>
              <a:ext cx="8125" cy="8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2667000" y="200025"/>
            <a:ext cx="6934199" cy="866775"/>
          </a:xfrm>
          <a:prstGeom prst="rect">
            <a:avLst/>
          </a:prstGeom>
          <a:solidFill>
            <a:srgbClr val="00B050"/>
          </a:solidFill>
          <a:ln w="28575"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lvl="0" algn="ctr"/>
            <a:r>
              <a:rPr lang="en-US" sz="60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60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Zvqvjvi</a:t>
            </a:r>
            <a:r>
              <a:rPr lang="en-US" sz="60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e¨e¯’vcbvq</a:t>
            </a:r>
            <a:r>
              <a:rPr lang="en-US" sz="60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6000" b="1" dirty="0">
              <a:solidFill>
                <a:srgbClr val="FFFF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5562600"/>
            <a:ext cx="6324600" cy="1042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t"/>
          <a:lstStyle/>
          <a:p>
            <a:pPr lvl="0" algn="ctr"/>
            <a:r>
              <a:rPr lang="en-US" sz="8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n‡iK</a:t>
            </a:r>
            <a:r>
              <a:rPr lang="en-US" sz="8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iKg</a:t>
            </a:r>
            <a:r>
              <a:rPr lang="en-US" sz="8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8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/>
          <p:nvPr/>
        </p:nvSpPr>
        <p:spPr>
          <a:xfrm>
            <a:off x="0" y="0"/>
            <a:ext cx="12426950" cy="6858000"/>
          </a:xfrm>
          <a:blipFill>
            <a:blip r:embed="rId2"/>
            <a:srcRect/>
            <a:stretch>
              <a:fillRect/>
            </a:stretch>
          </a:blipFill>
          <a:ln w="25400">
            <a:solidFill>
              <a:srgbClr val="27405E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429000" y="6019800"/>
            <a:ext cx="4648200" cy="584200"/>
          </a:xfrm>
          <a:prstGeom prst="rect">
            <a:avLst/>
          </a:prstGeom>
          <a:gradFill rotWithShape="1">
            <a:gsLst>
              <a:gs pos="0">
                <a:srgbClr val="4F81BD"/>
              </a:gs>
              <a:gs pos="100000">
                <a:srgbClr val="FFFFFF"/>
              </a:gs>
            </a:gsLst>
            <a:lin ang="16200000" scaled="1"/>
          </a:gradFill>
          <a:ln w="38100">
            <a:solidFill>
              <a:srgbClr val="4F81BD"/>
            </a:solidFill>
          </a:ln>
        </p:spPr>
        <p:txBody>
          <a:bodyPr wrap="square" anchor="t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n‡iK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iKg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cvwL</a:t>
            </a:r>
            <a:endParaRPr lang="en-US" sz="48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8075" y="200025"/>
            <a:ext cx="4564062" cy="536575"/>
          </a:xfrm>
          <a:prstGeom prst="rect">
            <a:avLst/>
          </a:prstGeom>
          <a:solidFill>
            <a:srgbClr val="00B050"/>
          </a:solidFill>
          <a:ln w="28575">
            <a:solidFill>
              <a:srgbClr val="000000"/>
            </a:solidFill>
          </a:ln>
        </p:spPr>
        <p:txBody>
          <a:bodyPr wrap="square" anchor="ctr">
            <a:normAutofit fontScale="92000" lnSpcReduction="20000"/>
          </a:bodyPr>
          <a:lstStyle/>
          <a:p>
            <a:pPr lvl="0" algn="ctr"/>
            <a:r>
              <a:rPr lang="en-US" sz="36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36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Zvqvjvi</a:t>
            </a:r>
            <a:r>
              <a:rPr lang="en-US" sz="36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e¨e¯’vcbvq</a:t>
            </a:r>
            <a:r>
              <a:rPr lang="en-US" sz="36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600" b="1" dirty="0">
              <a:solidFill>
                <a:srgbClr val="FFFFFF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1934" y="762000"/>
            <a:ext cx="10888133" cy="5334000"/>
            <a:chOff x="685800" y="457200"/>
            <a:chExt cx="10888133" cy="5334000"/>
          </a:xfrm>
        </p:grpSpPr>
        <p:pic>
          <p:nvPicPr>
            <p:cNvPr id="8" name="Picture 7" descr="Birds-of-Bangladesh-Composition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362200" y="609600"/>
              <a:ext cx="9211733" cy="5181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apps.25758.14302936925643487.4d207f31-f506-432a-b6bd-72a91caf91f8.4752c3f6-0871-4ac4-b6bf-8fb2e382c8ed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85800" y="457200"/>
              <a:ext cx="4343400" cy="1981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bir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2438400"/>
              <a:ext cx="4343400" cy="1752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1200px-Indian_Myna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85800" y="4191000"/>
              <a:ext cx="2260934" cy="15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/>
          <p:nvPr/>
        </p:nvSpPr>
        <p:spPr>
          <a:xfrm>
            <a:off x="0" y="0"/>
            <a:ext cx="12192000" cy="6858000"/>
          </a:xfrm>
          <a:blipFill>
            <a:blip r:embed="rId3"/>
            <a:srcRect/>
            <a:stretch>
              <a:fillRect/>
            </a:stretch>
          </a:blipFill>
          <a:ln w="25400">
            <a:solidFill>
              <a:srgbClr val="27405E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pic>
        <p:nvPicPr>
          <p:cNvPr id="4" name="Picture 3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838200" y="838200"/>
            <a:ext cx="4419600" cy="51943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791200" y="914400"/>
            <a:ext cx="57912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10000" y="6019800"/>
            <a:ext cx="4216400" cy="704850"/>
          </a:xfrm>
          <a:prstGeom prst="rect">
            <a:avLst/>
          </a:prstGeom>
          <a:solidFill>
            <a:srgbClr val="FFFFFF"/>
          </a:solidFill>
          <a:ln w="57150">
            <a:solidFill>
              <a:srgbClr val="C0504D"/>
            </a:solidFill>
          </a:ln>
        </p:spPr>
        <p:txBody>
          <a:bodyPr wrap="square" anchor="t"/>
          <a:lstStyle/>
          <a:p>
            <a:pPr lvl="0" algn="ctr"/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†`‡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gvbwPÎ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sz="4000" b="1" i="0" u="none" strike="noStrike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8075" y="257175"/>
            <a:ext cx="4564062" cy="536575"/>
          </a:xfrm>
          <a:prstGeom prst="rect">
            <a:avLst/>
          </a:prstGeom>
          <a:solidFill>
            <a:srgbClr val="00B050"/>
          </a:solidFill>
          <a:ln w="28575">
            <a:solidFill>
              <a:srgbClr val="000000"/>
            </a:solidFill>
          </a:ln>
        </p:spPr>
        <p:txBody>
          <a:bodyPr wrap="square" anchor="ctr">
            <a:normAutofit fontScale="92000" lnSpcReduction="20000"/>
          </a:bodyPr>
          <a:lstStyle/>
          <a:p>
            <a:pPr lvl="0" algn="ctr"/>
            <a:r>
              <a:rPr lang="en-US" sz="36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36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Zvqvjvi</a:t>
            </a:r>
            <a:r>
              <a:rPr lang="en-US" sz="36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e¨e¯’vcbvq</a:t>
            </a:r>
            <a:r>
              <a:rPr lang="en-US" sz="36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600" b="1" dirty="0">
              <a:solidFill>
                <a:srgbClr val="FFFFFF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2</a:t>
            </a:fld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914400" y="228600"/>
            <a:ext cx="3790950" cy="768350"/>
          </a:xfrm>
          <a:prstGeom prst="roundRect">
            <a:avLst/>
          </a:prstGeom>
          <a:solidFill>
            <a:srgbClr val="F79646"/>
          </a:solidFill>
          <a:ln w="76200">
            <a:solidFill>
              <a:srgbClr val="8064A2"/>
            </a:solidFill>
          </a:ln>
        </p:spPr>
        <p:txBody>
          <a:bodyPr wrap="square" anchor="ctr"/>
          <a:lstStyle/>
          <a:p>
            <a:pPr lvl="0" algn="ctr"/>
            <a:r>
              <a:rPr lang="en-US" sz="54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sz="5400" b="1" i="0" u="none" strike="noStrike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124200"/>
            <a:ext cx="5613400" cy="27813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/>
          <a:lstStyle/>
          <a:p>
            <a:pPr lvl="0" algn="ctr"/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evwK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nvmvb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0" algn="ctr"/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wk¶K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0" algn="ctr"/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wPkwZqv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bywiqv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0" algn="ctr"/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KvwjMÄ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KivYxMÄ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endParaRPr lang="en-US" sz="3600" b="1" dirty="0" smtClean="0">
              <a:solidFill>
                <a:schemeClr val="bg1"/>
              </a:solidFill>
              <a:latin typeface="NikoshBAN"/>
            </a:endParaRPr>
          </a:p>
          <a:p>
            <a:pPr marL="0" lvl="0" indent="0" algn="ctr"/>
            <a:r>
              <a:rPr sz="3600" b="1" i="0" u="none" strike="noStrike" smtClean="0">
                <a:solidFill>
                  <a:schemeClr val="bg1"/>
                </a:solidFill>
                <a:latin typeface="NikoshBAN"/>
              </a:rPr>
              <a:t>baqi.liton@gmail.com</a:t>
            </a:r>
            <a:r>
              <a:rPr sz="3600" b="1" i="0" u="none" strike="noStrike">
                <a:solidFill>
                  <a:schemeClr val="bg1"/>
                </a:solidFill>
                <a:latin typeface="NikoshBAN"/>
              </a:rPr>
              <a:t>. 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2133600" y="1143000"/>
            <a:ext cx="2286000" cy="1917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370131" y="914400"/>
            <a:ext cx="3769203" cy="4953000"/>
          </a:xfrm>
          <a:prstGeom prst="rect">
            <a:avLst/>
          </a:prstGeom>
          <a:solidFill>
            <a:srgbClr val="9BBB59"/>
          </a:solidFill>
          <a:ln w="38100"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110490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990600" y="4953000"/>
            <a:ext cx="106570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cvwi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3657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5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jMZ</a:t>
            </a: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54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16725"/>
          </a:xfrm>
          <a:prstGeom prst="rect">
            <a:avLst/>
          </a:prstGeom>
          <a:noFill/>
          <a:ln w="142875"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057400" y="2590800"/>
            <a:ext cx="8894762" cy="23622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742950" lvl="0" indent="742950">
              <a:buSzPct val="80000"/>
              <a:buFont typeface="+mj-lt"/>
              <a:buAutoNum type="arabicPeriod"/>
            </a:pP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ZvIwn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? </a:t>
            </a:r>
          </a:p>
          <a:p>
            <a:pPr marL="742950" lvl="0" indent="742950">
              <a:buSzPct val="80000"/>
              <a:buFont typeface="+mj-lt"/>
              <a:buAutoNum type="arabicPeriod"/>
            </a:pP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ZvInx‡`i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742950" lvl="0" indent="742950">
              <a:buSzPct val="80000"/>
              <a:buFont typeface="+mj-lt"/>
              <a:buAutoNum type="arabicPeriod"/>
            </a:pP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ZvIwn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742950" lvl="0" indent="742950">
              <a:buSzPct val="80000"/>
            </a:pP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838200"/>
            <a:ext cx="4343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800" b="1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88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5400" b="1" dirty="0" smtClean="0">
              <a:solidFill>
                <a:srgbClr val="FFFFFF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648200"/>
            <a:ext cx="11420475" cy="12001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just"/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ZvIwn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wek¦v‡mi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</a:t>
            </a:r>
            <a:endParaRPr sz="7200" b="1" i="0" u="none" strike="noStrike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16725"/>
          </a:xfrm>
          <a:prstGeom prst="rect">
            <a:avLst/>
          </a:prstGeom>
          <a:noFill/>
          <a:ln w="142875"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pic>
        <p:nvPicPr>
          <p:cNvPr id="6" name="Picture 5" descr="narail-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81400" y="1981200"/>
            <a:ext cx="48006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67200" y="838200"/>
            <a:ext cx="39725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8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8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8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-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457200"/>
            <a:ext cx="11070698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581400" y="914400"/>
            <a:ext cx="6807200" cy="19050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lang="en-US" sz="13800" b="1" dirty="0" smtClean="0">
                <a:solidFill>
                  <a:srgbClr val="000066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bn-BD" sz="13800" b="1" dirty="0" smtClean="0">
                <a:solidFill>
                  <a:srgbClr val="000066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19900" b="1" dirty="0" err="1" smtClean="0">
                <a:solidFill>
                  <a:srgbClr val="000066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13800" b="1" dirty="0" err="1" smtClean="0">
                <a:solidFill>
                  <a:srgbClr val="000066"/>
                </a:solidFill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19900" b="1" dirty="0" smtClean="0">
                <a:solidFill>
                  <a:srgbClr val="000066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13800" b="1" dirty="0" smtClean="0">
                <a:solidFill>
                  <a:srgbClr val="000066"/>
                </a:solidFill>
                <a:latin typeface="SutonnyMJ" pitchFamily="2" charset="0"/>
                <a:cs typeface="SutonnyMJ" pitchFamily="2" charset="0"/>
              </a:rPr>
              <a:t> </a:t>
            </a:r>
            <a:endParaRPr sz="16600" b="1" i="0" u="none" strike="noStrike">
              <a:solidFill>
                <a:srgbClr val="000066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533400"/>
            <a:ext cx="10972800" cy="7207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/>
          <a:p>
            <a:pPr lvl="0" algn="ctr"/>
            <a:r>
              <a:rPr lang="en-US" sz="36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36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36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j¶¨ </a:t>
            </a:r>
            <a:r>
              <a:rPr lang="en-US" sz="36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bn-BD" sz="36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....... </a:t>
            </a:r>
            <a:endParaRPr sz="3600" b="1" i="0" u="none" strike="noStrike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09600" y="1745902"/>
            <a:ext cx="5334000" cy="32070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5181600"/>
            <a:ext cx="5334000" cy="7064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/>
          <a:p>
            <a:pPr lvl="0" algn="ctr"/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প্রতিদিন সূর্য উদয়  হয়  কার হুকুমে </a:t>
            </a:r>
            <a:r>
              <a:rPr lang="bn-BD" sz="36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314281" y="1752600"/>
            <a:ext cx="5219700" cy="3200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0800" y="5181600"/>
            <a:ext cx="5105400" cy="68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/>
          <a:p>
            <a:pPr lvl="0" algn="ctr"/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প্রতিদিন সূর্য অস্ত যায় কার হুকুমে </a:t>
            </a:r>
            <a:r>
              <a:rPr lang="bn-BD" sz="36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lvl="0" algn="ctr"/>
            <a:r>
              <a:rPr lang="bn-BD" sz="36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sz="3600" b="1" i="0" u="none" strike="noStrike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16725"/>
          </a:xfrm>
          <a:prstGeom prst="rect">
            <a:avLst/>
          </a:prstGeom>
          <a:noFill/>
          <a:ln w="142875"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9601200" cy="38601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4876800"/>
            <a:ext cx="9601200" cy="8302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/>
          <a:lstStyle/>
          <a:p>
            <a:pPr lvl="0" algn="ctr"/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N‡ii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†K?</a:t>
            </a:r>
            <a:endParaRPr sz="4400" b="1" i="0" u="none" strike="noStrike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16725"/>
          </a:xfrm>
          <a:prstGeom prst="rect">
            <a:avLst/>
          </a:prstGeom>
          <a:noFill/>
          <a:ln w="142875"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10" name="Up Ribbon 9"/>
          <p:cNvSpPr/>
          <p:nvPr/>
        </p:nvSpPr>
        <p:spPr>
          <a:xfrm>
            <a:off x="1781175" y="692150"/>
            <a:ext cx="8639175" cy="1146175"/>
          </a:xfrm>
          <a:prstGeom prst="ribbon2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/>
          <a:lstStyle/>
          <a:p>
            <a:pPr lvl="0"/>
            <a:r>
              <a:rPr lang="en-US" sz="6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6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sz="6600" b="1" i="0" u="none" strike="noStrike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2590800"/>
            <a:ext cx="6654800" cy="28321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/>
          <a:p>
            <a:pPr lvl="0"/>
            <a:r>
              <a:rPr lang="en-US" sz="199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ZvIwn</a:t>
            </a:r>
            <a:r>
              <a:rPr lang="en-US" sz="199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endParaRPr sz="19900" b="1" i="0" u="none" strike="noStrike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16725"/>
          </a:xfrm>
          <a:prstGeom prst="rect">
            <a:avLst/>
          </a:prstGeom>
          <a:noFill/>
          <a:ln w="142875"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38200" y="504825"/>
            <a:ext cx="10591800" cy="11715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t"/>
          <a:lstStyle/>
          <a:p>
            <a:pPr lvl="0" algn="ctr"/>
            <a:r>
              <a:rPr lang="en-US" sz="8000" b="1" dirty="0" err="1" smtClean="0">
                <a:solidFill>
                  <a:srgbClr val="4F81BD"/>
                </a:solidFill>
                <a:latin typeface="SutonnyMJ" pitchFamily="2" charset="0"/>
                <a:cs typeface="SutonnyMJ" pitchFamily="2" charset="0"/>
              </a:rPr>
              <a:t>wkLbdj</a:t>
            </a:r>
            <a:r>
              <a:rPr lang="en-US" sz="8000" b="1" dirty="0" smtClean="0">
                <a:solidFill>
                  <a:srgbClr val="4F81BD"/>
                </a:solidFill>
                <a:latin typeface="SutonnyMJ" pitchFamily="2" charset="0"/>
                <a:cs typeface="SutonnyMJ" pitchFamily="2" charset="0"/>
              </a:rPr>
              <a:t> </a:t>
            </a:r>
            <a:endParaRPr sz="5400" b="1" i="0" u="none" strike="noStrike">
              <a:solidFill>
                <a:srgbClr val="4F81BD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133600"/>
            <a:ext cx="6435725" cy="11842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lang="en-US" sz="6000" b="1" u="sng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6000" b="1" u="sng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b="1" u="sng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b="1" u="sng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60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latin typeface="SutonnyMJ" pitchFamily="2" charset="0"/>
                <a:cs typeface="SutonnyMJ" pitchFamily="2" charset="0"/>
              </a:rPr>
              <a:t>wk¶v_©xiv</a:t>
            </a:r>
            <a:r>
              <a:rPr lang="en-US" sz="6000" b="1" u="sng" dirty="0" smtClean="0">
                <a:latin typeface="SutonnyMJ" pitchFamily="2" charset="0"/>
                <a:cs typeface="SutonnyMJ" pitchFamily="2" charset="0"/>
              </a:rPr>
              <a:t>-</a:t>
            </a:r>
            <a:endParaRPr sz="6000" b="1" i="0" u="sng" strike="noStrike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657600"/>
            <a:ext cx="11020425" cy="17526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914400" lvl="0" indent="914400">
              <a:buFont typeface="+mj-lt"/>
              <a:buAutoNum type="arabicPeriod"/>
            </a:pP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marL="914400" lvl="0" indent="914400">
              <a:buFont typeface="+mj-lt"/>
              <a:buAutoNum type="arabicPeriod"/>
            </a:pP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iæZ¡,I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| </a:t>
            </a:r>
            <a:endParaRPr sz="3600" b="1" i="0" u="none" strike="noStrike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16725"/>
          </a:xfrm>
          <a:prstGeom prst="rect">
            <a:avLst/>
          </a:prstGeom>
          <a:noFill/>
          <a:ln w="142875"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200400" y="457200"/>
            <a:ext cx="7040562" cy="12001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sz="7200" b="1" i="0" u="none" strike="noStrike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1600200"/>
            <a:ext cx="11049000" cy="5105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779687"/>
            <a:ext cx="1089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1" indent="914400" algn="r"/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তাওহীদ (</a:t>
            </a:r>
            <a:r>
              <a:rPr lang="ar-AE" sz="4800" dirty="0" smtClean="0">
                <a:solidFill>
                  <a:schemeClr val="bg1"/>
                </a:solidFill>
                <a:latin typeface="NikoshBAN" pitchFamily="2" charset="0"/>
              </a:rPr>
              <a:t>توحيد‎‎</a:t>
            </a:r>
            <a:r>
              <a:rPr lang="ar-AE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 আভিধানিক অর্থ- </a:t>
            </a:r>
          </a:p>
          <a:p>
            <a:pPr marL="1371600" lvl="1" indent="914400" algn="r"/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করা, </a:t>
            </a:r>
          </a:p>
          <a:p>
            <a:pPr marL="1371600" lvl="1" indent="914400" algn="r"/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ও অদ্বিতীয় সাব্যস্ত করা, </a:t>
            </a:r>
          </a:p>
          <a:p>
            <a:pPr marL="1371600" lvl="1" indent="914400" algn="r"/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একত্ববাদ প্রতিষ্ঠা করা</a:t>
            </a:r>
          </a:p>
          <a:p>
            <a:pPr marL="1371600" lvl="1" indent="914400" algn="r"/>
            <a:endParaRPr lang="bn-IN" sz="1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1371600" lvl="1" indent="914400" algn="r"/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পরিভাষায়-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তাওহীদ হল সৃষ্টি ও পরিচালনায় আল্লাহকে এক ও অদ্বিতীয় হিসেবে বিশ্বাস করা</a:t>
            </a:r>
            <a:endParaRPr lang="bn-IN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16725"/>
          </a:xfrm>
          <a:prstGeom prst="rect">
            <a:avLst/>
          </a:prstGeom>
          <a:noFill/>
          <a:ln w="142875"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581400" y="457200"/>
            <a:ext cx="5545137" cy="84455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ছবি দুটি লক্ষ্য কর.... </a:t>
            </a:r>
            <a:endParaRPr sz="5400" b="1" i="0" u="none" strike="noStrike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51816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371600"/>
            <a:ext cx="546735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575"/>
            <a:ext cx="12192000" cy="6816725"/>
          </a:xfrm>
          <a:prstGeom prst="rect">
            <a:avLst/>
          </a:prstGeom>
          <a:noFill/>
          <a:ln w="142875"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590800" y="381000"/>
            <a:ext cx="6248400" cy="7048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lang="pl-PL" sz="4000" b="1" dirty="0" smtClean="0">
                <a:latin typeface="SutonnyMJ" pitchFamily="2" charset="0"/>
                <a:cs typeface="SutonnyMJ" pitchFamily="2" charset="0"/>
              </a:rPr>
              <a:t>Qwe †`L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pl-PL" sz="4000" b="1" dirty="0" smtClean="0">
                <a:latin typeface="SutonnyMJ" pitchFamily="2" charset="0"/>
                <a:cs typeface="SutonnyMJ" pitchFamily="2" charset="0"/>
              </a:rPr>
              <a:t>ej|</a:t>
            </a:r>
            <a:endParaRPr sz="4000" b="1" i="0" u="none" strike="noStrike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27075" y="1231900"/>
            <a:ext cx="4995862" cy="426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85800" y="5521325"/>
            <a:ext cx="5029199" cy="7064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/>
          <a:p>
            <a:pPr lvl="0" algn="ctr"/>
            <a:r>
              <a:rPr lang="en-US" sz="40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c„w_ex</a:t>
            </a:r>
            <a:r>
              <a:rPr lang="en-US" sz="40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40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0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0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sz="4000" b="1" i="0" u="none" strike="noStrike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59500" y="1231900"/>
            <a:ext cx="5300662" cy="426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172200" y="5568950"/>
            <a:ext cx="5334000" cy="6461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/>
          <a:p>
            <a:pPr lvl="0" algn="ctr"/>
            <a:r>
              <a:rPr lang="en-US" sz="36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†K †</a:t>
            </a:r>
            <a:r>
              <a:rPr lang="en-US" sz="36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g‡Ni</a:t>
            </a:r>
            <a:r>
              <a:rPr lang="en-US" sz="36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MR©b</a:t>
            </a:r>
            <a:r>
              <a:rPr lang="en-US" sz="36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6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6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sz="3600" b="1" i="0" u="none" strike="noStrike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218</TotalTime>
  <Words>375</Words>
  <PresentationFormat>Custom</PresentationFormat>
  <Paragraphs>75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Baqi-Al-Hasan Liton</dc:creator>
  <cp:lastModifiedBy>Baqi-Al-Hasan Liton</cp:lastModifiedBy>
  <cp:revision>33</cp:revision>
  <dcterms:modified xsi:type="dcterms:W3CDTF">2019-08-04T18:06:34Z</dcterms:modified>
</cp:coreProperties>
</file>