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517" r:id="rId3"/>
    <p:sldId id="511" r:id="rId4"/>
    <p:sldId id="411" r:id="rId5"/>
    <p:sldId id="491" r:id="rId6"/>
    <p:sldId id="443" r:id="rId7"/>
    <p:sldId id="315" r:id="rId8"/>
    <p:sldId id="513" r:id="rId9"/>
    <p:sldId id="427" r:id="rId10"/>
    <p:sldId id="412" r:id="rId11"/>
    <p:sldId id="493" r:id="rId12"/>
    <p:sldId id="510" r:id="rId13"/>
    <p:sldId id="514" r:id="rId14"/>
    <p:sldId id="515" r:id="rId15"/>
    <p:sldId id="516" r:id="rId16"/>
    <p:sldId id="508" r:id="rId17"/>
    <p:sldId id="509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5B873C"/>
    <a:srgbClr val="7DB955"/>
    <a:srgbClr val="4D7631"/>
    <a:srgbClr val="9933FF"/>
    <a:srgbClr val="009900"/>
    <a:srgbClr val="CC3300"/>
    <a:srgbClr val="00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ujib_Ye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09700" y="203447"/>
            <a:ext cx="6324600" cy="12192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F83F9-78A3-4F5A-A0ED-2F19FA64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FE979-C97C-4FFC-A556-5AA4EE74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9" y="484377"/>
            <a:ext cx="7864522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2552700" y="181136"/>
            <a:ext cx="43434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343401"/>
            <a:ext cx="1905000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(Democratic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Leadership)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4343400"/>
            <a:ext cx="1905000" cy="137159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(Autocratic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Leadership)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0600" y="4343401"/>
            <a:ext cx="1905000" cy="13715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Laissez Fair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Leadership)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972300" y="4343400"/>
            <a:ext cx="1905000" cy="1371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Bureacratic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Leadership)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FB142-9B74-4F0C-B7A2-A9D7BE08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2" y="3124200"/>
            <a:ext cx="7273158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2B296-FDF0-4EB9-90F2-BAC288E29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09805"/>
            <a:ext cx="199356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6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152400"/>
            <a:ext cx="4114799" cy="762000"/>
          </a:xfrm>
          <a:prstGeom prst="flowChartTerminator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33341"/>
            <a:ext cx="343524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33341"/>
            <a:ext cx="3574832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1166611"/>
            <a:ext cx="457200" cy="22860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CAC48E-ABAB-47EC-AD94-351E1C09F8AC}"/>
              </a:ext>
            </a:extLst>
          </p:cNvPr>
          <p:cNvSpPr/>
          <p:nvPr/>
        </p:nvSpPr>
        <p:spPr>
          <a:xfrm>
            <a:off x="685800" y="4002350"/>
            <a:ext cx="7848600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অধস্তনদের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আলোচনাপূর্বক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DD76D-9B3B-4F1B-8325-88978AE6B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4" y="3664175"/>
            <a:ext cx="829923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152400"/>
            <a:ext cx="4114799" cy="762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166611"/>
            <a:ext cx="457200" cy="22860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213" r="8704" b="9235"/>
          <a:stretch/>
        </p:blipFill>
        <p:spPr>
          <a:xfrm>
            <a:off x="5217863" y="1166611"/>
            <a:ext cx="3280271" cy="24456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4951" r="1569" b="5006"/>
          <a:stretch/>
        </p:blipFill>
        <p:spPr>
          <a:xfrm>
            <a:off x="1375270" y="1166611"/>
            <a:ext cx="3425329" cy="24456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3502C7-AF30-4CE0-8FA8-6D29735AA0C1}"/>
              </a:ext>
            </a:extLst>
          </p:cNvPr>
          <p:cNvSpPr/>
          <p:nvPr/>
        </p:nvSpPr>
        <p:spPr>
          <a:xfrm>
            <a:off x="685800" y="4002350"/>
            <a:ext cx="76962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8BE78-78E9-43DC-A38C-C96B33333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07" y="3704822"/>
            <a:ext cx="797433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438400" y="152400"/>
            <a:ext cx="4419599" cy="762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166611"/>
            <a:ext cx="457200" cy="22860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71600" y="1154220"/>
            <a:ext cx="7047257" cy="2298391"/>
            <a:chOff x="1600200" y="1167683"/>
            <a:chExt cx="7047257" cy="22983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167683"/>
              <a:ext cx="3444539" cy="22983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200" y="1173779"/>
              <a:ext cx="3237257" cy="2286198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08A5C6-FC8D-45EE-B594-A762E9E66721}"/>
              </a:ext>
            </a:extLst>
          </p:cNvPr>
          <p:cNvSpPr/>
          <p:nvPr/>
        </p:nvSpPr>
        <p:spPr>
          <a:xfrm>
            <a:off x="705641" y="4114800"/>
            <a:ext cx="7600159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অধস্থনরা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718C5-82B1-4B27-A772-7DCE28448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67" y="3704732"/>
            <a:ext cx="795143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152400"/>
            <a:ext cx="4114799" cy="762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914400"/>
            <a:ext cx="486697" cy="2538211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166611"/>
            <a:ext cx="3200400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184856"/>
            <a:ext cx="3200400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343F6-1C0F-4157-8F0E-1CC54E14EFC1}"/>
              </a:ext>
            </a:extLst>
          </p:cNvPr>
          <p:cNvSpPr/>
          <p:nvPr/>
        </p:nvSpPr>
        <p:spPr>
          <a:xfrm>
            <a:off x="685799" y="4289582"/>
            <a:ext cx="7620001" cy="1752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সুনির্ধারিত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নিয়ম-নীতির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বেড়াজালে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BB6D-FEE8-4399-A34E-B7E5379DF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8" y="3723067"/>
            <a:ext cx="830580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2895600" y="228600"/>
            <a:ext cx="3505200" cy="707886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D6ABE-CA2F-4246-860F-315DDFA6B4AA}"/>
              </a:ext>
            </a:extLst>
          </p:cNvPr>
          <p:cNvSpPr/>
          <p:nvPr/>
        </p:nvSpPr>
        <p:spPr>
          <a:xfrm>
            <a:off x="406400" y="4632186"/>
            <a:ext cx="8331200" cy="144780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মিজান-এর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AEFCE-4AD1-4AF4-96EA-A014FEC01DB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2" y="1811017"/>
            <a:ext cx="36576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357B8-D825-430E-94E4-C67E090C92A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50" y="1811017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829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826" y="4298475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আমলাতান্ত্রিক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নেতাকর্মীদের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স্বৈরতান্ত্রিক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23" y="5388886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198855" y="364710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32" y="5985787"/>
            <a:ext cx="390178" cy="377985"/>
          </a:xfrm>
          <a:prstGeom prst="rect">
            <a:avLst/>
          </a:prstGeom>
        </p:spPr>
      </p:pic>
      <p:sp>
        <p:nvSpPr>
          <p:cNvPr id="35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5720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16924" y="4953000"/>
            <a:ext cx="7924800" cy="1219200"/>
          </a:xfrm>
          <a:prstGeom prst="round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096190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30F16A-FC34-45F8-8A37-7E419AE5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813807-874F-4222-A83C-F88636A0AFA7}"/>
              </a:ext>
            </a:extLst>
          </p:cNvPr>
          <p:cNvSpPr txBox="1"/>
          <p:nvPr/>
        </p:nvSpPr>
        <p:spPr>
          <a:xfrm>
            <a:off x="0" y="2514600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5814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191000" y="914401"/>
            <a:ext cx="4648200" cy="510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০৬/১০/২০২০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905000" y="152400"/>
            <a:ext cx="617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1600200"/>
            <a:ext cx="8153400" cy="419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এসডিও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সড়কে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ফার্নিচার্স-এর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অভাব-অভিযোগ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সাধ্যমত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দাবি-দাওয়া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76800"/>
            <a:ext cx="85344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মিজান-এর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59E8E22-FFFD-4099-A080-6C5338A4CFDF}"/>
              </a:ext>
            </a:extLst>
          </p:cNvPr>
          <p:cNvSpPr>
            <a:spLocks/>
          </p:cNvSpPr>
          <p:nvPr/>
        </p:nvSpPr>
        <p:spPr>
          <a:xfrm>
            <a:off x="304800" y="304800"/>
            <a:ext cx="8534400" cy="701040"/>
          </a:xfrm>
          <a:prstGeom prst="round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E2CDD8-42A7-462B-A0ED-EFC8F61C6BAF}"/>
              </a:ext>
            </a:extLst>
          </p:cNvPr>
          <p:cNvSpPr>
            <a:spLocks/>
          </p:cNvSpPr>
          <p:nvPr/>
        </p:nvSpPr>
        <p:spPr>
          <a:xfrm>
            <a:off x="1538500" y="1524000"/>
            <a:ext cx="2042900" cy="548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সৎ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B18AA6-63F1-4D42-AFAC-9F62B19832E0}"/>
              </a:ext>
            </a:extLst>
          </p:cNvPr>
          <p:cNvSpPr>
            <a:spLocks/>
          </p:cNvSpPr>
          <p:nvPr/>
        </p:nvSpPr>
        <p:spPr>
          <a:xfrm>
            <a:off x="1538500" y="2056217"/>
            <a:ext cx="2804900" cy="5486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636EE21-BA21-4B54-A95A-AA79DCE852EE}"/>
              </a:ext>
            </a:extLst>
          </p:cNvPr>
          <p:cNvSpPr>
            <a:spLocks/>
          </p:cNvSpPr>
          <p:nvPr/>
        </p:nvSpPr>
        <p:spPr>
          <a:xfrm>
            <a:off x="1538500" y="2611515"/>
            <a:ext cx="4252700" cy="5486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5BB3F6-6114-4F06-B8A3-7CE4C578FC1B}"/>
              </a:ext>
            </a:extLst>
          </p:cNvPr>
          <p:cNvSpPr>
            <a:spLocks/>
          </p:cNvSpPr>
          <p:nvPr/>
        </p:nvSpPr>
        <p:spPr>
          <a:xfrm>
            <a:off x="1538500" y="3161190"/>
            <a:ext cx="5257800" cy="5486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DDA3F0-9831-44FE-96DA-4D8545EF8724}"/>
              </a:ext>
            </a:extLst>
          </p:cNvPr>
          <p:cNvSpPr>
            <a:spLocks/>
          </p:cNvSpPr>
          <p:nvPr/>
        </p:nvSpPr>
        <p:spPr>
          <a:xfrm>
            <a:off x="1539240" y="3699030"/>
            <a:ext cx="6385560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অভাব-অভিযোগ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5331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533401" y="1371600"/>
            <a:ext cx="8077200" cy="3962400"/>
          </a:xfrm>
          <a:prstGeom prst="bevel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609600" y="1447800"/>
            <a:ext cx="8001000" cy="378565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2552700" y="181136"/>
            <a:ext cx="43434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2BDE8D-B5D3-4969-A14E-77F87E4D056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22569"/>
            <a:ext cx="365760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B7320A-495C-4909-8117-949528B258D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2688"/>
            <a:ext cx="36576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6282A2-6066-405B-951E-F864631C5FCB}"/>
              </a:ext>
            </a:extLst>
          </p:cNvPr>
          <p:cNvSpPr/>
          <p:nvPr/>
        </p:nvSpPr>
        <p:spPr>
          <a:xfrm>
            <a:off x="598503" y="2799502"/>
            <a:ext cx="3657599" cy="79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বঙবন্ধু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 মার্চ 1920 - 15 আগস্ট 1975), একজন রাজনীতিবিদ ছিলেন।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"জাতির পিতা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স্বাধীনতার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চালিকা শক্তি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মুক্তি’র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0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ভিতে</a:t>
            </a:r>
            <a:r>
              <a:rPr lang="en-US" alt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বাংগালী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CE0C7-4709-4A24-81A3-2A7485467EAA}"/>
              </a:ext>
            </a:extLst>
          </p:cNvPr>
          <p:cNvSpPr/>
          <p:nvPr/>
        </p:nvSpPr>
        <p:spPr>
          <a:xfrm>
            <a:off x="4876799" y="5562599"/>
            <a:ext cx="3657599" cy="79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নেলসন রলিহলাহলা ম্যান্ডেলা 18 জুলাই 1918 - 5 ডিসেম্বর 2013) দক্ষিণ আফ্রিকার বর্ণবাদবিরোধী বিপ্লবী, রাজনৈতিক নেতা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এবং জনহিতৈষী ছিলেন যিনি 1994 থেকে 1999 সাল পর্যন্ত দক্ষিণ আফ্রিকার প্রথম কৃষ্ণাঙ্গ রাষ্ট্রপ্রধান এবং সম্পূর্ণ গণতান্ত্রিক নির্বাচনে প্রথম নির্বাচিত হয়েছিলেন।</a:t>
            </a:r>
            <a:r>
              <a:rPr kumimoji="0" lang="bn-IN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1E5B8-2BBA-470A-88CC-536C8518C4A5}"/>
              </a:ext>
            </a:extLst>
          </p:cNvPr>
          <p:cNvSpPr/>
          <p:nvPr/>
        </p:nvSpPr>
        <p:spPr>
          <a:xfrm>
            <a:off x="4876799" y="2792718"/>
            <a:ext cx="3657599" cy="788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মহাত্মা গান্ধী, মোহনদাস করমচাঁদ গান্ধীর নাম, (জন্ম: ২ অক্টোবর, ১৮69, পোরবন্দর, ভারত — ৩০ শে জানুয়ারী, ১৯৮৮, দিল্লি), ভারতীয় আইনজীবি, রাজনীতিবিদ, সমাজকর্মী এবং লেখক যিনি ব্রিটিশ শাসন থেকে ভারতের স্বাধীনতার জন্য সফল অভিযানের নেতৃত্ব দেওয়ার জন্য অহিংস প্রতিরোধের কাজে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লাগিয়েছিলেন এবং এর ফলস্বরূপ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বিশ্বজুড়ে নাগরিক অধিকার এবং স্বাধীনতার জন্য আন্দোলনকে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 করেছিলেন।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6D7BF-9518-4A56-BF2B-1B753D498373}"/>
              </a:ext>
            </a:extLst>
          </p:cNvPr>
          <p:cNvSpPr/>
          <p:nvPr/>
        </p:nvSpPr>
        <p:spPr>
          <a:xfrm>
            <a:off x="609598" y="5551369"/>
            <a:ext cx="3657599" cy="79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কাসেম ফজলুল হক শের-ই-বাংলা নামে পরিচিত, একজন বাঙালি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 এবং আইনবিদ ছিলেন যিনি বাংলার প্রথম প্রধানমন্ত্রী এবং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পাকিস্তানের স্বরাষ্ট্রমন্ত্রী হিসাবে দায়িত্ব পালন করেছিলেন। </a:t>
            </a:r>
            <a:r>
              <a:rPr lang="en-US" alt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altLang="en-US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54438-705E-4293-86D7-76FDA6B4E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3733448"/>
            <a:ext cx="3657599" cy="18291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FB66E-52ED-4EA1-A954-197CB3157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952688"/>
            <a:ext cx="36575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3351065"/>
            <a:ext cx="5334000" cy="64633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Double Wave 4"/>
          <p:cNvSpPr/>
          <p:nvPr/>
        </p:nvSpPr>
        <p:spPr>
          <a:xfrm>
            <a:off x="2819400" y="152400"/>
            <a:ext cx="3124200" cy="762000"/>
          </a:xfrm>
          <a:prstGeom prst="doubleWav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9726" y="4419600"/>
            <a:ext cx="8153400" cy="20574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heavy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kumimoji="0" lang="en-US" altLang="en-US" sz="3200" b="0" i="0" u="heavy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heavy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kumimoji="0" lang="en-US" altLang="en-US" sz="3200" b="0" i="0" u="heavy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heavy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kumimoji="0" lang="en-US" altLang="en-US" sz="3200" b="0" i="0" u="heavy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heavy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kumimoji="0" lang="en-US" altLang="en-US" sz="3200" b="0" i="0" u="heavy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heavy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kumimoji="0" lang="en-US" altLang="en-US" sz="3200" b="0" i="0" u="heavy" strike="noStrike" cap="none" normalizeH="0" dirty="0">
              <a:ln>
                <a:noFill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নেতৃত্ব একটি ব্যবহারিক দক্ষতা যা কোন ব্যক্তি, গোষ্ঠী বা সংস্থার "নেতৃত্ব" দেওয়ার ক্ষমতা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ব্যক্তি, দল বা গোটা সংস্থাকে প্রভাবিত বা গাইড করার ক্ষমতাকে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kumimoji="0" lang="b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2EE6B-9F29-4B69-B91A-14EC3EA4F23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26" y="1100062"/>
            <a:ext cx="32004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E1A194-8DFE-4756-A80C-4BB9E0894C4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86426" y="1100062"/>
            <a:ext cx="3200400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667E05-888A-4B6C-9396-54F600DFD408}"/>
              </a:ext>
            </a:extLst>
          </p:cNvPr>
          <p:cNvSpPr txBox="1"/>
          <p:nvPr/>
        </p:nvSpPr>
        <p:spPr>
          <a:xfrm>
            <a:off x="0" y="7008822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Mujib_Yea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16974</TotalTime>
  <Words>734</Words>
  <Application>Microsoft Office PowerPoint</Application>
  <PresentationFormat>On-screen Show (4:3)</PresentationFormat>
  <Paragraphs>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2733</cp:revision>
  <dcterms:created xsi:type="dcterms:W3CDTF">2006-08-16T00:00:00Z</dcterms:created>
  <dcterms:modified xsi:type="dcterms:W3CDTF">2020-10-11T00:02:30Z</dcterms:modified>
</cp:coreProperties>
</file>