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2" r:id="rId1"/>
  </p:sldMasterIdLst>
  <p:notesMasterIdLst>
    <p:notesMasterId r:id="rId23"/>
  </p:notesMasterIdLst>
  <p:sldIdLst>
    <p:sldId id="281" r:id="rId2"/>
    <p:sldId id="283" r:id="rId3"/>
    <p:sldId id="284" r:id="rId4"/>
    <p:sldId id="271" r:id="rId5"/>
    <p:sldId id="269" r:id="rId6"/>
    <p:sldId id="270" r:id="rId7"/>
    <p:sldId id="272" r:id="rId8"/>
    <p:sldId id="261" r:id="rId9"/>
    <p:sldId id="280" r:id="rId10"/>
    <p:sldId id="275" r:id="rId11"/>
    <p:sldId id="285" r:id="rId12"/>
    <p:sldId id="276" r:id="rId13"/>
    <p:sldId id="277" r:id="rId14"/>
    <p:sldId id="278" r:id="rId15"/>
    <p:sldId id="279" r:id="rId16"/>
    <p:sldId id="287" r:id="rId17"/>
    <p:sldId id="286" r:id="rId18"/>
    <p:sldId id="259" r:id="rId19"/>
    <p:sldId id="262" r:id="rId20"/>
    <p:sldId id="263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6D9"/>
    <a:srgbClr val="E72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8" autoAdjust="0"/>
    <p:restoredTop sz="87844" autoAdjust="0"/>
  </p:normalViewPr>
  <p:slideViewPr>
    <p:cSldViewPr>
      <p:cViewPr varScale="1">
        <p:scale>
          <a:sx n="62" d="100"/>
          <a:sy n="62" d="100"/>
        </p:scale>
        <p:origin x="8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DF791-E153-41EC-81A6-CB977762A37B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44E49-A7FD-4543-9B52-B8BF97F4C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5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593C6-B804-41F2-B660-D9FD71B33A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7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6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5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7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7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৮টি ৫সদস্য বিশিষ্ট জোড় বিজোড় দল গঠন করা হল।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“ধন্যবাদ”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2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7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849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8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03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3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3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6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2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3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0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2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4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0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2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C5972-F0E5-439E-A9C5-3648FDAC71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EDC08B-295C-4174-B839-A16AD2D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88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48639"/>
            <a:ext cx="7239000" cy="105156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981200"/>
            <a:ext cx="7391400" cy="4419600"/>
          </a:xfrm>
        </p:spPr>
      </p:pic>
    </p:spTree>
    <p:extLst>
      <p:ext uri="{BB962C8B-B14F-4D97-AF65-F5344CB8AC3E}">
        <p14:creationId xmlns:p14="http://schemas.microsoft.com/office/powerpoint/2010/main" val="24328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590800"/>
            <a:ext cx="6781800" cy="76944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0" y="1295400"/>
            <a:ext cx="45719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914" y="609600"/>
            <a:ext cx="6347713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accent4"/>
                </a:solidFill>
              </a:rPr>
              <a:t>ভূত্বেকের</a:t>
            </a:r>
            <a:r>
              <a:rPr lang="en-US" sz="4400" dirty="0" smtClean="0">
                <a:solidFill>
                  <a:schemeClr val="accent4"/>
                </a:solidFill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</a:rPr>
              <a:t>চিত্র</a:t>
            </a:r>
            <a:endParaRPr lang="en-US" sz="4400" dirty="0">
              <a:solidFill>
                <a:schemeClr val="accent4"/>
              </a:solidFill>
            </a:endParaRPr>
          </a:p>
        </p:txBody>
      </p:sp>
      <p:pic>
        <p:nvPicPr>
          <p:cNvPr id="2050" name="Picture 2" descr="পৃথিবীর ভূত্বক আন্দোলন: প্রকল্প এবং ধরনে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42" y="1737360"/>
            <a:ext cx="7125258" cy="397764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6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ertical Scroll 10"/>
          <p:cNvSpPr/>
          <p:nvPr/>
        </p:nvSpPr>
        <p:spPr>
          <a:xfrm>
            <a:off x="304800" y="1600200"/>
            <a:ext cx="8229600" cy="4724400"/>
          </a:xfrm>
          <a:prstGeom prst="verticalScroll">
            <a:avLst>
              <a:gd name="adj" fmla="val 7458"/>
            </a:avLst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গ্যাসপিণ্ড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ঘনীভূত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1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তারতম্য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9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স্তরটিকে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অশ্মমণ্ডল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অশ্মমণ্ডেরে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ভূত্বক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533400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609600"/>
            <a:ext cx="693420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ভূত্বক</a:t>
            </a:r>
            <a:r>
              <a:rPr lang="bn-BD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0" y="1828800"/>
            <a:ext cx="7848600" cy="39624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ভূপৃষ্টে শিলার যে কঠিন বহিরাবরণ দেখা যায় তাই ভূত্বক।  ভূত্বকের গড় পুরুত্ব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40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bn-BD" sz="40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মহাদশের </a:t>
            </a:r>
            <a:r>
              <a:rPr lang="bn-BD" sz="40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তলদেশে গড়ে ৩৫ কিলোমিটার ও সমুদ্রতল দেশে গড়ে ৫ কিলোমিটার।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533400"/>
            <a:ext cx="6347713" cy="5334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295400"/>
            <a:ext cx="8153399" cy="51816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গুরুমণ্ডল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অশ্মমণ্ডলের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২,৮৮৫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পুরুমণ্ডলকে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গুরুমণ্ডল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গুরুমণ্ডল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ব্যাসল্ট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সিলিকা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গুরুমণ্ডল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ঊর্দ্ধ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গুরুমণ্ডল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৭০০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মণ্ডল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সিলিকেট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গুরুমণ্ডল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সিলিকন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কেন্দ্রমণ্ডল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গুরুমণ্ডমলের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কেন্দ্রমণ্ডল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গুরুমণ্ডলের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মণ্ডল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৩,৪৮৬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ভূকম্পন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কেন্দ্রমণ্ডলের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বহিরাবরণ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২,২৭০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অন্তঃভাগ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১,২১৬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বিজ্ঞানীগণ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কেন্দ্রমণ্ডলের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নিকেল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নিকেল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4198" y="533400"/>
            <a:ext cx="6983002" cy="64633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 অভ্যন্তরীণ গঠন উপাদান : শিলা ও খনিজ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5 Sedimentary Rock Diagra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14" y="1524000"/>
            <a:ext cx="6762386" cy="38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02598" y="5486400"/>
            <a:ext cx="2186817" cy="64633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পাললিক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শিলা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823" y="5461000"/>
            <a:ext cx="6347713" cy="6350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চুনাপাথরের বৃহত্তম খনির সন্ধান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82929"/>
            <a:ext cx="7376160" cy="44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487" y="609600"/>
            <a:ext cx="6347713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 smtClean="0"/>
              <a:t>শিলা</a:t>
            </a:r>
            <a:r>
              <a:rPr lang="en-US" sz="4800" dirty="0" smtClean="0"/>
              <a:t> ও </a:t>
            </a:r>
            <a:r>
              <a:rPr lang="en-US" sz="4800" dirty="0" err="1" smtClean="0"/>
              <a:t>খনিজ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000" dirty="0" err="1"/>
              <a:t>ভূত্বক</a:t>
            </a:r>
            <a:r>
              <a:rPr lang="en-US" sz="2000" dirty="0"/>
              <a:t> </a:t>
            </a:r>
            <a:r>
              <a:rPr lang="en-US" sz="2000" dirty="0" err="1"/>
              <a:t>শিলা</a:t>
            </a:r>
            <a:r>
              <a:rPr lang="en-US" sz="2000" dirty="0"/>
              <a:t> </a:t>
            </a:r>
            <a:r>
              <a:rPr lang="en-US" sz="2000" dirty="0" err="1"/>
              <a:t>দ্বারা</a:t>
            </a:r>
            <a:r>
              <a:rPr lang="en-US" sz="2000" dirty="0"/>
              <a:t> </a:t>
            </a:r>
            <a:r>
              <a:rPr lang="en-US" sz="2000" dirty="0" err="1"/>
              <a:t>গঠিত</a:t>
            </a:r>
            <a:r>
              <a:rPr lang="en-US" sz="2000" dirty="0"/>
              <a:t>। </a:t>
            </a:r>
            <a:r>
              <a:rPr lang="en-US" sz="2000" dirty="0" err="1"/>
              <a:t>শিলা</a:t>
            </a:r>
            <a:r>
              <a:rPr lang="en-US" sz="2000" dirty="0"/>
              <a:t> </a:t>
            </a:r>
            <a:r>
              <a:rPr lang="en-US" sz="2000" dirty="0" err="1"/>
              <a:t>গঠিত</a:t>
            </a:r>
            <a:r>
              <a:rPr lang="en-US" sz="2000" dirty="0"/>
              <a:t> </a:t>
            </a:r>
            <a:r>
              <a:rPr lang="en-US" sz="2000" dirty="0" err="1"/>
              <a:t>বিভিন্ন</a:t>
            </a:r>
            <a:r>
              <a:rPr lang="en-US" sz="2000" dirty="0"/>
              <a:t> </a:t>
            </a:r>
            <a:r>
              <a:rPr lang="en-US" sz="2000" dirty="0" err="1"/>
              <a:t>খনিজের</a:t>
            </a:r>
            <a:r>
              <a:rPr lang="en-US" sz="2000" dirty="0"/>
              <a:t> </a:t>
            </a:r>
            <a:r>
              <a:rPr lang="en-US" sz="2000" dirty="0" err="1"/>
              <a:t>সংমিশ্রণে</a:t>
            </a:r>
            <a:r>
              <a:rPr lang="en-US" sz="2000" dirty="0"/>
              <a:t>। </a:t>
            </a:r>
            <a:r>
              <a:rPr lang="en-US" sz="2000" dirty="0" err="1"/>
              <a:t>কতকগুলো</a:t>
            </a:r>
            <a:r>
              <a:rPr lang="en-US" sz="2000" dirty="0"/>
              <a:t> </a:t>
            </a:r>
            <a:r>
              <a:rPr lang="en-US" sz="2000" dirty="0" err="1"/>
              <a:t>মৌলিক</a:t>
            </a:r>
            <a:r>
              <a:rPr lang="en-US" sz="2000" dirty="0"/>
              <a:t> </a:t>
            </a:r>
            <a:r>
              <a:rPr lang="en-US" sz="2000" dirty="0" err="1"/>
              <a:t>উপাদান</a:t>
            </a:r>
            <a:r>
              <a:rPr lang="en-US" sz="2000" dirty="0"/>
              <a:t> </a:t>
            </a:r>
            <a:r>
              <a:rPr lang="en-US" sz="2000" dirty="0" err="1"/>
              <a:t>প্রাকৃতিক</a:t>
            </a:r>
            <a:r>
              <a:rPr lang="en-US" sz="2000" dirty="0"/>
              <a:t> </a:t>
            </a:r>
            <a:r>
              <a:rPr lang="en-US" sz="2000" dirty="0" err="1"/>
              <a:t>উপায়ে</a:t>
            </a:r>
            <a:r>
              <a:rPr lang="en-US" sz="2000" dirty="0"/>
              <a:t> </a:t>
            </a:r>
            <a:r>
              <a:rPr lang="en-US" sz="2000" dirty="0" err="1"/>
              <a:t>মিলিত</a:t>
            </a:r>
            <a:r>
              <a:rPr lang="en-US" sz="2000" dirty="0"/>
              <a:t> </a:t>
            </a:r>
            <a:r>
              <a:rPr lang="en-US" sz="2000" dirty="0" err="1"/>
              <a:t>হয়ে</a:t>
            </a:r>
            <a:r>
              <a:rPr lang="en-US" sz="2000" dirty="0"/>
              <a:t> </a:t>
            </a:r>
            <a:r>
              <a:rPr lang="en-US" sz="2000" dirty="0" err="1"/>
              <a:t>যে</a:t>
            </a:r>
            <a:r>
              <a:rPr lang="en-US" sz="2000" dirty="0"/>
              <a:t> </a:t>
            </a:r>
            <a:r>
              <a:rPr lang="en-US" sz="2000" dirty="0" err="1"/>
              <a:t>যৌগ</a:t>
            </a:r>
            <a:r>
              <a:rPr lang="en-US" sz="2000" dirty="0"/>
              <a:t> </a:t>
            </a:r>
            <a:r>
              <a:rPr lang="en-US" sz="2000" dirty="0" err="1"/>
              <a:t>গঠন</a:t>
            </a:r>
            <a:r>
              <a:rPr lang="en-US" sz="2000" dirty="0"/>
              <a:t> </a:t>
            </a:r>
            <a:r>
              <a:rPr lang="en-US" sz="2000" dirty="0" err="1"/>
              <a:t>করে</a:t>
            </a:r>
            <a:r>
              <a:rPr lang="en-US" sz="2000" dirty="0"/>
              <a:t> </a:t>
            </a:r>
            <a:r>
              <a:rPr lang="en-US" sz="2000" dirty="0" err="1"/>
              <a:t>তাই</a:t>
            </a:r>
            <a:r>
              <a:rPr lang="en-US" sz="2000" dirty="0"/>
              <a:t> </a:t>
            </a:r>
            <a:r>
              <a:rPr lang="en-US" sz="2000" dirty="0" err="1"/>
              <a:t>খনিজ</a:t>
            </a:r>
            <a:r>
              <a:rPr lang="en-US" sz="2000" dirty="0"/>
              <a:t>। </a:t>
            </a:r>
            <a:r>
              <a:rPr lang="en-US" sz="2000" dirty="0" err="1"/>
              <a:t>খনিজ</a:t>
            </a:r>
            <a:r>
              <a:rPr lang="en-US" sz="2000" dirty="0"/>
              <a:t> </a:t>
            </a:r>
            <a:r>
              <a:rPr lang="en-US" sz="2000" dirty="0" err="1"/>
              <a:t>হলো</a:t>
            </a:r>
            <a:r>
              <a:rPr lang="en-US" sz="2000" dirty="0"/>
              <a:t> </a:t>
            </a:r>
            <a:r>
              <a:rPr lang="en-US" sz="2000" dirty="0" err="1"/>
              <a:t>একটি</a:t>
            </a:r>
            <a:r>
              <a:rPr lang="en-US" sz="2000" dirty="0"/>
              <a:t> </a:t>
            </a:r>
            <a:r>
              <a:rPr lang="en-US" sz="2000" dirty="0" err="1"/>
              <a:t>প্রাকৃতিক</a:t>
            </a:r>
            <a:r>
              <a:rPr lang="en-US" sz="2000" dirty="0"/>
              <a:t> </a:t>
            </a:r>
            <a:r>
              <a:rPr lang="en-US" sz="2000" dirty="0" err="1"/>
              <a:t>অজৈব</a:t>
            </a:r>
            <a:r>
              <a:rPr lang="en-US" sz="2000" dirty="0"/>
              <a:t> </a:t>
            </a:r>
            <a:r>
              <a:rPr lang="en-US" sz="2000" dirty="0" err="1"/>
              <a:t>পদার্থ</a:t>
            </a:r>
            <a:r>
              <a:rPr lang="en-US" sz="2000" dirty="0"/>
              <a:t> </a:t>
            </a:r>
            <a:r>
              <a:rPr lang="en-US" sz="2000" dirty="0" err="1"/>
              <a:t>যার</a:t>
            </a:r>
            <a:r>
              <a:rPr lang="en-US" sz="2000" dirty="0"/>
              <a:t> </a:t>
            </a:r>
            <a:r>
              <a:rPr lang="en-US" sz="2000" dirty="0" err="1"/>
              <a:t>সুনির্দিষ্ট</a:t>
            </a:r>
            <a:r>
              <a:rPr lang="en-US" sz="2000" dirty="0"/>
              <a:t> </a:t>
            </a:r>
            <a:r>
              <a:rPr lang="en-US" sz="2000" dirty="0" err="1"/>
              <a:t>রাসায়নিক</a:t>
            </a:r>
            <a:r>
              <a:rPr lang="en-US" sz="2000" dirty="0"/>
              <a:t> </a:t>
            </a:r>
            <a:r>
              <a:rPr lang="en-US" sz="2000" dirty="0" err="1"/>
              <a:t>গঠন</a:t>
            </a:r>
            <a:r>
              <a:rPr lang="en-US" sz="2000" dirty="0"/>
              <a:t> </a:t>
            </a:r>
            <a:r>
              <a:rPr lang="en-US" sz="2000" dirty="0" err="1"/>
              <a:t>এবং</a:t>
            </a:r>
            <a:r>
              <a:rPr lang="en-US" sz="2000" dirty="0"/>
              <a:t> </a:t>
            </a:r>
            <a:r>
              <a:rPr lang="en-US" sz="2000" dirty="0" err="1"/>
              <a:t>ভৌত</a:t>
            </a:r>
            <a:r>
              <a:rPr lang="en-US" sz="2000" dirty="0"/>
              <a:t> ও </a:t>
            </a:r>
            <a:r>
              <a:rPr lang="en-US" sz="2000" dirty="0" err="1"/>
              <a:t>রাসায়নিক</a:t>
            </a:r>
            <a:r>
              <a:rPr lang="en-US" sz="2000" dirty="0"/>
              <a:t> </a:t>
            </a:r>
            <a:r>
              <a:rPr lang="en-US" sz="2000" dirty="0" err="1"/>
              <a:t>ধর্ম</a:t>
            </a:r>
            <a:r>
              <a:rPr lang="en-US" sz="2000" dirty="0"/>
              <a:t> </a:t>
            </a:r>
            <a:r>
              <a:rPr lang="en-US" sz="2000" dirty="0" err="1"/>
              <a:t>রয়েছে</a:t>
            </a:r>
            <a:r>
              <a:rPr lang="en-US" sz="2000" dirty="0"/>
              <a:t>। </a:t>
            </a:r>
          </a:p>
          <a:p>
            <a:pPr algn="just"/>
            <a:r>
              <a:rPr lang="en-US" sz="2000" dirty="0" err="1"/>
              <a:t>শিলা</a:t>
            </a:r>
            <a:r>
              <a:rPr lang="en-US" sz="2000" dirty="0"/>
              <a:t> </a:t>
            </a:r>
            <a:r>
              <a:rPr lang="en-US" sz="2000" dirty="0" err="1"/>
              <a:t>হলো</a:t>
            </a:r>
            <a:r>
              <a:rPr lang="en-US" sz="2000" dirty="0"/>
              <a:t> </a:t>
            </a:r>
            <a:r>
              <a:rPr lang="en-US" sz="2000" dirty="0" err="1"/>
              <a:t>এক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একাধিক</a:t>
            </a:r>
            <a:r>
              <a:rPr lang="en-US" sz="2000" dirty="0"/>
              <a:t> </a:t>
            </a:r>
            <a:r>
              <a:rPr lang="en-US" sz="2000" dirty="0" err="1"/>
              <a:t>খনিজের</a:t>
            </a:r>
            <a:r>
              <a:rPr lang="en-US" sz="2000" dirty="0"/>
              <a:t> </a:t>
            </a:r>
            <a:r>
              <a:rPr lang="en-US" sz="2000" dirty="0" err="1"/>
              <a:t>মিশ্রণ</a:t>
            </a:r>
            <a:r>
              <a:rPr lang="en-US" sz="2000" dirty="0"/>
              <a:t>। </a:t>
            </a:r>
            <a:r>
              <a:rPr lang="en-US" sz="2000" dirty="0" err="1"/>
              <a:t>খনিজ</a:t>
            </a:r>
            <a:r>
              <a:rPr lang="en-US" sz="2000" dirty="0"/>
              <a:t> </a:t>
            </a:r>
            <a:r>
              <a:rPr lang="en-US" sz="2000" dirty="0" err="1"/>
              <a:t>দুই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ততোধিক</a:t>
            </a:r>
            <a:r>
              <a:rPr lang="en-US" sz="2000" dirty="0"/>
              <a:t> </a:t>
            </a:r>
            <a:r>
              <a:rPr lang="en-US" sz="2000" dirty="0" err="1"/>
              <a:t>মৌলের</a:t>
            </a:r>
            <a:r>
              <a:rPr lang="en-US" sz="2000" dirty="0"/>
              <a:t> </a:t>
            </a:r>
            <a:r>
              <a:rPr lang="en-US" sz="2000" dirty="0" err="1"/>
              <a:t>সমন্বয়ে</a:t>
            </a:r>
            <a:r>
              <a:rPr lang="en-US" sz="2000" dirty="0"/>
              <a:t> </a:t>
            </a:r>
            <a:r>
              <a:rPr lang="en-US" sz="2000" dirty="0" err="1"/>
              <a:t>গঠিত</a:t>
            </a:r>
            <a:r>
              <a:rPr lang="en-US" sz="2000" dirty="0"/>
              <a:t> </a:t>
            </a:r>
            <a:r>
              <a:rPr lang="en-US" sz="2000" dirty="0" err="1"/>
              <a:t>হলেও</a:t>
            </a:r>
            <a:r>
              <a:rPr lang="en-US" sz="2000" dirty="0"/>
              <a:t> </a:t>
            </a:r>
            <a:r>
              <a:rPr lang="en-US" sz="2000" dirty="0" err="1"/>
              <a:t>কিছু</a:t>
            </a:r>
            <a:r>
              <a:rPr lang="en-US" sz="2000" dirty="0"/>
              <a:t> </a:t>
            </a:r>
            <a:r>
              <a:rPr lang="en-US" sz="2000" dirty="0" err="1"/>
              <a:t>কিছু</a:t>
            </a:r>
            <a:r>
              <a:rPr lang="en-US" sz="2000" dirty="0"/>
              <a:t> </a:t>
            </a:r>
            <a:r>
              <a:rPr lang="en-US" sz="2000" dirty="0" err="1"/>
              <a:t>খনিজ</a:t>
            </a:r>
            <a:r>
              <a:rPr lang="en-US" sz="2000" dirty="0"/>
              <a:t> </a:t>
            </a:r>
            <a:r>
              <a:rPr lang="en-US" sz="2000" dirty="0" err="1"/>
              <a:t>একটি</a:t>
            </a:r>
            <a:r>
              <a:rPr lang="en-US" sz="2000" dirty="0"/>
              <a:t> </a:t>
            </a:r>
            <a:r>
              <a:rPr lang="en-US" sz="2000" dirty="0" err="1"/>
              <a:t>মাত্র</a:t>
            </a:r>
            <a:r>
              <a:rPr lang="en-US" sz="2000" dirty="0"/>
              <a:t> </a:t>
            </a:r>
            <a:r>
              <a:rPr lang="en-US" sz="2000" dirty="0" err="1"/>
              <a:t>মৌল</a:t>
            </a:r>
            <a:r>
              <a:rPr lang="en-US" sz="2000" dirty="0"/>
              <a:t> </a:t>
            </a:r>
            <a:r>
              <a:rPr lang="en-US" sz="2000" dirty="0" err="1"/>
              <a:t>দ্বারাও</a:t>
            </a:r>
            <a:r>
              <a:rPr lang="en-US" sz="2000" dirty="0"/>
              <a:t> </a:t>
            </a:r>
            <a:r>
              <a:rPr lang="en-US" sz="2000" dirty="0" err="1"/>
              <a:t>গঠিত</a:t>
            </a:r>
            <a:r>
              <a:rPr lang="en-US" sz="2000" dirty="0"/>
              <a:t> </a:t>
            </a:r>
            <a:r>
              <a:rPr lang="en-US" sz="2000" dirty="0" err="1"/>
              <a:t>হতে</a:t>
            </a:r>
            <a:r>
              <a:rPr lang="en-US" sz="2000" dirty="0"/>
              <a:t> </a:t>
            </a:r>
            <a:r>
              <a:rPr lang="en-US" sz="2000" dirty="0" err="1"/>
              <a:t>পারে</a:t>
            </a:r>
            <a:r>
              <a:rPr lang="en-US" sz="2000" dirty="0"/>
              <a:t>। </a:t>
            </a:r>
            <a:r>
              <a:rPr lang="en-US" sz="2000" dirty="0" err="1"/>
              <a:t>যেমন</a:t>
            </a:r>
            <a:r>
              <a:rPr lang="en-US" sz="2000" dirty="0"/>
              <a:t>- </a:t>
            </a:r>
            <a:r>
              <a:rPr lang="en-US" sz="2000" dirty="0" err="1"/>
              <a:t>হীরা</a:t>
            </a:r>
            <a:r>
              <a:rPr lang="en-US" sz="2000" dirty="0"/>
              <a:t>, </a:t>
            </a:r>
            <a:r>
              <a:rPr lang="en-US" sz="2000" dirty="0" err="1"/>
              <a:t>সোনা</a:t>
            </a:r>
            <a:r>
              <a:rPr lang="en-US" sz="2000" dirty="0"/>
              <a:t>, </a:t>
            </a:r>
            <a:r>
              <a:rPr lang="en-US" sz="2000" dirty="0" err="1"/>
              <a:t>তামা</a:t>
            </a:r>
            <a:r>
              <a:rPr lang="en-US" sz="2000" dirty="0"/>
              <a:t>, </a:t>
            </a:r>
            <a:r>
              <a:rPr lang="en-US" sz="2000" dirty="0" err="1"/>
              <a:t>র“পা</a:t>
            </a:r>
            <a:r>
              <a:rPr lang="en-US" sz="2000" dirty="0"/>
              <a:t>, </a:t>
            </a:r>
            <a:r>
              <a:rPr lang="en-US" sz="2000" dirty="0" err="1"/>
              <a:t>পারদ</a:t>
            </a:r>
            <a:r>
              <a:rPr lang="en-US" sz="2000" dirty="0"/>
              <a:t> ও </a:t>
            </a:r>
            <a:r>
              <a:rPr lang="en-US" sz="2000" dirty="0" err="1"/>
              <a:t>গন্ধক</a:t>
            </a:r>
            <a:r>
              <a:rPr lang="en-US" sz="2000" dirty="0"/>
              <a:t>। </a:t>
            </a:r>
          </a:p>
          <a:p>
            <a:pPr algn="just"/>
            <a:r>
              <a:rPr lang="en-US" sz="2000" dirty="0" err="1"/>
              <a:t>শিলা</a:t>
            </a:r>
            <a:r>
              <a:rPr lang="en-US" sz="2000" dirty="0"/>
              <a:t> </a:t>
            </a:r>
            <a:r>
              <a:rPr lang="en-US" sz="2000" dirty="0" err="1"/>
              <a:t>গঠনকারী</a:t>
            </a:r>
            <a:r>
              <a:rPr lang="en-US" sz="2000" dirty="0"/>
              <a:t> </a:t>
            </a:r>
            <a:r>
              <a:rPr lang="en-US" sz="2000" dirty="0" err="1"/>
              <a:t>প্রতিটি</a:t>
            </a:r>
            <a:r>
              <a:rPr lang="en-US" sz="2000" dirty="0"/>
              <a:t> </a:t>
            </a:r>
            <a:r>
              <a:rPr lang="en-US" sz="2000" dirty="0" err="1"/>
              <a:t>খনিজের</a:t>
            </a:r>
            <a:r>
              <a:rPr lang="en-US" sz="2000" dirty="0"/>
              <a:t> </a:t>
            </a:r>
            <a:r>
              <a:rPr lang="en-US" sz="2000" dirty="0" err="1"/>
              <a:t>আলাদা</a:t>
            </a:r>
            <a:r>
              <a:rPr lang="en-US" sz="2000" dirty="0"/>
              <a:t> </a:t>
            </a:r>
            <a:r>
              <a:rPr lang="en-US" sz="2000" dirty="0" err="1"/>
              <a:t>আলাদা</a:t>
            </a:r>
            <a:r>
              <a:rPr lang="en-US" sz="2000" dirty="0"/>
              <a:t> </a:t>
            </a:r>
            <a:r>
              <a:rPr lang="en-US" sz="2000" dirty="0" err="1"/>
              <a:t>বৈশিষ্ট্য</a:t>
            </a:r>
            <a:r>
              <a:rPr lang="en-US" sz="2000" dirty="0"/>
              <a:t> </a:t>
            </a:r>
            <a:r>
              <a:rPr lang="en-US" sz="2000" dirty="0" err="1"/>
              <a:t>বজায়</a:t>
            </a:r>
            <a:r>
              <a:rPr lang="en-US" sz="2000" dirty="0"/>
              <a:t> </a:t>
            </a:r>
            <a:r>
              <a:rPr lang="en-US" sz="2000" dirty="0" err="1"/>
              <a:t>থাকে</a:t>
            </a:r>
            <a:r>
              <a:rPr lang="en-US" sz="2000" dirty="0"/>
              <a:t>। </a:t>
            </a:r>
            <a:r>
              <a:rPr lang="en-US" sz="2000" dirty="0" err="1"/>
              <a:t>যদিও</a:t>
            </a:r>
            <a:r>
              <a:rPr lang="en-US" sz="2000" dirty="0"/>
              <a:t> </a:t>
            </a:r>
            <a:r>
              <a:rPr lang="en-US" sz="2000" dirty="0" err="1"/>
              <a:t>বেশিরভাগ</a:t>
            </a:r>
            <a:r>
              <a:rPr lang="en-US" sz="2000" dirty="0"/>
              <a:t> </a:t>
            </a:r>
            <a:r>
              <a:rPr lang="en-US" sz="2000" dirty="0" err="1"/>
              <a:t>শিলাই</a:t>
            </a:r>
            <a:r>
              <a:rPr lang="en-US" sz="2000" dirty="0"/>
              <a:t> </a:t>
            </a:r>
            <a:r>
              <a:rPr lang="en-US" sz="2000" dirty="0" err="1"/>
              <a:t>একাধিক</a:t>
            </a:r>
            <a:r>
              <a:rPr lang="en-US" sz="2000" dirty="0"/>
              <a:t> </a:t>
            </a:r>
            <a:r>
              <a:rPr lang="en-US" sz="2000" dirty="0" err="1"/>
              <a:t>খনিজ</a:t>
            </a:r>
            <a:r>
              <a:rPr lang="en-US" sz="2000" dirty="0"/>
              <a:t> </a:t>
            </a:r>
            <a:r>
              <a:rPr lang="en-US" sz="2000" dirty="0" err="1"/>
              <a:t>দ্বারা</a:t>
            </a:r>
            <a:r>
              <a:rPr lang="en-US" sz="2000" dirty="0"/>
              <a:t> </a:t>
            </a:r>
            <a:r>
              <a:rPr lang="en-US" sz="2000" dirty="0" err="1"/>
              <a:t>গঠিত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। </a:t>
            </a:r>
            <a:r>
              <a:rPr lang="en-US" sz="2000" dirty="0" err="1"/>
              <a:t>সে</a:t>
            </a:r>
            <a:r>
              <a:rPr lang="en-US" sz="2000" dirty="0"/>
              <a:t> </a:t>
            </a:r>
            <a:r>
              <a:rPr lang="en-US" sz="2000" dirty="0" err="1"/>
              <a:t>ক্ষেত্রে</a:t>
            </a:r>
            <a:r>
              <a:rPr lang="en-US" sz="2000" dirty="0"/>
              <a:t> </a:t>
            </a:r>
            <a:r>
              <a:rPr lang="en-US" sz="2000" dirty="0" err="1"/>
              <a:t>খনিজ</a:t>
            </a:r>
            <a:r>
              <a:rPr lang="en-US" sz="2000" dirty="0"/>
              <a:t> </a:t>
            </a:r>
            <a:r>
              <a:rPr lang="en-US" sz="2000" dirty="0" err="1"/>
              <a:t>এবং</a:t>
            </a:r>
            <a:r>
              <a:rPr lang="en-US" sz="2000" dirty="0"/>
              <a:t> </a:t>
            </a:r>
            <a:r>
              <a:rPr lang="en-US" sz="2000" dirty="0" err="1"/>
              <a:t>শিলা</a:t>
            </a:r>
            <a:r>
              <a:rPr lang="en-US" sz="2000" dirty="0"/>
              <a:t> </a:t>
            </a:r>
            <a:r>
              <a:rPr lang="en-US" sz="2000" dirty="0" err="1"/>
              <a:t>একই</a:t>
            </a:r>
            <a:r>
              <a:rPr lang="en-US" sz="2000" dirty="0"/>
              <a:t> </a:t>
            </a:r>
            <a:r>
              <a:rPr lang="en-US" sz="2000" dirty="0" err="1"/>
              <a:t>পদার্থ</a:t>
            </a:r>
            <a:r>
              <a:rPr lang="en-US" sz="2000" dirty="0"/>
              <a:t>। </a:t>
            </a:r>
            <a:r>
              <a:rPr lang="en-US" sz="2000" dirty="0" err="1"/>
              <a:t>উদাহরণ</a:t>
            </a:r>
            <a:r>
              <a:rPr lang="en-US" sz="2000" dirty="0"/>
              <a:t> </a:t>
            </a:r>
            <a:r>
              <a:rPr lang="en-US" sz="2000" dirty="0" err="1"/>
              <a:t>হলো</a:t>
            </a:r>
            <a:r>
              <a:rPr lang="en-US" sz="2000" dirty="0"/>
              <a:t>, </a:t>
            </a:r>
            <a:r>
              <a:rPr lang="en-US" sz="2000" dirty="0" err="1"/>
              <a:t>পাললিক</a:t>
            </a:r>
            <a:r>
              <a:rPr lang="en-US" sz="2000" dirty="0"/>
              <a:t> </a:t>
            </a:r>
            <a:r>
              <a:rPr lang="en-US" sz="2000" dirty="0" err="1"/>
              <a:t>শিলা</a:t>
            </a:r>
            <a:r>
              <a:rPr lang="en-US" sz="2000" dirty="0"/>
              <a:t> </a:t>
            </a:r>
            <a:r>
              <a:rPr lang="en-US" sz="2000" dirty="0" err="1"/>
              <a:t>চুনাপাথর</a:t>
            </a:r>
            <a:r>
              <a:rPr lang="en-US" sz="2000" dirty="0"/>
              <a:t>। </a:t>
            </a:r>
            <a:r>
              <a:rPr lang="en-US" sz="2000" dirty="0" err="1"/>
              <a:t>এটি</a:t>
            </a:r>
            <a:r>
              <a:rPr lang="en-US" sz="2000" dirty="0"/>
              <a:t> </a:t>
            </a:r>
            <a:r>
              <a:rPr lang="en-US" sz="2000" dirty="0" err="1"/>
              <a:t>ক্যালসাইট</a:t>
            </a:r>
            <a:r>
              <a:rPr lang="en-US" sz="2000" dirty="0"/>
              <a:t> </a:t>
            </a:r>
            <a:r>
              <a:rPr lang="en-US" sz="2000" dirty="0" err="1"/>
              <a:t>নামের</a:t>
            </a:r>
            <a:r>
              <a:rPr lang="en-US" sz="2000" dirty="0"/>
              <a:t> </a:t>
            </a:r>
            <a:r>
              <a:rPr lang="en-US" sz="2000" dirty="0" err="1"/>
              <a:t>একটি</a:t>
            </a:r>
            <a:r>
              <a:rPr lang="en-US" sz="2000" dirty="0"/>
              <a:t> </a:t>
            </a:r>
            <a:r>
              <a:rPr lang="en-US" sz="2000" dirty="0" err="1"/>
              <a:t>খনিজ</a:t>
            </a:r>
            <a:r>
              <a:rPr lang="en-US" sz="2000" dirty="0"/>
              <a:t>। </a:t>
            </a:r>
            <a:r>
              <a:rPr lang="en-US" sz="2000" dirty="0" err="1"/>
              <a:t>শিলা</a:t>
            </a:r>
            <a:r>
              <a:rPr lang="en-US" sz="2000" dirty="0"/>
              <a:t> </a:t>
            </a:r>
            <a:r>
              <a:rPr lang="en-US" sz="2000" dirty="0" err="1"/>
              <a:t>হিসেবে</a:t>
            </a:r>
            <a:r>
              <a:rPr lang="en-US" sz="2000" dirty="0"/>
              <a:t> </a:t>
            </a:r>
            <a:r>
              <a:rPr lang="en-US" sz="2000" dirty="0" err="1"/>
              <a:t>এটি</a:t>
            </a:r>
            <a:r>
              <a:rPr lang="en-US" sz="2000" dirty="0"/>
              <a:t> </a:t>
            </a:r>
            <a:r>
              <a:rPr lang="en-US" sz="2000" dirty="0" err="1"/>
              <a:t>চুনাপাথর</a:t>
            </a:r>
            <a:r>
              <a:rPr lang="en-US" sz="2000" dirty="0"/>
              <a:t> </a:t>
            </a:r>
            <a:r>
              <a:rPr lang="en-US" sz="2000" dirty="0" err="1"/>
              <a:t>নামে</a:t>
            </a:r>
            <a:r>
              <a:rPr lang="en-US" sz="2000" dirty="0"/>
              <a:t> </a:t>
            </a:r>
            <a:r>
              <a:rPr lang="en-US" sz="2000" dirty="0" err="1"/>
              <a:t>পরিচিত</a:t>
            </a:r>
            <a:r>
              <a:rPr lang="en-US" sz="2000" dirty="0"/>
              <a:t>।</a:t>
            </a:r>
          </a:p>
          <a:p>
            <a:pPr algn="just"/>
            <a:r>
              <a:rPr lang="en-US" sz="2000" dirty="0" err="1"/>
              <a:t>শিলা</a:t>
            </a:r>
            <a:r>
              <a:rPr lang="en-US" sz="2000" dirty="0"/>
              <a:t> ও </a:t>
            </a:r>
            <a:r>
              <a:rPr lang="en-US" sz="2000" dirty="0" err="1"/>
              <a:t>খনিজের</a:t>
            </a:r>
            <a:r>
              <a:rPr lang="en-US" sz="2000" dirty="0"/>
              <a:t> </a:t>
            </a:r>
            <a:r>
              <a:rPr lang="en-US" sz="2000" dirty="0" err="1"/>
              <a:t>মধ্যে</a:t>
            </a:r>
            <a:r>
              <a:rPr lang="en-US" sz="2000" dirty="0"/>
              <a:t> </a:t>
            </a:r>
            <a:r>
              <a:rPr lang="en-US" sz="2000" dirty="0" err="1"/>
              <a:t>পার্থক্য</a:t>
            </a:r>
            <a:r>
              <a:rPr lang="en-US" sz="2000" dirty="0"/>
              <a:t>: </a:t>
            </a:r>
            <a:r>
              <a:rPr lang="en-US" sz="2000" dirty="0" err="1"/>
              <a:t>খনিজ</a:t>
            </a:r>
            <a:r>
              <a:rPr lang="en-US" sz="2000" dirty="0"/>
              <a:t> </a:t>
            </a:r>
            <a:r>
              <a:rPr lang="en-US" sz="2000" dirty="0" err="1"/>
              <a:t>এক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একাধিক</a:t>
            </a:r>
            <a:r>
              <a:rPr lang="en-US" sz="2000" dirty="0"/>
              <a:t> </a:t>
            </a:r>
            <a:r>
              <a:rPr lang="en-US" sz="2000" dirty="0" err="1"/>
              <a:t>মৌলিক</a:t>
            </a:r>
            <a:r>
              <a:rPr lang="en-US" sz="2000" dirty="0"/>
              <a:t> </a:t>
            </a:r>
            <a:r>
              <a:rPr lang="en-US" sz="2000" dirty="0" err="1"/>
              <a:t>পদার্থের</a:t>
            </a:r>
            <a:r>
              <a:rPr lang="en-US" sz="2000" dirty="0"/>
              <a:t> </a:t>
            </a:r>
            <a:r>
              <a:rPr lang="en-US" sz="2000" dirty="0" err="1"/>
              <a:t>সমন্বয়ে</a:t>
            </a:r>
            <a:r>
              <a:rPr lang="en-US" sz="2000" dirty="0"/>
              <a:t> </a:t>
            </a:r>
            <a:r>
              <a:rPr lang="en-US" sz="2000" dirty="0" err="1"/>
              <a:t>গঠিত</a:t>
            </a:r>
            <a:r>
              <a:rPr lang="en-US" sz="2000" dirty="0"/>
              <a:t> </a:t>
            </a:r>
            <a:r>
              <a:rPr lang="en-US" sz="2000" dirty="0" err="1"/>
              <a:t>আর</a:t>
            </a:r>
            <a:r>
              <a:rPr lang="en-US" sz="2000" dirty="0"/>
              <a:t> </a:t>
            </a:r>
            <a:r>
              <a:rPr lang="en-US" sz="2000" dirty="0" err="1"/>
              <a:t>শিলা</a:t>
            </a:r>
            <a:r>
              <a:rPr lang="en-US" sz="2000" dirty="0"/>
              <a:t> </a:t>
            </a:r>
            <a:r>
              <a:rPr lang="en-US" sz="2000" dirty="0" err="1"/>
              <a:t>এক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একাধিক</a:t>
            </a:r>
            <a:r>
              <a:rPr lang="en-US" sz="2000" dirty="0"/>
              <a:t> </a:t>
            </a:r>
            <a:r>
              <a:rPr lang="en-US" sz="2000" dirty="0" err="1"/>
              <a:t>খনিজ</a:t>
            </a:r>
            <a:r>
              <a:rPr lang="en-US" sz="2000" dirty="0"/>
              <a:t> </a:t>
            </a:r>
            <a:r>
              <a:rPr lang="en-US" sz="2000" dirty="0" err="1"/>
              <a:t>পদার্থের</a:t>
            </a:r>
            <a:r>
              <a:rPr lang="en-US" sz="2000" dirty="0"/>
              <a:t> </a:t>
            </a:r>
            <a:r>
              <a:rPr lang="en-US" sz="2000" dirty="0" err="1"/>
              <a:t>সমন্বয়ে</a:t>
            </a:r>
            <a:r>
              <a:rPr lang="en-US" sz="2000" dirty="0"/>
              <a:t> </a:t>
            </a:r>
            <a:r>
              <a:rPr lang="en-US" sz="2000" dirty="0" err="1"/>
              <a:t>গঠিত</a:t>
            </a:r>
            <a:r>
              <a:rPr lang="en-US" sz="2000" dirty="0"/>
              <a:t>। </a:t>
            </a:r>
            <a:r>
              <a:rPr lang="en-US" sz="2000" dirty="0" err="1"/>
              <a:t>খনিজ</a:t>
            </a:r>
            <a:r>
              <a:rPr lang="en-US" sz="2000" dirty="0"/>
              <a:t> </a:t>
            </a:r>
            <a:r>
              <a:rPr lang="en-US" sz="2000" dirty="0" err="1"/>
              <a:t>সমসত্ত্ব</a:t>
            </a:r>
            <a:r>
              <a:rPr lang="en-US" sz="2000" dirty="0"/>
              <a:t> </a:t>
            </a:r>
            <a:r>
              <a:rPr lang="en-US" sz="2000" dirty="0" err="1"/>
              <a:t>অজৈব</a:t>
            </a:r>
            <a:r>
              <a:rPr lang="en-US" sz="2000" dirty="0"/>
              <a:t> </a:t>
            </a:r>
            <a:r>
              <a:rPr lang="en-US" sz="2000" dirty="0" err="1"/>
              <a:t>পদার্থ</a:t>
            </a:r>
            <a:r>
              <a:rPr lang="en-US" sz="2000" dirty="0"/>
              <a:t>, </a:t>
            </a:r>
            <a:r>
              <a:rPr lang="en-US" sz="2000" dirty="0" err="1"/>
              <a:t>শিলা</a:t>
            </a:r>
            <a:r>
              <a:rPr lang="en-US" sz="2000" dirty="0"/>
              <a:t> </a:t>
            </a:r>
            <a:r>
              <a:rPr lang="en-US" sz="2000" dirty="0" err="1"/>
              <a:t>অসমসত্ত্ব</a:t>
            </a:r>
            <a:r>
              <a:rPr lang="en-US" sz="2000" dirty="0"/>
              <a:t> </a:t>
            </a:r>
            <a:r>
              <a:rPr lang="en-US" sz="2000" dirty="0" err="1"/>
              <a:t>পদার্থ</a:t>
            </a:r>
            <a:r>
              <a:rPr lang="en-US" sz="2000" dirty="0"/>
              <a:t>। </a:t>
            </a:r>
            <a:r>
              <a:rPr lang="en-US" sz="2000" dirty="0" err="1"/>
              <a:t>খনিজ</a:t>
            </a:r>
            <a:r>
              <a:rPr lang="en-US" sz="2000" dirty="0"/>
              <a:t> </a:t>
            </a:r>
            <a:r>
              <a:rPr lang="en-US" sz="2000" dirty="0" err="1"/>
              <a:t>কঠিন</a:t>
            </a:r>
            <a:r>
              <a:rPr lang="en-US" sz="2000" dirty="0"/>
              <a:t> ও </a:t>
            </a:r>
            <a:r>
              <a:rPr lang="en-US" sz="2000" dirty="0" err="1"/>
              <a:t>স্ফটিকাকার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, </a:t>
            </a:r>
            <a:r>
              <a:rPr lang="en-US" sz="2000" dirty="0" err="1"/>
              <a:t>কিছু</a:t>
            </a:r>
            <a:r>
              <a:rPr lang="en-US" sz="2000" dirty="0"/>
              <a:t> </a:t>
            </a:r>
            <a:r>
              <a:rPr lang="en-US" sz="2000" dirty="0" err="1"/>
              <a:t>কিছু</a:t>
            </a:r>
            <a:r>
              <a:rPr lang="en-US" sz="2000" dirty="0"/>
              <a:t> </a:t>
            </a:r>
            <a:r>
              <a:rPr lang="en-US" sz="2000" dirty="0" err="1"/>
              <a:t>শিলা</a:t>
            </a:r>
            <a:r>
              <a:rPr lang="en-US" sz="2000" dirty="0"/>
              <a:t> </a:t>
            </a:r>
            <a:r>
              <a:rPr lang="en-US" sz="2000" dirty="0" err="1"/>
              <a:t>কঠিন</a:t>
            </a:r>
            <a:r>
              <a:rPr lang="en-US" sz="2000" dirty="0"/>
              <a:t> </a:t>
            </a:r>
            <a:r>
              <a:rPr lang="en-US" sz="2000" dirty="0" err="1"/>
              <a:t>হলেও</a:t>
            </a:r>
            <a:r>
              <a:rPr lang="en-US" sz="2000" dirty="0"/>
              <a:t> </a:t>
            </a:r>
            <a:r>
              <a:rPr lang="en-US" sz="2000" dirty="0" err="1"/>
              <a:t>স্ফটিকাকার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 </a:t>
            </a:r>
            <a:r>
              <a:rPr lang="en-US" sz="2000" dirty="0" err="1"/>
              <a:t>না</a:t>
            </a:r>
            <a:r>
              <a:rPr lang="en-US" sz="2000" dirty="0"/>
              <a:t>। </a:t>
            </a:r>
            <a:r>
              <a:rPr lang="en-US" sz="2000" dirty="0" err="1"/>
              <a:t>খনিজের</a:t>
            </a:r>
            <a:r>
              <a:rPr lang="en-US" sz="2000" dirty="0"/>
              <a:t> </a:t>
            </a:r>
            <a:r>
              <a:rPr lang="en-US" sz="2000" dirty="0" err="1"/>
              <a:t>নির্দিষ্ট</a:t>
            </a:r>
            <a:r>
              <a:rPr lang="en-US" sz="2000" dirty="0"/>
              <a:t> </a:t>
            </a:r>
            <a:r>
              <a:rPr lang="en-US" sz="2000" dirty="0" err="1"/>
              <a:t>রাসায়নিক</a:t>
            </a:r>
            <a:r>
              <a:rPr lang="en-US" sz="2000" dirty="0"/>
              <a:t> </a:t>
            </a:r>
            <a:r>
              <a:rPr lang="en-US" sz="2000" dirty="0" err="1"/>
              <a:t>সংকেত</a:t>
            </a:r>
            <a:r>
              <a:rPr lang="en-US" sz="2000" dirty="0"/>
              <a:t> </a:t>
            </a:r>
            <a:r>
              <a:rPr lang="en-US" sz="2000" dirty="0" err="1"/>
              <a:t>আছে</a:t>
            </a:r>
            <a:r>
              <a:rPr lang="en-US" sz="2000" dirty="0"/>
              <a:t>, </a:t>
            </a:r>
            <a:r>
              <a:rPr lang="en-US" sz="2000" dirty="0" err="1"/>
              <a:t>শিলার</a:t>
            </a:r>
            <a:r>
              <a:rPr lang="en-US" sz="2000" dirty="0"/>
              <a:t> </a:t>
            </a:r>
            <a:r>
              <a:rPr lang="en-US" sz="2000" dirty="0" err="1"/>
              <a:t>কোনো</a:t>
            </a:r>
            <a:r>
              <a:rPr lang="en-US" sz="2000" dirty="0"/>
              <a:t> </a:t>
            </a:r>
            <a:r>
              <a:rPr lang="en-US" sz="2000" dirty="0" err="1"/>
              <a:t>রাসায়নিক</a:t>
            </a:r>
            <a:r>
              <a:rPr lang="en-US" sz="2000" dirty="0"/>
              <a:t> </a:t>
            </a:r>
            <a:r>
              <a:rPr lang="en-US" sz="2000" dirty="0" err="1"/>
              <a:t>সংকেত</a:t>
            </a:r>
            <a:r>
              <a:rPr lang="en-US" sz="2000" dirty="0"/>
              <a:t> </a:t>
            </a:r>
            <a:r>
              <a:rPr lang="en-US" sz="2000" dirty="0" err="1"/>
              <a:t>নেই</a:t>
            </a:r>
            <a:r>
              <a:rPr lang="en-US" sz="2000" dirty="0"/>
              <a:t>। </a:t>
            </a:r>
            <a:r>
              <a:rPr lang="en-US" sz="2000" dirty="0" err="1"/>
              <a:t>খনিজের</a:t>
            </a:r>
            <a:r>
              <a:rPr lang="en-US" sz="2000" dirty="0"/>
              <a:t> </a:t>
            </a:r>
            <a:r>
              <a:rPr lang="en-US" sz="2000" dirty="0" err="1"/>
              <a:t>ধর্ম</a:t>
            </a:r>
            <a:r>
              <a:rPr lang="en-US" sz="2000" dirty="0"/>
              <a:t> </a:t>
            </a:r>
            <a:r>
              <a:rPr lang="en-US" sz="2000" dirty="0" err="1"/>
              <a:t>এর</a:t>
            </a:r>
            <a:r>
              <a:rPr lang="en-US" sz="2000" dirty="0"/>
              <a:t> </a:t>
            </a:r>
            <a:r>
              <a:rPr lang="en-US" sz="2000" dirty="0" err="1"/>
              <a:t>গঠনকারী</a:t>
            </a:r>
            <a:r>
              <a:rPr lang="en-US" sz="2000" dirty="0"/>
              <a:t> </a:t>
            </a:r>
            <a:r>
              <a:rPr lang="en-US" sz="2000" dirty="0" err="1"/>
              <a:t>মৌলের</a:t>
            </a:r>
            <a:r>
              <a:rPr lang="en-US" sz="2000" dirty="0"/>
              <a:t> </a:t>
            </a:r>
            <a:r>
              <a:rPr lang="en-US" sz="2000" dirty="0" err="1"/>
              <a:t>দ্বারা</a:t>
            </a:r>
            <a:r>
              <a:rPr lang="en-US" sz="2000" dirty="0"/>
              <a:t> </a:t>
            </a:r>
            <a:r>
              <a:rPr lang="en-US" sz="2000" dirty="0" err="1"/>
              <a:t>নিয়ন্ত্রিত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। </a:t>
            </a:r>
            <a:r>
              <a:rPr lang="en-US" sz="2000" dirty="0" err="1"/>
              <a:t>অপরদিকে</a:t>
            </a:r>
            <a:r>
              <a:rPr lang="en-US" sz="2000" dirty="0"/>
              <a:t> </a:t>
            </a:r>
            <a:r>
              <a:rPr lang="en-US" sz="2000" dirty="0" err="1"/>
              <a:t>শিলার</a:t>
            </a:r>
            <a:r>
              <a:rPr lang="en-US" sz="2000" dirty="0"/>
              <a:t> </a:t>
            </a:r>
            <a:r>
              <a:rPr lang="en-US" sz="2000" dirty="0" err="1"/>
              <a:t>ধর্ম</a:t>
            </a:r>
            <a:r>
              <a:rPr lang="en-US" sz="2000" dirty="0"/>
              <a:t> </a:t>
            </a:r>
            <a:r>
              <a:rPr lang="en-US" sz="2000" dirty="0" err="1"/>
              <a:t>এর</a:t>
            </a:r>
            <a:r>
              <a:rPr lang="en-US" sz="2000" dirty="0"/>
              <a:t> </a:t>
            </a:r>
            <a:r>
              <a:rPr lang="en-US" sz="2000" dirty="0" err="1"/>
              <a:t>গঠনকারী</a:t>
            </a:r>
            <a:r>
              <a:rPr lang="en-US" sz="2000" dirty="0"/>
              <a:t> </a:t>
            </a:r>
            <a:r>
              <a:rPr lang="en-US" sz="2000" dirty="0" err="1"/>
              <a:t>খনিজ</a:t>
            </a:r>
            <a:r>
              <a:rPr lang="en-US" sz="2000" dirty="0"/>
              <a:t> </a:t>
            </a:r>
            <a:r>
              <a:rPr lang="en-US" sz="2000" dirty="0" err="1"/>
              <a:t>দ্বারা</a:t>
            </a:r>
            <a:r>
              <a:rPr lang="en-US" sz="2000" dirty="0"/>
              <a:t> </a:t>
            </a:r>
            <a:r>
              <a:rPr lang="en-US" sz="2000" dirty="0" err="1"/>
              <a:t>নিয়ন্ত্রিত</a:t>
            </a:r>
            <a:r>
              <a:rPr lang="en-US" sz="2000" dirty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590800"/>
            <a:ext cx="8077200" cy="15240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48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ভূরূপের</a:t>
            </a:r>
            <a:r>
              <a:rPr lang="en-US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3520" y="1066800"/>
            <a:ext cx="247696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8200" y="1645920"/>
            <a:ext cx="3048000" cy="9144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87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7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87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3657600"/>
            <a:ext cx="6751320" cy="16002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r>
              <a:rPr lang="en-US" sz="47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  <a:sym typeface="Symbol"/>
              </a:rPr>
              <a:t>১. </a:t>
            </a:r>
            <a:r>
              <a:rPr lang="en-US" sz="47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  <a:sym typeface="Symbol"/>
              </a:rPr>
              <a:t>পৃথিবীর</a:t>
            </a:r>
            <a:r>
              <a:rPr lang="en-US" sz="47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7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  <a:sym typeface="Symbol"/>
              </a:rPr>
              <a:t>অভ্যন্তনীণ</a:t>
            </a:r>
            <a:r>
              <a:rPr lang="en-US" sz="47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  <a:sym typeface="Symbol"/>
              </a:rPr>
              <a:t> ও </a:t>
            </a:r>
            <a:r>
              <a:rPr lang="en-US" sz="47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  <a:sym typeface="Symbol"/>
              </a:rPr>
              <a:t>বাহ্যিক</a:t>
            </a:r>
            <a:r>
              <a:rPr lang="en-US" sz="47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7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  <a:sym typeface="Symbol"/>
              </a:rPr>
              <a:t>স্তরগুলো</a:t>
            </a:r>
            <a:r>
              <a:rPr lang="en-US" sz="47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7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  <a:sym typeface="Symbol"/>
              </a:rPr>
              <a:t>বিবরণ</a:t>
            </a:r>
            <a:r>
              <a:rPr lang="en-US" sz="47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7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  <a:sym typeface="Symbol"/>
              </a:rPr>
              <a:t>দাও</a:t>
            </a:r>
            <a:r>
              <a:rPr lang="en-US" sz="47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bn-BD" sz="47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Documents and Settings\Misbah\Desktop\M.S.kawser\BealeHouse_g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824" y="190500"/>
            <a:ext cx="3718776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86200" y="2743200"/>
            <a:ext cx="3352800" cy="1447800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মৌদাম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সেসিপ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পূর্বধলা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884582" y="1014798"/>
            <a:ext cx="2422498" cy="737164"/>
          </a:xfrm>
          <a:prstGeom prst="doubleWav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6800" y="2286000"/>
            <a:ext cx="2371785" cy="2621280"/>
            <a:chOff x="2500234" y="1820096"/>
            <a:chExt cx="2696818" cy="2980504"/>
          </a:xfrm>
        </p:grpSpPr>
        <p:sp>
          <p:nvSpPr>
            <p:cNvPr id="3" name="Oval 2"/>
            <p:cNvSpPr/>
            <p:nvPr/>
          </p:nvSpPr>
          <p:spPr>
            <a:xfrm>
              <a:off x="2500234" y="1822274"/>
              <a:ext cx="2681366" cy="2978325"/>
            </a:xfrm>
            <a:prstGeom prst="ellipse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820096"/>
              <a:ext cx="2682452" cy="298050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4086946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6238" y="2590800"/>
            <a:ext cx="7497762" cy="2971800"/>
          </a:xfrm>
        </p:spPr>
        <p:txBody>
          <a:bodyPr>
            <a:normAutofit lnSpcReduction="10000"/>
          </a:bodyPr>
          <a:lstStyle/>
          <a:p>
            <a:pPr marL="596646" indent="-514350"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596646" indent="-51435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বাড়ীর কাজঃ </a:t>
            </a:r>
          </a:p>
          <a:p>
            <a:pPr marL="596646" indent="-51435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ঋতু পরিবর্তন ও দিন রাত হ্রাস বৃদ্ধির কারণ লিখে আনবে।</a:t>
            </a:r>
          </a:p>
          <a:p>
            <a:pPr marL="596646" indent="-51435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3" name="AutoShape 5" descr="https://encrypted-tbn0.gstatic.com/images?q=tbn:ANd9GcSS-yKoA9F27qIpnOYdXOoGai_VDvowT8tf6eqjzGQO0FEDM5P9lw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s://encrypted-tbn0.gstatic.com/images?q=tbn:ANd9GcSS-yKoA9F27qIpnOYdXOoGai_VDvowT8tf6eqjzGQO0FEDM5P9lw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C:\Documents and Settings\Misbah\Desktop\M.S.kawser\55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00200"/>
            <a:ext cx="2171700" cy="2105025"/>
          </a:xfrm>
          <a:prstGeom prst="rect">
            <a:avLst/>
          </a:prstGeom>
          <a:noFill/>
        </p:spPr>
      </p:pic>
      <p:pic>
        <p:nvPicPr>
          <p:cNvPr id="22530" name="Picture 2" descr="C:\Documents and Settings\Misbah\Desktop\M.S.kawser\BealeHouse_g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0"/>
            <a:ext cx="371877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76800"/>
            <a:ext cx="2971800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ভালোবাসার রডোডেনড্রন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258050" cy="387096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524000" y="2209800"/>
            <a:ext cx="5791200" cy="1905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000" dirty="0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solidFill>
                  <a:srgbClr val="E725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dirty="0">
              <a:solidFill>
                <a:srgbClr val="E7253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5711425"/>
            <a:ext cx="3861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826957" y="97750"/>
            <a:ext cx="3220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লক্ষ্য </a:t>
            </a:r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কর-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5636"/>
            <a:ext cx="7421880" cy="4921029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297782" cy="4831080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86000" y="5410200"/>
            <a:ext cx="3861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সাগর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57200"/>
            <a:ext cx="7837713" cy="4572000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09800" y="5181600"/>
            <a:ext cx="3861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পার্বত্যভূমি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141720" cy="5485352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514600" y="563775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ভূ-অভ্যন্তর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905000"/>
            <a:ext cx="5943600" cy="2667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86" y="838200"/>
            <a:ext cx="6347714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ফল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057400"/>
            <a:ext cx="7924800" cy="35052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Wingdings 3" charset="2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ভূমিরূপের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8155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1634</TotalTime>
  <Words>595</Words>
  <Application>Microsoft Office PowerPoint</Application>
  <PresentationFormat>On-screen Show (4:3)</PresentationFormat>
  <Paragraphs>62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Symbol</vt:lpstr>
      <vt:lpstr>Trebuchet MS</vt:lpstr>
      <vt:lpstr>Wingdings 3</vt:lpstr>
      <vt:lpstr>Facet</vt:lpstr>
      <vt:lpstr>স্বাগতম</vt:lpstr>
      <vt:lpstr>মোহাম্মদ গোলাম মোস্তফা প্রধান শিক্ষক মৌদাম সেসিপ মডেল উচ্চ বিদ্যালয় পূর্বধলা, নেত্রকোনা।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ভূত্বেকের চিত্র</vt:lpstr>
      <vt:lpstr>PowerPoint Presentation</vt:lpstr>
      <vt:lpstr>PowerPoint Presentation</vt:lpstr>
      <vt:lpstr>পৃথিবীর গঠন</vt:lpstr>
      <vt:lpstr>PowerPoint Presentation</vt:lpstr>
      <vt:lpstr>চুনা পাথর</vt:lpstr>
      <vt:lpstr>শিলা ও খনিজ</vt:lpstr>
      <vt:lpstr>PowerPoint Presentation</vt:lpstr>
      <vt:lpstr>PowerPoint Presentation</vt:lpstr>
      <vt:lpstr>PowerPoint Presentation</vt:lpstr>
      <vt:lpstr>ধন্যবাদ</vt:lpstr>
    </vt:vector>
  </TitlesOfParts>
  <Company>NAEM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jhjkk</dc:title>
  <dc:creator>Misbah</dc:creator>
  <cp:lastModifiedBy>Windows User</cp:lastModifiedBy>
  <cp:revision>194</cp:revision>
  <dcterms:created xsi:type="dcterms:W3CDTF">2012-11-07T11:39:27Z</dcterms:created>
  <dcterms:modified xsi:type="dcterms:W3CDTF">2020-10-11T14:53:49Z</dcterms:modified>
</cp:coreProperties>
</file>