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7" r:id="rId2"/>
    <p:sldId id="328" r:id="rId3"/>
    <p:sldId id="290" r:id="rId4"/>
    <p:sldId id="291" r:id="rId5"/>
    <p:sldId id="292" r:id="rId6"/>
    <p:sldId id="293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8070-CDBE-4F65-8BB9-6A85449BC600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BB69-2E3A-49B6-BDAF-1FDF85B2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C754B-8C5B-4E0F-B774-D05812F7702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AE80-F0F8-4285-A128-E0A6BA0FE5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7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29E8-856B-49E4-B5A7-4FB884E782B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FAF6-3ABD-447C-A5D8-820561810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9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20.png"/><Relationship Id="rId18" Type="http://schemas.openxmlformats.org/officeDocument/2006/relationships/image" Target="../media/image670.png"/><Relationship Id="rId26" Type="http://schemas.openxmlformats.org/officeDocument/2006/relationships/image" Target="../media/image750.png"/><Relationship Id="rId3" Type="http://schemas.openxmlformats.org/officeDocument/2006/relationships/image" Target="../media/image520.png"/><Relationship Id="rId21" Type="http://schemas.openxmlformats.org/officeDocument/2006/relationships/image" Target="../media/image700.png"/><Relationship Id="rId7" Type="http://schemas.openxmlformats.org/officeDocument/2006/relationships/image" Target="../media/image560.png"/><Relationship Id="rId12" Type="http://schemas.openxmlformats.org/officeDocument/2006/relationships/image" Target="../media/image610.png"/><Relationship Id="rId17" Type="http://schemas.openxmlformats.org/officeDocument/2006/relationships/image" Target="../media/image660.png"/><Relationship Id="rId25" Type="http://schemas.openxmlformats.org/officeDocument/2006/relationships/image" Target="../media/image740.png"/><Relationship Id="rId33" Type="http://schemas.openxmlformats.org/officeDocument/2006/relationships/image" Target="../media/image820.png"/><Relationship Id="rId2" Type="http://schemas.openxmlformats.org/officeDocument/2006/relationships/image" Target="../media/image88.png"/><Relationship Id="rId16" Type="http://schemas.openxmlformats.org/officeDocument/2006/relationships/image" Target="../media/image650.png"/><Relationship Id="rId20" Type="http://schemas.openxmlformats.org/officeDocument/2006/relationships/image" Target="../media/image690.png"/><Relationship Id="rId29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24" Type="http://schemas.openxmlformats.org/officeDocument/2006/relationships/image" Target="../media/image730.png"/><Relationship Id="rId32" Type="http://schemas.openxmlformats.org/officeDocument/2006/relationships/image" Target="../media/image810.png"/><Relationship Id="rId5" Type="http://schemas.openxmlformats.org/officeDocument/2006/relationships/image" Target="../media/image540.png"/><Relationship Id="rId15" Type="http://schemas.openxmlformats.org/officeDocument/2006/relationships/image" Target="../media/image640.png"/><Relationship Id="rId23" Type="http://schemas.openxmlformats.org/officeDocument/2006/relationships/image" Target="../media/image720.png"/><Relationship Id="rId28" Type="http://schemas.openxmlformats.org/officeDocument/2006/relationships/image" Target="../media/image770.png"/><Relationship Id="rId10" Type="http://schemas.openxmlformats.org/officeDocument/2006/relationships/image" Target="../media/image590.png"/><Relationship Id="rId19" Type="http://schemas.openxmlformats.org/officeDocument/2006/relationships/image" Target="../media/image680.png"/><Relationship Id="rId31" Type="http://schemas.openxmlformats.org/officeDocument/2006/relationships/image" Target="../media/image800.png"/><Relationship Id="rId4" Type="http://schemas.openxmlformats.org/officeDocument/2006/relationships/image" Target="../media/image530.png"/><Relationship Id="rId9" Type="http://schemas.openxmlformats.org/officeDocument/2006/relationships/image" Target="../media/image580.png"/><Relationship Id="rId14" Type="http://schemas.openxmlformats.org/officeDocument/2006/relationships/image" Target="../media/image630.png"/><Relationship Id="rId22" Type="http://schemas.openxmlformats.org/officeDocument/2006/relationships/image" Target="../media/image710.png"/><Relationship Id="rId27" Type="http://schemas.openxmlformats.org/officeDocument/2006/relationships/image" Target="../media/image760.png"/><Relationship Id="rId30" Type="http://schemas.openxmlformats.org/officeDocument/2006/relationships/image" Target="../media/image7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6.png"/><Relationship Id="rId3" Type="http://schemas.openxmlformats.org/officeDocument/2006/relationships/image" Target="../media/image840.png"/><Relationship Id="rId21" Type="http://schemas.openxmlformats.org/officeDocument/2006/relationships/image" Target="../media/image101.png"/><Relationship Id="rId7" Type="http://schemas.openxmlformats.org/officeDocument/2006/relationships/image" Target="../media/image880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2" Type="http://schemas.openxmlformats.org/officeDocument/2006/relationships/image" Target="../media/image89.png"/><Relationship Id="rId16" Type="http://schemas.openxmlformats.org/officeDocument/2006/relationships/image" Target="../media/image97.png"/><Relationship Id="rId20" Type="http://schemas.openxmlformats.org/officeDocument/2006/relationships/image" Target="../media/image690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92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5" Type="http://schemas.openxmlformats.org/officeDocument/2006/relationships/image" Target="../media/image860.png"/><Relationship Id="rId15" Type="http://schemas.openxmlformats.org/officeDocument/2006/relationships/image" Target="../media/image96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1.png"/><Relationship Id="rId4" Type="http://schemas.openxmlformats.org/officeDocument/2006/relationships/image" Target="../media/image850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620.png"/><Relationship Id="rId18" Type="http://schemas.openxmlformats.org/officeDocument/2006/relationships/image" Target="../media/image670.png"/><Relationship Id="rId26" Type="http://schemas.openxmlformats.org/officeDocument/2006/relationships/image" Target="../media/image750.png"/><Relationship Id="rId3" Type="http://schemas.openxmlformats.org/officeDocument/2006/relationships/image" Target="../media/image115.png"/><Relationship Id="rId21" Type="http://schemas.openxmlformats.org/officeDocument/2006/relationships/image" Target="../media/image700.png"/><Relationship Id="rId7" Type="http://schemas.openxmlformats.org/officeDocument/2006/relationships/image" Target="../media/image560.png"/><Relationship Id="rId12" Type="http://schemas.openxmlformats.org/officeDocument/2006/relationships/image" Target="../media/image610.png"/><Relationship Id="rId17" Type="http://schemas.openxmlformats.org/officeDocument/2006/relationships/image" Target="../media/image660.png"/><Relationship Id="rId25" Type="http://schemas.openxmlformats.org/officeDocument/2006/relationships/image" Target="../media/image118.png"/><Relationship Id="rId33" Type="http://schemas.openxmlformats.org/officeDocument/2006/relationships/image" Target="../media/image820.png"/><Relationship Id="rId2" Type="http://schemas.openxmlformats.org/officeDocument/2006/relationships/image" Target="../media/image114.png"/><Relationship Id="rId16" Type="http://schemas.openxmlformats.org/officeDocument/2006/relationships/image" Target="../media/image650.png"/><Relationship Id="rId20" Type="http://schemas.openxmlformats.org/officeDocument/2006/relationships/image" Target="../media/image690.png"/><Relationship Id="rId29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600.png"/><Relationship Id="rId24" Type="http://schemas.openxmlformats.org/officeDocument/2006/relationships/image" Target="../media/image730.png"/><Relationship Id="rId32" Type="http://schemas.openxmlformats.org/officeDocument/2006/relationships/image" Target="../media/image810.png"/><Relationship Id="rId5" Type="http://schemas.openxmlformats.org/officeDocument/2006/relationships/image" Target="../media/image540.png"/><Relationship Id="rId15" Type="http://schemas.openxmlformats.org/officeDocument/2006/relationships/image" Target="../media/image640.png"/><Relationship Id="rId23" Type="http://schemas.openxmlformats.org/officeDocument/2006/relationships/image" Target="../media/image720.png"/><Relationship Id="rId28" Type="http://schemas.openxmlformats.org/officeDocument/2006/relationships/image" Target="../media/image770.png"/><Relationship Id="rId10" Type="http://schemas.openxmlformats.org/officeDocument/2006/relationships/image" Target="../media/image116.png"/><Relationship Id="rId19" Type="http://schemas.openxmlformats.org/officeDocument/2006/relationships/image" Target="../media/image117.png"/><Relationship Id="rId31" Type="http://schemas.openxmlformats.org/officeDocument/2006/relationships/image" Target="../media/image121.png"/><Relationship Id="rId4" Type="http://schemas.openxmlformats.org/officeDocument/2006/relationships/image" Target="../media/image530.png"/><Relationship Id="rId9" Type="http://schemas.openxmlformats.org/officeDocument/2006/relationships/image" Target="../media/image580.png"/><Relationship Id="rId14" Type="http://schemas.openxmlformats.org/officeDocument/2006/relationships/image" Target="../media/image630.png"/><Relationship Id="rId22" Type="http://schemas.openxmlformats.org/officeDocument/2006/relationships/image" Target="../media/image710.png"/><Relationship Id="rId27" Type="http://schemas.openxmlformats.org/officeDocument/2006/relationships/image" Target="../media/image760.png"/><Relationship Id="rId30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148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31" Type="http://schemas.openxmlformats.org/officeDocument/2006/relationships/image" Target="../media/image151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230.png"/><Relationship Id="rId18" Type="http://schemas.openxmlformats.org/officeDocument/2006/relationships/image" Target="../media/image1281.png"/><Relationship Id="rId26" Type="http://schemas.openxmlformats.org/officeDocument/2006/relationships/image" Target="../media/image1361.png"/><Relationship Id="rId3" Type="http://schemas.openxmlformats.org/officeDocument/2006/relationships/image" Target="../media/image226.png"/><Relationship Id="rId21" Type="http://schemas.openxmlformats.org/officeDocument/2006/relationships/image" Target="../media/image1311.png"/><Relationship Id="rId34" Type="http://schemas.openxmlformats.org/officeDocument/2006/relationships/image" Target="../media/image1441.png"/><Relationship Id="rId7" Type="http://schemas.openxmlformats.org/officeDocument/2006/relationships/image" Target="../media/image1170.png"/><Relationship Id="rId12" Type="http://schemas.openxmlformats.org/officeDocument/2006/relationships/image" Target="../media/image1220.png"/><Relationship Id="rId17" Type="http://schemas.openxmlformats.org/officeDocument/2006/relationships/image" Target="../media/image1271.png"/><Relationship Id="rId25" Type="http://schemas.openxmlformats.org/officeDocument/2006/relationships/image" Target="../media/image1351.png"/><Relationship Id="rId33" Type="http://schemas.openxmlformats.org/officeDocument/2006/relationships/image" Target="../media/image1431.png"/><Relationship Id="rId2" Type="http://schemas.openxmlformats.org/officeDocument/2006/relationships/image" Target="../media/image1140.png"/><Relationship Id="rId16" Type="http://schemas.openxmlformats.org/officeDocument/2006/relationships/image" Target="../media/image1261.png"/><Relationship Id="rId20" Type="http://schemas.openxmlformats.org/officeDocument/2006/relationships/image" Target="../media/image1301.png"/><Relationship Id="rId29" Type="http://schemas.openxmlformats.org/officeDocument/2006/relationships/image" Target="../media/image13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210.png"/><Relationship Id="rId24" Type="http://schemas.openxmlformats.org/officeDocument/2006/relationships/image" Target="../media/image1341.png"/><Relationship Id="rId32" Type="http://schemas.openxmlformats.org/officeDocument/2006/relationships/image" Target="../media/image1421.png"/><Relationship Id="rId5" Type="http://schemas.openxmlformats.org/officeDocument/2006/relationships/image" Target="../media/image152.png"/><Relationship Id="rId15" Type="http://schemas.openxmlformats.org/officeDocument/2006/relationships/image" Target="../media/image1251.png"/><Relationship Id="rId23" Type="http://schemas.openxmlformats.org/officeDocument/2006/relationships/image" Target="../media/image1331.png"/><Relationship Id="rId28" Type="http://schemas.openxmlformats.org/officeDocument/2006/relationships/image" Target="../media/image1381.png"/><Relationship Id="rId36" Type="http://schemas.openxmlformats.org/officeDocument/2006/relationships/image" Target="../media/image1461.png"/><Relationship Id="rId10" Type="http://schemas.openxmlformats.org/officeDocument/2006/relationships/image" Target="../media/image1200.png"/><Relationship Id="rId19" Type="http://schemas.openxmlformats.org/officeDocument/2006/relationships/image" Target="../media/image1291.png"/><Relationship Id="rId31" Type="http://schemas.openxmlformats.org/officeDocument/2006/relationships/image" Target="../media/image1411.png"/><Relationship Id="rId4" Type="http://schemas.openxmlformats.org/officeDocument/2006/relationships/image" Target="../media/image1150.png"/><Relationship Id="rId9" Type="http://schemas.openxmlformats.org/officeDocument/2006/relationships/image" Target="../media/image1190.png"/><Relationship Id="rId14" Type="http://schemas.openxmlformats.org/officeDocument/2006/relationships/image" Target="../media/image1240.png"/><Relationship Id="rId22" Type="http://schemas.openxmlformats.org/officeDocument/2006/relationships/image" Target="../media/image1321.png"/><Relationship Id="rId27" Type="http://schemas.openxmlformats.org/officeDocument/2006/relationships/image" Target="../media/image1371.png"/><Relationship Id="rId30" Type="http://schemas.openxmlformats.org/officeDocument/2006/relationships/image" Target="../media/image1401.png"/><Relationship Id="rId35" Type="http://schemas.openxmlformats.org/officeDocument/2006/relationships/image" Target="../media/image14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13" Type="http://schemas.openxmlformats.org/officeDocument/2006/relationships/image" Target="../media/image158.png"/><Relationship Id="rId18" Type="http://schemas.openxmlformats.org/officeDocument/2006/relationships/image" Target="../media/image1281.png"/><Relationship Id="rId26" Type="http://schemas.openxmlformats.org/officeDocument/2006/relationships/image" Target="../media/image162.png"/><Relationship Id="rId3" Type="http://schemas.openxmlformats.org/officeDocument/2006/relationships/image" Target="../media/image1481.png"/><Relationship Id="rId21" Type="http://schemas.openxmlformats.org/officeDocument/2006/relationships/image" Target="../media/image1311.png"/><Relationship Id="rId7" Type="http://schemas.openxmlformats.org/officeDocument/2006/relationships/image" Target="../media/image1520.png"/><Relationship Id="rId12" Type="http://schemas.openxmlformats.org/officeDocument/2006/relationships/image" Target="../media/image157.png"/><Relationship Id="rId17" Type="http://schemas.openxmlformats.org/officeDocument/2006/relationships/image" Target="../media/image1271.png"/><Relationship Id="rId25" Type="http://schemas.openxmlformats.org/officeDocument/2006/relationships/image" Target="../media/image161.png"/><Relationship Id="rId2" Type="http://schemas.openxmlformats.org/officeDocument/2006/relationships/image" Target="../media/image1471.png"/><Relationship Id="rId16" Type="http://schemas.openxmlformats.org/officeDocument/2006/relationships/image" Target="../media/image1261.png"/><Relationship Id="rId20" Type="http://schemas.openxmlformats.org/officeDocument/2006/relationships/image" Target="../media/image1301.png"/><Relationship Id="rId29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0.png"/><Relationship Id="rId11" Type="http://schemas.openxmlformats.org/officeDocument/2006/relationships/image" Target="../media/image156.png"/><Relationship Id="rId24" Type="http://schemas.openxmlformats.org/officeDocument/2006/relationships/image" Target="../media/image160.png"/><Relationship Id="rId5" Type="http://schemas.openxmlformats.org/officeDocument/2006/relationships/image" Target="../media/image153.png"/><Relationship Id="rId15" Type="http://schemas.openxmlformats.org/officeDocument/2006/relationships/image" Target="../media/image1251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10" Type="http://schemas.openxmlformats.org/officeDocument/2006/relationships/image" Target="../media/image155.png"/><Relationship Id="rId19" Type="http://schemas.openxmlformats.org/officeDocument/2006/relationships/image" Target="../media/image1291.png"/><Relationship Id="rId4" Type="http://schemas.openxmlformats.org/officeDocument/2006/relationships/image" Target="../media/image1491.png"/><Relationship Id="rId9" Type="http://schemas.openxmlformats.org/officeDocument/2006/relationships/image" Target="../media/image154.png"/><Relationship Id="rId14" Type="http://schemas.openxmlformats.org/officeDocument/2006/relationships/image" Target="../media/image1240.png"/><Relationship Id="rId22" Type="http://schemas.openxmlformats.org/officeDocument/2006/relationships/image" Target="../media/image1321.png"/><Relationship Id="rId27" Type="http://schemas.openxmlformats.org/officeDocument/2006/relationships/image" Target="../media/image1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1.png"/><Relationship Id="rId13" Type="http://schemas.openxmlformats.org/officeDocument/2006/relationships/image" Target="../media/image1250.png"/><Relationship Id="rId18" Type="http://schemas.openxmlformats.org/officeDocument/2006/relationships/image" Target="../media/image1300.png"/><Relationship Id="rId26" Type="http://schemas.openxmlformats.org/officeDocument/2006/relationships/image" Target="../media/image1380.png"/><Relationship Id="rId39" Type="http://schemas.openxmlformats.org/officeDocument/2006/relationships/image" Target="../media/image1511.png"/><Relationship Id="rId3" Type="http://schemas.openxmlformats.org/officeDocument/2006/relationships/image" Target="../media/image1151.png"/><Relationship Id="rId21" Type="http://schemas.openxmlformats.org/officeDocument/2006/relationships/image" Target="../media/image1330.png"/><Relationship Id="rId34" Type="http://schemas.openxmlformats.org/officeDocument/2006/relationships/image" Target="../media/image1460.png"/><Relationship Id="rId42" Type="http://schemas.openxmlformats.org/officeDocument/2006/relationships/image" Target="../media/image1541.png"/><Relationship Id="rId7" Type="http://schemas.openxmlformats.org/officeDocument/2006/relationships/image" Target="../media/image1191.png"/><Relationship Id="rId12" Type="http://schemas.openxmlformats.org/officeDocument/2006/relationships/image" Target="../media/image1241.png"/><Relationship Id="rId17" Type="http://schemas.openxmlformats.org/officeDocument/2006/relationships/image" Target="../media/image1290.png"/><Relationship Id="rId25" Type="http://schemas.openxmlformats.org/officeDocument/2006/relationships/image" Target="../media/image1370.png"/><Relationship Id="rId33" Type="http://schemas.openxmlformats.org/officeDocument/2006/relationships/image" Target="../media/image1451.png"/><Relationship Id="rId38" Type="http://schemas.openxmlformats.org/officeDocument/2006/relationships/image" Target="../media/image1501.png"/><Relationship Id="rId2" Type="http://schemas.openxmlformats.org/officeDocument/2006/relationships/image" Target="../media/image1141.png"/><Relationship Id="rId16" Type="http://schemas.openxmlformats.org/officeDocument/2006/relationships/image" Target="../media/image1280.png"/><Relationship Id="rId20" Type="http://schemas.openxmlformats.org/officeDocument/2006/relationships/image" Target="../media/image1320.png"/><Relationship Id="rId29" Type="http://schemas.openxmlformats.org/officeDocument/2006/relationships/image" Target="../media/image1410.png"/><Relationship Id="rId41" Type="http://schemas.openxmlformats.org/officeDocument/2006/relationships/image" Target="../media/image15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1.png"/><Relationship Id="rId11" Type="http://schemas.openxmlformats.org/officeDocument/2006/relationships/image" Target="../media/image1231.png"/><Relationship Id="rId24" Type="http://schemas.openxmlformats.org/officeDocument/2006/relationships/image" Target="../media/image1360.png"/><Relationship Id="rId32" Type="http://schemas.openxmlformats.org/officeDocument/2006/relationships/image" Target="../media/image1440.png"/><Relationship Id="rId37" Type="http://schemas.openxmlformats.org/officeDocument/2006/relationships/image" Target="../media/image1490.png"/><Relationship Id="rId40" Type="http://schemas.openxmlformats.org/officeDocument/2006/relationships/image" Target="../media/image1521.png"/><Relationship Id="rId45" Type="http://schemas.openxmlformats.org/officeDocument/2006/relationships/image" Target="../media/image1571.png"/><Relationship Id="rId5" Type="http://schemas.openxmlformats.org/officeDocument/2006/relationships/image" Target="../media/image1171.png"/><Relationship Id="rId15" Type="http://schemas.openxmlformats.org/officeDocument/2006/relationships/image" Target="../media/image1270.png"/><Relationship Id="rId23" Type="http://schemas.openxmlformats.org/officeDocument/2006/relationships/image" Target="../media/image1350.png"/><Relationship Id="rId28" Type="http://schemas.openxmlformats.org/officeDocument/2006/relationships/image" Target="../media/image1400.png"/><Relationship Id="rId36" Type="http://schemas.openxmlformats.org/officeDocument/2006/relationships/image" Target="../media/image1480.png"/><Relationship Id="rId10" Type="http://schemas.openxmlformats.org/officeDocument/2006/relationships/image" Target="../media/image1221.png"/><Relationship Id="rId19" Type="http://schemas.openxmlformats.org/officeDocument/2006/relationships/image" Target="../media/image1310.png"/><Relationship Id="rId31" Type="http://schemas.openxmlformats.org/officeDocument/2006/relationships/image" Target="../media/image1430.png"/><Relationship Id="rId44" Type="http://schemas.openxmlformats.org/officeDocument/2006/relationships/image" Target="../media/image1561.png"/><Relationship Id="rId4" Type="http://schemas.openxmlformats.org/officeDocument/2006/relationships/image" Target="../media/image1161.png"/><Relationship Id="rId9" Type="http://schemas.openxmlformats.org/officeDocument/2006/relationships/image" Target="../media/image1211.png"/><Relationship Id="rId14" Type="http://schemas.openxmlformats.org/officeDocument/2006/relationships/image" Target="../media/image1260.png"/><Relationship Id="rId22" Type="http://schemas.openxmlformats.org/officeDocument/2006/relationships/image" Target="../media/image1340.png"/><Relationship Id="rId27" Type="http://schemas.openxmlformats.org/officeDocument/2006/relationships/image" Target="../media/image1390.png"/><Relationship Id="rId30" Type="http://schemas.openxmlformats.org/officeDocument/2006/relationships/image" Target="../media/image1420.png"/><Relationship Id="rId35" Type="http://schemas.openxmlformats.org/officeDocument/2006/relationships/image" Target="../media/image1470.png"/><Relationship Id="rId43" Type="http://schemas.openxmlformats.org/officeDocument/2006/relationships/image" Target="../media/image15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13" Type="http://schemas.openxmlformats.org/officeDocument/2006/relationships/image" Target="../media/image1241.png"/><Relationship Id="rId18" Type="http://schemas.openxmlformats.org/officeDocument/2006/relationships/image" Target="../media/image1290.png"/><Relationship Id="rId26" Type="http://schemas.openxmlformats.org/officeDocument/2006/relationships/image" Target="../media/image175.png"/><Relationship Id="rId39" Type="http://schemas.openxmlformats.org/officeDocument/2006/relationships/image" Target="../media/image183.png"/><Relationship Id="rId3" Type="http://schemas.openxmlformats.org/officeDocument/2006/relationships/image" Target="../media/image166.png"/><Relationship Id="rId21" Type="http://schemas.openxmlformats.org/officeDocument/2006/relationships/image" Target="../media/image1651.png"/><Relationship Id="rId34" Type="http://schemas.openxmlformats.org/officeDocument/2006/relationships/image" Target="../media/image181.png"/><Relationship Id="rId42" Type="http://schemas.openxmlformats.org/officeDocument/2006/relationships/image" Target="../media/image185.png"/><Relationship Id="rId7" Type="http://schemas.openxmlformats.org/officeDocument/2006/relationships/image" Target="../media/image1601.png"/><Relationship Id="rId12" Type="http://schemas.openxmlformats.org/officeDocument/2006/relationships/image" Target="../media/image1631.png"/><Relationship Id="rId17" Type="http://schemas.openxmlformats.org/officeDocument/2006/relationships/image" Target="../media/image169.png"/><Relationship Id="rId25" Type="http://schemas.openxmlformats.org/officeDocument/2006/relationships/image" Target="../media/image174.png"/><Relationship Id="rId33" Type="http://schemas.openxmlformats.org/officeDocument/2006/relationships/image" Target="../media/image1440.png"/><Relationship Id="rId38" Type="http://schemas.openxmlformats.org/officeDocument/2006/relationships/image" Target="../media/image182.png"/><Relationship Id="rId46" Type="http://schemas.openxmlformats.org/officeDocument/2006/relationships/image" Target="../media/image18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8.png"/><Relationship Id="rId20" Type="http://schemas.openxmlformats.org/officeDocument/2006/relationships/image" Target="../media/image1641.png"/><Relationship Id="rId29" Type="http://schemas.openxmlformats.org/officeDocument/2006/relationships/image" Target="../media/image178.png"/><Relationship Id="rId41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221.png"/><Relationship Id="rId24" Type="http://schemas.openxmlformats.org/officeDocument/2006/relationships/image" Target="../media/image173.png"/><Relationship Id="rId32" Type="http://schemas.openxmlformats.org/officeDocument/2006/relationships/image" Target="../media/image180.png"/><Relationship Id="rId37" Type="http://schemas.openxmlformats.org/officeDocument/2006/relationships/image" Target="../media/image1480.png"/><Relationship Id="rId40" Type="http://schemas.openxmlformats.org/officeDocument/2006/relationships/image" Target="../media/image1511.png"/><Relationship Id="rId45" Type="http://schemas.openxmlformats.org/officeDocument/2006/relationships/image" Target="../media/image188.png"/><Relationship Id="rId5" Type="http://schemas.openxmlformats.org/officeDocument/2006/relationships/image" Target="../media/image1591.png"/><Relationship Id="rId15" Type="http://schemas.openxmlformats.org/officeDocument/2006/relationships/image" Target="../media/image1260.png"/><Relationship Id="rId23" Type="http://schemas.openxmlformats.org/officeDocument/2006/relationships/image" Target="../media/image172.png"/><Relationship Id="rId28" Type="http://schemas.openxmlformats.org/officeDocument/2006/relationships/image" Target="../media/image177.png"/><Relationship Id="rId36" Type="http://schemas.openxmlformats.org/officeDocument/2006/relationships/image" Target="../media/image1470.png"/><Relationship Id="rId10" Type="http://schemas.openxmlformats.org/officeDocument/2006/relationships/image" Target="../media/image1621.png"/><Relationship Id="rId19" Type="http://schemas.openxmlformats.org/officeDocument/2006/relationships/image" Target="../media/image170.png"/><Relationship Id="rId31" Type="http://schemas.openxmlformats.org/officeDocument/2006/relationships/image" Target="../media/image1420.png"/><Relationship Id="rId44" Type="http://schemas.openxmlformats.org/officeDocument/2006/relationships/image" Target="../media/image187.png"/><Relationship Id="rId4" Type="http://schemas.openxmlformats.org/officeDocument/2006/relationships/image" Target="../media/image1581.png"/><Relationship Id="rId9" Type="http://schemas.openxmlformats.org/officeDocument/2006/relationships/image" Target="../media/image1201.png"/><Relationship Id="rId14" Type="http://schemas.openxmlformats.org/officeDocument/2006/relationships/image" Target="../media/image1250.png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Relationship Id="rId30" Type="http://schemas.openxmlformats.org/officeDocument/2006/relationships/image" Target="../media/image179.png"/><Relationship Id="rId35" Type="http://schemas.openxmlformats.org/officeDocument/2006/relationships/image" Target="../media/image1460.png"/><Relationship Id="rId43" Type="http://schemas.openxmlformats.org/officeDocument/2006/relationships/image" Target="../media/image1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0.png"/><Relationship Id="rId13" Type="http://schemas.openxmlformats.org/officeDocument/2006/relationships/image" Target="../media/image1900.png"/><Relationship Id="rId18" Type="http://schemas.openxmlformats.org/officeDocument/2006/relationships/image" Target="../media/image195.png"/><Relationship Id="rId26" Type="http://schemas.openxmlformats.org/officeDocument/2006/relationships/image" Target="../media/image203.png"/><Relationship Id="rId39" Type="http://schemas.openxmlformats.org/officeDocument/2006/relationships/image" Target="../media/image216.png"/><Relationship Id="rId3" Type="http://schemas.openxmlformats.org/officeDocument/2006/relationships/image" Target="../media/image1800.png"/><Relationship Id="rId21" Type="http://schemas.openxmlformats.org/officeDocument/2006/relationships/image" Target="../media/image198.png"/><Relationship Id="rId34" Type="http://schemas.openxmlformats.org/officeDocument/2006/relationships/image" Target="../media/image211.png"/><Relationship Id="rId7" Type="http://schemas.openxmlformats.org/officeDocument/2006/relationships/image" Target="../media/image1840.png"/><Relationship Id="rId12" Type="http://schemas.openxmlformats.org/officeDocument/2006/relationships/image" Target="../media/image1890.png"/><Relationship Id="rId17" Type="http://schemas.openxmlformats.org/officeDocument/2006/relationships/image" Target="../media/image194.png"/><Relationship Id="rId25" Type="http://schemas.openxmlformats.org/officeDocument/2006/relationships/image" Target="../media/image202.png"/><Relationship Id="rId33" Type="http://schemas.openxmlformats.org/officeDocument/2006/relationships/image" Target="../media/image210.png"/><Relationship Id="rId38" Type="http://schemas.openxmlformats.org/officeDocument/2006/relationships/image" Target="../media/image215.png"/><Relationship Id="rId2" Type="http://schemas.openxmlformats.org/officeDocument/2006/relationships/image" Target="../media/image190.png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29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0.png"/><Relationship Id="rId11" Type="http://schemas.openxmlformats.org/officeDocument/2006/relationships/image" Target="../media/image1880.png"/><Relationship Id="rId24" Type="http://schemas.openxmlformats.org/officeDocument/2006/relationships/image" Target="../media/image201.png"/><Relationship Id="rId32" Type="http://schemas.openxmlformats.org/officeDocument/2006/relationships/image" Target="../media/image209.png"/><Relationship Id="rId37" Type="http://schemas.openxmlformats.org/officeDocument/2006/relationships/image" Target="../media/image214.png"/><Relationship Id="rId5" Type="http://schemas.openxmlformats.org/officeDocument/2006/relationships/image" Target="../media/image1820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28" Type="http://schemas.openxmlformats.org/officeDocument/2006/relationships/image" Target="../media/image205.png"/><Relationship Id="rId36" Type="http://schemas.openxmlformats.org/officeDocument/2006/relationships/image" Target="../media/image213.png"/><Relationship Id="rId10" Type="http://schemas.openxmlformats.org/officeDocument/2006/relationships/image" Target="../media/image1870.png"/><Relationship Id="rId19" Type="http://schemas.openxmlformats.org/officeDocument/2006/relationships/image" Target="../media/image196.png"/><Relationship Id="rId31" Type="http://schemas.openxmlformats.org/officeDocument/2006/relationships/image" Target="../media/image208.png"/><Relationship Id="rId4" Type="http://schemas.openxmlformats.org/officeDocument/2006/relationships/image" Target="../media/image1810.png"/><Relationship Id="rId9" Type="http://schemas.openxmlformats.org/officeDocument/2006/relationships/image" Target="../media/image1860.png"/><Relationship Id="rId14" Type="http://schemas.openxmlformats.org/officeDocument/2006/relationships/image" Target="../media/image191.png"/><Relationship Id="rId22" Type="http://schemas.openxmlformats.org/officeDocument/2006/relationships/image" Target="../media/image199.png"/><Relationship Id="rId27" Type="http://schemas.openxmlformats.org/officeDocument/2006/relationships/image" Target="../media/image204.png"/><Relationship Id="rId30" Type="http://schemas.openxmlformats.org/officeDocument/2006/relationships/image" Target="../media/image207.png"/><Relationship Id="rId35" Type="http://schemas.openxmlformats.org/officeDocument/2006/relationships/image" Target="../media/image2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26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10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12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18" Type="http://schemas.openxmlformats.org/officeDocument/2006/relationships/image" Target="../media/image41.png"/><Relationship Id="rId26" Type="http://schemas.openxmlformats.org/officeDocument/2006/relationships/image" Target="../media/image46.png"/><Relationship Id="rId3" Type="http://schemas.openxmlformats.org/officeDocument/2006/relationships/image" Target="../media/image330.png"/><Relationship Id="rId21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image" Target="../media/image11.png"/><Relationship Id="rId17" Type="http://schemas.openxmlformats.org/officeDocument/2006/relationships/image" Target="../media/image400.png"/><Relationship Id="rId25" Type="http://schemas.openxmlformats.org/officeDocument/2006/relationships/image" Target="../media/image45.png"/><Relationship Id="rId33" Type="http://schemas.openxmlformats.org/officeDocument/2006/relationships/image" Target="../media/image50.png"/><Relationship Id="rId2" Type="http://schemas.openxmlformats.org/officeDocument/2006/relationships/image" Target="../media/image33.png"/><Relationship Id="rId16" Type="http://schemas.openxmlformats.org/officeDocument/2006/relationships/image" Target="../media/image1512.png"/><Relationship Id="rId20" Type="http://schemas.openxmlformats.org/officeDocument/2006/relationships/image" Target="../media/image42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24" Type="http://schemas.openxmlformats.org/officeDocument/2006/relationships/image" Target="../media/image440.png"/><Relationship Id="rId32" Type="http://schemas.openxmlformats.org/officeDocument/2006/relationships/image" Target="../media/image49.png"/><Relationship Id="rId5" Type="http://schemas.openxmlformats.org/officeDocument/2006/relationships/image" Target="../media/image35.png"/><Relationship Id="rId15" Type="http://schemas.openxmlformats.org/officeDocument/2006/relationships/image" Target="../media/image390.png"/><Relationship Id="rId23" Type="http://schemas.openxmlformats.org/officeDocument/2006/relationships/image" Target="../media/image22.png"/><Relationship Id="rId28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31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44.png"/><Relationship Id="rId27" Type="http://schemas.openxmlformats.org/officeDocument/2006/relationships/image" Target="../media/image26.png"/><Relationship Id="rId30" Type="http://schemas.openxmlformats.org/officeDocument/2006/relationships/image" Target="../media/image4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7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51.png"/><Relationship Id="rId21" Type="http://schemas.openxmlformats.org/officeDocument/2006/relationships/image" Target="../media/image20.png"/><Relationship Id="rId7" Type="http://schemas.openxmlformats.org/officeDocument/2006/relationships/image" Target="../media/image55.png"/><Relationship Id="rId12" Type="http://schemas.openxmlformats.org/officeDocument/2006/relationships/image" Target="../media/image11.png"/><Relationship Id="rId17" Type="http://schemas.openxmlformats.org/officeDocument/2006/relationships/image" Target="../media/image1610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12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53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59.png"/><Relationship Id="rId10" Type="http://schemas.openxmlformats.org/officeDocument/2006/relationships/image" Target="../media/image56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5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58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56DF527-4DC0-4E41-883D-CDFB9522BC83}"/>
              </a:ext>
            </a:extLst>
          </p:cNvPr>
          <p:cNvGrpSpPr/>
          <p:nvPr/>
        </p:nvGrpSpPr>
        <p:grpSpPr>
          <a:xfrm>
            <a:off x="0" y="-31661"/>
            <a:ext cx="12192000" cy="6921322"/>
            <a:chOff x="0" y="-59687"/>
            <a:chExt cx="12192000" cy="692132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61C770FE-B261-4F04-8EF2-8CD5E2754A84}"/>
                </a:ext>
              </a:extLst>
            </p:cNvPr>
            <p:cNvSpPr/>
            <p:nvPr/>
          </p:nvSpPr>
          <p:spPr>
            <a:xfrm>
              <a:off x="0" y="0"/>
              <a:ext cx="12192000" cy="385883"/>
            </a:xfrm>
            <a:prstGeom prst="rect">
              <a:avLst/>
            </a:prstGeom>
            <a:solidFill>
              <a:srgbClr val="679E2A"/>
            </a:solidFill>
            <a:ln>
              <a:solidFill>
                <a:srgbClr val="679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41A6FA7C-88EE-413A-83FC-4654F7ED6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776" y="0"/>
              <a:ext cx="2097224" cy="2406940"/>
            </a:xfrm>
            <a:prstGeom prst="rect">
              <a:avLst/>
            </a:prstGeom>
          </p:spPr>
        </p:pic>
        <p:sp>
          <p:nvSpPr>
            <p:cNvPr id="55" name="Arc 54">
              <a:extLst>
                <a:ext uri="{FF2B5EF4-FFF2-40B4-BE49-F238E27FC236}">
                  <a16:creationId xmlns:a16="http://schemas.microsoft.com/office/drawing/2014/main" xmlns="" id="{0C057F46-73B3-412B-9D7D-A75394984270}"/>
                </a:ext>
              </a:extLst>
            </p:cNvPr>
            <p:cNvSpPr/>
            <p:nvPr/>
          </p:nvSpPr>
          <p:spPr>
            <a:xfrm rot="1089038">
              <a:off x="6948082" y="1659305"/>
              <a:ext cx="4062335" cy="1495269"/>
            </a:xfrm>
            <a:prstGeom prst="arc">
              <a:avLst>
                <a:gd name="adj1" fmla="val 18808976"/>
                <a:gd name="adj2" fmla="val 21101337"/>
              </a:avLst>
            </a:prstGeom>
            <a:ln w="282575">
              <a:solidFill>
                <a:srgbClr val="D50D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xmlns="" id="{C14F36A0-1F12-4745-942B-26DC683E9528}"/>
                </a:ext>
              </a:extLst>
            </p:cNvPr>
            <p:cNvSpPr/>
            <p:nvPr/>
          </p:nvSpPr>
          <p:spPr>
            <a:xfrm rot="1191498">
              <a:off x="6725729" y="1740109"/>
              <a:ext cx="4062335" cy="1495269"/>
            </a:xfrm>
            <a:prstGeom prst="arc">
              <a:avLst>
                <a:gd name="adj1" fmla="val 18808976"/>
                <a:gd name="adj2" fmla="val 21101337"/>
              </a:avLst>
            </a:prstGeom>
            <a:ln w="23495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C8811B7F-C110-4D36-A592-8CB9D316CB07}"/>
                </a:ext>
              </a:extLst>
            </p:cNvPr>
            <p:cNvSpPr/>
            <p:nvPr/>
          </p:nvSpPr>
          <p:spPr>
            <a:xfrm>
              <a:off x="10094776" y="0"/>
              <a:ext cx="578221" cy="385883"/>
            </a:xfrm>
            <a:prstGeom prst="rect">
              <a:avLst/>
            </a:prstGeom>
            <a:solidFill>
              <a:srgbClr val="679E2A"/>
            </a:solidFill>
            <a:ln>
              <a:solidFill>
                <a:srgbClr val="679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48AACB92-9CF6-41AD-B01A-F6C319AE1F11}"/>
                </a:ext>
              </a:extLst>
            </p:cNvPr>
            <p:cNvSpPr/>
            <p:nvPr/>
          </p:nvSpPr>
          <p:spPr>
            <a:xfrm>
              <a:off x="11673840" y="-1"/>
              <a:ext cx="518160" cy="385883"/>
            </a:xfrm>
            <a:prstGeom prst="rect">
              <a:avLst/>
            </a:prstGeom>
            <a:solidFill>
              <a:srgbClr val="679E2A"/>
            </a:solidFill>
            <a:ln>
              <a:solidFill>
                <a:srgbClr val="679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xmlns="" id="{BBCD4EFE-85FD-40CF-ADE3-D3B857D2E8A3}"/>
                </a:ext>
              </a:extLst>
            </p:cNvPr>
            <p:cNvSpPr/>
            <p:nvPr/>
          </p:nvSpPr>
          <p:spPr>
            <a:xfrm rot="20473944">
              <a:off x="8034012" y="210527"/>
              <a:ext cx="4062335" cy="1495269"/>
            </a:xfrm>
            <a:prstGeom prst="arc">
              <a:avLst>
                <a:gd name="adj1" fmla="val 18808976"/>
                <a:gd name="adj2" fmla="val 21101337"/>
              </a:avLst>
            </a:prstGeom>
            <a:noFill/>
            <a:ln w="234950">
              <a:solidFill>
                <a:srgbClr val="679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xmlns="" id="{A6853F12-5FB2-4EC4-89D4-46D490EF0CD6}"/>
                </a:ext>
              </a:extLst>
            </p:cNvPr>
            <p:cNvSpPr/>
            <p:nvPr/>
          </p:nvSpPr>
          <p:spPr>
            <a:xfrm rot="513211">
              <a:off x="10383451" y="-59687"/>
              <a:ext cx="1352366" cy="554683"/>
            </a:xfrm>
            <a:prstGeom prst="arc">
              <a:avLst>
                <a:gd name="adj1" fmla="val 17684891"/>
                <a:gd name="adj2" fmla="val 21101337"/>
              </a:avLst>
            </a:prstGeom>
            <a:noFill/>
            <a:ln w="76200">
              <a:solidFill>
                <a:srgbClr val="679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xmlns="" id="{99374C55-E7F5-463A-B66F-8F0626C6D75A}"/>
                </a:ext>
              </a:extLst>
            </p:cNvPr>
            <p:cNvSpPr/>
            <p:nvPr/>
          </p:nvSpPr>
          <p:spPr>
            <a:xfrm rot="513211">
              <a:off x="10332805" y="2186"/>
              <a:ext cx="1389666" cy="652477"/>
            </a:xfrm>
            <a:prstGeom prst="arc">
              <a:avLst>
                <a:gd name="adj1" fmla="val 18808976"/>
                <a:gd name="adj2" fmla="val 21321052"/>
              </a:avLst>
            </a:prstGeom>
            <a:noFill/>
            <a:ln w="76200">
              <a:solidFill>
                <a:srgbClr val="679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xmlns="" id="{372ACE5E-8466-43E7-B964-CE3F76BD67FE}"/>
                </a:ext>
              </a:extLst>
            </p:cNvPr>
            <p:cNvSpPr/>
            <p:nvPr/>
          </p:nvSpPr>
          <p:spPr>
            <a:xfrm rot="18016967">
              <a:off x="10132803" y="318961"/>
              <a:ext cx="1158362" cy="596348"/>
            </a:xfrm>
            <a:prstGeom prst="arc">
              <a:avLst>
                <a:gd name="adj1" fmla="val 18808976"/>
                <a:gd name="adj2" fmla="val 21101337"/>
              </a:avLst>
            </a:prstGeom>
            <a:noFill/>
            <a:ln w="76200">
              <a:solidFill>
                <a:srgbClr val="679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xmlns="" id="{C38AE2C0-D263-4C32-BCC7-579791F542A6}"/>
                </a:ext>
              </a:extLst>
            </p:cNvPr>
            <p:cNvSpPr/>
            <p:nvPr/>
          </p:nvSpPr>
          <p:spPr>
            <a:xfrm rot="17094136">
              <a:off x="10274056" y="313739"/>
              <a:ext cx="1237786" cy="658353"/>
            </a:xfrm>
            <a:prstGeom prst="arc">
              <a:avLst>
                <a:gd name="adj1" fmla="val 18567833"/>
                <a:gd name="adj2" fmla="val 21101337"/>
              </a:avLst>
            </a:prstGeom>
            <a:noFill/>
            <a:ln w="76200">
              <a:solidFill>
                <a:srgbClr val="679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6F42B102-0CEC-4744-9C8A-EA130D17B23D}"/>
                </a:ext>
              </a:extLst>
            </p:cNvPr>
            <p:cNvSpPr/>
            <p:nvPr/>
          </p:nvSpPr>
          <p:spPr>
            <a:xfrm>
              <a:off x="0" y="6475752"/>
              <a:ext cx="12192000" cy="385883"/>
            </a:xfrm>
            <a:prstGeom prst="rect">
              <a:avLst/>
            </a:prstGeom>
            <a:solidFill>
              <a:srgbClr val="679E2A"/>
            </a:solidFill>
            <a:ln>
              <a:solidFill>
                <a:srgbClr val="679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Ripon  Chandra Nayak, Ranaping Adarsha High School &amp; College, Golapganj, Sylhet.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D33DDD7-A295-47C9-B08E-4CB80DD13DE4}"/>
              </a:ext>
            </a:extLst>
          </p:cNvPr>
          <p:cNvGrpSpPr/>
          <p:nvPr/>
        </p:nvGrpSpPr>
        <p:grpSpPr>
          <a:xfrm>
            <a:off x="-126064" y="-238402"/>
            <a:ext cx="12357275" cy="7239371"/>
            <a:chOff x="-126064" y="-238402"/>
            <a:chExt cx="12357275" cy="723937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AC101A43-63AC-4540-B063-714581B3D49B}"/>
                </a:ext>
              </a:extLst>
            </p:cNvPr>
            <p:cNvGrpSpPr/>
            <p:nvPr/>
          </p:nvGrpSpPr>
          <p:grpSpPr>
            <a:xfrm>
              <a:off x="-27901" y="184534"/>
              <a:ext cx="12109233" cy="6673466"/>
              <a:chOff x="-27901" y="184534"/>
              <a:chExt cx="12109233" cy="6673466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845F3172-2788-415A-8F08-8E5E8F49AD8A}"/>
                  </a:ext>
                </a:extLst>
              </p:cNvPr>
              <p:cNvGrpSpPr/>
              <p:nvPr/>
            </p:nvGrpSpPr>
            <p:grpSpPr>
              <a:xfrm>
                <a:off x="467532" y="184534"/>
                <a:ext cx="10221818" cy="6673466"/>
                <a:chOff x="467532" y="184534"/>
                <a:chExt cx="10221818" cy="667346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xmlns="" id="{F7C84C30-AC76-4DE7-B0CD-A4B9C5153C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8598" y="4574033"/>
                      <a:ext cx="3280752" cy="228396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F7C84C30-AC76-4DE7-B0CD-A4B9C5153CF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8598" y="4574033"/>
                      <a:ext cx="3280752" cy="2283967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38100">
                      <a:solidFill>
                        <a:srgbClr val="FF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xmlns="" id="{D0FA3293-818C-4F45-9E97-36FC854D4C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8598" y="929205"/>
                      <a:ext cx="3280752" cy="228396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D0FA3293-818C-4F45-9E97-36FC854D4CF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08598" y="929205"/>
                      <a:ext cx="3280752" cy="2283967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38100">
                      <a:solidFill>
                        <a:srgbClr val="FF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xmlns="" id="{ED208B1E-E8D2-4C72-BC2D-F9D5CB37D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73091" y="2144967"/>
                      <a:ext cx="2698929" cy="185112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ED208B1E-E8D2-4C72-BC2D-F9D5CB37D60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73091" y="2144967"/>
                      <a:ext cx="2698929" cy="1851126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38100">
                      <a:solidFill>
                        <a:srgbClr val="FF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xmlns="" id="{47D8278A-030C-4DD0-A7E0-F9ED9C784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3294" y="4362964"/>
                      <a:ext cx="2738522" cy="212733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47D8278A-030C-4DD0-A7E0-F9ED9C7841C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3294" y="4362964"/>
                      <a:ext cx="2738522" cy="2127332"/>
                    </a:xfrm>
                    <a:prstGeom prst="ellipse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8100">
                      <a:solidFill>
                        <a:srgbClr val="FF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xmlns="" id="{A2BEB6BA-BBC5-467C-BA7F-B6E8B3FBD7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532" y="1138453"/>
                      <a:ext cx="1442044" cy="145604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6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A2BEB6BA-BBC5-467C-BA7F-B6E8B3FBD7E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7532" y="1138453"/>
                      <a:ext cx="1442044" cy="1456044"/>
                    </a:xfrm>
                    <a:prstGeom prst="ellipse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rgbClr val="FF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xmlns="" id="{9ABC0456-2998-430E-8246-4093AD1AF1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954" y="3353091"/>
                      <a:ext cx="1757232" cy="12607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9ABC0456-2998-430E-8246-4093AD1AF1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954" y="3353091"/>
                      <a:ext cx="1757232" cy="1260764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38100">
                      <a:solidFill>
                        <a:srgbClr val="FF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9" name="Up-Down Arrow 7">
                  <a:extLst>
                    <a:ext uri="{FF2B5EF4-FFF2-40B4-BE49-F238E27FC236}">
                      <a16:creationId xmlns:a16="http://schemas.microsoft.com/office/drawing/2014/main" xmlns="" id="{B29C5937-F583-42F1-8544-8C4BCCAF466A}"/>
                    </a:ext>
                  </a:extLst>
                </p:cNvPr>
                <p:cNvSpPr/>
                <p:nvPr/>
              </p:nvSpPr>
              <p:spPr>
                <a:xfrm>
                  <a:off x="3862241" y="3540704"/>
                  <a:ext cx="443346" cy="1441181"/>
                </a:xfrm>
                <a:prstGeom prst="upDown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Up-Down Arrow 8">
                  <a:extLst>
                    <a:ext uri="{FF2B5EF4-FFF2-40B4-BE49-F238E27FC236}">
                      <a16:creationId xmlns:a16="http://schemas.microsoft.com/office/drawing/2014/main" xmlns="" id="{01A43FC4-546E-48F7-969F-E5E1515499D9}"/>
                    </a:ext>
                  </a:extLst>
                </p:cNvPr>
                <p:cNvSpPr/>
                <p:nvPr/>
              </p:nvSpPr>
              <p:spPr>
                <a:xfrm>
                  <a:off x="8663297" y="2939261"/>
                  <a:ext cx="443346" cy="1898073"/>
                </a:xfrm>
                <a:prstGeom prst="upDown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Left-Right Arrow 9">
                  <a:extLst>
                    <a:ext uri="{FF2B5EF4-FFF2-40B4-BE49-F238E27FC236}">
                      <a16:creationId xmlns:a16="http://schemas.microsoft.com/office/drawing/2014/main" xmlns="" id="{BDF4D8C5-65B2-4B3F-A2D9-D54A5ECF69F4}"/>
                    </a:ext>
                  </a:extLst>
                </p:cNvPr>
                <p:cNvSpPr/>
                <p:nvPr/>
              </p:nvSpPr>
              <p:spPr>
                <a:xfrm rot="20169572">
                  <a:off x="4994959" y="2350434"/>
                  <a:ext cx="2831575" cy="374073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Left-Right Arrow 14">
                  <a:extLst>
                    <a:ext uri="{FF2B5EF4-FFF2-40B4-BE49-F238E27FC236}">
                      <a16:creationId xmlns:a16="http://schemas.microsoft.com/office/drawing/2014/main" xmlns="" id="{0D3BB2DF-D55C-48A6-9913-12CD9A157AA0}"/>
                    </a:ext>
                  </a:extLst>
                </p:cNvPr>
                <p:cNvSpPr/>
                <p:nvPr/>
              </p:nvSpPr>
              <p:spPr>
                <a:xfrm rot="1831847" flipV="1">
                  <a:off x="1336644" y="2168577"/>
                  <a:ext cx="2308220" cy="370958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Left-Right Arrow 15">
                  <a:extLst>
                    <a:ext uri="{FF2B5EF4-FFF2-40B4-BE49-F238E27FC236}">
                      <a16:creationId xmlns:a16="http://schemas.microsoft.com/office/drawing/2014/main" xmlns="" id="{2B829D3C-564C-4CD0-8B89-DBC1296DFAF7}"/>
                    </a:ext>
                  </a:extLst>
                </p:cNvPr>
                <p:cNvSpPr/>
                <p:nvPr/>
              </p:nvSpPr>
              <p:spPr>
                <a:xfrm rot="3260431">
                  <a:off x="915788" y="3394867"/>
                  <a:ext cx="3657081" cy="374073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Up-Down Arrow 13">
                  <a:extLst>
                    <a:ext uri="{FF2B5EF4-FFF2-40B4-BE49-F238E27FC236}">
                      <a16:creationId xmlns:a16="http://schemas.microsoft.com/office/drawing/2014/main" xmlns="" id="{B931B470-780B-4316-AD0E-3E0F0BE44BAB}"/>
                    </a:ext>
                  </a:extLst>
                </p:cNvPr>
                <p:cNvSpPr/>
                <p:nvPr/>
              </p:nvSpPr>
              <p:spPr>
                <a:xfrm rot="17424557">
                  <a:off x="2504178" y="3724129"/>
                  <a:ext cx="443346" cy="1710419"/>
                </a:xfrm>
                <a:prstGeom prst="upDown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Left-Right Arrow 12">
                  <a:extLst>
                    <a:ext uri="{FF2B5EF4-FFF2-40B4-BE49-F238E27FC236}">
                      <a16:creationId xmlns:a16="http://schemas.microsoft.com/office/drawing/2014/main" xmlns="" id="{81872030-B1A5-4585-A755-730520D6906F}"/>
                    </a:ext>
                  </a:extLst>
                </p:cNvPr>
                <p:cNvSpPr/>
                <p:nvPr/>
              </p:nvSpPr>
              <p:spPr>
                <a:xfrm rot="5400000">
                  <a:off x="190888" y="2921835"/>
                  <a:ext cx="1778170" cy="372536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Left-Right Arrow 11">
                  <a:extLst>
                    <a:ext uri="{FF2B5EF4-FFF2-40B4-BE49-F238E27FC236}">
                      <a16:creationId xmlns:a16="http://schemas.microsoft.com/office/drawing/2014/main" xmlns="" id="{1277F174-D0FD-4040-979D-621005059E88}"/>
                    </a:ext>
                  </a:extLst>
                </p:cNvPr>
                <p:cNvSpPr/>
                <p:nvPr/>
              </p:nvSpPr>
              <p:spPr>
                <a:xfrm rot="19385117">
                  <a:off x="1775426" y="3347351"/>
                  <a:ext cx="1936800" cy="374073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xmlns="" id="{3C31DE2B-DB4D-4DC2-B6E5-A069EB42B6F2}"/>
                    </a:ext>
                  </a:extLst>
                </p:cNvPr>
                <p:cNvGrpSpPr/>
                <p:nvPr/>
              </p:nvGrpSpPr>
              <p:grpSpPr>
                <a:xfrm>
                  <a:off x="4917362" y="4040224"/>
                  <a:ext cx="3211800" cy="1171519"/>
                  <a:chOff x="6778176" y="2085040"/>
                  <a:chExt cx="3211800" cy="1541109"/>
                </a:xfrm>
                <a:solidFill>
                  <a:schemeClr val="bg1"/>
                </a:solidFill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xmlns="" id="{1CD9CF01-5613-4842-9244-4848C34C7270}"/>
                      </a:ext>
                    </a:extLst>
                  </p:cNvPr>
                  <p:cNvSpPr/>
                  <p:nvPr/>
                </p:nvSpPr>
                <p:spPr>
                  <a:xfrm rot="19987044">
                    <a:off x="6980234" y="3206890"/>
                    <a:ext cx="1967345" cy="419259"/>
                  </a:xfrm>
                  <a:prstGeom prst="rect">
                    <a:avLst/>
                  </a:prstGeom>
                  <a:grp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ight Arrow 19">
                    <a:extLst>
                      <a:ext uri="{FF2B5EF4-FFF2-40B4-BE49-F238E27FC236}">
                        <a16:creationId xmlns:a16="http://schemas.microsoft.com/office/drawing/2014/main" xmlns="" id="{9C82E7F6-FEFD-4093-BE3B-590A65EDB241}"/>
                      </a:ext>
                    </a:extLst>
                  </p:cNvPr>
                  <p:cNvSpPr/>
                  <p:nvPr/>
                </p:nvSpPr>
                <p:spPr>
                  <a:xfrm rot="2263823">
                    <a:off x="6778176" y="2085040"/>
                    <a:ext cx="3211800" cy="781671"/>
                  </a:xfrm>
                  <a:prstGeom prst="rightArrow">
                    <a:avLst/>
                  </a:prstGeom>
                  <a:grpFill/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8" name="Left-Right Arrow 10">
                  <a:extLst>
                    <a:ext uri="{FF2B5EF4-FFF2-40B4-BE49-F238E27FC236}">
                      <a16:creationId xmlns:a16="http://schemas.microsoft.com/office/drawing/2014/main" xmlns="" id="{8C62AD69-9A1F-4595-BB40-077AD7AA7F5E}"/>
                    </a:ext>
                  </a:extLst>
                </p:cNvPr>
                <p:cNvSpPr/>
                <p:nvPr/>
              </p:nvSpPr>
              <p:spPr>
                <a:xfrm rot="19061833">
                  <a:off x="4658471" y="3577142"/>
                  <a:ext cx="3898428" cy="374073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xmlns="" id="{C09985F5-4CF4-43C8-A42E-C33270B5A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560" y="316287"/>
                      <a:ext cx="1554215" cy="110467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4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C09985F5-4CF4-43C8-A42E-C33270B5AB0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24560" y="316287"/>
                      <a:ext cx="1554215" cy="1104674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38100">
                      <a:solidFill>
                        <a:srgbClr val="FF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xmlns="" id="{EFA6641E-988F-4F08-9FE0-90AB774989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549" y="184534"/>
                      <a:ext cx="1634609" cy="135349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oMath>
                        </m:oMathPara>
                      </a14:m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EFA6641E-988F-4F08-9FE0-90AB7749896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2549" y="184534"/>
                      <a:ext cx="1634609" cy="1353494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38100">
                      <a:solidFill>
                        <a:srgbClr val="FF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1" name="Left-Right Arrow 24">
                  <a:extLst>
                    <a:ext uri="{FF2B5EF4-FFF2-40B4-BE49-F238E27FC236}">
                      <a16:creationId xmlns:a16="http://schemas.microsoft.com/office/drawing/2014/main" xmlns="" id="{FEA94D17-5987-49E0-967E-8F55F35AE048}"/>
                    </a:ext>
                  </a:extLst>
                </p:cNvPr>
                <p:cNvSpPr/>
                <p:nvPr/>
              </p:nvSpPr>
              <p:spPr>
                <a:xfrm rot="20089640" flipV="1">
                  <a:off x="1384107" y="1049919"/>
                  <a:ext cx="2312593" cy="467644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Left-Right Arrow 25">
                  <a:extLst>
                    <a:ext uri="{FF2B5EF4-FFF2-40B4-BE49-F238E27FC236}">
                      <a16:creationId xmlns:a16="http://schemas.microsoft.com/office/drawing/2014/main" xmlns="" id="{D7474431-BE2B-46D2-9B27-C1C8B52CA315}"/>
                    </a:ext>
                  </a:extLst>
                </p:cNvPr>
                <p:cNvSpPr/>
                <p:nvPr/>
              </p:nvSpPr>
              <p:spPr>
                <a:xfrm>
                  <a:off x="4578748" y="663988"/>
                  <a:ext cx="1263828" cy="374073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Up-Down Arrow 26">
                  <a:extLst>
                    <a:ext uri="{FF2B5EF4-FFF2-40B4-BE49-F238E27FC236}">
                      <a16:creationId xmlns:a16="http://schemas.microsoft.com/office/drawing/2014/main" xmlns="" id="{7DA93E56-3F94-4C99-9B10-A2880020AA41}"/>
                    </a:ext>
                  </a:extLst>
                </p:cNvPr>
                <p:cNvSpPr/>
                <p:nvPr/>
              </p:nvSpPr>
              <p:spPr>
                <a:xfrm rot="17424557">
                  <a:off x="7257866" y="362758"/>
                  <a:ext cx="443346" cy="1710419"/>
                </a:xfrm>
                <a:prstGeom prst="upDown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2D3E90D3-96C5-4BDA-B19F-924C5767E206}"/>
                    </a:ext>
                  </a:extLst>
                </p:cNvPr>
                <p:cNvSpPr/>
                <p:nvPr/>
              </p:nvSpPr>
              <p:spPr>
                <a:xfrm>
                  <a:off x="5408503" y="1976275"/>
                  <a:ext cx="2384417" cy="2427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Left-Right Arrow 27">
                  <a:extLst>
                    <a:ext uri="{FF2B5EF4-FFF2-40B4-BE49-F238E27FC236}">
                      <a16:creationId xmlns:a16="http://schemas.microsoft.com/office/drawing/2014/main" xmlns="" id="{0383C077-0DD9-4F89-9458-A17A855BE800}"/>
                    </a:ext>
                  </a:extLst>
                </p:cNvPr>
                <p:cNvSpPr/>
                <p:nvPr/>
              </p:nvSpPr>
              <p:spPr>
                <a:xfrm rot="2870124">
                  <a:off x="3569059" y="2896939"/>
                  <a:ext cx="5475354" cy="374073"/>
                </a:xfrm>
                <a:prstGeom prst="leftRightArrow">
                  <a:avLst/>
                </a:prstGeom>
                <a:solidFill>
                  <a:schemeClr val="bg1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2D93D934-F415-43E8-831A-D6ADCE40951F}"/>
                  </a:ext>
                </a:extLst>
              </p:cNvPr>
              <p:cNvSpPr txBox="1"/>
              <p:nvPr/>
            </p:nvSpPr>
            <p:spPr>
              <a:xfrm>
                <a:off x="6514984" y="2746581"/>
                <a:ext cx="5566348" cy="2646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600" b="1" dirty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স্বাগতম 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34C53C-E183-42DC-8A15-27AEDE20D636}"/>
                  </a:ext>
                </a:extLst>
              </p:cNvPr>
              <p:cNvSpPr/>
              <p:nvPr/>
            </p:nvSpPr>
            <p:spPr>
              <a:xfrm>
                <a:off x="-27901" y="1122614"/>
                <a:ext cx="6229590" cy="2247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hevron">
                  <a:avLst/>
                </a:prstTxWarp>
                <a:spAutoFit/>
                <a:scene3d>
                  <a:camera prst="isometricRightUp"/>
                  <a:lightRig rig="threePt" dir="t"/>
                </a:scene3d>
              </a:bodyPr>
              <a:lstStyle/>
              <a:p>
                <a:pPr algn="ctr"/>
                <a:r>
                  <a:rPr lang="en-US" sz="5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বীজগাণিতিক রাশি</a:t>
                </a:r>
                <a:endParaRPr lang="en-US" sz="5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9619605-551A-4CEB-876B-517640C93EB9}"/>
                    </a:ext>
                  </a:extLst>
                </p:cNvPr>
                <p:cNvSpPr txBox="1"/>
                <p:nvPr/>
              </p:nvSpPr>
              <p:spPr>
                <a:xfrm>
                  <a:off x="177194" y="4977177"/>
                  <a:ext cx="5029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𝟐</m:t>
                      </m:r>
                      <m:r>
                        <a:rPr lang="en-US" sz="54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𝒑</m:t>
                      </m:r>
                      <m:r>
                        <a:rPr lang="en-US" sz="54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𝟑</m:t>
                      </m:r>
                      <m:r>
                        <a:rPr lang="en-US" sz="54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𝒒</m:t>
                      </m:r>
                      <m:r>
                        <a:rPr lang="en-US" sz="54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𝟒</m:t>
                      </m:r>
                      <m:r>
                        <a:rPr lang="en-US" sz="54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𝒓</m:t>
                      </m:r>
                    </m:oMath>
                  </a14:m>
                  <a:r>
                    <a:rPr lang="en-US" sz="54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GB" sz="5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9619605-551A-4CEB-876B-517640C93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94" y="4977177"/>
                  <a:ext cx="5029200" cy="9233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xmlns="" id="{3CAD43FB-BDBC-47E9-A085-21EC3DB5E896}"/>
                    </a:ext>
                  </a:extLst>
                </p:cNvPr>
                <p:cNvSpPr txBox="1"/>
                <p:nvPr/>
              </p:nvSpPr>
              <p:spPr>
                <a:xfrm rot="5400000">
                  <a:off x="9254946" y="4024704"/>
                  <a:ext cx="5029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𝟐</m:t>
                      </m:r>
                      <m:r>
                        <a:rPr lang="en-US" sz="5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𝒂</m:t>
                      </m:r>
                      <m:r>
                        <a:rPr lang="en-US" sz="5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𝟑</m:t>
                      </m:r>
                      <m:r>
                        <a:rPr lang="en-US" sz="5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𝒃</m:t>
                      </m:r>
                      <m:r>
                        <a:rPr lang="en-US" sz="5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𝟒</m:t>
                      </m:r>
                      <m:r>
                        <a:rPr lang="en-US" sz="54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𝒄</m:t>
                      </m:r>
                    </m:oMath>
                  </a14:m>
                  <a:r>
                    <a:rPr lang="en-US" sz="5400" b="1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GB" sz="54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3CAD43FB-BDBC-47E9-A085-21EC3DB5E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254946" y="4024704"/>
                  <a:ext cx="5029200" cy="92333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xmlns="" id="{306E8502-AF7A-41A3-9AB4-49453953BA0A}"/>
                    </a:ext>
                  </a:extLst>
                </p:cNvPr>
                <p:cNvSpPr txBox="1"/>
                <p:nvPr/>
              </p:nvSpPr>
              <p:spPr>
                <a:xfrm rot="16200000">
                  <a:off x="-2178999" y="1814533"/>
                  <a:ext cx="5029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chemeClr val="bg2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𝟐</m:t>
                      </m:r>
                      <m:r>
                        <a:rPr lang="en-US" sz="54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𝒙</m:t>
                      </m:r>
                      <m:r>
                        <a:rPr lang="en-US" sz="54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𝟑</m:t>
                      </m:r>
                      <m:r>
                        <a:rPr lang="en-US" sz="54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𝒚</m:t>
                      </m:r>
                      <m:r>
                        <a:rPr lang="en-US" sz="54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𝟒</m:t>
                      </m:r>
                      <m:r>
                        <a:rPr lang="en-US" sz="54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itchFamily="2" charset="0"/>
                        </a:rPr>
                        <m:t>𝒛</m:t>
                      </m:r>
                    </m:oMath>
                  </a14:m>
                  <a:r>
                    <a:rPr lang="en-US" sz="5400" b="1" dirty="0">
                      <a:solidFill>
                        <a:schemeClr val="bg2">
                          <a:lumMod val="7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GB" sz="54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06E8502-AF7A-41A3-9AB4-49453953BA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178999" y="1814533"/>
                  <a:ext cx="5029200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 rot="19645768">
                <a:off x="2897107" y="2773903"/>
                <a:ext cx="46271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80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8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</a:t>
                </a:r>
                <a:r>
                  <a:rPr lang="en-US" sz="8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ক্লাস</a:t>
                </a:r>
                <a:endParaRPr lang="en-US" sz="8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768">
                <a:off x="2897107" y="2773903"/>
                <a:ext cx="4627108" cy="1323439"/>
              </a:xfrm>
              <a:prstGeom prst="rect">
                <a:avLst/>
              </a:prstGeom>
              <a:blipFill rotWithShape="1">
                <a:blip r:embed="rId15"/>
                <a:stretch>
                  <a:fillRect l="-8179" t="-4553" r="-5145" b="-17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8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753533" y="-27730"/>
            <a:ext cx="8077200" cy="16002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5733" y="748411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GB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6712" y="1694647"/>
                <a:ext cx="8458200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নির্ণয় কর। 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12" y="1694647"/>
                <a:ext cx="8458200" cy="765915"/>
              </a:xfrm>
              <a:prstGeom prst="rect">
                <a:avLst/>
              </a:prstGeom>
              <a:blipFill>
                <a:blip r:embed="rId2"/>
                <a:stretch>
                  <a:fillRect t="-4762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 rot="16200000">
            <a:off x="131981" y="4214546"/>
            <a:ext cx="3279063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 উত্তর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8511" y="305633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12511" y="2996643"/>
                <a:ext cx="2340590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511" y="2996643"/>
                <a:ext cx="2340590" cy="565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83497" y="3593673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497" y="3593673"/>
                <a:ext cx="4428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5911" y="3648178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11" y="3648178"/>
                <a:ext cx="4617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26911" y="3597458"/>
                <a:ext cx="158101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11" y="3597458"/>
                <a:ext cx="1581012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50711" y="3648178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711" y="3648178"/>
                <a:ext cx="4739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400183" y="3638253"/>
            <a:ext cx="53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5588" y="3625548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588" y="3625548"/>
                <a:ext cx="4739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24335" y="3593673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35" y="3593673"/>
                <a:ext cx="4739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29364" y="3618724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364" y="3618724"/>
                <a:ext cx="47397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03340" y="3638253"/>
            <a:ext cx="277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[উভয় পক্ষকে বর্গ করে]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9364" y="3618724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364" y="3618724"/>
                <a:ext cx="47397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374311" y="4257778"/>
            <a:ext cx="53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62932" y="4283662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32" y="4283662"/>
                <a:ext cx="4428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36267" y="4279473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267" y="4279473"/>
                <a:ext cx="46175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74511" y="4283258"/>
                <a:ext cx="592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11" y="4283258"/>
                <a:ext cx="59282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22111" y="4257778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111" y="4257778"/>
                <a:ext cx="47397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31711" y="4257778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711" y="4257778"/>
                <a:ext cx="473976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81935" y="4283258"/>
                <a:ext cx="59282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35" y="4283258"/>
                <a:ext cx="592824" cy="5739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17711" y="4283258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711" y="4283258"/>
                <a:ext cx="68580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39135" y="4283258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135" y="4283258"/>
                <a:ext cx="47397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12711" y="4207058"/>
                <a:ext cx="19812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711" y="4207058"/>
                <a:ext cx="1981200" cy="57394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298111" y="4841494"/>
            <a:ext cx="53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86732" y="4867378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732" y="4867378"/>
                <a:ext cx="44284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0067" y="4863189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67" y="4863189"/>
                <a:ext cx="46175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69711" y="4866974"/>
                <a:ext cx="592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11" y="4866974"/>
                <a:ext cx="59282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76650" y="4848104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50" y="4848104"/>
                <a:ext cx="68580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03111" y="4790774"/>
                <a:ext cx="1178045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11" y="4790774"/>
                <a:ext cx="1178045" cy="57394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98111" y="5527294"/>
                <a:ext cx="53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11" y="5527294"/>
                <a:ext cx="53581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86732" y="5553178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732" y="5553178"/>
                <a:ext cx="44284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60067" y="5548989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67" y="5548989"/>
                <a:ext cx="461750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69711" y="5552774"/>
                <a:ext cx="592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11" y="5552774"/>
                <a:ext cx="59282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03111" y="5476574"/>
                <a:ext cx="1178045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11" y="5476574"/>
                <a:ext cx="1178045" cy="57394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8209" y="5285511"/>
            <a:ext cx="4048449" cy="8389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399" y="1612890"/>
                <a:ext cx="7973291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নির্ণয় কর।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612890"/>
                <a:ext cx="7973291" cy="698589"/>
              </a:xfrm>
              <a:prstGeom prst="rect">
                <a:avLst/>
              </a:prstGeom>
              <a:blipFill>
                <a:blip r:embed="rId2"/>
                <a:stretch>
                  <a:fillRect l="-2294" t="-5263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31926" y="2290309"/>
            <a:ext cx="217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10524" y="4419600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524" y="4419600"/>
                <a:ext cx="44284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00648" y="4474105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48" y="4474105"/>
                <a:ext cx="46175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4053" y="4423385"/>
                <a:ext cx="1896778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53" y="4423385"/>
                <a:ext cx="1896778" cy="711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60868" y="44741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68" y="4474105"/>
                <a:ext cx="47397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11062" y="4463445"/>
            <a:ext cx="80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42615" y="445147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15" y="4451475"/>
                <a:ext cx="47397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51362" y="441960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62" y="4419600"/>
                <a:ext cx="47397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24430" y="4444651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430" y="4444651"/>
                <a:ext cx="47397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22577" y="3654195"/>
            <a:ext cx="75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65234" y="3693664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234" y="3693664"/>
                <a:ext cx="442840" cy="646331"/>
              </a:xfrm>
              <a:prstGeom prst="rect">
                <a:avLst/>
              </a:prstGeom>
              <a:blipFill>
                <a:blip r:embed="rId10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7844" y="3689475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44" y="3689475"/>
                <a:ext cx="46175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69888" y="3693260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88" y="3693260"/>
                <a:ext cx="592824" cy="711670"/>
              </a:xfrm>
              <a:prstGeom prst="rect">
                <a:avLst/>
              </a:prstGeom>
              <a:blipFill>
                <a:blip r:embed="rId12"/>
                <a:stretch>
                  <a:fillRect r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7488" y="36677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88" y="3667780"/>
                <a:ext cx="47397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79493" y="36677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93" y="3667780"/>
                <a:ext cx="47397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80886" y="3693260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86" y="3693260"/>
                <a:ext cx="592824" cy="711670"/>
              </a:xfrm>
              <a:prstGeom prst="rect">
                <a:avLst/>
              </a:prstGeom>
              <a:blipFill>
                <a:blip r:embed="rId15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98897" y="3743980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97" y="3743980"/>
                <a:ext cx="68580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11268" y="37439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268" y="3743980"/>
                <a:ext cx="473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50348" y="3667780"/>
                <a:ext cx="1981200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48" y="3667780"/>
                <a:ext cx="1981200" cy="700385"/>
              </a:xfrm>
              <a:prstGeom prst="rect">
                <a:avLst/>
              </a:prstGeom>
              <a:blipFill>
                <a:blip r:embed="rId18"/>
                <a:stretch>
                  <a:fillRect r="-27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89561" y="3007864"/>
            <a:ext cx="64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27575" y="2981980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575" y="2981980"/>
                <a:ext cx="442840" cy="646331"/>
              </a:xfrm>
              <a:prstGeom prst="rect">
                <a:avLst/>
              </a:prstGeom>
              <a:blipFill>
                <a:blip r:embed="rId19"/>
                <a:stretch>
                  <a:fillRect r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00910" y="2977791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10" y="2977791"/>
                <a:ext cx="461750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10554" y="2981576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4" y="2981576"/>
                <a:ext cx="592824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02412" y="2962706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12" y="2962706"/>
                <a:ext cx="685800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06986" y="2930736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986" y="2930736"/>
                <a:ext cx="1178045" cy="698589"/>
              </a:xfrm>
              <a:prstGeom prst="rect">
                <a:avLst/>
              </a:prstGeom>
              <a:blipFill>
                <a:blip r:embed="rId23"/>
                <a:stretch>
                  <a:fillRect r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33143" y="5372384"/>
                <a:ext cx="53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143" y="5372384"/>
                <a:ext cx="535816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19854" y="2287172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854" y="2287172"/>
                <a:ext cx="442840" cy="646331"/>
              </a:xfrm>
              <a:prstGeom prst="rect">
                <a:avLst/>
              </a:prstGeom>
              <a:blipFill>
                <a:blip r:embed="rId25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48609" y="2282983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09" y="2282983"/>
                <a:ext cx="461750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64123" y="2286241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23" y="2286241"/>
                <a:ext cx="592824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74300" y="2236143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300" y="2236143"/>
                <a:ext cx="1178045" cy="698589"/>
              </a:xfrm>
              <a:prstGeom prst="rect">
                <a:avLst/>
              </a:prstGeom>
              <a:blipFill>
                <a:blip r:embed="rId28"/>
                <a:stretch>
                  <a:fillRect r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95399" y="443345"/>
                <a:ext cx="1615663" cy="8906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443345"/>
                <a:ext cx="1615663" cy="8906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869887" y="443345"/>
                <a:ext cx="1347605" cy="8101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87" y="443345"/>
                <a:ext cx="1347605" cy="81010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/>
          <p:cNvSpPr/>
          <p:nvPr/>
        </p:nvSpPr>
        <p:spPr>
          <a:xfrm>
            <a:off x="3175906" y="800447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78386" y="5317386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386" y="5317386"/>
                <a:ext cx="442840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40800" y="5371891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800" y="5371891"/>
                <a:ext cx="461750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21799" y="5321171"/>
                <a:ext cx="193825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799" y="5321171"/>
                <a:ext cx="1938255" cy="71167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4354" y="5548756"/>
            <a:ext cx="4048449" cy="8389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399" y="1460485"/>
                <a:ext cx="85898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49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নির্ণয় কর।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460485"/>
                <a:ext cx="8589845" cy="698589"/>
              </a:xfrm>
              <a:prstGeom prst="rect">
                <a:avLst/>
              </a:prstGeom>
              <a:blipFill>
                <a:blip r:embed="rId2"/>
                <a:stretch>
                  <a:fillRect l="-2128" t="-5263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31926" y="2207179"/>
            <a:ext cx="217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68959" y="4641280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59" y="4641280"/>
                <a:ext cx="442840" cy="646331"/>
              </a:xfrm>
              <a:prstGeom prst="rect">
                <a:avLst/>
              </a:prstGeom>
              <a:blipFill>
                <a:blip r:embed="rId3"/>
                <a:stretch>
                  <a:fillRect l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9083" y="4695785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83" y="4695785"/>
                <a:ext cx="46175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92488" y="4645065"/>
                <a:ext cx="1896778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488" y="4645065"/>
                <a:ext cx="1896778" cy="711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9303" y="469578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303" y="4695785"/>
                <a:ext cx="47397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69497" y="4685125"/>
            <a:ext cx="80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96985" y="4617977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985" y="4617977"/>
                <a:ext cx="47397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09797" y="46412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797" y="4641280"/>
                <a:ext cx="47397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82865" y="4666331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65" y="4666331"/>
                <a:ext cx="47397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22577" y="3765035"/>
            <a:ext cx="75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0744" y="3804504"/>
                <a:ext cx="4773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44" y="3804504"/>
                <a:ext cx="477330" cy="646331"/>
              </a:xfrm>
              <a:prstGeom prst="rect">
                <a:avLst/>
              </a:prstGeom>
              <a:blipFill>
                <a:blip r:embed="rId10"/>
                <a:stretch>
                  <a:fillRect r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7844" y="3800315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44" y="3800315"/>
                <a:ext cx="46175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3808" y="3804100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08" y="3804100"/>
                <a:ext cx="59282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7488" y="377862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88" y="3778620"/>
                <a:ext cx="47397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24073" y="377862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073" y="3778620"/>
                <a:ext cx="47397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64015" y="3804100"/>
                <a:ext cx="976757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015" y="3804100"/>
                <a:ext cx="976757" cy="7116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98897" y="3854820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97" y="3854820"/>
                <a:ext cx="68580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757643" y="385482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643" y="3854820"/>
                <a:ext cx="473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50347" y="3778620"/>
                <a:ext cx="2548549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47" y="3778620"/>
                <a:ext cx="2548549" cy="7003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89561" y="3007864"/>
            <a:ext cx="64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30744" y="2981980"/>
                <a:ext cx="5396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44" y="2981980"/>
                <a:ext cx="539671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00910" y="2977791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10" y="2977791"/>
                <a:ext cx="461750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10553" y="2981576"/>
                <a:ext cx="837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3" y="2981576"/>
                <a:ext cx="837823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70454" y="2962706"/>
                <a:ext cx="1029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54" y="2962706"/>
                <a:ext cx="1029136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22627" y="2930736"/>
                <a:ext cx="17271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27" y="2930736"/>
                <a:ext cx="1727145" cy="69858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19288" y="5635629"/>
                <a:ext cx="53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88" y="5635629"/>
                <a:ext cx="535816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30744" y="2204042"/>
                <a:ext cx="531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44" y="2204042"/>
                <a:ext cx="531950" cy="646331"/>
              </a:xfrm>
              <a:prstGeom prst="rect">
                <a:avLst/>
              </a:prstGeom>
              <a:blipFill>
                <a:blip r:embed="rId25"/>
                <a:stretch>
                  <a:fillRect r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48609" y="2199853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09" y="2199853"/>
                <a:ext cx="461750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64123" y="2203111"/>
                <a:ext cx="8153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49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23" y="2203111"/>
                <a:ext cx="815370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48377" y="2153013"/>
                <a:ext cx="1485754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77" y="2153013"/>
                <a:ext cx="1485754" cy="698589"/>
              </a:xfrm>
              <a:prstGeom prst="rect">
                <a:avLst/>
              </a:prstGeom>
              <a:blipFill>
                <a:blip r:embed="rId28"/>
                <a:stretch>
                  <a:fillRect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95399" y="374070"/>
                <a:ext cx="1615663" cy="8906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374070"/>
                <a:ext cx="1615663" cy="8906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869887" y="374070"/>
                <a:ext cx="1347605" cy="8101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87" y="374070"/>
                <a:ext cx="1347605" cy="81010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/>
          <p:cNvSpPr/>
          <p:nvPr/>
        </p:nvSpPr>
        <p:spPr>
          <a:xfrm>
            <a:off x="3175906" y="731172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64531" y="5580631"/>
                <a:ext cx="684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531" y="5580631"/>
                <a:ext cx="684078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26945" y="5635136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945" y="5635136"/>
                <a:ext cx="461750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07944" y="5584416"/>
                <a:ext cx="193825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944" y="5584416"/>
                <a:ext cx="1938255" cy="71167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8209" y="5285511"/>
            <a:ext cx="4048449" cy="8389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399" y="1612890"/>
                <a:ext cx="7973291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6।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নির্ণয় কর।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612890"/>
                <a:ext cx="7973291" cy="698589"/>
              </a:xfrm>
              <a:prstGeom prst="rect">
                <a:avLst/>
              </a:prstGeom>
              <a:blipFill>
                <a:blip r:embed="rId2"/>
                <a:stretch>
                  <a:fillRect l="-2294" t="-5263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31926" y="2290309"/>
            <a:ext cx="217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0409" y="4419600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09" y="4419600"/>
                <a:ext cx="442840" cy="646331"/>
              </a:xfrm>
              <a:prstGeom prst="rect">
                <a:avLst/>
              </a:prstGeom>
              <a:blipFill>
                <a:blip r:embed="rId3"/>
                <a:stretch>
                  <a:fillRect r="-4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00648" y="4474105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648" y="4474105"/>
                <a:ext cx="46175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34053" y="4423385"/>
                <a:ext cx="1896778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53" y="4423385"/>
                <a:ext cx="1896778" cy="711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60868" y="44741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68" y="4474105"/>
                <a:ext cx="47397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11062" y="4463445"/>
            <a:ext cx="80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42615" y="445147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15" y="4451475"/>
                <a:ext cx="47397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51362" y="441960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62" y="4419600"/>
                <a:ext cx="47397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24430" y="4444651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430" y="4444651"/>
                <a:ext cx="47397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22577" y="3654195"/>
            <a:ext cx="75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65234" y="3693664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234" y="3693664"/>
                <a:ext cx="44284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7844" y="3689475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844" y="3689475"/>
                <a:ext cx="46175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69888" y="3693260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88" y="3693260"/>
                <a:ext cx="592824" cy="711670"/>
              </a:xfrm>
              <a:prstGeom prst="rect">
                <a:avLst/>
              </a:prstGeom>
              <a:blipFill>
                <a:blip r:embed="rId12"/>
                <a:stretch>
                  <a:fillRect r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7488" y="36677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488" y="3667780"/>
                <a:ext cx="47397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79493" y="36677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93" y="3667780"/>
                <a:ext cx="47397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80886" y="3693260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86" y="3693260"/>
                <a:ext cx="592824" cy="711670"/>
              </a:xfrm>
              <a:prstGeom prst="rect">
                <a:avLst/>
              </a:prstGeom>
              <a:blipFill>
                <a:blip r:embed="rId15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98897" y="3743980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97" y="3743980"/>
                <a:ext cx="685800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11268" y="37439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268" y="3743980"/>
                <a:ext cx="473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50348" y="3667780"/>
                <a:ext cx="1981200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48" y="3667780"/>
                <a:ext cx="1981200" cy="700385"/>
              </a:xfrm>
              <a:prstGeom prst="rect">
                <a:avLst/>
              </a:prstGeom>
              <a:blipFill>
                <a:blip r:embed="rId18"/>
                <a:stretch>
                  <a:fillRect r="-27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89561" y="3007864"/>
            <a:ext cx="64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27575" y="2981980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575" y="2981980"/>
                <a:ext cx="442840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00910" y="2977791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910" y="2977791"/>
                <a:ext cx="461750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10554" y="2981576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4" y="2981576"/>
                <a:ext cx="592824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02412" y="2962706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12" y="2962706"/>
                <a:ext cx="685800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06986" y="2930736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986" y="2930736"/>
                <a:ext cx="1178045" cy="698589"/>
              </a:xfrm>
              <a:prstGeom prst="rect">
                <a:avLst/>
              </a:prstGeom>
              <a:blipFill>
                <a:blip r:embed="rId23"/>
                <a:stretch>
                  <a:fillRect r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33143" y="5372384"/>
                <a:ext cx="53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143" y="5372384"/>
                <a:ext cx="535816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19854" y="2287172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854" y="2287172"/>
                <a:ext cx="442840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48609" y="2282983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09" y="2282983"/>
                <a:ext cx="461750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64123" y="2286241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23" y="2286241"/>
                <a:ext cx="592824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74300" y="2236143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300" y="2236143"/>
                <a:ext cx="1178045" cy="698589"/>
              </a:xfrm>
              <a:prstGeom prst="rect">
                <a:avLst/>
              </a:prstGeom>
              <a:blipFill>
                <a:blip r:embed="rId28"/>
                <a:stretch>
                  <a:fillRect r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95399" y="443345"/>
                <a:ext cx="1615663" cy="8906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443345"/>
                <a:ext cx="1615663" cy="89069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869887" y="443345"/>
                <a:ext cx="1347605" cy="8101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887" y="443345"/>
                <a:ext cx="1347605" cy="81010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/>
          <p:cNvSpPr/>
          <p:nvPr/>
        </p:nvSpPr>
        <p:spPr>
          <a:xfrm>
            <a:off x="3175906" y="800447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78386" y="5317386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386" y="5317386"/>
                <a:ext cx="442840" cy="646331"/>
              </a:xfrm>
              <a:prstGeom prst="rect">
                <a:avLst/>
              </a:prstGeom>
              <a:blipFill>
                <a:blip r:embed="rId31"/>
                <a:stretch>
                  <a:fillRect r="-4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40800" y="5371891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800" y="5371891"/>
                <a:ext cx="461750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21799" y="5321171"/>
                <a:ext cx="193825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799" y="5321171"/>
                <a:ext cx="1938255" cy="71167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595260" y="0"/>
            <a:ext cx="10266218" cy="16002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6478" y="783006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০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GB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6257" y="1611989"/>
                <a:ext cx="8458200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নির্ণয় কর। 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57" y="1611989"/>
                <a:ext cx="8458200" cy="765915"/>
              </a:xfrm>
              <a:prstGeom prst="rect">
                <a:avLst/>
              </a:prstGeom>
              <a:blipFill>
                <a:blip r:embed="rId2"/>
                <a:stretch>
                  <a:fillRect t="-4762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14363" y="275894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27950" y="4888233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50" y="4888233"/>
                <a:ext cx="4428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0364" y="4942738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364" y="4942738"/>
                <a:ext cx="4617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71364" y="4892018"/>
                <a:ext cx="158101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64" y="4892018"/>
                <a:ext cx="1581012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5164" y="4942738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164" y="4942738"/>
                <a:ext cx="4739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44636" y="4932813"/>
            <a:ext cx="53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60041" y="4920108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41" y="4920108"/>
                <a:ext cx="4739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68788" y="4888233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788" y="4888233"/>
                <a:ext cx="4739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73817" y="4913284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817" y="4913284"/>
                <a:ext cx="4739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44636" y="4136413"/>
            <a:ext cx="53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3257" y="4162297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257" y="4162297"/>
                <a:ext cx="4428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06592" y="4158108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592" y="4158108"/>
                <a:ext cx="46175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68636" y="4161893"/>
                <a:ext cx="592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36" y="4161893"/>
                <a:ext cx="59282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6236" y="4136413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236" y="4136413"/>
                <a:ext cx="47397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25836" y="4136413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836" y="4136413"/>
                <a:ext cx="47397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28460" y="4161893"/>
                <a:ext cx="59282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460" y="4161893"/>
                <a:ext cx="592824" cy="5739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88036" y="4212613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036" y="4212613"/>
                <a:ext cx="6858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61860" y="4212613"/>
                <a:ext cx="473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860" y="4212613"/>
                <a:ext cx="47397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65966" y="4136413"/>
                <a:ext cx="19812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966" y="4136413"/>
                <a:ext cx="1981200" cy="5739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846085" y="3476497"/>
            <a:ext cx="53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57057" y="3450613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57" y="3450613"/>
                <a:ext cx="44284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0392" y="3446424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392" y="3446424"/>
                <a:ext cx="46175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40036" y="3450209"/>
                <a:ext cx="592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36" y="3450209"/>
                <a:ext cx="59282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46975" y="3431339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975" y="3431339"/>
                <a:ext cx="685800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70208" y="3399369"/>
                <a:ext cx="1178045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08" y="3399369"/>
                <a:ext cx="1178045" cy="5739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08993" y="5660906"/>
                <a:ext cx="53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93" y="5660906"/>
                <a:ext cx="53581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55412" y="2755037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412" y="2755037"/>
                <a:ext cx="442840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28747" y="2750848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747" y="2750848"/>
                <a:ext cx="46175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16551" y="2754106"/>
                <a:ext cx="592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551" y="2754106"/>
                <a:ext cx="59282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02036" y="2704008"/>
                <a:ext cx="1178045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36" y="2704008"/>
                <a:ext cx="1178045" cy="56374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54236" y="5605908"/>
                <a:ext cx="442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236" y="5605908"/>
                <a:ext cx="442840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16650" y="5660413"/>
                <a:ext cx="461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50" y="5660413"/>
                <a:ext cx="461750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97650" y="5609693"/>
                <a:ext cx="158101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650" y="5609693"/>
                <a:ext cx="1581012" cy="57394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 rot="16200000">
            <a:off x="414945" y="4281035"/>
            <a:ext cx="3653785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 উত্তর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122808" y="5317422"/>
            <a:ext cx="3706057" cy="818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261812" y="1991924"/>
            <a:ext cx="3094516" cy="818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9668" y="2861990"/>
                <a:ext cx="20406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68" y="2861990"/>
                <a:ext cx="2040625" cy="711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0655" y="187910"/>
                <a:ext cx="1205345" cy="8886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187910"/>
                <a:ext cx="1205345" cy="888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6199" y="187910"/>
                <a:ext cx="1070819" cy="850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187910"/>
                <a:ext cx="1070819" cy="85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362200" y="543203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399" y="1197248"/>
                <a:ext cx="8125691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7।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নির্ণয় কর।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197248"/>
                <a:ext cx="8125691" cy="700385"/>
              </a:xfrm>
              <a:prstGeom prst="rect">
                <a:avLst/>
              </a:prstGeom>
              <a:blipFill>
                <a:blip r:embed="rId5"/>
                <a:stretch>
                  <a:fillRect l="-2251" t="-3478" b="-3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59006" y="2085336"/>
            <a:ext cx="223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1" y="2025640"/>
                <a:ext cx="3053090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2025640"/>
                <a:ext cx="3053090" cy="7003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26255" y="2858205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55" y="2858205"/>
                <a:ext cx="44284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8669" y="291271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69" y="2912710"/>
                <a:ext cx="4617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3469" y="291271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469" y="2912710"/>
                <a:ext cx="47397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40637" y="2902785"/>
            <a:ext cx="8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58346" y="28900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346" y="2890080"/>
                <a:ext cx="47397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7093" y="28582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093" y="2858205"/>
                <a:ext cx="47397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84525" y="2906971"/>
                <a:ext cx="399178" cy="66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25" y="2906971"/>
                <a:ext cx="399178" cy="667024"/>
              </a:xfrm>
              <a:prstGeom prst="rect">
                <a:avLst/>
              </a:prstGeom>
              <a:blipFill>
                <a:blip r:embed="rId12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28866" y="2918181"/>
            <a:ext cx="356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[উভয় পক্ষকে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করে]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4929" y="3646897"/>
            <a:ext cx="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26255" y="3756019"/>
                <a:ext cx="59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55" y="3756019"/>
                <a:ext cx="59633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53086" y="375183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86" y="3751830"/>
                <a:ext cx="46175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91330" y="3755615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30" y="3755615"/>
                <a:ext cx="592824" cy="711670"/>
              </a:xfrm>
              <a:prstGeom prst="rect">
                <a:avLst/>
              </a:prstGeom>
              <a:blipFill>
                <a:blip r:embed="rId15"/>
                <a:stretch>
                  <a:fillRect r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8930" y="373013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30" y="3730135"/>
                <a:ext cx="47397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6356" y="3744236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56" y="3744236"/>
                <a:ext cx="473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0" y="6344936"/>
            <a:ext cx="12192000" cy="499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42032" y="3751830"/>
                <a:ext cx="2939394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32" y="3751830"/>
                <a:ext cx="2939394" cy="7003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29026" y="3740545"/>
                <a:ext cx="280203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)(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26" y="3740545"/>
                <a:ext cx="2802034" cy="7116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536840" y="3795084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840" y="3795084"/>
                <a:ext cx="592824" cy="711670"/>
              </a:xfrm>
              <a:prstGeom prst="rect">
                <a:avLst/>
              </a:prstGeom>
              <a:blipFill>
                <a:blip r:embed="rId20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030662" y="3820954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662" y="3820954"/>
                <a:ext cx="685800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139520" y="3791299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520" y="3791299"/>
                <a:ext cx="473976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432371" y="4353405"/>
            <a:ext cx="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063697" y="4462527"/>
                <a:ext cx="59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97" y="4462527"/>
                <a:ext cx="596336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690528" y="4458338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28" y="4458338"/>
                <a:ext cx="461750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111935" y="4452215"/>
                <a:ext cx="1024317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935" y="4452215"/>
                <a:ext cx="1024317" cy="69858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41797" y="4458852"/>
                <a:ext cx="1370297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97" y="4458852"/>
                <a:ext cx="1370297" cy="70038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330700" y="4445112"/>
                <a:ext cx="1370297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700" y="4445112"/>
                <a:ext cx="1370297" cy="70038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06542" y="4458852"/>
                <a:ext cx="1370297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42" y="4458852"/>
                <a:ext cx="1370297" cy="70038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473931" y="5406368"/>
            <a:ext cx="61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063692" y="5390795"/>
                <a:ext cx="59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692" y="5390795"/>
                <a:ext cx="596336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690523" y="5386606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23" y="5386606"/>
                <a:ext cx="461750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20236" y="5372858"/>
                <a:ext cx="934466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36" y="5372858"/>
                <a:ext cx="934466" cy="71167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111827" y="4451341"/>
                <a:ext cx="942601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27" y="4451341"/>
                <a:ext cx="942601" cy="71167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632792" y="4431372"/>
                <a:ext cx="1068422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92" y="4431372"/>
                <a:ext cx="1068422" cy="71167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156177" y="5385473"/>
                <a:ext cx="1462760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11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177" y="5385473"/>
                <a:ext cx="1462760" cy="711670"/>
              </a:xfrm>
              <a:prstGeom prst="rect">
                <a:avLst/>
              </a:prstGeom>
              <a:blipFill>
                <a:blip r:embed="rId34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387882" y="4450635"/>
                <a:ext cx="942601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882" y="4450635"/>
                <a:ext cx="942601" cy="71167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04277" y="4446726"/>
                <a:ext cx="1068422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277" y="4446726"/>
                <a:ext cx="1068422" cy="71167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7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0768 0.13865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692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00247 0.13634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17956 0.13102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655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3021 0.13032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5" grpId="0" animBg="1"/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7" grpId="0"/>
      <p:bldP spid="68" grpId="0"/>
      <p:bldP spid="69" grpId="0"/>
      <p:bldP spid="70" grpId="0"/>
      <p:bldP spid="71" grpId="0"/>
      <p:bldP spid="71" grpId="1"/>
      <p:bldP spid="71" grpId="2"/>
      <p:bldP spid="72" grpId="0"/>
      <p:bldP spid="72" grpId="1"/>
      <p:bldP spid="72" grpId="2"/>
      <p:bldP spid="73" grpId="0"/>
      <p:bldP spid="74" grpId="0"/>
      <p:bldP spid="74" grpId="1"/>
      <p:bldP spid="74" grpId="2"/>
      <p:bldP spid="75" grpId="0"/>
      <p:bldP spid="75" grpId="1"/>
      <p:bldP spid="7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2122808" y="5317422"/>
            <a:ext cx="3121213" cy="818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261811" y="1991924"/>
            <a:ext cx="3831715" cy="818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40004" y="4398396"/>
                <a:ext cx="20406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004" y="4398396"/>
                <a:ext cx="2040625" cy="711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0655" y="187910"/>
                <a:ext cx="1205345" cy="8886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187910"/>
                <a:ext cx="1205345" cy="888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6199" y="187910"/>
                <a:ext cx="1070819" cy="850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187910"/>
                <a:ext cx="1070819" cy="85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362200" y="543203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399" y="1197248"/>
                <a:ext cx="8835661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11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নির্ণয় কর। </a:t>
                </a:r>
                <a:endParaRPr lang="en-US" sz="360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197248"/>
                <a:ext cx="8835661" cy="700385"/>
              </a:xfrm>
              <a:prstGeom prst="rect">
                <a:avLst/>
              </a:prstGeom>
              <a:blipFill>
                <a:blip r:embed="rId5"/>
                <a:stretch>
                  <a:fillRect l="-2069" t="-3478" b="-3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59006" y="2085336"/>
            <a:ext cx="223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2025640"/>
                <a:ext cx="38931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11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025640"/>
                <a:ext cx="3893125" cy="711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5751" y="4394611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51" y="4394611"/>
                <a:ext cx="44284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8165" y="4449116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65" y="4449116"/>
                <a:ext cx="4617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63805" y="4449116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805" y="4449116"/>
                <a:ext cx="47397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68043" y="4425871"/>
            <a:ext cx="66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17842" y="4426486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842" y="4426486"/>
                <a:ext cx="47397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6589" y="4394611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89" y="4394611"/>
                <a:ext cx="47397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54861" y="4443377"/>
                <a:ext cx="399178" cy="66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61" y="4443377"/>
                <a:ext cx="399178" cy="667024"/>
              </a:xfrm>
              <a:prstGeom prst="rect">
                <a:avLst/>
              </a:prstGeom>
              <a:blipFill>
                <a:blip r:embed="rId12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99202" y="4454587"/>
            <a:ext cx="375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[উভয় পক্ষকে ঘনমূল করে]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3812" y="3784252"/>
            <a:ext cx="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8021" y="3808873"/>
                <a:ext cx="59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021" y="3808873"/>
                <a:ext cx="596336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53086" y="375183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86" y="3751830"/>
                <a:ext cx="46175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91330" y="3755615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30" y="3755615"/>
                <a:ext cx="592824" cy="711670"/>
              </a:xfrm>
              <a:prstGeom prst="rect">
                <a:avLst/>
              </a:prstGeom>
              <a:blipFill>
                <a:blip r:embed="rId15"/>
                <a:stretch>
                  <a:fillRect r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8930" y="373013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30" y="3730135"/>
                <a:ext cx="47397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16356" y="3744236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56" y="3744236"/>
                <a:ext cx="473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0" y="6219378"/>
            <a:ext cx="12192000" cy="62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42032" y="3751830"/>
                <a:ext cx="2939394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32" y="3751830"/>
                <a:ext cx="2939394" cy="7003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29026" y="3740545"/>
                <a:ext cx="280203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)(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26" y="3740545"/>
                <a:ext cx="2802034" cy="7116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536840" y="3795084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840" y="3795084"/>
                <a:ext cx="592824" cy="711670"/>
              </a:xfrm>
              <a:prstGeom prst="rect">
                <a:avLst/>
              </a:prstGeom>
              <a:blipFill>
                <a:blip r:embed="rId20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030662" y="3820954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662" y="3820954"/>
                <a:ext cx="685800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139520" y="3791299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520" y="3791299"/>
                <a:ext cx="473976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1630419" y="2984984"/>
            <a:ext cx="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19103" y="2995296"/>
                <a:ext cx="596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03" y="2995296"/>
                <a:ext cx="596336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945934" y="2991107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34" y="2991107"/>
                <a:ext cx="461750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67341" y="2984984"/>
                <a:ext cx="1024317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341" y="2984984"/>
                <a:ext cx="1024317" cy="69858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97203" y="2991621"/>
                <a:ext cx="1370297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203" y="2991621"/>
                <a:ext cx="1370297" cy="70038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86106" y="2977881"/>
                <a:ext cx="1370297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06" y="2977881"/>
                <a:ext cx="1370297" cy="70038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61948" y="2991621"/>
                <a:ext cx="1370297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948" y="2991621"/>
                <a:ext cx="1370297" cy="70038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473931" y="5406368"/>
            <a:ext cx="61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87113" y="5391026"/>
                <a:ext cx="2934101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113" y="5391026"/>
                <a:ext cx="2934101" cy="71167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6067313" y="-5"/>
            <a:ext cx="6105690" cy="6899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-1" y="0"/>
            <a:ext cx="6067313" cy="6899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53345" y="3726536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45" y="3726536"/>
                <a:ext cx="1905000" cy="5739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6514481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288" y="5428238"/>
            <a:ext cx="2888673" cy="814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052" y="124690"/>
                <a:ext cx="838200" cy="76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2" y="124690"/>
                <a:ext cx="838200" cy="76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51361" y="124690"/>
                <a:ext cx="838200" cy="76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61" y="124690"/>
                <a:ext cx="838200" cy="76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165761" y="353290"/>
            <a:ext cx="8382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56361" y="124690"/>
                <a:ext cx="1447800" cy="762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1" y="124690"/>
                <a:ext cx="14478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2615" y="1187815"/>
            <a:ext cx="180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36615" y="1177083"/>
                <a:ext cx="238366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15" y="1177083"/>
                <a:ext cx="2383664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446676" y="199156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8529" y="2933527"/>
                <a:ext cx="897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9" y="2933527"/>
                <a:ext cx="8977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4330" y="293352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0" y="2933527"/>
                <a:ext cx="6096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95830" y="2829934"/>
                <a:ext cx="6096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0" y="2829934"/>
                <a:ext cx="609600" cy="7030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3466" y="2933527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66" y="2933527"/>
                <a:ext cx="43197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15437" y="2882807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37" y="2882807"/>
                <a:ext cx="1905000" cy="5739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53737" y="2933527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37" y="2933527"/>
                <a:ext cx="5334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69474" y="3785583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74" y="3785583"/>
                <a:ext cx="43197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29745" y="3785583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45" y="3785583"/>
                <a:ext cx="53340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06452" y="3785583"/>
                <a:ext cx="63482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452" y="3785583"/>
                <a:ext cx="634822" cy="5739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57025" y="3760223"/>
                <a:ext cx="1227249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25" y="3760223"/>
                <a:ext cx="1227249" cy="57394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3062538" y="3785583"/>
            <a:ext cx="588136" cy="44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91338" y="3775403"/>
            <a:ext cx="588136" cy="44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11039" y="4683552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9" y="4683552"/>
                <a:ext cx="43197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88024" y="5481610"/>
                <a:ext cx="27432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4" y="5481610"/>
                <a:ext cx="2743200" cy="7030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Plus 49"/>
          <p:cNvSpPr/>
          <p:nvPr/>
        </p:nvSpPr>
        <p:spPr>
          <a:xfrm>
            <a:off x="1004452" y="-2883"/>
            <a:ext cx="1056409" cy="106076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64325" y="1774383"/>
                <a:ext cx="2383664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25" y="1774383"/>
                <a:ext cx="2383664" cy="90172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30444" y="2882807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44" y="2882807"/>
                <a:ext cx="1905000" cy="57394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77361" y="4693055"/>
                <a:ext cx="795807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361" y="4693055"/>
                <a:ext cx="795807" cy="57394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169334" y="3730352"/>
                <a:ext cx="63482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34" y="3730352"/>
                <a:ext cx="634822" cy="5739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97692" y="3783429"/>
                <a:ext cx="63482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92" y="3783429"/>
                <a:ext cx="634822" cy="5739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352434" y="166250"/>
                <a:ext cx="838200" cy="76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434" y="166250"/>
                <a:ext cx="838200" cy="76200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inus 2"/>
          <p:cNvSpPr/>
          <p:nvPr/>
        </p:nvSpPr>
        <p:spPr>
          <a:xfrm>
            <a:off x="7251880" y="271156"/>
            <a:ext cx="938648" cy="539477"/>
          </a:xfrm>
          <a:prstGeom prst="mathMin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035612" y="3768096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12" y="3768096"/>
                <a:ext cx="1905000" cy="57394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7197555" y="5469798"/>
            <a:ext cx="2888673" cy="814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8333628" y="166250"/>
                <a:ext cx="838200" cy="76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628" y="166250"/>
                <a:ext cx="838200" cy="7620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Arrow 92"/>
          <p:cNvSpPr/>
          <p:nvPr/>
        </p:nvSpPr>
        <p:spPr>
          <a:xfrm>
            <a:off x="9248028" y="394850"/>
            <a:ext cx="8382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0238628" y="166250"/>
                <a:ext cx="1447800" cy="762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628" y="166250"/>
                <a:ext cx="1447800" cy="7620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6594882" y="1229375"/>
            <a:ext cx="180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118882" y="1218643"/>
                <a:ext cx="238366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882" y="1218643"/>
                <a:ext cx="2383664" cy="57394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7528943" y="203312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220796" y="2975087"/>
                <a:ext cx="897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96" y="2975087"/>
                <a:ext cx="89776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906597" y="297508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597" y="2975087"/>
                <a:ext cx="609600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478097" y="2871494"/>
                <a:ext cx="6096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097" y="2871494"/>
                <a:ext cx="609600" cy="70301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875733" y="2975087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733" y="2975087"/>
                <a:ext cx="43197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197704" y="2924367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04" y="2924367"/>
                <a:ext cx="1905000" cy="57394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836004" y="2975087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004" y="2975087"/>
                <a:ext cx="533400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751741" y="3827143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741" y="3827143"/>
                <a:ext cx="431978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9712012" y="3827143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012" y="3827143"/>
                <a:ext cx="533400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0088719" y="3827143"/>
                <a:ext cx="63482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719" y="3827143"/>
                <a:ext cx="634822" cy="57394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0639292" y="3801783"/>
                <a:ext cx="1227249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292" y="3801783"/>
                <a:ext cx="1227249" cy="57394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/>
          <p:cNvCxnSpPr/>
          <p:nvPr/>
        </p:nvCxnSpPr>
        <p:spPr>
          <a:xfrm flipH="1">
            <a:off x="8354166" y="3772086"/>
            <a:ext cx="588136" cy="44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10174603" y="3775403"/>
            <a:ext cx="588136" cy="44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793306" y="4725112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306" y="4725112"/>
                <a:ext cx="431978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270291" y="5523170"/>
                <a:ext cx="27432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91" y="5523170"/>
                <a:ext cx="2743200" cy="70301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8146592" y="1815943"/>
                <a:ext cx="2383664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592" y="1815943"/>
                <a:ext cx="2383664" cy="90172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0212711" y="2924367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11" y="2924367"/>
                <a:ext cx="1905000" cy="57394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259628" y="4734615"/>
                <a:ext cx="795807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28" y="4734615"/>
                <a:ext cx="795807" cy="57394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9093544" y="3773410"/>
                <a:ext cx="63482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44" y="3773410"/>
                <a:ext cx="634822" cy="57394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0910017" y="3790054"/>
                <a:ext cx="634822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017" y="3790054"/>
                <a:ext cx="634822" cy="57394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2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13633 0.1333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667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1354 0.141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0104 0.13889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6944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5117 0.14143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" grpId="0" animBg="1"/>
      <p:bldP spid="5" grpId="0" animBg="1"/>
      <p:bldP spid="7" grpId="0" animBg="1"/>
      <p:bldP spid="8" grpId="0" animBg="1"/>
      <p:bldP spid="9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30" grpId="0"/>
      <p:bldP spid="32" grpId="0"/>
      <p:bldP spid="50" grpId="0" animBg="1"/>
      <p:bldP spid="51" grpId="0"/>
      <p:bldP spid="52" grpId="0"/>
      <p:bldP spid="56" grpId="0"/>
      <p:bldP spid="57" grpId="0"/>
      <p:bldP spid="57" grpId="1"/>
      <p:bldP spid="57" grpId="2"/>
      <p:bldP spid="58" grpId="0"/>
      <p:bldP spid="58" grpId="1"/>
      <p:bldP spid="58" grpId="2"/>
      <p:bldP spid="63" grpId="0" animBg="1"/>
      <p:bldP spid="3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10" grpId="0"/>
      <p:bldP spid="111" grpId="0"/>
      <p:bldP spid="112" grpId="0"/>
      <p:bldP spid="113" grpId="0"/>
      <p:bldP spid="114" grpId="0"/>
      <p:bldP spid="115" grpId="0"/>
      <p:bldP spid="115" grpId="1"/>
      <p:bldP spid="115" grpId="2"/>
      <p:bldP spid="116" grpId="0"/>
      <p:bldP spid="116" grpId="1"/>
      <p:bldP spid="11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6067313" y="-5"/>
            <a:ext cx="6105690" cy="6899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-1" y="0"/>
            <a:ext cx="6067313" cy="6899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953345" y="3726536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45" y="3726536"/>
                <a:ext cx="1905000" cy="573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6514481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288" y="5428238"/>
            <a:ext cx="2888673" cy="814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052" y="124690"/>
                <a:ext cx="838200" cy="76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2" y="124690"/>
                <a:ext cx="838200" cy="762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51361" y="124690"/>
                <a:ext cx="838200" cy="76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61" y="124690"/>
                <a:ext cx="8382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165761" y="353290"/>
            <a:ext cx="8382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56361" y="124690"/>
                <a:ext cx="1447800" cy="762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1" y="124690"/>
                <a:ext cx="1447800" cy="76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2615" y="1187815"/>
            <a:ext cx="180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36615" y="1177083"/>
                <a:ext cx="238366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15" y="1177083"/>
                <a:ext cx="2383664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446676" y="199156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8529" y="2933527"/>
                <a:ext cx="897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9" y="2933527"/>
                <a:ext cx="8977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4330" y="293352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0" y="2933527"/>
                <a:ext cx="6096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95830" y="2829934"/>
                <a:ext cx="6096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30" y="2829934"/>
                <a:ext cx="609600" cy="7030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3466" y="2933527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66" y="2933527"/>
                <a:ext cx="43197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15437" y="2882807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37" y="2882807"/>
                <a:ext cx="1905000" cy="5739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53737" y="2933527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37" y="2933527"/>
                <a:ext cx="5334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69474" y="3785583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74" y="3785583"/>
                <a:ext cx="43197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29745" y="3785583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45" y="3785583"/>
                <a:ext cx="5334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06452" y="3785583"/>
                <a:ext cx="634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452" y="3785583"/>
                <a:ext cx="63482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57025" y="3760223"/>
                <a:ext cx="1227249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25" y="3760223"/>
                <a:ext cx="1227249" cy="5739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3062538" y="3785583"/>
            <a:ext cx="588136" cy="44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91338" y="3775403"/>
            <a:ext cx="588136" cy="44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11039" y="4683552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9" y="4683552"/>
                <a:ext cx="43197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88024" y="5481610"/>
                <a:ext cx="27432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4" y="5481610"/>
                <a:ext cx="2743200" cy="7030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Plus 49"/>
          <p:cNvSpPr/>
          <p:nvPr/>
        </p:nvSpPr>
        <p:spPr>
          <a:xfrm>
            <a:off x="1004452" y="-2883"/>
            <a:ext cx="1056409" cy="1060760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64325" y="1774383"/>
                <a:ext cx="2383664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25" y="1774383"/>
                <a:ext cx="2383664" cy="90172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30444" y="2882807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44" y="2882807"/>
                <a:ext cx="1905000" cy="57394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177361" y="4693055"/>
                <a:ext cx="795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361" y="4693055"/>
                <a:ext cx="795807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60861" y="3762683"/>
                <a:ext cx="634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61" y="3762683"/>
                <a:ext cx="634822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07270" y="3795540"/>
                <a:ext cx="634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70" y="3795540"/>
                <a:ext cx="634822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352434" y="166250"/>
                <a:ext cx="838200" cy="76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434" y="166250"/>
                <a:ext cx="838200" cy="7620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inus 2"/>
          <p:cNvSpPr/>
          <p:nvPr/>
        </p:nvSpPr>
        <p:spPr>
          <a:xfrm>
            <a:off x="7251880" y="271156"/>
            <a:ext cx="938648" cy="539477"/>
          </a:xfrm>
          <a:prstGeom prst="mathMin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035612" y="3768096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12" y="3768096"/>
                <a:ext cx="1905000" cy="57394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7197555" y="5469798"/>
            <a:ext cx="2888673" cy="814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8333628" y="166250"/>
                <a:ext cx="838200" cy="76200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628" y="166250"/>
                <a:ext cx="838200" cy="76200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Arrow 92"/>
          <p:cNvSpPr/>
          <p:nvPr/>
        </p:nvSpPr>
        <p:spPr>
          <a:xfrm>
            <a:off x="9248028" y="394850"/>
            <a:ext cx="8382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0238628" y="166250"/>
                <a:ext cx="1447800" cy="762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628" y="166250"/>
                <a:ext cx="1447800" cy="76200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6594882" y="1229375"/>
            <a:ext cx="180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118882" y="1218643"/>
                <a:ext cx="238366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882" y="1218643"/>
                <a:ext cx="2383664" cy="57394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7528943" y="203312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220796" y="2975087"/>
                <a:ext cx="897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96" y="2975087"/>
                <a:ext cx="897765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906597" y="297508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597" y="2975087"/>
                <a:ext cx="609600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478097" y="2871494"/>
                <a:ext cx="6096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097" y="2871494"/>
                <a:ext cx="609600" cy="70301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875733" y="2975087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733" y="2975087"/>
                <a:ext cx="431978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197704" y="2924367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04" y="2924367"/>
                <a:ext cx="1905000" cy="57394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836004" y="2975087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004" y="2975087"/>
                <a:ext cx="533400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751741" y="3827143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741" y="3827143"/>
                <a:ext cx="431978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9712012" y="3827143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012" y="3827143"/>
                <a:ext cx="533400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0088719" y="3827143"/>
                <a:ext cx="634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719" y="3827143"/>
                <a:ext cx="634822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0639292" y="3801783"/>
                <a:ext cx="1227249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292" y="3801783"/>
                <a:ext cx="1227249" cy="57394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/>
          <p:cNvCxnSpPr/>
          <p:nvPr/>
        </p:nvCxnSpPr>
        <p:spPr>
          <a:xfrm flipH="1">
            <a:off x="8354166" y="3772086"/>
            <a:ext cx="588136" cy="44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10174603" y="3775403"/>
            <a:ext cx="588136" cy="44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793306" y="4725112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306" y="4725112"/>
                <a:ext cx="431978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270291" y="5523170"/>
                <a:ext cx="27432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91" y="5523170"/>
                <a:ext cx="2743200" cy="70301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8146592" y="1815943"/>
                <a:ext cx="2383664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592" y="1815943"/>
                <a:ext cx="2383664" cy="90172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0212711" y="2924367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11" y="2924367"/>
                <a:ext cx="1905000" cy="57394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259628" y="4734615"/>
                <a:ext cx="795807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28" y="4734615"/>
                <a:ext cx="795807" cy="57394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8871644" y="3770314"/>
                <a:ext cx="773413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44" y="3770314"/>
                <a:ext cx="773413" cy="57394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0905844" y="3800688"/>
                <a:ext cx="814935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844" y="3800688"/>
                <a:ext cx="814935" cy="57394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13633 0.1333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667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1354 0.141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21848 0.13936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6968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5013 0.14375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" grpId="0" animBg="1"/>
      <p:bldP spid="5" grpId="0" animBg="1"/>
      <p:bldP spid="7" grpId="0" animBg="1"/>
      <p:bldP spid="8" grpId="0" animBg="1"/>
      <p:bldP spid="9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30" grpId="0"/>
      <p:bldP spid="32" grpId="0"/>
      <p:bldP spid="50" grpId="0" animBg="1"/>
      <p:bldP spid="51" grpId="0"/>
      <p:bldP spid="52" grpId="0"/>
      <p:bldP spid="56" grpId="0"/>
      <p:bldP spid="57" grpId="0"/>
      <p:bldP spid="57" grpId="1"/>
      <p:bldP spid="57" grpId="2"/>
      <p:bldP spid="58" grpId="0"/>
      <p:bldP spid="58" grpId="1"/>
      <p:bldP spid="58" grpId="2"/>
      <p:bldP spid="63" grpId="0" animBg="1"/>
      <p:bldP spid="3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10" grpId="0"/>
      <p:bldP spid="111" grpId="0"/>
      <p:bldP spid="112" grpId="0"/>
      <p:bldP spid="113" grpId="0"/>
      <p:bldP spid="114" grpId="0"/>
      <p:bldP spid="115" grpId="0"/>
      <p:bldP spid="115" grpId="1"/>
      <p:bldP spid="115" grpId="2"/>
      <p:bldP spid="116" grpId="0"/>
      <p:bldP spid="116" grpId="1"/>
      <p:bldP spid="11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30473" y="6011022"/>
            <a:ext cx="3513527" cy="8348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0179" y="2514600"/>
            <a:ext cx="2992580" cy="532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1295404" y="0"/>
            <a:ext cx="8077200" cy="16002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4" y="762000"/>
            <a:ext cx="19050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GB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2948" y="1524000"/>
                <a:ext cx="8458200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C0858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C0858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C0858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0C0858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solidFill>
                              <a:srgbClr val="0C0858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C0858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rgbClr val="0C0858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C0858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C0858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48" y="1524000"/>
                <a:ext cx="8458200" cy="877613"/>
              </a:xfrm>
              <a:prstGeom prst="rect">
                <a:avLst/>
              </a:prstGeom>
              <a:blipFill>
                <a:blip r:embed="rId2"/>
                <a:stretch>
                  <a:fillRect l="-2235" r="-1730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19200" y="2576155"/>
            <a:ext cx="180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2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9836" y="3929666"/>
                <a:ext cx="2833164" cy="736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[লব ও হরকে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গুণ করে] </a:t>
                </a:r>
                <a:endParaRPr lang="en-US" sz="2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36" y="3929666"/>
                <a:ext cx="2833164" cy="736868"/>
              </a:xfrm>
              <a:prstGeom prst="rect">
                <a:avLst/>
              </a:prstGeom>
              <a:blipFill>
                <a:blip r:embed="rId3"/>
                <a:stretch>
                  <a:fillRect l="-2366" t="-826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2589647"/>
                <a:ext cx="437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33CC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589647"/>
                <a:ext cx="437642" cy="461665"/>
              </a:xfrm>
              <a:prstGeom prst="rect">
                <a:avLst/>
              </a:prstGeom>
              <a:blipFill>
                <a:blip r:embed="rId4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69046" y="2585458"/>
                <a:ext cx="45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46" y="2585458"/>
                <a:ext cx="4563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79459" y="2589243"/>
                <a:ext cx="585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459" y="2589243"/>
                <a:ext cx="58586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91000" y="2551517"/>
                <a:ext cx="1164218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51517"/>
                <a:ext cx="1164218" cy="496483"/>
              </a:xfrm>
              <a:prstGeom prst="rect">
                <a:avLst/>
              </a:prstGeom>
              <a:blipFill>
                <a:blip r:embed="rId7"/>
                <a:stretch>
                  <a:fillRect l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76600" y="3162875"/>
                <a:ext cx="45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162875"/>
                <a:ext cx="45633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57600" y="3048000"/>
                <a:ext cx="1221470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48000"/>
                <a:ext cx="1221470" cy="6375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76600" y="3929666"/>
                <a:ext cx="45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929666"/>
                <a:ext cx="45633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8343" y="3808196"/>
                <a:ext cx="1221470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343" y="3808196"/>
                <a:ext cx="1221470" cy="6375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31280" y="3733800"/>
                <a:ext cx="1581420" cy="70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280" y="3733800"/>
                <a:ext cx="1581420" cy="7033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99698" y="4749508"/>
                <a:ext cx="45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698" y="4749508"/>
                <a:ext cx="45633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62600" y="5995559"/>
                <a:ext cx="3238144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995559"/>
                <a:ext cx="3238144" cy="7862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40179" y="3048000"/>
                <a:ext cx="728867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f>
                      <m:fPr>
                        <m:ctrlPr>
                          <a:rPr lang="en-US" sz="2400" i="1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79" y="3048000"/>
                <a:ext cx="728867" cy="6158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572000" y="3178071"/>
            <a:ext cx="235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[ব্যস্তকরণ করে করে] </a:t>
            </a:r>
            <a:endParaRPr lang="en-US" sz="2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35216" y="4549559"/>
                <a:ext cx="1319368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16" y="4549559"/>
                <a:ext cx="1319368" cy="43640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34276" y="4966828"/>
                <a:ext cx="1483010" cy="51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76" y="4966828"/>
                <a:ext cx="1483010" cy="514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64393" y="5081909"/>
                <a:ext cx="7574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93" y="5081909"/>
                <a:ext cx="757493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3741866" y="5014555"/>
            <a:ext cx="1577359" cy="5812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78886" y="5663908"/>
                <a:ext cx="45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886" y="5663908"/>
                <a:ext cx="456330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14404" y="5463959"/>
                <a:ext cx="1319368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04" y="5463959"/>
                <a:ext cx="1319368" cy="43640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14800" y="6000690"/>
                <a:ext cx="665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48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00690"/>
                <a:ext cx="665858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43581" y="5996309"/>
                <a:ext cx="7574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49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581" y="5996309"/>
                <a:ext cx="75749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V="1">
            <a:off x="3721054" y="5928955"/>
            <a:ext cx="1577359" cy="5812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76600" y="6320135"/>
                <a:ext cx="45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320135"/>
                <a:ext cx="45633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12118" y="6346872"/>
                <a:ext cx="1319368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33CC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118" y="6346872"/>
                <a:ext cx="1319368" cy="43640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0" y="2514600"/>
            <a:ext cx="12192000" cy="434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6200000">
            <a:off x="-953732" y="4157948"/>
            <a:ext cx="3279063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কাজের উত্তর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54274" y="5236164"/>
            <a:ext cx="2971800" cy="828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5673" y="3206998"/>
                <a:ext cx="897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73" y="3206998"/>
                <a:ext cx="89776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71474" y="3206998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74" y="3206998"/>
                <a:ext cx="60960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42974" y="3103405"/>
                <a:ext cx="6096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974" y="3103405"/>
                <a:ext cx="609600" cy="70301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0610" y="3206998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10" y="3206998"/>
                <a:ext cx="431978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62581" y="3156278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81" y="3156278"/>
                <a:ext cx="1905000" cy="57394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00881" y="3206998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81" y="3206998"/>
                <a:ext cx="533400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77588" y="3156278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588" y="3156278"/>
                <a:ext cx="1905000" cy="57394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85874" y="3892798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74" y="3892798"/>
                <a:ext cx="43197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97838" y="3902301"/>
                <a:ext cx="1905000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838" y="3902301"/>
                <a:ext cx="1905000" cy="57394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14674" y="3951785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74" y="3951785"/>
                <a:ext cx="533400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71874" y="3951785"/>
                <a:ext cx="634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874" y="3951785"/>
                <a:ext cx="634822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05274" y="3901065"/>
                <a:ext cx="1227249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274" y="3901065"/>
                <a:ext cx="1227249" cy="57394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 flipH="1">
            <a:off x="5127324" y="4007098"/>
            <a:ext cx="220550" cy="3917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016225" y="3930898"/>
            <a:ext cx="312849" cy="4089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85874" y="4569095"/>
                <a:ext cx="4319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874" y="4569095"/>
                <a:ext cx="431978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52196" y="4578598"/>
                <a:ext cx="795807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96" y="4578598"/>
                <a:ext cx="795807" cy="57394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163008" y="5271389"/>
                <a:ext cx="274320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800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08" y="5271389"/>
                <a:ext cx="2743200" cy="70301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49AEFE-DD99-4319-81ED-7A0A07DEE61A}"/>
              </a:ext>
            </a:extLst>
          </p:cNvPr>
          <p:cNvSpPr/>
          <p:nvPr/>
        </p:nvSpPr>
        <p:spPr>
          <a:xfrm>
            <a:off x="6385811" y="1245432"/>
            <a:ext cx="5806190" cy="561256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C07CE778-9D73-4922-B2B4-2185EBA045D4}"/>
              </a:ext>
            </a:extLst>
          </p:cNvPr>
          <p:cNvSpPr/>
          <p:nvPr/>
        </p:nvSpPr>
        <p:spPr>
          <a:xfrm>
            <a:off x="0" y="66675"/>
            <a:ext cx="12192000" cy="1177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8000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6E7A9DB-2777-4DA7-9210-8050016D7377}"/>
              </a:ext>
            </a:extLst>
          </p:cNvPr>
          <p:cNvSpPr/>
          <p:nvPr/>
        </p:nvSpPr>
        <p:spPr>
          <a:xfrm>
            <a:off x="6737964" y="1364103"/>
            <a:ext cx="5344108" cy="552013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5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729565-2832-4ADE-BB3B-F993F027A821}"/>
              </a:ext>
            </a:extLst>
          </p:cNvPr>
          <p:cNvSpPr/>
          <p:nvPr/>
        </p:nvSpPr>
        <p:spPr>
          <a:xfrm>
            <a:off x="-1" y="1244184"/>
            <a:ext cx="6385811" cy="561256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রিপন চন্দ্র নায়ক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রাণাপিং আদর্শ উচ্চ বিদ্যালয় ও কলেজ,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গোলাপগঞ্জ, সিলেট।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 ০১৭১০-৮৮০৬৬৭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riponnayak@gmail.com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37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905000" y="0"/>
            <a:ext cx="5257800" cy="18288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380D53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9600" dirty="0" smtClean="0">
              <a:solidFill>
                <a:srgbClr val="380D53"/>
              </a:solidFill>
            </a:endParaRPr>
          </a:p>
        </p:txBody>
      </p:sp>
      <p:sp>
        <p:nvSpPr>
          <p:cNvPr id="5" name="Flowchart: Data 4"/>
          <p:cNvSpPr/>
          <p:nvPr/>
        </p:nvSpPr>
        <p:spPr>
          <a:xfrm flipH="1">
            <a:off x="0" y="2590800"/>
            <a:ext cx="12192000" cy="3733800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22225" y="2817508"/>
                <a:ext cx="9905993" cy="89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914400" indent="-914400"/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𝟔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হলে,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এর মান নিচের কোনটি?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25" y="2817508"/>
                <a:ext cx="9905993" cy="892552"/>
              </a:xfrm>
              <a:prstGeom prst="rect">
                <a:avLst/>
              </a:prstGeom>
              <a:blipFill rotWithShape="1">
                <a:blip r:embed="rId2"/>
                <a:stretch>
                  <a:fillRect l="-1846" b="-14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7581900" y="1588099"/>
            <a:ext cx="29718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81900" y="1588099"/>
            <a:ext cx="2971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1900" y="1567647"/>
            <a:ext cx="2971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 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62799" y="1574201"/>
            <a:ext cx="3740727" cy="8520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সঠিক হয়েছে। </a:t>
            </a:r>
            <a:endParaRPr lang="en-GB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77290" y="3840978"/>
                <a:ext cx="3068783" cy="70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latin typeface="NikoshBAN" pitchFamily="2" charset="0"/>
                    <a:cs typeface="NikoshBAN" pitchFamily="2" charset="0"/>
                  </a:rPr>
                  <a:t> (ক)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𝟔</m:t>
                        </m:r>
                      </m:e>
                    </m:rad>
                    <m:r>
                      <a:rPr lang="en-US" sz="3600" b="1" i="1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bn-BD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GB" sz="3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90" y="3840978"/>
                <a:ext cx="3068783" cy="704232"/>
              </a:xfrm>
              <a:prstGeom prst="rect">
                <a:avLst/>
              </a:prstGeom>
              <a:blipFill rotWithShape="1">
                <a:blip r:embed="rId3"/>
                <a:stretch>
                  <a:fillRect l="-6163" t="-689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01090" y="4566247"/>
                <a:ext cx="3685309" cy="70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(গ)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𝟔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GB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90" y="4566247"/>
                <a:ext cx="3685309" cy="704232"/>
              </a:xfrm>
              <a:prstGeom prst="rect">
                <a:avLst/>
              </a:prstGeom>
              <a:blipFill rotWithShape="1">
                <a:blip r:embed="rId4"/>
                <a:stretch>
                  <a:fillRect l="-4959" t="-689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268191" y="3828815"/>
                <a:ext cx="3231572" cy="70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(খ)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600" b="1" i="1"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𝟔</m:t>
                        </m:r>
                      </m:e>
                    </m:rad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91" y="3828815"/>
                <a:ext cx="3231572" cy="704232"/>
              </a:xfrm>
              <a:prstGeom prst="rect">
                <a:avLst/>
              </a:prstGeom>
              <a:blipFill rotWithShape="1">
                <a:blip r:embed="rId5"/>
                <a:stretch>
                  <a:fillRect l="-5660" t="-689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268191" y="4524684"/>
                <a:ext cx="3193473" cy="70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(ঘ)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𝟓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GB" sz="36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91" y="4524684"/>
                <a:ext cx="3193473" cy="704232"/>
              </a:xfrm>
              <a:prstGeom prst="rect">
                <a:avLst/>
              </a:prstGeom>
              <a:blipFill rotWithShape="1">
                <a:blip r:embed="rId6"/>
                <a:stretch>
                  <a:fillRect l="-5725" t="-689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31527"/>
            <a:ext cx="12192000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2100" y="1160060"/>
                <a:ext cx="5323609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 smtClean="0">
                    <a:solidFill>
                      <a:srgbClr val="0C0858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C0858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000" b="0" i="1" smtClean="0">
                        <a:solidFill>
                          <a:srgbClr val="0C0858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0C0858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C0858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rad>
                    <m:r>
                      <a:rPr lang="en-US" sz="4000" b="0" i="1" smtClean="0">
                        <a:solidFill>
                          <a:srgbClr val="0C0858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0C0858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C0858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rgbClr val="0C0858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হলে- </a:t>
                </a:r>
                <a:endParaRPr lang="en-US" sz="4000" dirty="0">
                  <a:solidFill>
                    <a:srgbClr val="0C0858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1160060"/>
                <a:ext cx="5323609" cy="765915"/>
              </a:xfrm>
              <a:prstGeom prst="rect">
                <a:avLst/>
              </a:prstGeom>
              <a:blipFill>
                <a:blip r:embed="rId2"/>
                <a:stretch>
                  <a:fillRect l="-4005" t="-4762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0473" y="2053440"/>
                <a:ext cx="5257800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33CC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</a:t>
                </a:r>
                <a:r>
                  <a:rPr lang="en-US" sz="36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</a:t>
                </a:r>
                <a:r>
                  <a:rPr lang="en-US" sz="3600" dirty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3" y="2053440"/>
                <a:ext cx="5257800" cy="877613"/>
              </a:xfrm>
              <a:prstGeom prst="rect">
                <a:avLst/>
              </a:prstGeom>
              <a:blipFill>
                <a:blip r:embed="rId3"/>
                <a:stretch>
                  <a:fillRect l="-3476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0473" y="2992775"/>
                <a:ext cx="6781800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33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33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33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33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600" dirty="0">
                    <a:solidFill>
                      <a:srgbClr val="0033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</a:t>
                </a:r>
                <a:r>
                  <a:rPr lang="en-US" sz="3600" dirty="0" smtClean="0">
                    <a:solidFill>
                      <a:srgbClr val="0033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</a:t>
                </a:r>
                <a:r>
                  <a:rPr lang="en-US" sz="3600" dirty="0">
                    <a:solidFill>
                      <a:srgbClr val="0033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solidFill>
                      <a:srgbClr val="0033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3" y="2992775"/>
                <a:ext cx="6781800" cy="877613"/>
              </a:xfrm>
              <a:prstGeom prst="rect">
                <a:avLst/>
              </a:prstGeom>
              <a:blipFill>
                <a:blip r:embed="rId4"/>
                <a:stretch>
                  <a:fillRect l="-2695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0473" y="4004350"/>
                <a:ext cx="9337964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8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solidFill>
                              <a:srgbClr val="008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rgbClr val="008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8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8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8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srgbClr val="00800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600" dirty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</a:t>
                </a:r>
                <a:r>
                  <a:rPr lang="en-US" sz="36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</a:t>
                </a:r>
                <a:r>
                  <a:rPr lang="en-US" sz="3600" dirty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solidFill>
                      <a:srgbClr val="008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3" y="4004350"/>
                <a:ext cx="9337964" cy="877613"/>
              </a:xfrm>
              <a:prstGeom prst="rect">
                <a:avLst/>
              </a:prstGeom>
              <a:blipFill>
                <a:blip r:embed="rId5"/>
                <a:stretch>
                  <a:fillRect l="-1958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26" y="-103910"/>
            <a:ext cx="13916122" cy="6958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990" y="6478681"/>
            <a:ext cx="12192000" cy="3754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</a:t>
            </a:r>
            <a:r>
              <a:rPr lang="en-US" sz="2800" dirty="0" smtClean="0">
                <a:solidFill>
                  <a:schemeClr val="bg1"/>
                </a:solidFill>
              </a:rPr>
              <a:t>Chandra 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236" y="6120092"/>
            <a:ext cx="1003469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lang="en-GB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00833 -0.7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7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GB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56509"/>
            <a:ext cx="12192000" cy="50014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সময়ঃ 5০ মিনিট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0৬/10/২০20</a:t>
            </a:r>
            <a:endParaRPr lang="en-GB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44" y="2133600"/>
            <a:ext cx="327375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95400"/>
            <a:ext cx="12192000" cy="556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Ribbon 4"/>
          <p:cNvSpPr/>
          <p:nvPr/>
        </p:nvSpPr>
        <p:spPr>
          <a:xfrm>
            <a:off x="0" y="2209800"/>
            <a:ext cx="12191999" cy="4114800"/>
          </a:xfrm>
          <a:prstGeom prst="ribbon2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nip Same Side Corner Rectangle 1"/>
          <p:cNvSpPr/>
          <p:nvPr/>
        </p:nvSpPr>
        <p:spPr>
          <a:xfrm>
            <a:off x="0" y="0"/>
            <a:ext cx="12192000" cy="1295400"/>
          </a:xfrm>
          <a:prstGeom prst="snip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 আমরা পড়ব 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10344" y="3428835"/>
            <a:ext cx="5971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বীজগাণিতিক রাশি</a:t>
            </a:r>
            <a:endParaRPr lang="en-GB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2" name="Horizontal Scroll 1"/>
          <p:cNvSpPr/>
          <p:nvPr/>
        </p:nvSpPr>
        <p:spPr>
          <a:xfrm>
            <a:off x="1233055" y="0"/>
            <a:ext cx="9053945" cy="1828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 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1233055" y="2209800"/>
            <a:ext cx="9053945" cy="419100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rgbClr val="380D5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2818" y="259714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বীজগাণিতিক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গাণিতিকভাবে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2।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বীজগাণিতিক সূত্রাবলী প্রয়োগ করে বর্গ ও ঘনের সম্প্রসারণ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1" y="0"/>
            <a:ext cx="10088381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বীজগাণিতিক রাশি কাকে বলে?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7818" y="1988128"/>
                <a:ext cx="118872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প্রক্রিয়া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চিহ্ন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নির্দেশক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অক্ষর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প্রতীক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অর্থবোধক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বিন্যাসকে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বীজগাণিতিক রাশি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endParaRPr lang="en-US" sz="5400" b="1" dirty="0">
                  <a:solidFill>
                    <a:srgbClr val="380D53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5400" b="1" dirty="0" err="1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যেমনঃ</a:t>
                </a:r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380D53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5400" b="1" i="1" smtClean="0">
                        <a:solidFill>
                          <a:srgbClr val="380D53"/>
                        </a:solidFill>
                        <a:latin typeface="Cambria Math"/>
                        <a:cs typeface="NikoshBAN" pitchFamily="2" charset="0"/>
                      </a:rPr>
                      <m:t>𝒑</m:t>
                    </m:r>
                    <m:r>
                      <a:rPr lang="en-US" sz="5400" b="1" i="1">
                        <a:solidFill>
                          <a:srgbClr val="380D53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+</m:t>
                    </m:r>
                    <m:r>
                      <a:rPr lang="en-US" sz="5400" b="1" i="1" smtClean="0">
                        <a:solidFill>
                          <a:srgbClr val="380D53"/>
                        </a:solidFill>
                        <a:latin typeface="Cambria Math"/>
                        <a:cs typeface="NikoshBAN" pitchFamily="2" charset="0"/>
                      </a:rPr>
                      <m:t>𝟔</m:t>
                    </m:r>
                    <m:r>
                      <a:rPr lang="en-US" sz="5400" b="1" i="1" smtClean="0">
                        <a:solidFill>
                          <a:srgbClr val="380D53"/>
                        </a:solidFill>
                        <a:latin typeface="Cambria Math"/>
                        <a:cs typeface="NikoshBAN" pitchFamily="2" charset="0"/>
                      </a:rPr>
                      <m:t>𝒒</m:t>
                    </m:r>
                    <m:r>
                      <a:rPr lang="en-US" sz="5400" b="1" i="1">
                        <a:solidFill>
                          <a:srgbClr val="380D53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  <m:r>
                      <a:rPr lang="en-US" sz="5400" b="1" i="1" smtClean="0">
                        <a:solidFill>
                          <a:srgbClr val="380D53"/>
                        </a:solidFill>
                        <a:latin typeface="Cambria Math"/>
                        <a:cs typeface="NikoshBAN" pitchFamily="2" charset="0"/>
                      </a:rPr>
                      <m:t>𝟕</m:t>
                    </m:r>
                    <m:r>
                      <a:rPr lang="en-US" sz="5400" b="1" i="1" smtClean="0">
                        <a:solidFill>
                          <a:srgbClr val="380D53"/>
                        </a:solidFill>
                        <a:latin typeface="Cambria Math"/>
                        <a:cs typeface="NikoshBAN" pitchFamily="2" charset="0"/>
                      </a:rPr>
                      <m:t>𝒓</m:t>
                    </m:r>
                  </m:oMath>
                </a14:m>
                <a:r>
                  <a:rPr lang="en-US" sz="5400" b="1" dirty="0">
                    <a:solidFill>
                      <a:srgbClr val="380D53"/>
                    </a:solidFill>
                    <a:latin typeface="NikoshBAN" pitchFamily="2" charset="0"/>
                    <a:cs typeface="NikoshBAN" pitchFamily="2" charset="0"/>
                  </a:rPr>
                  <a:t> বীজগাণিতিক রাশি ।</a:t>
                </a:r>
                <a:endParaRPr lang="en-GB" sz="5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" y="1988128"/>
                <a:ext cx="1188720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2718" t="-4991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8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3525055" y="1991924"/>
            <a:ext cx="3094516" cy="818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687795" y="5227857"/>
            <a:ext cx="3691001" cy="949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0219" y="2861990"/>
                <a:ext cx="20406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19" y="2861990"/>
                <a:ext cx="2040625" cy="711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0655" y="187910"/>
                <a:ext cx="1205345" cy="8886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187910"/>
                <a:ext cx="1205345" cy="888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6199" y="187910"/>
                <a:ext cx="1070819" cy="850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187910"/>
                <a:ext cx="1070819" cy="85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362200" y="543203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399" y="1197248"/>
                <a:ext cx="8125691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নির্ণয় কর।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197248"/>
                <a:ext cx="8125691" cy="700385"/>
              </a:xfrm>
              <a:prstGeom prst="rect">
                <a:avLst/>
              </a:prstGeom>
              <a:blipFill>
                <a:blip r:embed="rId5"/>
                <a:stretch>
                  <a:fillRect l="-2251" t="-3478" b="-3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66829" y="2085336"/>
            <a:ext cx="223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3644" y="2025640"/>
                <a:ext cx="3053090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4" y="2025640"/>
                <a:ext cx="3053090" cy="7003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6806" y="2858205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806" y="2858205"/>
                <a:ext cx="44284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9220" y="291271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220" y="2912710"/>
                <a:ext cx="4617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94020" y="291271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020" y="2912710"/>
                <a:ext cx="47397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41188" y="2902785"/>
            <a:ext cx="8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58897" y="28900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897" y="2890080"/>
                <a:ext cx="47397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67644" y="28582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44" y="2858205"/>
                <a:ext cx="47397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5076" y="2906971"/>
                <a:ext cx="399178" cy="66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76" y="2906971"/>
                <a:ext cx="399178" cy="667024"/>
              </a:xfrm>
              <a:prstGeom prst="rect">
                <a:avLst/>
              </a:prstGeom>
              <a:blipFill>
                <a:blip r:embed="rId12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729417" y="2918181"/>
            <a:ext cx="356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[উভয় পক্ষকে বর্গ করে]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7794" y="3563767"/>
            <a:ext cx="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52616" y="3672889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616" y="3672889"/>
                <a:ext cx="442840" cy="646331"/>
              </a:xfrm>
              <a:prstGeom prst="rect">
                <a:avLst/>
              </a:prstGeom>
              <a:blipFill>
                <a:blip r:embed="rId13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25951" y="366870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51" y="3668700"/>
                <a:ext cx="46175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64195" y="3672485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95" y="3672485"/>
                <a:ext cx="592824" cy="711670"/>
              </a:xfrm>
              <a:prstGeom prst="rect">
                <a:avLst/>
              </a:prstGeom>
              <a:blipFill>
                <a:blip r:embed="rId15"/>
                <a:stretch>
                  <a:fillRect r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11795" y="36470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95" y="3647005"/>
                <a:ext cx="47397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9221" y="3661106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21" y="3661106"/>
                <a:ext cx="473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31986" y="3615877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986" y="3615877"/>
                <a:ext cx="592824" cy="711670"/>
              </a:xfrm>
              <a:prstGeom prst="rect">
                <a:avLst/>
              </a:prstGeom>
              <a:blipFill>
                <a:blip r:embed="rId18"/>
                <a:stretch>
                  <a:fillRect r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25808" y="364174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808" y="3641747"/>
                <a:ext cx="685800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34666" y="3612092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66" y="3612092"/>
                <a:ext cx="473976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14980" y="3613474"/>
                <a:ext cx="2774804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80" y="3613474"/>
                <a:ext cx="2774804" cy="7003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407783" y="4424691"/>
            <a:ext cx="81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76416" y="4450575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16" y="4450575"/>
                <a:ext cx="442840" cy="646331"/>
              </a:xfrm>
              <a:prstGeom prst="rect">
                <a:avLst/>
              </a:prstGeom>
              <a:blipFill>
                <a:blip r:embed="rId22"/>
                <a:stretch>
                  <a:fillRect r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49751" y="4446386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51" y="4446386"/>
                <a:ext cx="461750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59395" y="4450171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95" y="4450171"/>
                <a:ext cx="592824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69485" y="4403664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485" y="4403664"/>
                <a:ext cx="685800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19102" y="4373947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02" y="4373947"/>
                <a:ext cx="1178045" cy="698589"/>
              </a:xfrm>
              <a:prstGeom prst="rect">
                <a:avLst/>
              </a:prstGeom>
              <a:blipFill>
                <a:blip r:embed="rId26"/>
                <a:stretch>
                  <a:fillRect r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7795" y="5332166"/>
                <a:ext cx="53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95" y="5332166"/>
                <a:ext cx="535816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76416" y="5358050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16" y="5358050"/>
                <a:ext cx="442840" cy="646331"/>
              </a:xfrm>
              <a:prstGeom prst="rect">
                <a:avLst/>
              </a:prstGeom>
              <a:blipFill>
                <a:blip r:embed="rId28"/>
                <a:stretch>
                  <a:fillRect r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49751" y="5353861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51" y="5353861"/>
                <a:ext cx="461750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65163" y="4450171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163" y="4450171"/>
                <a:ext cx="592824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22630" y="4403664"/>
                <a:ext cx="408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630" y="4403664"/>
                <a:ext cx="408999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236935" y="5353861"/>
                <a:ext cx="1178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35" y="5353861"/>
                <a:ext cx="1178045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52219" y="5275285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19" y="5275285"/>
                <a:ext cx="1178045" cy="698589"/>
              </a:xfrm>
              <a:prstGeom prst="rect">
                <a:avLst/>
              </a:prstGeom>
              <a:blipFill>
                <a:blip r:embed="rId33"/>
                <a:stretch>
                  <a:fillRect r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86 0.1224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6111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1711 0.1291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78" grpId="0"/>
      <p:bldP spid="78" grpId="1"/>
      <p:bldP spid="78" grpId="2"/>
      <p:bldP spid="79" grpId="0"/>
      <p:bldP spid="79" grpId="1"/>
      <p:bldP spid="79" grpId="2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53789" y="28582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789" y="2858205"/>
                <a:ext cx="47397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3455782" y="1991924"/>
            <a:ext cx="3094516" cy="818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687795" y="5227857"/>
            <a:ext cx="4021685" cy="949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0219" y="2861990"/>
                <a:ext cx="20406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19" y="2861990"/>
                <a:ext cx="2040625" cy="711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9818" y="187910"/>
                <a:ext cx="1316182" cy="8886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187910"/>
                <a:ext cx="1316182" cy="888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6199" y="176700"/>
                <a:ext cx="1309255" cy="8612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176700"/>
                <a:ext cx="1309255" cy="861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362200" y="543203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399" y="1197248"/>
                <a:ext cx="8125691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নির্ণয় কর।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197248"/>
                <a:ext cx="8125691" cy="700385"/>
              </a:xfrm>
              <a:prstGeom prst="rect">
                <a:avLst/>
              </a:prstGeom>
              <a:blipFill>
                <a:blip r:embed="rId6"/>
                <a:stretch>
                  <a:fillRect l="-2251" t="-4348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66829" y="2085336"/>
            <a:ext cx="223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94371" y="2025640"/>
                <a:ext cx="3053090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71" y="2025640"/>
                <a:ext cx="3053090" cy="7003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02111" y="2927480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111" y="2927480"/>
                <a:ext cx="442840" cy="646331"/>
              </a:xfrm>
              <a:prstGeom prst="rect">
                <a:avLst/>
              </a:prstGeom>
              <a:blipFill>
                <a:blip r:embed="rId8"/>
                <a:stretch>
                  <a:fillRect r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9220" y="291271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220" y="2912710"/>
                <a:ext cx="46175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94020" y="291271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020" y="2912710"/>
                <a:ext cx="47397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41188" y="2902785"/>
            <a:ext cx="8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0347" y="28900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47" y="2890080"/>
                <a:ext cx="47397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5076" y="2906971"/>
                <a:ext cx="399178" cy="66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76" y="2906971"/>
                <a:ext cx="399178" cy="667024"/>
              </a:xfrm>
              <a:prstGeom prst="rect">
                <a:avLst/>
              </a:prstGeom>
              <a:blipFill>
                <a:blip r:embed="rId12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729417" y="2918181"/>
            <a:ext cx="356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[উভয় পক্ষকে বর্গ করে]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7794" y="3563767"/>
            <a:ext cx="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14508" y="3672889"/>
                <a:ext cx="580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08" y="3672889"/>
                <a:ext cx="580948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25951" y="366870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51" y="3668700"/>
                <a:ext cx="46175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64195" y="3672485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95" y="3672485"/>
                <a:ext cx="592824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11795" y="36470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95" y="3647005"/>
                <a:ext cx="47397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63331" y="367438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31" y="3674385"/>
                <a:ext cx="473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31986" y="3615877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986" y="3615877"/>
                <a:ext cx="592824" cy="711670"/>
              </a:xfrm>
              <a:prstGeom prst="rect">
                <a:avLst/>
              </a:prstGeom>
              <a:blipFill>
                <a:blip r:embed="rId18"/>
                <a:stretch>
                  <a:fillRect r="-5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25808" y="364174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808" y="3641747"/>
                <a:ext cx="685800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39471" y="3612092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471" y="3612092"/>
                <a:ext cx="473976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14980" y="3613474"/>
                <a:ext cx="2774804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80" y="3613474"/>
                <a:ext cx="2774804" cy="7003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407783" y="4424691"/>
            <a:ext cx="81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02111" y="4450575"/>
                <a:ext cx="6171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111" y="4450575"/>
                <a:ext cx="617145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49751" y="4446386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51" y="4446386"/>
                <a:ext cx="461750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59394" y="4450171"/>
                <a:ext cx="6597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94" y="4450171"/>
                <a:ext cx="659707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66580" y="4403664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80" y="4403664"/>
                <a:ext cx="685800" cy="646331"/>
              </a:xfrm>
              <a:prstGeom prst="rect">
                <a:avLst/>
              </a:prstGeom>
              <a:blipFill>
                <a:blip r:embed="rId25"/>
                <a:stretch>
                  <a:fillRect r="-35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19102" y="4373947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02" y="4373947"/>
                <a:ext cx="1178045" cy="698589"/>
              </a:xfrm>
              <a:prstGeom prst="rect">
                <a:avLst/>
              </a:prstGeom>
              <a:blipFill>
                <a:blip r:embed="rId26"/>
                <a:stretch>
                  <a:fillRect r="-27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7795" y="5332166"/>
                <a:ext cx="53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95" y="5332166"/>
                <a:ext cx="535816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43676" y="5358050"/>
                <a:ext cx="6171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676" y="5358050"/>
                <a:ext cx="617145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49751" y="5353861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51" y="5353861"/>
                <a:ext cx="461750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62306" y="4448657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306" y="4448657"/>
                <a:ext cx="592824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709480" y="4385740"/>
                <a:ext cx="6494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24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80" y="4385740"/>
                <a:ext cx="649416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236935" y="5353861"/>
                <a:ext cx="1178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49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35" y="5353861"/>
                <a:ext cx="1178045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63331" y="5289047"/>
                <a:ext cx="1640899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31" y="5289047"/>
                <a:ext cx="1640899" cy="69858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86 0.1224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6111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1711 0.1291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3" grpId="0" animBg="1"/>
      <p:bldP spid="82" grpId="0" animBg="1"/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78" grpId="0"/>
      <p:bldP spid="78" grpId="1"/>
      <p:bldP spid="78" grpId="2"/>
      <p:bldP spid="79" grpId="0"/>
      <p:bldP spid="79" grpId="1"/>
      <p:bldP spid="79" grpId="2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3525055" y="1991924"/>
            <a:ext cx="3094516" cy="818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687795" y="5227857"/>
            <a:ext cx="3691001" cy="949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0219" y="2861990"/>
                <a:ext cx="20406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219" y="2861990"/>
                <a:ext cx="2040625" cy="711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0655" y="187910"/>
                <a:ext cx="1205345" cy="8886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187910"/>
                <a:ext cx="1205345" cy="888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6199" y="187910"/>
                <a:ext cx="1070819" cy="850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187910"/>
                <a:ext cx="1070819" cy="85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362200" y="543203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399" y="1197248"/>
                <a:ext cx="8125691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3।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rad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হলে,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মান নির্ণয় কর।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197248"/>
                <a:ext cx="8125691" cy="700385"/>
              </a:xfrm>
              <a:prstGeom prst="rect">
                <a:avLst/>
              </a:prstGeom>
              <a:blipFill>
                <a:blip r:embed="rId5"/>
                <a:stretch>
                  <a:fillRect l="-2251" t="-3478" b="-3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66829" y="2085336"/>
            <a:ext cx="223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 আছে,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32919" y="2025640"/>
                <a:ext cx="3053090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rad>
                    <m:r>
                      <a:rPr lang="en-US" sz="36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9" y="2025640"/>
                <a:ext cx="3053090" cy="7003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77416" y="2858205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00206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416" y="2858205"/>
                <a:ext cx="442840" cy="646331"/>
              </a:xfrm>
              <a:prstGeom prst="rect">
                <a:avLst/>
              </a:prstGeom>
              <a:blipFill>
                <a:blip r:embed="rId7"/>
                <a:stretch>
                  <a:fillRect r="-46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89220" y="291271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220" y="2912710"/>
                <a:ext cx="46175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94020" y="291271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020" y="2912710"/>
                <a:ext cx="47397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41188" y="2902785"/>
            <a:ext cx="8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0347" y="2890080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47" y="2890080"/>
                <a:ext cx="47397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67644" y="28582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44" y="2858205"/>
                <a:ext cx="47397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5076" y="2906971"/>
                <a:ext cx="399178" cy="66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076" y="2906971"/>
                <a:ext cx="399178" cy="667024"/>
              </a:xfrm>
              <a:prstGeom prst="rect">
                <a:avLst/>
              </a:prstGeom>
              <a:blipFill>
                <a:blip r:embed="rId12"/>
                <a:stretch>
                  <a:fillRect r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729417" y="2918181"/>
            <a:ext cx="356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[উভয় পক্ষকে বর্গ করে]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7794" y="3563767"/>
            <a:ext cx="87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52616" y="3672889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616" y="3672889"/>
                <a:ext cx="44284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25951" y="3668700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51" y="3668700"/>
                <a:ext cx="46175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64195" y="3672485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95" y="3672485"/>
                <a:ext cx="592824" cy="711670"/>
              </a:xfrm>
              <a:prstGeom prst="rect">
                <a:avLst/>
              </a:prstGeom>
              <a:blipFill>
                <a:blip r:embed="rId15"/>
                <a:stretch>
                  <a:fillRect r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11795" y="3647005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95" y="3647005"/>
                <a:ext cx="47397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9221" y="3661106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221" y="3661106"/>
                <a:ext cx="473976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31986" y="3615877"/>
                <a:ext cx="592824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986" y="3615877"/>
                <a:ext cx="592824" cy="711670"/>
              </a:xfrm>
              <a:prstGeom prst="rect">
                <a:avLst/>
              </a:prstGeom>
              <a:blipFill>
                <a:blip r:embed="rId18"/>
                <a:stretch>
                  <a:fillRect r="-8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25808" y="3641747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+(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808" y="3641747"/>
                <a:ext cx="685800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34666" y="3612092"/>
                <a:ext cx="473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666" y="3612092"/>
                <a:ext cx="473976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14980" y="3613474"/>
                <a:ext cx="2774804" cy="70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80" y="3613474"/>
                <a:ext cx="2774804" cy="7003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407783" y="4424691"/>
            <a:ext cx="81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76416" y="4450575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16" y="4450575"/>
                <a:ext cx="442840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49751" y="4446386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51" y="4446386"/>
                <a:ext cx="461750" cy="6463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59395" y="4450171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95" y="4450171"/>
                <a:ext cx="592824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69485" y="4403664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485" y="4403664"/>
                <a:ext cx="685800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19102" y="4373947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102" y="4373947"/>
                <a:ext cx="1178045" cy="698589"/>
              </a:xfrm>
              <a:prstGeom prst="rect">
                <a:avLst/>
              </a:prstGeom>
              <a:blipFill>
                <a:blip r:embed="rId26"/>
                <a:stretch>
                  <a:fillRect r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7795" y="5332166"/>
                <a:ext cx="53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95" y="5332166"/>
                <a:ext cx="535816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76416" y="5358050"/>
                <a:ext cx="442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16" y="5358050"/>
                <a:ext cx="442840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49751" y="5353861"/>
                <a:ext cx="461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51" y="5353861"/>
                <a:ext cx="461750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65163" y="4450171"/>
                <a:ext cx="592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163" y="4450171"/>
                <a:ext cx="592824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22630" y="4403664"/>
                <a:ext cx="408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630" y="4403664"/>
                <a:ext cx="408999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236935" y="5353861"/>
                <a:ext cx="1178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35" y="5353861"/>
                <a:ext cx="1178045" cy="64633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52219" y="5275285"/>
                <a:ext cx="1178045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19" y="5275285"/>
                <a:ext cx="1178045" cy="698589"/>
              </a:xfrm>
              <a:prstGeom prst="rect">
                <a:avLst/>
              </a:prstGeom>
              <a:blipFill>
                <a:blip r:embed="rId33"/>
                <a:stretch>
                  <a:fillRect r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0" y="6524093"/>
            <a:ext cx="12192000" cy="37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Ripon  Chandra </a:t>
            </a:r>
            <a:r>
              <a:rPr lang="en-US" sz="2800" dirty="0" smtClean="0">
                <a:solidFill>
                  <a:schemeClr val="bg1"/>
                </a:solidFill>
              </a:rPr>
              <a:t>Nayak, </a:t>
            </a:r>
            <a:r>
              <a:rPr lang="en-US" sz="2800" dirty="0">
                <a:solidFill>
                  <a:schemeClr val="bg1"/>
                </a:solidFill>
              </a:rPr>
              <a:t>Ranaping Adarsha High School &amp; College, Golapganj</a:t>
            </a:r>
            <a:r>
              <a:rPr lang="en-US" sz="2800" dirty="0" smtClean="0">
                <a:solidFill>
                  <a:schemeClr val="bg1"/>
                </a:solidFill>
              </a:rPr>
              <a:t>, Sylhet.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0086 0.1224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6111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1711 0.1291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  <p:bldP spid="10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78" grpId="0"/>
      <p:bldP spid="78" grpId="1"/>
      <p:bldP spid="78" grpId="2"/>
      <p:bldP spid="79" grpId="0"/>
      <p:bldP spid="79" grpId="1"/>
      <p:bldP spid="79" grpId="2"/>
      <p:bldP spid="80" grpId="0"/>
      <p:bldP spid="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2454</Words>
  <Application>Microsoft Office PowerPoint</Application>
  <PresentationFormat>Custom</PresentationFormat>
  <Paragraphs>583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128</cp:revision>
  <dcterms:created xsi:type="dcterms:W3CDTF">2017-11-12T06:12:26Z</dcterms:created>
  <dcterms:modified xsi:type="dcterms:W3CDTF">2020-10-12T14:00:23Z</dcterms:modified>
</cp:coreProperties>
</file>