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9" r:id="rId2"/>
    <p:sldId id="400" r:id="rId3"/>
    <p:sldId id="426" r:id="rId4"/>
    <p:sldId id="367" r:id="rId5"/>
    <p:sldId id="268" r:id="rId6"/>
    <p:sldId id="259" r:id="rId7"/>
    <p:sldId id="260" r:id="rId8"/>
    <p:sldId id="261" r:id="rId9"/>
    <p:sldId id="263" r:id="rId10"/>
    <p:sldId id="257" r:id="rId11"/>
    <p:sldId id="269" r:id="rId12"/>
    <p:sldId id="258" r:id="rId13"/>
    <p:sldId id="271" r:id="rId14"/>
    <p:sldId id="272" r:id="rId15"/>
    <p:sldId id="264" r:id="rId16"/>
    <p:sldId id="277" r:id="rId17"/>
    <p:sldId id="447" r:id="rId18"/>
    <p:sldId id="4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B668A-21E6-45A7-ADCA-F88F6CF015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1E344-38BE-48EE-B1C2-183F89AE707F}">
      <dgm:prSet phldrT="[Text]" custT="1"/>
      <dgm:spPr>
        <a:solidFill>
          <a:srgbClr val="A7E8F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852803-B98A-48E1-80CD-9AD2DC5E0FA3}" type="parTrans" cxnId="{1D572DBD-B526-44C4-AC76-1B14B874A547}">
      <dgm:prSet/>
      <dgm:spPr/>
      <dgm:t>
        <a:bodyPr/>
        <a:lstStyle/>
        <a:p>
          <a:endParaRPr lang="en-US" sz="1400"/>
        </a:p>
      </dgm:t>
    </dgm:pt>
    <dgm:pt modelId="{D4FD0D9B-112C-40CC-8DE9-C004D1E552BA}" type="sibTrans" cxnId="{1D572DBD-B526-44C4-AC76-1B14B874A547}">
      <dgm:prSet/>
      <dgm:spPr/>
      <dgm:t>
        <a:bodyPr/>
        <a:lstStyle/>
        <a:p>
          <a:endParaRPr lang="en-US" sz="1400"/>
        </a:p>
      </dgm:t>
    </dgm:pt>
    <dgm:pt modelId="{F5B78AD2-C191-4823-8350-D67640D1BE15}">
      <dgm:prSet phldrT="[Text]" custT="1"/>
      <dgm:spPr>
        <a:solidFill>
          <a:srgbClr val="C1EFFF">
            <a:alpha val="89804"/>
          </a:srgbClr>
        </a:solidFill>
      </dgm:spPr>
      <dgm:t>
        <a:bodyPr/>
        <a:lstStyle/>
        <a:p>
          <a:pPr algn="l"/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মৌলের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cap="none" spc="0" dirty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b="0" cap="none" spc="0" dirty="0">
            <a:ln w="0"/>
            <a:solidFill>
              <a:srgbClr val="7030A0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A4B5AA5-D9C6-4801-973B-420BBEC29BC1}" type="parTrans" cxnId="{4D6997D2-3725-4473-9089-B60E163396CA}">
      <dgm:prSet/>
      <dgm:spPr/>
      <dgm:t>
        <a:bodyPr/>
        <a:lstStyle/>
        <a:p>
          <a:endParaRPr lang="en-US" sz="1400"/>
        </a:p>
      </dgm:t>
    </dgm:pt>
    <dgm:pt modelId="{11049C67-EE9D-4572-A495-E41D84003311}" type="sibTrans" cxnId="{4D6997D2-3725-4473-9089-B60E163396CA}">
      <dgm:prSet/>
      <dgm:spPr/>
      <dgm:t>
        <a:bodyPr/>
        <a:lstStyle/>
        <a:p>
          <a:endParaRPr lang="en-US" sz="1400"/>
        </a:p>
      </dgm:t>
    </dgm:pt>
    <dgm:pt modelId="{9260BE35-A8DE-48C8-83DC-26239D4678B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0E850AD4-071A-423B-922F-0B46613C702F}" type="parTrans" cxnId="{46BCE551-0BB1-40E6-AC59-24497C4F25A2}">
      <dgm:prSet/>
      <dgm:spPr/>
      <dgm:t>
        <a:bodyPr/>
        <a:lstStyle/>
        <a:p>
          <a:endParaRPr lang="en-US" sz="1400"/>
        </a:p>
      </dgm:t>
    </dgm:pt>
    <dgm:pt modelId="{972A3A46-262C-4D45-9547-C34D8614CA16}" type="sibTrans" cxnId="{46BCE551-0BB1-40E6-AC59-24497C4F25A2}">
      <dgm:prSet/>
      <dgm:spPr/>
      <dgm:t>
        <a:bodyPr/>
        <a:lstStyle/>
        <a:p>
          <a:endParaRPr lang="en-US" sz="1400"/>
        </a:p>
      </dgm:t>
    </dgm:pt>
    <dgm:pt modelId="{9B1C1CBE-14D0-4B37-8A12-93E3C972FAC6}">
      <dgm:prSet phldrT="[Text]" custT="1"/>
      <dgm:spPr>
        <a:solidFill>
          <a:srgbClr val="CDC39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3D0C08-72CC-4A89-8123-316FF7C193CE}" type="parTrans" cxnId="{4D95FE1D-16E5-4DAD-A342-E9FC40A635DC}">
      <dgm:prSet/>
      <dgm:spPr/>
      <dgm:t>
        <a:bodyPr/>
        <a:lstStyle/>
        <a:p>
          <a:endParaRPr lang="en-US" sz="1400"/>
        </a:p>
      </dgm:t>
    </dgm:pt>
    <dgm:pt modelId="{0D2902B8-B661-41FD-A2D2-659CB239B383}" type="sibTrans" cxnId="{4D95FE1D-16E5-4DAD-A342-E9FC40A635DC}">
      <dgm:prSet/>
      <dgm:spPr/>
      <dgm:t>
        <a:bodyPr/>
        <a:lstStyle/>
        <a:p>
          <a:endParaRPr lang="en-US" sz="1400"/>
        </a:p>
      </dgm:t>
    </dgm:pt>
    <mc:AlternateContent xmlns:mc="http://schemas.openxmlformats.org/markup-compatibility/2006" xmlns:a14="http://schemas.microsoft.com/office/drawing/2010/main">
      <mc:Choice Requires="a14">
        <dgm:pt modelId="{78495B2E-82B7-408E-96EC-A20BE04C2205}">
          <dgm:prSet phldrT="[Text]" custT="1"/>
          <dgm:spPr>
            <a:solidFill>
              <a:srgbClr val="DBD4BB">
                <a:alpha val="89804"/>
              </a:srgbClr>
            </a:solidFill>
            <a:ln>
              <a:solidFill>
                <a:srgbClr val="CDC39F">
                  <a:alpha val="90000"/>
                </a:srgbClr>
              </a:solidFill>
            </a:ln>
          </dgm:spPr>
          <dgm:t>
            <a:bodyPr/>
            <a:lstStyle/>
            <a:p>
              <a:pPr algn="l"/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14:m>
                <m:oMath xmlns:m="http://schemas.openxmlformats.org/officeDocument/2006/math">
                  <m:r>
                    <a:rPr lang="en-US" sz="3200" b="0" i="1" cap="none" spc="0" smtClean="0">
                      <a:ln w="0"/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30</m:t>
                  </m:r>
                </m:oMath>
              </a14:m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পারমাবিক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cap="none" spc="0" dirty="0">
                <a:ln w="0"/>
                <a:solidFill>
                  <a:srgbClr val="005696"/>
                </a:solidFill>
                <a:effectLst/>
              </a:endParaRPr>
            </a:p>
          </dgm:t>
        </dgm:pt>
      </mc:Choice>
      <mc:Fallback xmlns="">
        <dgm:pt modelId="{78495B2E-82B7-408E-96EC-A20BE04C2205}">
          <dgm:prSet phldrT="[Text]" custT="1"/>
          <dgm:spPr>
            <a:solidFill>
              <a:srgbClr val="DBD4BB">
                <a:alpha val="89804"/>
              </a:srgbClr>
            </a:solidFill>
            <a:ln>
              <a:solidFill>
                <a:srgbClr val="CDC39F">
                  <a:alpha val="90000"/>
                </a:srgbClr>
              </a:solidFill>
            </a:ln>
          </dgm:spPr>
          <dgm:t>
            <a:bodyPr/>
            <a:lstStyle/>
            <a:p>
              <a:pPr algn="l"/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:r>
                <a:rPr lang="en-US" sz="3200" b="0" i="0" cap="none" spc="0">
                  <a:ln w="0"/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NikoshBAN" panose="02000000000000000000" pitchFamily="2" charset="0"/>
                </a:rPr>
                <a:t>30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পারমাবিক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cap="none" spc="0" dirty="0">
                <a:ln w="0"/>
                <a:solidFill>
                  <a:srgbClr val="005696"/>
                </a:solidFill>
                <a:effectLst/>
              </a:endParaRPr>
            </a:p>
          </dgm:t>
        </dgm:pt>
      </mc:Fallback>
    </mc:AlternateContent>
    <dgm:pt modelId="{759944F5-E9E8-42C6-92AF-EF5E4A89EEB1}" type="parTrans" cxnId="{231F1523-118E-4CB2-8B77-24469BC8358B}">
      <dgm:prSet/>
      <dgm:spPr/>
      <dgm:t>
        <a:bodyPr/>
        <a:lstStyle/>
        <a:p>
          <a:endParaRPr lang="en-US" sz="1400"/>
        </a:p>
      </dgm:t>
    </dgm:pt>
    <dgm:pt modelId="{BEC1B9FB-99E9-4A50-85E8-D8499F115337}" type="sibTrans" cxnId="{231F1523-118E-4CB2-8B77-24469BC8358B}">
      <dgm:prSet/>
      <dgm:spPr/>
      <dgm:t>
        <a:bodyPr/>
        <a:lstStyle/>
        <a:p>
          <a:endParaRPr lang="en-US" sz="1400"/>
        </a:p>
      </dgm:t>
    </dgm:pt>
    <dgm:pt modelId="{9E5B41E4-6725-4B1D-B3EB-13CE88C1E35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CCA02CF9-38CB-4951-8ACD-F4A74511DF57}" type="parTrans" cxnId="{A8E90EF8-CC42-439C-A992-9F46C75A301E}">
      <dgm:prSet/>
      <dgm:spPr/>
      <dgm:t>
        <a:bodyPr/>
        <a:lstStyle/>
        <a:p>
          <a:endParaRPr lang="en-US" sz="1400"/>
        </a:p>
      </dgm:t>
    </dgm:pt>
    <dgm:pt modelId="{3D470BDA-4E1F-438A-99EA-2BF07B6CE566}" type="sibTrans" cxnId="{A8E90EF8-CC42-439C-A992-9F46C75A301E}">
      <dgm:prSet/>
      <dgm:spPr/>
      <dgm:t>
        <a:bodyPr/>
        <a:lstStyle/>
        <a:p>
          <a:endParaRPr lang="en-US" sz="1400"/>
        </a:p>
      </dgm:t>
    </dgm:pt>
    <dgm:pt modelId="{4E2F4362-1670-49D8-B256-37E358619B4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BDA7D6-292E-4D74-9DDC-258BB0259C64}" type="parTrans" cxnId="{DB7C477E-D048-42D5-88B5-167591E86BE3}">
      <dgm:prSet/>
      <dgm:spPr/>
      <dgm:t>
        <a:bodyPr/>
        <a:lstStyle/>
        <a:p>
          <a:endParaRPr lang="en-US" sz="1400"/>
        </a:p>
      </dgm:t>
    </dgm:pt>
    <dgm:pt modelId="{0964841E-F910-4AF3-AA35-D8DBF055394B}" type="sibTrans" cxnId="{DB7C477E-D048-42D5-88B5-167591E86BE3}">
      <dgm:prSet/>
      <dgm:spPr/>
      <dgm:t>
        <a:bodyPr/>
        <a:lstStyle/>
        <a:p>
          <a:endParaRPr lang="en-US" sz="1400"/>
        </a:p>
      </dgm:t>
    </dgm:pt>
    <mc:AlternateContent xmlns:mc="http://schemas.openxmlformats.org/markup-compatibility/2006" xmlns:a14="http://schemas.microsoft.com/office/drawing/2010/main">
      <mc:Choice Requires="a14">
        <dgm:pt modelId="{B7B641FB-F743-46B5-BA8B-1A34FAD5B224}">
          <dgm:prSet phldrT="[Text]" custT="1"/>
          <dgm:spPr>
            <a:solidFill>
              <a:schemeClr val="accent6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14:m>
                <m:oMath xmlns:m="http://schemas.openxmlformats.org/officeDocument/2006/math">
                  <m:r>
                    <a:rPr lang="en-US" sz="3200" b="0" i="1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18</m:t>
                  </m:r>
                </m:oMath>
              </a14:m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বিন্যাস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Choice>
      <mc:Fallback xmlns="">
        <dgm:pt modelId="{B7B641FB-F743-46B5-BA8B-1A34FAD5B224}">
          <dgm:prSet phldrT="[Text]" custT="1"/>
          <dgm:spPr>
            <a:solidFill>
              <a:schemeClr val="accent6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pPr algn="l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:r>
                <a:rPr lang="en-US" sz="3200" b="0" i="0">
                  <a:latin typeface="Cambria Math" panose="02040503050406030204" pitchFamily="18" charset="0"/>
                  <a:cs typeface="NikoshBAN" panose="02000000000000000000" pitchFamily="2" charset="0"/>
                </a:rPr>
                <a:t>18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বিন্যাস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cap="none" spc="0" dirty="0" err="1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Fallback>
    </mc:AlternateContent>
    <dgm:pt modelId="{3F003029-7A86-48C8-809D-D06CD83A32ED}" type="parTrans" cxnId="{3B9AD0D6-D258-4DAD-BD0E-0C15B04E7A86}">
      <dgm:prSet/>
      <dgm:spPr/>
      <dgm:t>
        <a:bodyPr/>
        <a:lstStyle/>
        <a:p>
          <a:endParaRPr lang="en-US" sz="1400"/>
        </a:p>
      </dgm:t>
    </dgm:pt>
    <dgm:pt modelId="{67E623BA-C5A5-4AB8-9653-9395C21A0A66}" type="sibTrans" cxnId="{3B9AD0D6-D258-4DAD-BD0E-0C15B04E7A86}">
      <dgm:prSet/>
      <dgm:spPr/>
      <dgm:t>
        <a:bodyPr/>
        <a:lstStyle/>
        <a:p>
          <a:endParaRPr lang="en-US" sz="1400"/>
        </a:p>
      </dgm:t>
    </dgm:pt>
    <dgm:pt modelId="{6C01041D-83DA-4FFC-840A-53D3945A9814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D92F0FA1-7ABD-4C86-94B7-97BE0EA210CD}" type="parTrans" cxnId="{BE1493AB-FBBE-4EB6-97DB-5BE79D19B292}">
      <dgm:prSet/>
      <dgm:spPr/>
      <dgm:t>
        <a:bodyPr/>
        <a:lstStyle/>
        <a:p>
          <a:endParaRPr lang="en-US" sz="1400"/>
        </a:p>
      </dgm:t>
    </dgm:pt>
    <dgm:pt modelId="{595C421E-3AB5-4E02-8E2E-83F795876673}" type="sibTrans" cxnId="{BE1493AB-FBBE-4EB6-97DB-5BE79D19B292}">
      <dgm:prSet/>
      <dgm:spPr/>
      <dgm:t>
        <a:bodyPr/>
        <a:lstStyle/>
        <a:p>
          <a:endParaRPr lang="en-US" sz="1400"/>
        </a:p>
      </dgm:t>
    </dgm:pt>
    <dgm:pt modelId="{4CCAC233-CB22-4484-9185-E6D9013011CE}" type="pres">
      <dgm:prSet presAssocID="{708B668A-21E6-45A7-ADCA-F88F6CF015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BE9E7-7EDB-4E46-B554-DE860FB6F007}" type="pres">
      <dgm:prSet presAssocID="{01E1E344-38BE-48EE-B1C2-183F89AE707F}" presName="horFlow" presStyleCnt="0"/>
      <dgm:spPr/>
    </dgm:pt>
    <dgm:pt modelId="{AE3D8495-D8F7-4AF3-BF50-95CB15F8F0A5}" type="pres">
      <dgm:prSet presAssocID="{01E1E344-38BE-48EE-B1C2-183F89AE707F}" presName="bigChev" presStyleLbl="node1" presStyleIdx="0" presStyleCnt="3"/>
      <dgm:spPr/>
      <dgm:t>
        <a:bodyPr/>
        <a:lstStyle/>
        <a:p>
          <a:endParaRPr lang="en-US"/>
        </a:p>
      </dgm:t>
    </dgm:pt>
    <dgm:pt modelId="{1FE01D61-1F0A-424A-91D7-27F5AC5926D4}" type="pres">
      <dgm:prSet presAssocID="{5A4B5AA5-D9C6-4801-973B-420BBEC29BC1}" presName="parTrans" presStyleCnt="0"/>
      <dgm:spPr/>
    </dgm:pt>
    <dgm:pt modelId="{5169998D-C1A2-41D6-A511-B9A62B0DC2E1}" type="pres">
      <dgm:prSet presAssocID="{F5B78AD2-C191-4823-8350-D67640D1BE15}" presName="node" presStyleLbl="alignAccFollowNode1" presStyleIdx="0" presStyleCnt="6" custScaleX="341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E3A1-55E5-47AC-9675-FDA2F708DF95}" type="pres">
      <dgm:prSet presAssocID="{11049C67-EE9D-4572-A495-E41D84003311}" presName="sibTrans" presStyleCnt="0"/>
      <dgm:spPr/>
    </dgm:pt>
    <dgm:pt modelId="{45AFA008-8481-4E8D-8276-0AC1F9B78804}" type="pres">
      <dgm:prSet presAssocID="{9260BE35-A8DE-48C8-83DC-26239D4678BD}" presName="node" presStyleLbl="alignAccFollowNode1" presStyleIdx="1" presStyleCnt="6" custFlipHor="0" custScaleX="29328" custLinFactNeighborX="-46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EC3E-C084-42DB-83C5-07C98329804C}" type="pres">
      <dgm:prSet presAssocID="{01E1E344-38BE-48EE-B1C2-183F89AE707F}" presName="vSp" presStyleCnt="0"/>
      <dgm:spPr/>
    </dgm:pt>
    <dgm:pt modelId="{A38436A4-C845-4A20-A468-490308A361D7}" type="pres">
      <dgm:prSet presAssocID="{9B1C1CBE-14D0-4B37-8A12-93E3C972FAC6}" presName="horFlow" presStyleCnt="0"/>
      <dgm:spPr/>
    </dgm:pt>
    <dgm:pt modelId="{674B0CC9-454E-4AA1-AC02-B93933BE9BF4}" type="pres">
      <dgm:prSet presAssocID="{9B1C1CBE-14D0-4B37-8A12-93E3C972FAC6}" presName="bigChev" presStyleLbl="node1" presStyleIdx="1" presStyleCnt="3"/>
      <dgm:spPr/>
      <dgm:t>
        <a:bodyPr/>
        <a:lstStyle/>
        <a:p>
          <a:endParaRPr lang="en-US"/>
        </a:p>
      </dgm:t>
    </dgm:pt>
    <dgm:pt modelId="{EADCD5B5-53F1-41EE-BB5F-C94E337C916E}" type="pres">
      <dgm:prSet presAssocID="{759944F5-E9E8-42C6-92AF-EF5E4A89EEB1}" presName="parTrans" presStyleCnt="0"/>
      <dgm:spPr/>
    </dgm:pt>
    <dgm:pt modelId="{76EDB375-8245-46D2-A39B-8ED6830008D4}" type="pres">
      <dgm:prSet presAssocID="{78495B2E-82B7-408E-96EC-A20BE04C2205}" presName="node" presStyleLbl="alignAccFollowNode1" presStyleIdx="2" presStyleCnt="6" custScaleX="32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976C5-BBE0-4B78-ACEB-D00EC1A8AE04}" type="pres">
      <dgm:prSet presAssocID="{BEC1B9FB-99E9-4A50-85E8-D8499F115337}" presName="sibTrans" presStyleCnt="0"/>
      <dgm:spPr/>
    </dgm:pt>
    <dgm:pt modelId="{B9CC9DFE-0B30-4B63-92A6-62F5298469D1}" type="pres">
      <dgm:prSet presAssocID="{9E5B41E4-6725-4B1D-B3EB-13CE88C1E35D}" presName="node" presStyleLbl="alignAccFollowNode1" presStyleIdx="3" presStyleCnt="6" custScaleX="38337" custScaleY="104056" custLinFactNeighborX="-5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6DADB-110E-4B91-AD13-FE8D8D00A2F6}" type="pres">
      <dgm:prSet presAssocID="{9B1C1CBE-14D0-4B37-8A12-93E3C972FAC6}" presName="vSp" presStyleCnt="0"/>
      <dgm:spPr/>
    </dgm:pt>
    <dgm:pt modelId="{439B56A8-F63E-45C9-868F-58424B2C3DC7}" type="pres">
      <dgm:prSet presAssocID="{4E2F4362-1670-49D8-B256-37E358619B43}" presName="horFlow" presStyleCnt="0"/>
      <dgm:spPr/>
    </dgm:pt>
    <dgm:pt modelId="{E1B145B0-EBE3-4605-94BB-E1CDD02E1163}" type="pres">
      <dgm:prSet presAssocID="{4E2F4362-1670-49D8-B256-37E358619B43}" presName="bigChev" presStyleLbl="node1" presStyleIdx="2" presStyleCnt="3" custLinFactNeighborY="0"/>
      <dgm:spPr/>
      <dgm:t>
        <a:bodyPr/>
        <a:lstStyle/>
        <a:p>
          <a:endParaRPr lang="en-US"/>
        </a:p>
      </dgm:t>
    </dgm:pt>
    <dgm:pt modelId="{4871D54F-1AB2-4600-A887-367D65414CBC}" type="pres">
      <dgm:prSet presAssocID="{3F003029-7A86-48C8-809D-D06CD83A32ED}" presName="parTrans" presStyleCnt="0"/>
      <dgm:spPr/>
    </dgm:pt>
    <dgm:pt modelId="{6764832E-5146-4A61-AD7F-50E7A8CCD97C}" type="pres">
      <dgm:prSet presAssocID="{B7B641FB-F743-46B5-BA8B-1A34FAD5B224}" presName="node" presStyleLbl="alignAccFollowNode1" presStyleIdx="4" presStyleCnt="6" custScaleX="338039" custLinFactNeighborX="16993" custLinFactNeighborY="4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E5AC3-8E56-4DC1-8342-723F82F00FF6}" type="pres">
      <dgm:prSet presAssocID="{67E623BA-C5A5-4AB8-9653-9395C21A0A66}" presName="sibTrans" presStyleCnt="0"/>
      <dgm:spPr/>
    </dgm:pt>
    <dgm:pt modelId="{17548BF6-8518-4ED2-982A-8DA7A85CC14E}" type="pres">
      <dgm:prSet presAssocID="{6C01041D-83DA-4FFC-840A-53D3945A9814}" presName="node" presStyleLbl="alignAccFollowNode1" presStyleIdx="5" presStyleCnt="6" custFlipHor="0" custScaleX="34236" custLinFactNeighborX="-23034" custLinFactNeighborY="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72DBD-B526-44C4-AC76-1B14B874A547}" srcId="{708B668A-21E6-45A7-ADCA-F88F6CF015F2}" destId="{01E1E344-38BE-48EE-B1C2-183F89AE707F}" srcOrd="0" destOrd="0" parTransId="{62852803-B98A-48E1-80CD-9AD2DC5E0FA3}" sibTransId="{D4FD0D9B-112C-40CC-8DE9-C004D1E552BA}"/>
    <dgm:cxn modelId="{07C9401B-769A-4940-A2B8-29B270344ACE}" type="presOf" srcId="{6C01041D-83DA-4FFC-840A-53D3945A9814}" destId="{17548BF6-8518-4ED2-982A-8DA7A85CC14E}" srcOrd="0" destOrd="0" presId="urn:microsoft.com/office/officeart/2005/8/layout/lProcess3"/>
    <dgm:cxn modelId="{E9AB9BCD-9993-40DE-B3D6-A775A37B67AD}" type="presOf" srcId="{708B668A-21E6-45A7-ADCA-F88F6CF015F2}" destId="{4CCAC233-CB22-4484-9185-E6D9013011CE}" srcOrd="0" destOrd="0" presId="urn:microsoft.com/office/officeart/2005/8/layout/lProcess3"/>
    <dgm:cxn modelId="{231F1523-118E-4CB2-8B77-24469BC8358B}" srcId="{9B1C1CBE-14D0-4B37-8A12-93E3C972FAC6}" destId="{78495B2E-82B7-408E-96EC-A20BE04C2205}" srcOrd="0" destOrd="0" parTransId="{759944F5-E9E8-42C6-92AF-EF5E4A89EEB1}" sibTransId="{BEC1B9FB-99E9-4A50-85E8-D8499F115337}"/>
    <dgm:cxn modelId="{4D6997D2-3725-4473-9089-B60E163396CA}" srcId="{01E1E344-38BE-48EE-B1C2-183F89AE707F}" destId="{F5B78AD2-C191-4823-8350-D67640D1BE15}" srcOrd="0" destOrd="0" parTransId="{5A4B5AA5-D9C6-4801-973B-420BBEC29BC1}" sibTransId="{11049C67-EE9D-4572-A495-E41D84003311}"/>
    <dgm:cxn modelId="{CCCBF92B-23AD-45AD-B718-FA6D499FC21E}" type="presOf" srcId="{9260BE35-A8DE-48C8-83DC-26239D4678BD}" destId="{45AFA008-8481-4E8D-8276-0AC1F9B78804}" srcOrd="0" destOrd="0" presId="urn:microsoft.com/office/officeart/2005/8/layout/lProcess3"/>
    <dgm:cxn modelId="{4D95FE1D-16E5-4DAD-A342-E9FC40A635DC}" srcId="{708B668A-21E6-45A7-ADCA-F88F6CF015F2}" destId="{9B1C1CBE-14D0-4B37-8A12-93E3C972FAC6}" srcOrd="1" destOrd="0" parTransId="{083D0C08-72CC-4A89-8123-316FF7C193CE}" sibTransId="{0D2902B8-B661-41FD-A2D2-659CB239B383}"/>
    <dgm:cxn modelId="{DB7C477E-D048-42D5-88B5-167591E86BE3}" srcId="{708B668A-21E6-45A7-ADCA-F88F6CF015F2}" destId="{4E2F4362-1670-49D8-B256-37E358619B43}" srcOrd="2" destOrd="0" parTransId="{F8BDA7D6-292E-4D74-9DDC-258BB0259C64}" sibTransId="{0964841E-F910-4AF3-AA35-D8DBF055394B}"/>
    <dgm:cxn modelId="{29176CD4-0A47-44FC-89DB-78A9F06B34FF}" type="presOf" srcId="{4E2F4362-1670-49D8-B256-37E358619B43}" destId="{E1B145B0-EBE3-4605-94BB-E1CDD02E1163}" srcOrd="0" destOrd="0" presId="urn:microsoft.com/office/officeart/2005/8/layout/lProcess3"/>
    <dgm:cxn modelId="{A8E90EF8-CC42-439C-A992-9F46C75A301E}" srcId="{9B1C1CBE-14D0-4B37-8A12-93E3C972FAC6}" destId="{9E5B41E4-6725-4B1D-B3EB-13CE88C1E35D}" srcOrd="1" destOrd="0" parTransId="{CCA02CF9-38CB-4951-8ACD-F4A74511DF57}" sibTransId="{3D470BDA-4E1F-438A-99EA-2BF07B6CE566}"/>
    <dgm:cxn modelId="{E30EC16E-3F85-43A1-875E-588C01A15B8E}" type="presOf" srcId="{78495B2E-82B7-408E-96EC-A20BE04C2205}" destId="{76EDB375-8245-46D2-A39B-8ED6830008D4}" srcOrd="0" destOrd="0" presId="urn:microsoft.com/office/officeart/2005/8/layout/lProcess3"/>
    <dgm:cxn modelId="{3B9AD0D6-D258-4DAD-BD0E-0C15B04E7A86}" srcId="{4E2F4362-1670-49D8-B256-37E358619B43}" destId="{B7B641FB-F743-46B5-BA8B-1A34FAD5B224}" srcOrd="0" destOrd="0" parTransId="{3F003029-7A86-48C8-809D-D06CD83A32ED}" sibTransId="{67E623BA-C5A5-4AB8-9653-9395C21A0A66}"/>
    <dgm:cxn modelId="{BE1493AB-FBBE-4EB6-97DB-5BE79D19B292}" srcId="{4E2F4362-1670-49D8-B256-37E358619B43}" destId="{6C01041D-83DA-4FFC-840A-53D3945A9814}" srcOrd="1" destOrd="0" parTransId="{D92F0FA1-7ABD-4C86-94B7-97BE0EA210CD}" sibTransId="{595C421E-3AB5-4E02-8E2E-83F795876673}"/>
    <dgm:cxn modelId="{46BCE551-0BB1-40E6-AC59-24497C4F25A2}" srcId="{01E1E344-38BE-48EE-B1C2-183F89AE707F}" destId="{9260BE35-A8DE-48C8-83DC-26239D4678BD}" srcOrd="1" destOrd="0" parTransId="{0E850AD4-071A-423B-922F-0B46613C702F}" sibTransId="{972A3A46-262C-4D45-9547-C34D8614CA16}"/>
    <dgm:cxn modelId="{91285B60-35D7-4D50-BA88-00F913ACCC8C}" type="presOf" srcId="{9E5B41E4-6725-4B1D-B3EB-13CE88C1E35D}" destId="{B9CC9DFE-0B30-4B63-92A6-62F5298469D1}" srcOrd="0" destOrd="0" presId="urn:microsoft.com/office/officeart/2005/8/layout/lProcess3"/>
    <dgm:cxn modelId="{95C87C9E-58D7-4D07-AEBF-7525081FAAD2}" type="presOf" srcId="{01E1E344-38BE-48EE-B1C2-183F89AE707F}" destId="{AE3D8495-D8F7-4AF3-BF50-95CB15F8F0A5}" srcOrd="0" destOrd="0" presId="urn:microsoft.com/office/officeart/2005/8/layout/lProcess3"/>
    <dgm:cxn modelId="{1167CA22-157E-43CA-97D0-42495AFF7A67}" type="presOf" srcId="{9B1C1CBE-14D0-4B37-8A12-93E3C972FAC6}" destId="{674B0CC9-454E-4AA1-AC02-B93933BE9BF4}" srcOrd="0" destOrd="0" presId="urn:microsoft.com/office/officeart/2005/8/layout/lProcess3"/>
    <dgm:cxn modelId="{6759AB21-3200-4DF0-882D-2FF1FD70B61B}" type="presOf" srcId="{F5B78AD2-C191-4823-8350-D67640D1BE15}" destId="{5169998D-C1A2-41D6-A511-B9A62B0DC2E1}" srcOrd="0" destOrd="0" presId="urn:microsoft.com/office/officeart/2005/8/layout/lProcess3"/>
    <dgm:cxn modelId="{D7AAEAD9-954E-4BC8-A46A-499AECE8573D}" type="presOf" srcId="{B7B641FB-F743-46B5-BA8B-1A34FAD5B224}" destId="{6764832E-5146-4A61-AD7F-50E7A8CCD97C}" srcOrd="0" destOrd="0" presId="urn:microsoft.com/office/officeart/2005/8/layout/lProcess3"/>
    <dgm:cxn modelId="{158E1B15-9C30-4BB3-9572-48B2D39E9869}" type="presParOf" srcId="{4CCAC233-CB22-4484-9185-E6D9013011CE}" destId="{A57BE9E7-7EDB-4E46-B554-DE860FB6F007}" srcOrd="0" destOrd="0" presId="urn:microsoft.com/office/officeart/2005/8/layout/lProcess3"/>
    <dgm:cxn modelId="{A95F66FA-F82A-4B0E-BE47-F3CB78F17C89}" type="presParOf" srcId="{A57BE9E7-7EDB-4E46-B554-DE860FB6F007}" destId="{AE3D8495-D8F7-4AF3-BF50-95CB15F8F0A5}" srcOrd="0" destOrd="0" presId="urn:microsoft.com/office/officeart/2005/8/layout/lProcess3"/>
    <dgm:cxn modelId="{0846D3E3-C3B2-4C44-A442-F169D93D8CDD}" type="presParOf" srcId="{A57BE9E7-7EDB-4E46-B554-DE860FB6F007}" destId="{1FE01D61-1F0A-424A-91D7-27F5AC5926D4}" srcOrd="1" destOrd="0" presId="urn:microsoft.com/office/officeart/2005/8/layout/lProcess3"/>
    <dgm:cxn modelId="{854FEC1F-78B5-4A9A-8E63-5A9CA8A9C095}" type="presParOf" srcId="{A57BE9E7-7EDB-4E46-B554-DE860FB6F007}" destId="{5169998D-C1A2-41D6-A511-B9A62B0DC2E1}" srcOrd="2" destOrd="0" presId="urn:microsoft.com/office/officeart/2005/8/layout/lProcess3"/>
    <dgm:cxn modelId="{E392C9E7-ADB5-43E5-84E1-E50DB1B0FA5A}" type="presParOf" srcId="{A57BE9E7-7EDB-4E46-B554-DE860FB6F007}" destId="{CD8DE3A1-55E5-47AC-9675-FDA2F708DF95}" srcOrd="3" destOrd="0" presId="urn:microsoft.com/office/officeart/2005/8/layout/lProcess3"/>
    <dgm:cxn modelId="{A4700D9A-064C-4591-8951-BFAF333B6370}" type="presParOf" srcId="{A57BE9E7-7EDB-4E46-B554-DE860FB6F007}" destId="{45AFA008-8481-4E8D-8276-0AC1F9B78804}" srcOrd="4" destOrd="0" presId="urn:microsoft.com/office/officeart/2005/8/layout/lProcess3"/>
    <dgm:cxn modelId="{2CF83274-A6B0-4437-919A-376AB6DD99C1}" type="presParOf" srcId="{4CCAC233-CB22-4484-9185-E6D9013011CE}" destId="{E6A2EC3E-C084-42DB-83C5-07C98329804C}" srcOrd="1" destOrd="0" presId="urn:microsoft.com/office/officeart/2005/8/layout/lProcess3"/>
    <dgm:cxn modelId="{43D58F1F-2884-4D9E-A2CC-732ACB354C06}" type="presParOf" srcId="{4CCAC233-CB22-4484-9185-E6D9013011CE}" destId="{A38436A4-C845-4A20-A468-490308A361D7}" srcOrd="2" destOrd="0" presId="urn:microsoft.com/office/officeart/2005/8/layout/lProcess3"/>
    <dgm:cxn modelId="{854141D1-F1BB-4E77-9561-572FBE7B2878}" type="presParOf" srcId="{A38436A4-C845-4A20-A468-490308A361D7}" destId="{674B0CC9-454E-4AA1-AC02-B93933BE9BF4}" srcOrd="0" destOrd="0" presId="urn:microsoft.com/office/officeart/2005/8/layout/lProcess3"/>
    <dgm:cxn modelId="{C364105D-F0D3-4BB2-9500-AEE231DE892C}" type="presParOf" srcId="{A38436A4-C845-4A20-A468-490308A361D7}" destId="{EADCD5B5-53F1-41EE-BB5F-C94E337C916E}" srcOrd="1" destOrd="0" presId="urn:microsoft.com/office/officeart/2005/8/layout/lProcess3"/>
    <dgm:cxn modelId="{4A7650D9-2E7C-48BD-A22B-28EF2A86FB01}" type="presParOf" srcId="{A38436A4-C845-4A20-A468-490308A361D7}" destId="{76EDB375-8245-46D2-A39B-8ED6830008D4}" srcOrd="2" destOrd="0" presId="urn:microsoft.com/office/officeart/2005/8/layout/lProcess3"/>
    <dgm:cxn modelId="{9722371D-4067-4725-A595-D8A8E1DF97BB}" type="presParOf" srcId="{A38436A4-C845-4A20-A468-490308A361D7}" destId="{F46976C5-BBE0-4B78-ACEB-D00EC1A8AE04}" srcOrd="3" destOrd="0" presId="urn:microsoft.com/office/officeart/2005/8/layout/lProcess3"/>
    <dgm:cxn modelId="{9BE9609D-4AE9-4CC7-90FA-58462EBACFCD}" type="presParOf" srcId="{A38436A4-C845-4A20-A468-490308A361D7}" destId="{B9CC9DFE-0B30-4B63-92A6-62F5298469D1}" srcOrd="4" destOrd="0" presId="urn:microsoft.com/office/officeart/2005/8/layout/lProcess3"/>
    <dgm:cxn modelId="{538005FE-9298-400E-837D-E150FBD4D778}" type="presParOf" srcId="{4CCAC233-CB22-4484-9185-E6D9013011CE}" destId="{7F96DADB-110E-4B91-AD13-FE8D8D00A2F6}" srcOrd="3" destOrd="0" presId="urn:microsoft.com/office/officeart/2005/8/layout/lProcess3"/>
    <dgm:cxn modelId="{87E11791-CB56-41E5-BB2C-21DEF6C0D3D3}" type="presParOf" srcId="{4CCAC233-CB22-4484-9185-E6D9013011CE}" destId="{439B56A8-F63E-45C9-868F-58424B2C3DC7}" srcOrd="4" destOrd="0" presId="urn:microsoft.com/office/officeart/2005/8/layout/lProcess3"/>
    <dgm:cxn modelId="{7396D5A0-7A13-4D71-8932-1B4BF0F8BB4E}" type="presParOf" srcId="{439B56A8-F63E-45C9-868F-58424B2C3DC7}" destId="{E1B145B0-EBE3-4605-94BB-E1CDD02E1163}" srcOrd="0" destOrd="0" presId="urn:microsoft.com/office/officeart/2005/8/layout/lProcess3"/>
    <dgm:cxn modelId="{27036D83-D5ED-44DD-8CC1-CAD044014D8C}" type="presParOf" srcId="{439B56A8-F63E-45C9-868F-58424B2C3DC7}" destId="{4871D54F-1AB2-4600-A887-367D65414CBC}" srcOrd="1" destOrd="0" presId="urn:microsoft.com/office/officeart/2005/8/layout/lProcess3"/>
    <dgm:cxn modelId="{DE1BDDC4-0D2C-4282-BE2B-4D05B28DB11A}" type="presParOf" srcId="{439B56A8-F63E-45C9-868F-58424B2C3DC7}" destId="{6764832E-5146-4A61-AD7F-50E7A8CCD97C}" srcOrd="2" destOrd="0" presId="urn:microsoft.com/office/officeart/2005/8/layout/lProcess3"/>
    <dgm:cxn modelId="{2158371F-B568-493C-BF11-01F7DDA5566A}" type="presParOf" srcId="{439B56A8-F63E-45C9-868F-58424B2C3DC7}" destId="{986E5AC3-8E56-4DC1-8342-723F82F00FF6}" srcOrd="3" destOrd="0" presId="urn:microsoft.com/office/officeart/2005/8/layout/lProcess3"/>
    <dgm:cxn modelId="{1A2753EB-870D-441A-87F4-C6B9E1776AE6}" type="presParOf" srcId="{439B56A8-F63E-45C9-868F-58424B2C3DC7}" destId="{17548BF6-8518-4ED2-982A-8DA7A85CC1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B668A-21E6-45A7-ADCA-F88F6CF015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1E344-38BE-48EE-B1C2-183F89AE707F}">
      <dgm:prSet phldrT="[Text]" custT="1"/>
      <dgm:spPr>
        <a:solidFill>
          <a:srgbClr val="A7E8F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852803-B98A-48E1-80CD-9AD2DC5E0FA3}" type="parTrans" cxnId="{1D572DBD-B526-44C4-AC76-1B14B874A547}">
      <dgm:prSet/>
      <dgm:spPr/>
      <dgm:t>
        <a:bodyPr/>
        <a:lstStyle/>
        <a:p>
          <a:endParaRPr lang="en-US" sz="1400"/>
        </a:p>
      </dgm:t>
    </dgm:pt>
    <dgm:pt modelId="{D4FD0D9B-112C-40CC-8DE9-C004D1E552BA}" type="sibTrans" cxnId="{1D572DBD-B526-44C4-AC76-1B14B874A547}">
      <dgm:prSet/>
      <dgm:spPr/>
      <dgm:t>
        <a:bodyPr/>
        <a:lstStyle/>
        <a:p>
          <a:endParaRPr lang="en-US" sz="1400"/>
        </a:p>
      </dgm:t>
    </dgm:pt>
    <dgm:pt modelId="{F5B78AD2-C191-4823-8350-D67640D1BE15}">
      <dgm:prSet phldrT="[Text]" custT="1"/>
      <dgm:spPr>
        <a:solidFill>
          <a:srgbClr val="C1EFFF">
            <a:alpha val="89804"/>
          </a:srgbClr>
        </a:solidFill>
      </dgm:spPr>
      <dgm:t>
        <a:bodyPr/>
        <a:lstStyle/>
        <a:p>
          <a:pPr algn="l"/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মৌলের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cap="none" spc="0" dirty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b="0" cap="none" spc="0" dirty="0">
            <a:ln w="0"/>
            <a:solidFill>
              <a:srgbClr val="7030A0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A4B5AA5-D9C6-4801-973B-420BBEC29BC1}" type="parTrans" cxnId="{4D6997D2-3725-4473-9089-B60E163396CA}">
      <dgm:prSet/>
      <dgm:spPr/>
      <dgm:t>
        <a:bodyPr/>
        <a:lstStyle/>
        <a:p>
          <a:endParaRPr lang="en-US" sz="1400"/>
        </a:p>
      </dgm:t>
    </dgm:pt>
    <dgm:pt modelId="{11049C67-EE9D-4572-A495-E41D84003311}" type="sibTrans" cxnId="{4D6997D2-3725-4473-9089-B60E163396CA}">
      <dgm:prSet/>
      <dgm:spPr/>
      <dgm:t>
        <a:bodyPr/>
        <a:lstStyle/>
        <a:p>
          <a:endParaRPr lang="en-US" sz="1400"/>
        </a:p>
      </dgm:t>
    </dgm:pt>
    <dgm:pt modelId="{9260BE35-A8DE-48C8-83DC-26239D4678B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0E850AD4-071A-423B-922F-0B46613C702F}" type="parTrans" cxnId="{46BCE551-0BB1-40E6-AC59-24497C4F25A2}">
      <dgm:prSet/>
      <dgm:spPr/>
      <dgm:t>
        <a:bodyPr/>
        <a:lstStyle/>
        <a:p>
          <a:endParaRPr lang="en-US" sz="1400"/>
        </a:p>
      </dgm:t>
    </dgm:pt>
    <dgm:pt modelId="{972A3A46-262C-4D45-9547-C34D8614CA16}" type="sibTrans" cxnId="{46BCE551-0BB1-40E6-AC59-24497C4F25A2}">
      <dgm:prSet/>
      <dgm:spPr/>
      <dgm:t>
        <a:bodyPr/>
        <a:lstStyle/>
        <a:p>
          <a:endParaRPr lang="en-US" sz="1400"/>
        </a:p>
      </dgm:t>
    </dgm:pt>
    <dgm:pt modelId="{9B1C1CBE-14D0-4B37-8A12-93E3C972FAC6}">
      <dgm:prSet phldrT="[Text]" custT="1"/>
      <dgm:spPr>
        <a:solidFill>
          <a:srgbClr val="CDC39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3D0C08-72CC-4A89-8123-316FF7C193CE}" type="parTrans" cxnId="{4D95FE1D-16E5-4DAD-A342-E9FC40A635DC}">
      <dgm:prSet/>
      <dgm:spPr/>
      <dgm:t>
        <a:bodyPr/>
        <a:lstStyle/>
        <a:p>
          <a:endParaRPr lang="en-US" sz="1400"/>
        </a:p>
      </dgm:t>
    </dgm:pt>
    <dgm:pt modelId="{0D2902B8-B661-41FD-A2D2-659CB239B383}" type="sibTrans" cxnId="{4D95FE1D-16E5-4DAD-A342-E9FC40A635DC}">
      <dgm:prSet/>
      <dgm:spPr/>
      <dgm:t>
        <a:bodyPr/>
        <a:lstStyle/>
        <a:p>
          <a:endParaRPr lang="en-US" sz="1400"/>
        </a:p>
      </dgm:t>
    </dgm:pt>
    <dgm:pt modelId="{78495B2E-82B7-408E-96EC-A20BE04C2205}">
      <dgm:prSet phldrT="[Text]" custT="1"/>
      <dgm:spPr>
        <a:blipFill rotWithShape="1">
          <a:blip xmlns:r="http://schemas.openxmlformats.org/officeDocument/2006/relationships" r:embed="rId1"/>
          <a:stretch>
            <a:fillRect t="-4571" b="-17143"/>
          </a:stretch>
        </a:blipFill>
        <a:ln>
          <a:solidFill>
            <a:srgbClr val="CDC39F">
              <a:alpha val="90000"/>
            </a:srgbClr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59944F5-E9E8-42C6-92AF-EF5E4A89EEB1}" type="parTrans" cxnId="{231F1523-118E-4CB2-8B77-24469BC8358B}">
      <dgm:prSet/>
      <dgm:spPr/>
      <dgm:t>
        <a:bodyPr/>
        <a:lstStyle/>
        <a:p>
          <a:endParaRPr lang="en-US" sz="1400"/>
        </a:p>
      </dgm:t>
    </dgm:pt>
    <dgm:pt modelId="{BEC1B9FB-99E9-4A50-85E8-D8499F115337}" type="sibTrans" cxnId="{231F1523-118E-4CB2-8B77-24469BC8358B}">
      <dgm:prSet/>
      <dgm:spPr/>
      <dgm:t>
        <a:bodyPr/>
        <a:lstStyle/>
        <a:p>
          <a:endParaRPr lang="en-US" sz="1400"/>
        </a:p>
      </dgm:t>
    </dgm:pt>
    <dgm:pt modelId="{9E5B41E4-6725-4B1D-B3EB-13CE88C1E35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CCA02CF9-38CB-4951-8ACD-F4A74511DF57}" type="parTrans" cxnId="{A8E90EF8-CC42-439C-A992-9F46C75A301E}">
      <dgm:prSet/>
      <dgm:spPr/>
      <dgm:t>
        <a:bodyPr/>
        <a:lstStyle/>
        <a:p>
          <a:endParaRPr lang="en-US" sz="1400"/>
        </a:p>
      </dgm:t>
    </dgm:pt>
    <dgm:pt modelId="{3D470BDA-4E1F-438A-99EA-2BF07B6CE566}" type="sibTrans" cxnId="{A8E90EF8-CC42-439C-A992-9F46C75A301E}">
      <dgm:prSet/>
      <dgm:spPr/>
      <dgm:t>
        <a:bodyPr/>
        <a:lstStyle/>
        <a:p>
          <a:endParaRPr lang="en-US" sz="1400"/>
        </a:p>
      </dgm:t>
    </dgm:pt>
    <dgm:pt modelId="{4E2F4362-1670-49D8-B256-37E358619B4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BDA7D6-292E-4D74-9DDC-258BB0259C64}" type="parTrans" cxnId="{DB7C477E-D048-42D5-88B5-167591E86BE3}">
      <dgm:prSet/>
      <dgm:spPr/>
      <dgm:t>
        <a:bodyPr/>
        <a:lstStyle/>
        <a:p>
          <a:endParaRPr lang="en-US" sz="1400"/>
        </a:p>
      </dgm:t>
    </dgm:pt>
    <dgm:pt modelId="{0964841E-F910-4AF3-AA35-D8DBF055394B}" type="sibTrans" cxnId="{DB7C477E-D048-42D5-88B5-167591E86BE3}">
      <dgm:prSet/>
      <dgm:spPr/>
      <dgm:t>
        <a:bodyPr/>
        <a:lstStyle/>
        <a:p>
          <a:endParaRPr lang="en-US" sz="1400"/>
        </a:p>
      </dgm:t>
    </dgm:pt>
    <dgm:pt modelId="{B7B641FB-F743-46B5-BA8B-1A34FAD5B224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F003029-7A86-48C8-809D-D06CD83A32ED}" type="parTrans" cxnId="{3B9AD0D6-D258-4DAD-BD0E-0C15B04E7A86}">
      <dgm:prSet/>
      <dgm:spPr/>
      <dgm:t>
        <a:bodyPr/>
        <a:lstStyle/>
        <a:p>
          <a:endParaRPr lang="en-US" sz="1400"/>
        </a:p>
      </dgm:t>
    </dgm:pt>
    <dgm:pt modelId="{67E623BA-C5A5-4AB8-9653-9395C21A0A66}" type="sibTrans" cxnId="{3B9AD0D6-D258-4DAD-BD0E-0C15B04E7A86}">
      <dgm:prSet/>
      <dgm:spPr/>
      <dgm:t>
        <a:bodyPr/>
        <a:lstStyle/>
        <a:p>
          <a:endParaRPr lang="en-US" sz="1400"/>
        </a:p>
      </dgm:t>
    </dgm:pt>
    <dgm:pt modelId="{6C01041D-83DA-4FFC-840A-53D3945A9814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D92F0FA1-7ABD-4C86-94B7-97BE0EA210CD}" type="parTrans" cxnId="{BE1493AB-FBBE-4EB6-97DB-5BE79D19B292}">
      <dgm:prSet/>
      <dgm:spPr/>
      <dgm:t>
        <a:bodyPr/>
        <a:lstStyle/>
        <a:p>
          <a:endParaRPr lang="en-US" sz="1400"/>
        </a:p>
      </dgm:t>
    </dgm:pt>
    <dgm:pt modelId="{595C421E-3AB5-4E02-8E2E-83F795876673}" type="sibTrans" cxnId="{BE1493AB-FBBE-4EB6-97DB-5BE79D19B292}">
      <dgm:prSet/>
      <dgm:spPr/>
      <dgm:t>
        <a:bodyPr/>
        <a:lstStyle/>
        <a:p>
          <a:endParaRPr lang="en-US" sz="1400"/>
        </a:p>
      </dgm:t>
    </dgm:pt>
    <dgm:pt modelId="{4CCAC233-CB22-4484-9185-E6D9013011CE}" type="pres">
      <dgm:prSet presAssocID="{708B668A-21E6-45A7-ADCA-F88F6CF015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BE9E7-7EDB-4E46-B554-DE860FB6F007}" type="pres">
      <dgm:prSet presAssocID="{01E1E344-38BE-48EE-B1C2-183F89AE707F}" presName="horFlow" presStyleCnt="0"/>
      <dgm:spPr/>
    </dgm:pt>
    <dgm:pt modelId="{AE3D8495-D8F7-4AF3-BF50-95CB15F8F0A5}" type="pres">
      <dgm:prSet presAssocID="{01E1E344-38BE-48EE-B1C2-183F89AE707F}" presName="bigChev" presStyleLbl="node1" presStyleIdx="0" presStyleCnt="3"/>
      <dgm:spPr/>
      <dgm:t>
        <a:bodyPr/>
        <a:lstStyle/>
        <a:p>
          <a:endParaRPr lang="en-US"/>
        </a:p>
      </dgm:t>
    </dgm:pt>
    <dgm:pt modelId="{1FE01D61-1F0A-424A-91D7-27F5AC5926D4}" type="pres">
      <dgm:prSet presAssocID="{5A4B5AA5-D9C6-4801-973B-420BBEC29BC1}" presName="parTrans" presStyleCnt="0"/>
      <dgm:spPr/>
    </dgm:pt>
    <dgm:pt modelId="{5169998D-C1A2-41D6-A511-B9A62B0DC2E1}" type="pres">
      <dgm:prSet presAssocID="{F5B78AD2-C191-4823-8350-D67640D1BE15}" presName="node" presStyleLbl="alignAccFollowNode1" presStyleIdx="0" presStyleCnt="6" custScaleX="341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E3A1-55E5-47AC-9675-FDA2F708DF95}" type="pres">
      <dgm:prSet presAssocID="{11049C67-EE9D-4572-A495-E41D84003311}" presName="sibTrans" presStyleCnt="0"/>
      <dgm:spPr/>
    </dgm:pt>
    <dgm:pt modelId="{45AFA008-8481-4E8D-8276-0AC1F9B78804}" type="pres">
      <dgm:prSet presAssocID="{9260BE35-A8DE-48C8-83DC-26239D4678BD}" presName="node" presStyleLbl="alignAccFollowNode1" presStyleIdx="1" presStyleCnt="6" custFlipHor="0" custScaleX="29328" custLinFactNeighborX="-46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EC3E-C084-42DB-83C5-07C98329804C}" type="pres">
      <dgm:prSet presAssocID="{01E1E344-38BE-48EE-B1C2-183F89AE707F}" presName="vSp" presStyleCnt="0"/>
      <dgm:spPr/>
    </dgm:pt>
    <dgm:pt modelId="{A38436A4-C845-4A20-A468-490308A361D7}" type="pres">
      <dgm:prSet presAssocID="{9B1C1CBE-14D0-4B37-8A12-93E3C972FAC6}" presName="horFlow" presStyleCnt="0"/>
      <dgm:spPr/>
    </dgm:pt>
    <dgm:pt modelId="{674B0CC9-454E-4AA1-AC02-B93933BE9BF4}" type="pres">
      <dgm:prSet presAssocID="{9B1C1CBE-14D0-4B37-8A12-93E3C972FAC6}" presName="bigChev" presStyleLbl="node1" presStyleIdx="1" presStyleCnt="3"/>
      <dgm:spPr/>
      <dgm:t>
        <a:bodyPr/>
        <a:lstStyle/>
        <a:p>
          <a:endParaRPr lang="en-US"/>
        </a:p>
      </dgm:t>
    </dgm:pt>
    <dgm:pt modelId="{EADCD5B5-53F1-41EE-BB5F-C94E337C916E}" type="pres">
      <dgm:prSet presAssocID="{759944F5-E9E8-42C6-92AF-EF5E4A89EEB1}" presName="parTrans" presStyleCnt="0"/>
      <dgm:spPr/>
    </dgm:pt>
    <dgm:pt modelId="{76EDB375-8245-46D2-A39B-8ED6830008D4}" type="pres">
      <dgm:prSet presAssocID="{78495B2E-82B7-408E-96EC-A20BE04C2205}" presName="node" presStyleLbl="alignAccFollowNode1" presStyleIdx="2" presStyleCnt="6" custScaleX="32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976C5-BBE0-4B78-ACEB-D00EC1A8AE04}" type="pres">
      <dgm:prSet presAssocID="{BEC1B9FB-99E9-4A50-85E8-D8499F115337}" presName="sibTrans" presStyleCnt="0"/>
      <dgm:spPr/>
    </dgm:pt>
    <dgm:pt modelId="{B9CC9DFE-0B30-4B63-92A6-62F5298469D1}" type="pres">
      <dgm:prSet presAssocID="{9E5B41E4-6725-4B1D-B3EB-13CE88C1E35D}" presName="node" presStyleLbl="alignAccFollowNode1" presStyleIdx="3" presStyleCnt="6" custScaleX="38337" custScaleY="104056" custLinFactNeighborX="-5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6DADB-110E-4B91-AD13-FE8D8D00A2F6}" type="pres">
      <dgm:prSet presAssocID="{9B1C1CBE-14D0-4B37-8A12-93E3C972FAC6}" presName="vSp" presStyleCnt="0"/>
      <dgm:spPr/>
    </dgm:pt>
    <dgm:pt modelId="{439B56A8-F63E-45C9-868F-58424B2C3DC7}" type="pres">
      <dgm:prSet presAssocID="{4E2F4362-1670-49D8-B256-37E358619B43}" presName="horFlow" presStyleCnt="0"/>
      <dgm:spPr/>
    </dgm:pt>
    <dgm:pt modelId="{E1B145B0-EBE3-4605-94BB-E1CDD02E1163}" type="pres">
      <dgm:prSet presAssocID="{4E2F4362-1670-49D8-B256-37E358619B43}" presName="bigChev" presStyleLbl="node1" presStyleIdx="2" presStyleCnt="3" custLinFactNeighborY="0"/>
      <dgm:spPr/>
      <dgm:t>
        <a:bodyPr/>
        <a:lstStyle/>
        <a:p>
          <a:endParaRPr lang="en-US"/>
        </a:p>
      </dgm:t>
    </dgm:pt>
    <dgm:pt modelId="{4871D54F-1AB2-4600-A887-367D65414CBC}" type="pres">
      <dgm:prSet presAssocID="{3F003029-7A86-48C8-809D-D06CD83A32ED}" presName="parTrans" presStyleCnt="0"/>
      <dgm:spPr/>
    </dgm:pt>
    <dgm:pt modelId="{6764832E-5146-4A61-AD7F-50E7A8CCD97C}" type="pres">
      <dgm:prSet presAssocID="{B7B641FB-F743-46B5-BA8B-1A34FAD5B224}" presName="node" presStyleLbl="alignAccFollowNode1" presStyleIdx="4" presStyleCnt="6" custScaleX="338039" custLinFactNeighborX="16993" custLinFactNeighborY="4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E5AC3-8E56-4DC1-8342-723F82F00FF6}" type="pres">
      <dgm:prSet presAssocID="{67E623BA-C5A5-4AB8-9653-9395C21A0A66}" presName="sibTrans" presStyleCnt="0"/>
      <dgm:spPr/>
    </dgm:pt>
    <dgm:pt modelId="{17548BF6-8518-4ED2-982A-8DA7A85CC14E}" type="pres">
      <dgm:prSet presAssocID="{6C01041D-83DA-4FFC-840A-53D3945A9814}" presName="node" presStyleLbl="alignAccFollowNode1" presStyleIdx="5" presStyleCnt="6" custFlipHor="0" custScaleX="34236" custLinFactNeighborX="-23034" custLinFactNeighborY="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72DBD-B526-44C4-AC76-1B14B874A547}" srcId="{708B668A-21E6-45A7-ADCA-F88F6CF015F2}" destId="{01E1E344-38BE-48EE-B1C2-183F89AE707F}" srcOrd="0" destOrd="0" parTransId="{62852803-B98A-48E1-80CD-9AD2DC5E0FA3}" sibTransId="{D4FD0D9B-112C-40CC-8DE9-C004D1E552BA}"/>
    <dgm:cxn modelId="{07C9401B-769A-4940-A2B8-29B270344ACE}" type="presOf" srcId="{6C01041D-83DA-4FFC-840A-53D3945A9814}" destId="{17548BF6-8518-4ED2-982A-8DA7A85CC14E}" srcOrd="0" destOrd="0" presId="urn:microsoft.com/office/officeart/2005/8/layout/lProcess3"/>
    <dgm:cxn modelId="{E9AB9BCD-9993-40DE-B3D6-A775A37B67AD}" type="presOf" srcId="{708B668A-21E6-45A7-ADCA-F88F6CF015F2}" destId="{4CCAC233-CB22-4484-9185-E6D9013011CE}" srcOrd="0" destOrd="0" presId="urn:microsoft.com/office/officeart/2005/8/layout/lProcess3"/>
    <dgm:cxn modelId="{231F1523-118E-4CB2-8B77-24469BC8358B}" srcId="{9B1C1CBE-14D0-4B37-8A12-93E3C972FAC6}" destId="{78495B2E-82B7-408E-96EC-A20BE04C2205}" srcOrd="0" destOrd="0" parTransId="{759944F5-E9E8-42C6-92AF-EF5E4A89EEB1}" sibTransId="{BEC1B9FB-99E9-4A50-85E8-D8499F115337}"/>
    <dgm:cxn modelId="{4D6997D2-3725-4473-9089-B60E163396CA}" srcId="{01E1E344-38BE-48EE-B1C2-183F89AE707F}" destId="{F5B78AD2-C191-4823-8350-D67640D1BE15}" srcOrd="0" destOrd="0" parTransId="{5A4B5AA5-D9C6-4801-973B-420BBEC29BC1}" sibTransId="{11049C67-EE9D-4572-A495-E41D84003311}"/>
    <dgm:cxn modelId="{CCCBF92B-23AD-45AD-B718-FA6D499FC21E}" type="presOf" srcId="{9260BE35-A8DE-48C8-83DC-26239D4678BD}" destId="{45AFA008-8481-4E8D-8276-0AC1F9B78804}" srcOrd="0" destOrd="0" presId="urn:microsoft.com/office/officeart/2005/8/layout/lProcess3"/>
    <dgm:cxn modelId="{4D95FE1D-16E5-4DAD-A342-E9FC40A635DC}" srcId="{708B668A-21E6-45A7-ADCA-F88F6CF015F2}" destId="{9B1C1CBE-14D0-4B37-8A12-93E3C972FAC6}" srcOrd="1" destOrd="0" parTransId="{083D0C08-72CC-4A89-8123-316FF7C193CE}" sibTransId="{0D2902B8-B661-41FD-A2D2-659CB239B383}"/>
    <dgm:cxn modelId="{DB7C477E-D048-42D5-88B5-167591E86BE3}" srcId="{708B668A-21E6-45A7-ADCA-F88F6CF015F2}" destId="{4E2F4362-1670-49D8-B256-37E358619B43}" srcOrd="2" destOrd="0" parTransId="{F8BDA7D6-292E-4D74-9DDC-258BB0259C64}" sibTransId="{0964841E-F910-4AF3-AA35-D8DBF055394B}"/>
    <dgm:cxn modelId="{29176CD4-0A47-44FC-89DB-78A9F06B34FF}" type="presOf" srcId="{4E2F4362-1670-49D8-B256-37E358619B43}" destId="{E1B145B0-EBE3-4605-94BB-E1CDD02E1163}" srcOrd="0" destOrd="0" presId="urn:microsoft.com/office/officeart/2005/8/layout/lProcess3"/>
    <dgm:cxn modelId="{A8E90EF8-CC42-439C-A992-9F46C75A301E}" srcId="{9B1C1CBE-14D0-4B37-8A12-93E3C972FAC6}" destId="{9E5B41E4-6725-4B1D-B3EB-13CE88C1E35D}" srcOrd="1" destOrd="0" parTransId="{CCA02CF9-38CB-4951-8ACD-F4A74511DF57}" sibTransId="{3D470BDA-4E1F-438A-99EA-2BF07B6CE566}"/>
    <dgm:cxn modelId="{E30EC16E-3F85-43A1-875E-588C01A15B8E}" type="presOf" srcId="{78495B2E-82B7-408E-96EC-A20BE04C2205}" destId="{76EDB375-8245-46D2-A39B-8ED6830008D4}" srcOrd="0" destOrd="0" presId="urn:microsoft.com/office/officeart/2005/8/layout/lProcess3"/>
    <dgm:cxn modelId="{3B9AD0D6-D258-4DAD-BD0E-0C15B04E7A86}" srcId="{4E2F4362-1670-49D8-B256-37E358619B43}" destId="{B7B641FB-F743-46B5-BA8B-1A34FAD5B224}" srcOrd="0" destOrd="0" parTransId="{3F003029-7A86-48C8-809D-D06CD83A32ED}" sibTransId="{67E623BA-C5A5-4AB8-9653-9395C21A0A66}"/>
    <dgm:cxn modelId="{BE1493AB-FBBE-4EB6-97DB-5BE79D19B292}" srcId="{4E2F4362-1670-49D8-B256-37E358619B43}" destId="{6C01041D-83DA-4FFC-840A-53D3945A9814}" srcOrd="1" destOrd="0" parTransId="{D92F0FA1-7ABD-4C86-94B7-97BE0EA210CD}" sibTransId="{595C421E-3AB5-4E02-8E2E-83F795876673}"/>
    <dgm:cxn modelId="{46BCE551-0BB1-40E6-AC59-24497C4F25A2}" srcId="{01E1E344-38BE-48EE-B1C2-183F89AE707F}" destId="{9260BE35-A8DE-48C8-83DC-26239D4678BD}" srcOrd="1" destOrd="0" parTransId="{0E850AD4-071A-423B-922F-0B46613C702F}" sibTransId="{972A3A46-262C-4D45-9547-C34D8614CA16}"/>
    <dgm:cxn modelId="{91285B60-35D7-4D50-BA88-00F913ACCC8C}" type="presOf" srcId="{9E5B41E4-6725-4B1D-B3EB-13CE88C1E35D}" destId="{B9CC9DFE-0B30-4B63-92A6-62F5298469D1}" srcOrd="0" destOrd="0" presId="urn:microsoft.com/office/officeart/2005/8/layout/lProcess3"/>
    <dgm:cxn modelId="{95C87C9E-58D7-4D07-AEBF-7525081FAAD2}" type="presOf" srcId="{01E1E344-38BE-48EE-B1C2-183F89AE707F}" destId="{AE3D8495-D8F7-4AF3-BF50-95CB15F8F0A5}" srcOrd="0" destOrd="0" presId="urn:microsoft.com/office/officeart/2005/8/layout/lProcess3"/>
    <dgm:cxn modelId="{1167CA22-157E-43CA-97D0-42495AFF7A67}" type="presOf" srcId="{9B1C1CBE-14D0-4B37-8A12-93E3C972FAC6}" destId="{674B0CC9-454E-4AA1-AC02-B93933BE9BF4}" srcOrd="0" destOrd="0" presId="urn:microsoft.com/office/officeart/2005/8/layout/lProcess3"/>
    <dgm:cxn modelId="{6759AB21-3200-4DF0-882D-2FF1FD70B61B}" type="presOf" srcId="{F5B78AD2-C191-4823-8350-D67640D1BE15}" destId="{5169998D-C1A2-41D6-A511-B9A62B0DC2E1}" srcOrd="0" destOrd="0" presId="urn:microsoft.com/office/officeart/2005/8/layout/lProcess3"/>
    <dgm:cxn modelId="{D7AAEAD9-954E-4BC8-A46A-499AECE8573D}" type="presOf" srcId="{B7B641FB-F743-46B5-BA8B-1A34FAD5B224}" destId="{6764832E-5146-4A61-AD7F-50E7A8CCD97C}" srcOrd="0" destOrd="0" presId="urn:microsoft.com/office/officeart/2005/8/layout/lProcess3"/>
    <dgm:cxn modelId="{158E1B15-9C30-4BB3-9572-48B2D39E9869}" type="presParOf" srcId="{4CCAC233-CB22-4484-9185-E6D9013011CE}" destId="{A57BE9E7-7EDB-4E46-B554-DE860FB6F007}" srcOrd="0" destOrd="0" presId="urn:microsoft.com/office/officeart/2005/8/layout/lProcess3"/>
    <dgm:cxn modelId="{A95F66FA-F82A-4B0E-BE47-F3CB78F17C89}" type="presParOf" srcId="{A57BE9E7-7EDB-4E46-B554-DE860FB6F007}" destId="{AE3D8495-D8F7-4AF3-BF50-95CB15F8F0A5}" srcOrd="0" destOrd="0" presId="urn:microsoft.com/office/officeart/2005/8/layout/lProcess3"/>
    <dgm:cxn modelId="{0846D3E3-C3B2-4C44-A442-F169D93D8CDD}" type="presParOf" srcId="{A57BE9E7-7EDB-4E46-B554-DE860FB6F007}" destId="{1FE01D61-1F0A-424A-91D7-27F5AC5926D4}" srcOrd="1" destOrd="0" presId="urn:microsoft.com/office/officeart/2005/8/layout/lProcess3"/>
    <dgm:cxn modelId="{854FEC1F-78B5-4A9A-8E63-5A9CA8A9C095}" type="presParOf" srcId="{A57BE9E7-7EDB-4E46-B554-DE860FB6F007}" destId="{5169998D-C1A2-41D6-A511-B9A62B0DC2E1}" srcOrd="2" destOrd="0" presId="urn:microsoft.com/office/officeart/2005/8/layout/lProcess3"/>
    <dgm:cxn modelId="{E392C9E7-ADB5-43E5-84E1-E50DB1B0FA5A}" type="presParOf" srcId="{A57BE9E7-7EDB-4E46-B554-DE860FB6F007}" destId="{CD8DE3A1-55E5-47AC-9675-FDA2F708DF95}" srcOrd="3" destOrd="0" presId="urn:microsoft.com/office/officeart/2005/8/layout/lProcess3"/>
    <dgm:cxn modelId="{A4700D9A-064C-4591-8951-BFAF333B6370}" type="presParOf" srcId="{A57BE9E7-7EDB-4E46-B554-DE860FB6F007}" destId="{45AFA008-8481-4E8D-8276-0AC1F9B78804}" srcOrd="4" destOrd="0" presId="urn:microsoft.com/office/officeart/2005/8/layout/lProcess3"/>
    <dgm:cxn modelId="{2CF83274-A6B0-4437-919A-376AB6DD99C1}" type="presParOf" srcId="{4CCAC233-CB22-4484-9185-E6D9013011CE}" destId="{E6A2EC3E-C084-42DB-83C5-07C98329804C}" srcOrd="1" destOrd="0" presId="urn:microsoft.com/office/officeart/2005/8/layout/lProcess3"/>
    <dgm:cxn modelId="{43D58F1F-2884-4D9E-A2CC-732ACB354C06}" type="presParOf" srcId="{4CCAC233-CB22-4484-9185-E6D9013011CE}" destId="{A38436A4-C845-4A20-A468-490308A361D7}" srcOrd="2" destOrd="0" presId="urn:microsoft.com/office/officeart/2005/8/layout/lProcess3"/>
    <dgm:cxn modelId="{854141D1-F1BB-4E77-9561-572FBE7B2878}" type="presParOf" srcId="{A38436A4-C845-4A20-A468-490308A361D7}" destId="{674B0CC9-454E-4AA1-AC02-B93933BE9BF4}" srcOrd="0" destOrd="0" presId="urn:microsoft.com/office/officeart/2005/8/layout/lProcess3"/>
    <dgm:cxn modelId="{C364105D-F0D3-4BB2-9500-AEE231DE892C}" type="presParOf" srcId="{A38436A4-C845-4A20-A468-490308A361D7}" destId="{EADCD5B5-53F1-41EE-BB5F-C94E337C916E}" srcOrd="1" destOrd="0" presId="urn:microsoft.com/office/officeart/2005/8/layout/lProcess3"/>
    <dgm:cxn modelId="{4A7650D9-2E7C-48BD-A22B-28EF2A86FB01}" type="presParOf" srcId="{A38436A4-C845-4A20-A468-490308A361D7}" destId="{76EDB375-8245-46D2-A39B-8ED6830008D4}" srcOrd="2" destOrd="0" presId="urn:microsoft.com/office/officeart/2005/8/layout/lProcess3"/>
    <dgm:cxn modelId="{9722371D-4067-4725-A595-D8A8E1DF97BB}" type="presParOf" srcId="{A38436A4-C845-4A20-A468-490308A361D7}" destId="{F46976C5-BBE0-4B78-ACEB-D00EC1A8AE04}" srcOrd="3" destOrd="0" presId="urn:microsoft.com/office/officeart/2005/8/layout/lProcess3"/>
    <dgm:cxn modelId="{9BE9609D-4AE9-4CC7-90FA-58462EBACFCD}" type="presParOf" srcId="{A38436A4-C845-4A20-A468-490308A361D7}" destId="{B9CC9DFE-0B30-4B63-92A6-62F5298469D1}" srcOrd="4" destOrd="0" presId="urn:microsoft.com/office/officeart/2005/8/layout/lProcess3"/>
    <dgm:cxn modelId="{538005FE-9298-400E-837D-E150FBD4D778}" type="presParOf" srcId="{4CCAC233-CB22-4484-9185-E6D9013011CE}" destId="{7F96DADB-110E-4B91-AD13-FE8D8D00A2F6}" srcOrd="3" destOrd="0" presId="urn:microsoft.com/office/officeart/2005/8/layout/lProcess3"/>
    <dgm:cxn modelId="{87E11791-CB56-41E5-BB2C-21DEF6C0D3D3}" type="presParOf" srcId="{4CCAC233-CB22-4484-9185-E6D9013011CE}" destId="{439B56A8-F63E-45C9-868F-58424B2C3DC7}" srcOrd="4" destOrd="0" presId="urn:microsoft.com/office/officeart/2005/8/layout/lProcess3"/>
    <dgm:cxn modelId="{7396D5A0-7A13-4D71-8932-1B4BF0F8BB4E}" type="presParOf" srcId="{439B56A8-F63E-45C9-868F-58424B2C3DC7}" destId="{E1B145B0-EBE3-4605-94BB-E1CDD02E1163}" srcOrd="0" destOrd="0" presId="urn:microsoft.com/office/officeart/2005/8/layout/lProcess3"/>
    <dgm:cxn modelId="{27036D83-D5ED-44DD-8CC1-CAD044014D8C}" type="presParOf" srcId="{439B56A8-F63E-45C9-868F-58424B2C3DC7}" destId="{4871D54F-1AB2-4600-A887-367D65414CBC}" srcOrd="1" destOrd="0" presId="urn:microsoft.com/office/officeart/2005/8/layout/lProcess3"/>
    <dgm:cxn modelId="{DE1BDDC4-0D2C-4282-BE2B-4D05B28DB11A}" type="presParOf" srcId="{439B56A8-F63E-45C9-868F-58424B2C3DC7}" destId="{6764832E-5146-4A61-AD7F-50E7A8CCD97C}" srcOrd="2" destOrd="0" presId="urn:microsoft.com/office/officeart/2005/8/layout/lProcess3"/>
    <dgm:cxn modelId="{2158371F-B568-493C-BF11-01F7DDA5566A}" type="presParOf" srcId="{439B56A8-F63E-45C9-868F-58424B2C3DC7}" destId="{986E5AC3-8E56-4DC1-8342-723F82F00FF6}" srcOrd="3" destOrd="0" presId="urn:microsoft.com/office/officeart/2005/8/layout/lProcess3"/>
    <dgm:cxn modelId="{1A2753EB-870D-441A-87F4-C6B9E1776AE6}" type="presParOf" srcId="{439B56A8-F63E-45C9-868F-58424B2C3DC7}" destId="{17548BF6-8518-4ED2-982A-8DA7A85CC1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8495-D8F7-4AF3-BF50-95CB15F8F0A5}">
      <dsp:nvSpPr>
        <dsp:cNvPr id="0" name=""/>
        <dsp:cNvSpPr/>
      </dsp:nvSpPr>
      <dsp:spPr>
        <a:xfrm>
          <a:off x="9408" y="269135"/>
          <a:ext cx="3167062" cy="1266824"/>
        </a:xfrm>
        <a:prstGeom prst="chevron">
          <a:avLst/>
        </a:prstGeom>
        <a:solidFill>
          <a:srgbClr val="A7E8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269135"/>
        <a:ext cx="1900238" cy="1266824"/>
      </dsp:txXfrm>
    </dsp:sp>
    <dsp:sp modelId="{5169998D-C1A2-41D6-A511-B9A62B0DC2E1}">
      <dsp:nvSpPr>
        <dsp:cNvPr id="0" name=""/>
        <dsp:cNvSpPr/>
      </dsp:nvSpPr>
      <dsp:spPr>
        <a:xfrm>
          <a:off x="2764753" y="376815"/>
          <a:ext cx="8978588" cy="1051464"/>
        </a:xfrm>
        <a:prstGeom prst="chevron">
          <a:avLst/>
        </a:prstGeom>
        <a:solidFill>
          <a:srgbClr val="C1EF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মৌলের</a:t>
          </a:r>
          <a:r>
            <a:rPr lang="en-US" sz="36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36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kern="1200" cap="none" spc="0" dirty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b="0" kern="1200" cap="none" spc="0" dirty="0">
            <a:ln w="0"/>
            <a:solidFill>
              <a:srgbClr val="7030A0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90485" y="376815"/>
        <a:ext cx="7927124" cy="1051464"/>
      </dsp:txXfrm>
    </dsp:sp>
    <dsp:sp modelId="{45AFA008-8481-4E8D-8276-0AC1F9B78804}">
      <dsp:nvSpPr>
        <dsp:cNvPr id="0" name=""/>
        <dsp:cNvSpPr/>
      </dsp:nvSpPr>
      <dsp:spPr>
        <a:xfrm>
          <a:off x="11202676" y="376815"/>
          <a:ext cx="770933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202676" y="376815"/>
        <a:ext cx="770933" cy="1051464"/>
      </dsp:txXfrm>
    </dsp:sp>
    <dsp:sp modelId="{674B0CC9-454E-4AA1-AC02-B93933BE9BF4}">
      <dsp:nvSpPr>
        <dsp:cNvPr id="0" name=""/>
        <dsp:cNvSpPr/>
      </dsp:nvSpPr>
      <dsp:spPr>
        <a:xfrm>
          <a:off x="9408" y="1713315"/>
          <a:ext cx="3167062" cy="1266824"/>
        </a:xfrm>
        <a:prstGeom prst="chevron">
          <a:avLst/>
        </a:prstGeom>
        <a:solidFill>
          <a:srgbClr val="CDC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1713315"/>
        <a:ext cx="1900238" cy="1266824"/>
      </dsp:txXfrm>
    </dsp:sp>
    <dsp:sp modelId="{76EDB375-8245-46D2-A39B-8ED6830008D4}">
      <dsp:nvSpPr>
        <dsp:cNvPr id="0" name=""/>
        <dsp:cNvSpPr/>
      </dsp:nvSpPr>
      <dsp:spPr>
        <a:xfrm>
          <a:off x="2764753" y="1820995"/>
          <a:ext cx="8667513" cy="1051464"/>
        </a:xfrm>
        <a:prstGeom prst="chevron">
          <a:avLst/>
        </a:prstGeom>
        <a:solidFill>
          <a:srgbClr val="DBD4BB">
            <a:alpha val="89804"/>
          </a:srgbClr>
        </a:solidFill>
        <a:ln w="12700" cap="flat" cmpd="sng" algn="ctr">
          <a:solidFill>
            <a:srgbClr val="CDC3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প্রথম </a:t>
          </a:r>
          <a14:m xmlns:a14="http://schemas.microsoft.com/office/drawing/2010/main">
            <m:oMath xmlns:m="http://schemas.openxmlformats.org/officeDocument/2006/math">
              <m:r>
                <a:rPr lang="en-US" sz="3200" b="0" i="1" kern="1200" cap="none" spc="0" smtClean="0">
                  <a:ln w="0"/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NikoshBAN" panose="02000000000000000000" pitchFamily="2" charset="0"/>
                </a:rPr>
                <m:t>30</m:t>
              </m:r>
            </m:oMath>
          </a14:m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মৌলের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প্রোটন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পারমাবিক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rgbClr val="005696"/>
            </a:solidFill>
            <a:effectLst/>
          </a:endParaRPr>
        </a:p>
      </dsp:txBody>
      <dsp:txXfrm>
        <a:off x="3290485" y="1820995"/>
        <a:ext cx="7616049" cy="1051464"/>
      </dsp:txXfrm>
    </dsp:sp>
    <dsp:sp modelId="{B9CC9DFE-0B30-4B63-92A6-62F5298469D1}">
      <dsp:nvSpPr>
        <dsp:cNvPr id="0" name=""/>
        <dsp:cNvSpPr/>
      </dsp:nvSpPr>
      <dsp:spPr>
        <a:xfrm>
          <a:off x="10860208" y="1799671"/>
          <a:ext cx="1007750" cy="1094112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0860208" y="1799671"/>
        <a:ext cx="1007750" cy="1094112"/>
      </dsp:txXfrm>
    </dsp:sp>
    <dsp:sp modelId="{E1B145B0-EBE3-4605-94BB-E1CDD02E1163}">
      <dsp:nvSpPr>
        <dsp:cNvPr id="0" name=""/>
        <dsp:cNvSpPr/>
      </dsp:nvSpPr>
      <dsp:spPr>
        <a:xfrm>
          <a:off x="9408" y="3157496"/>
          <a:ext cx="3167062" cy="126682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3157496"/>
        <a:ext cx="1900238" cy="1266824"/>
      </dsp:txXfrm>
    </dsp:sp>
    <dsp:sp modelId="{6764832E-5146-4A61-AD7F-50E7A8CCD97C}">
      <dsp:nvSpPr>
        <dsp:cNvPr id="0" name=""/>
        <dsp:cNvSpPr/>
      </dsp:nvSpPr>
      <dsp:spPr>
        <a:xfrm>
          <a:off x="2827289" y="3308023"/>
          <a:ext cx="8885902" cy="1051464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প্রথম </a:t>
          </a:r>
          <a14:m xmlns:a14="http://schemas.microsoft.com/office/drawing/2010/main">
            <m:oMath xmlns:m="http://schemas.openxmlformats.org/officeDocument/2006/math">
              <m:r>
                <a:rPr lang="en-US" sz="3200" b="0" i="1" kern="1200" smtClean="0">
                  <a:latin typeface="Cambria Math" panose="02040503050406030204" pitchFamily="18" charset="0"/>
                  <a:cs typeface="NikoshBAN" panose="02000000000000000000" pitchFamily="2" charset="0"/>
                </a:rPr>
                <m:t>18</m:t>
              </m:r>
            </m:oMath>
          </a14:m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মৌলের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বিন্যাস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53021" y="3308023"/>
        <a:ext cx="7834438" cy="1051464"/>
      </dsp:txXfrm>
    </dsp:sp>
    <dsp:sp modelId="{17548BF6-8518-4ED2-982A-8DA7A85CC14E}">
      <dsp:nvSpPr>
        <dsp:cNvPr id="0" name=""/>
        <dsp:cNvSpPr/>
      </dsp:nvSpPr>
      <dsp:spPr>
        <a:xfrm>
          <a:off x="11197874" y="3307907"/>
          <a:ext cx="899948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197874" y="3307907"/>
        <a:ext cx="899948" cy="105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4B8F-5DDF-4400-87A6-160BF5ECD18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802A-7E3F-47DF-9718-15B7EBD1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6DDEB-56FC-4A69-9E33-835F6DE37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8E3221-606C-4048-A9FD-5A2EB70C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68DE5E-8661-4ABA-8337-844ECBBE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DD88E7-D544-4C33-81A0-E076A718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7C0D5E-DC96-41BF-92B9-9E6F71FD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21F1D-D1F0-4003-81B3-927599C2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921D07-FCCF-45B1-B3B7-9C621BFC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2B2FF6-1B3C-43AF-AFAE-34A13BFB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781C3D-9D64-4E76-A454-FBB2DEB3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22EFF-ACFC-457B-845A-5438853F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68A6E4-0512-4125-9B7B-108E997FD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A2FDFC-10FF-4413-A8A9-B189BB8B1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18C379-F873-4B02-88CB-62CE99B1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88CEFF-0EEA-4183-8737-25D9BF17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1AF830-AD08-4A77-B364-C85814D6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075D9-83A9-4B30-86F3-7CC25031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7F312-C920-4211-AFD0-AD98A770E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DBEA2-BD19-4089-ABC5-5E1FCE0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8D59C3-248D-4CB6-BEF2-37D61958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29A533-6FDF-4EE0-8451-B6254ED5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65AD6-2D0D-4460-B4D8-7396A54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8C4B1-C8EC-46E5-8E75-BC12D128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7BB0B8-8FC6-42E9-9598-32A25A0A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AF8CDD-9082-4752-8009-7C92D1F4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1D817D-CDA3-4633-8C53-E1ED1AE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B0625E-88EE-4684-A11E-451B9A8C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5EFD3F-D6F4-43B1-81D3-D8EF3CDD3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DD6AB6-EB04-4729-8D8F-BC5BD6F4D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7E9728-50B3-4784-BBA2-B58C11E5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C889B5-BC45-4905-B0AC-D5F76C17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F0B0E0-864B-44DD-860A-F48962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28299-42CC-403E-A2C7-5D72811B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E99AC5-FC36-4E0B-9E15-BCF063935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72202F-1130-4B73-A54D-597C139E2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975EC7-A4CF-44C8-8930-C0A76506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A277D2D-4F1E-4D90-B01C-2E25D8F6D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546B7DF-7409-4C2D-B238-A65D8778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04E6AC1-0FAB-443F-8AE9-A86929B8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7178CF-EA32-43AE-B232-8B9CF8DE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6EA2A-EDE3-4512-9430-169F072A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6475A8-92C7-49CA-B465-57813DA8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3B05CC-FCD8-4C1D-8A9E-46F3C1F3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8F7DD9-8F1B-4E26-B86E-1FA49883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55AA83-FC70-488D-BB71-FFF1EBC3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AD2251-499D-429C-B378-F3FDD0EE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DB3320-F0DC-4213-99FF-89B2C04E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8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ABC07-76BE-4236-9E04-48BF0569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066F9A-3F4D-4A24-9ACF-FD760AA7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29820D-0B3E-482D-AF31-AA0304AA8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03DC7D-4FF6-4863-9CD6-7BCC443F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43FEAD-8706-4217-A557-3479CDA7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E2B77E-8AC9-450E-9D32-B8723437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752EF2-7879-4894-9B5C-8318B1F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BFE1E5-0811-4C67-A913-21EC8192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3EDF87-BE99-4D2F-844B-5CE9EEC5C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D81BA-0DCF-4CF4-B0E2-19591385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D980E1-25DA-441C-A2C6-D8DD21A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12E528-6718-40F1-8D6C-5C323A55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57E9CE-2C2F-4A80-8582-4F246B78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99C55C-2C98-4BE6-948A-BED18455A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03DA92-BFA8-4CF7-8501-DBCEDFFE7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B9AE-B7CC-44E5-915D-4638F8BC6A3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CDF6F2-AAA3-4354-8799-FD810B701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4EF55F-90F7-4385-8631-9692DBBBC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16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64.png"/><Relationship Id="rId2" Type="http://schemas.openxmlformats.org/officeDocument/2006/relationships/image" Target="../media/image25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1.png"/><Relationship Id="rId7" Type="http://schemas.openxmlformats.org/officeDocument/2006/relationships/image" Target="../media/image19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97.png"/><Relationship Id="rId5" Type="http://schemas.openxmlformats.org/officeDocument/2006/relationships/image" Target="../media/image183.png"/><Relationship Id="rId10" Type="http://schemas.openxmlformats.org/officeDocument/2006/relationships/image" Target="../media/image196.png"/><Relationship Id="rId4" Type="http://schemas.openxmlformats.org/officeDocument/2006/relationships/image" Target="../media/image182.png"/><Relationship Id="rId9" Type="http://schemas.openxmlformats.org/officeDocument/2006/relationships/image" Target="../media/image1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710.png"/><Relationship Id="rId3" Type="http://schemas.openxmlformats.org/officeDocument/2006/relationships/image" Target="../media/image199.png"/><Relationship Id="rId7" Type="http://schemas.openxmlformats.org/officeDocument/2006/relationships/image" Target="../media/image180.png"/><Relationship Id="rId12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184.png"/><Relationship Id="rId5" Type="http://schemas.openxmlformats.org/officeDocument/2006/relationships/image" Target="../media/image201.png"/><Relationship Id="rId10" Type="http://schemas.openxmlformats.org/officeDocument/2006/relationships/image" Target="../media/image183.png"/><Relationship Id="rId4" Type="http://schemas.openxmlformats.org/officeDocument/2006/relationships/image" Target="../media/image200.png"/><Relationship Id="rId9" Type="http://schemas.openxmlformats.org/officeDocument/2006/relationships/image" Target="../media/image1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640.png"/><Relationship Id="rId7" Type="http://schemas.openxmlformats.org/officeDocument/2006/relationships/image" Target="../media/image1680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5" Type="http://schemas.openxmlformats.org/officeDocument/2006/relationships/image" Target="../media/image1660.png"/><Relationship Id="rId10" Type="http://schemas.openxmlformats.org/officeDocument/2006/relationships/image" Target="../media/image204.png"/><Relationship Id="rId4" Type="http://schemas.openxmlformats.org/officeDocument/2006/relationships/image" Target="../media/image1810.png"/><Relationship Id="rId9" Type="http://schemas.openxmlformats.org/officeDocument/2006/relationships/image" Target="../media/image2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8.png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6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9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41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43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4CCB98A0-A775-4ECB-80F7-4B5C3B2039A6}"/>
              </a:ext>
            </a:extLst>
          </p:cNvPr>
          <p:cNvSpPr txBox="1"/>
          <p:nvPr/>
        </p:nvSpPr>
        <p:spPr>
          <a:xfrm>
            <a:off x="1627632" y="427378"/>
            <a:ext cx="8207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64F6E63-AF80-4025-B3EF-C6D9297CCF71}"/>
              </a:ext>
            </a:extLst>
          </p:cNvPr>
          <p:cNvGrpSpPr/>
          <p:nvPr/>
        </p:nvGrpSpPr>
        <p:grpSpPr>
          <a:xfrm>
            <a:off x="1472391" y="476743"/>
            <a:ext cx="8087242" cy="1228171"/>
            <a:chOff x="2842834" y="1736660"/>
            <a:chExt cx="6263035" cy="1228171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441C46B8-01CD-4F06-81F5-BD9CA956314F}"/>
                </a:ext>
              </a:extLst>
            </p:cNvPr>
            <p:cNvSpPr/>
            <p:nvPr/>
          </p:nvSpPr>
          <p:spPr>
            <a:xfrm>
              <a:off x="2842834" y="1809621"/>
              <a:ext cx="6263035" cy="1095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BA8DDB0-31CD-4035-8231-26AEBBD09851}"/>
                </a:ext>
              </a:extLst>
            </p:cNvPr>
            <p:cNvSpPr/>
            <p:nvPr/>
          </p:nvSpPr>
          <p:spPr>
            <a:xfrm>
              <a:off x="2858623" y="1736660"/>
              <a:ext cx="133752" cy="1228171"/>
            </a:xfrm>
            <a:prstGeom prst="rect">
              <a:avLst/>
            </a:prstGeom>
            <a:solidFill>
              <a:srgbClr val="E820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69185043-3CA7-4021-B437-4D5F23C63A6B}"/>
              </a:ext>
            </a:extLst>
          </p:cNvPr>
          <p:cNvGrpSpPr/>
          <p:nvPr/>
        </p:nvGrpSpPr>
        <p:grpSpPr>
          <a:xfrm>
            <a:off x="1386539" y="50277"/>
            <a:ext cx="9473768" cy="367470"/>
            <a:chOff x="1386539" y="155207"/>
            <a:chExt cx="9473768" cy="367470"/>
          </a:xfrm>
        </p:grpSpPr>
        <p:sp>
          <p:nvSpPr>
            <p:cNvPr id="133" name="Parallelogram 132">
              <a:extLst>
                <a:ext uri="{FF2B5EF4-FFF2-40B4-BE49-F238E27FC236}">
                  <a16:creationId xmlns="" xmlns:a16="http://schemas.microsoft.com/office/drawing/2014/main" id="{1BED38C9-4110-44DA-BDEF-A468A2AA72B2}"/>
                </a:ext>
              </a:extLst>
            </p:cNvPr>
            <p:cNvSpPr/>
            <p:nvPr/>
          </p:nvSpPr>
          <p:spPr>
            <a:xfrm>
              <a:off x="1386539" y="155207"/>
              <a:ext cx="9473768" cy="367470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64C63A4C-C818-4AC7-9B3F-BF521E4B73E7}"/>
                </a:ext>
              </a:extLst>
            </p:cNvPr>
            <p:cNvGrpSpPr/>
            <p:nvPr/>
          </p:nvGrpSpPr>
          <p:grpSpPr>
            <a:xfrm>
              <a:off x="1627632" y="237744"/>
              <a:ext cx="9089136" cy="232350"/>
              <a:chOff x="1627632" y="237744"/>
              <a:chExt cx="9089136" cy="23235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A2F1DD4C-B9C3-4A91-9B34-5609D0854307}"/>
                  </a:ext>
                </a:extLst>
              </p:cNvPr>
              <p:cNvCxnSpPr/>
              <p:nvPr/>
            </p:nvCxnSpPr>
            <p:spPr>
              <a:xfrm>
                <a:off x="1627632" y="23774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545E4AAD-04F2-46D4-82E9-87EDF648209C}"/>
                  </a:ext>
                </a:extLst>
              </p:cNvPr>
              <p:cNvCxnSpPr/>
              <p:nvPr/>
            </p:nvCxnSpPr>
            <p:spPr>
              <a:xfrm>
                <a:off x="1780032" y="31519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51FE399A-8446-4228-A182-2F9C272F83E2}"/>
                  </a:ext>
                </a:extLst>
              </p:cNvPr>
              <p:cNvCxnSpPr/>
              <p:nvPr/>
            </p:nvCxnSpPr>
            <p:spPr>
              <a:xfrm>
                <a:off x="1932432" y="39264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B8EA9064-D09D-453F-881C-438091E83018}"/>
                  </a:ext>
                </a:extLst>
              </p:cNvPr>
              <p:cNvCxnSpPr/>
              <p:nvPr/>
            </p:nvCxnSpPr>
            <p:spPr>
              <a:xfrm>
                <a:off x="2084832" y="47009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D8062CB3-2CD1-4C09-8EA7-7DCD6C0BD446}"/>
              </a:ext>
            </a:extLst>
          </p:cNvPr>
          <p:cNvGrpSpPr/>
          <p:nvPr/>
        </p:nvGrpSpPr>
        <p:grpSpPr>
          <a:xfrm>
            <a:off x="1502655" y="6481954"/>
            <a:ext cx="9089136" cy="232350"/>
            <a:chOff x="1627632" y="237744"/>
            <a:chExt cx="9089136" cy="23235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45B5ED3B-957F-4172-BBB8-BE0F77DE6F2D}"/>
                </a:ext>
              </a:extLst>
            </p:cNvPr>
            <p:cNvCxnSpPr/>
            <p:nvPr/>
          </p:nvCxnSpPr>
          <p:spPr>
            <a:xfrm>
              <a:off x="1627632" y="23774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00DD6D47-8473-43BF-8477-9A22D551FB35}"/>
                </a:ext>
              </a:extLst>
            </p:cNvPr>
            <p:cNvCxnSpPr/>
            <p:nvPr/>
          </p:nvCxnSpPr>
          <p:spPr>
            <a:xfrm>
              <a:off x="1780032" y="31519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34E80968-E522-4831-B1C6-04787AEF9E80}"/>
                </a:ext>
              </a:extLst>
            </p:cNvPr>
            <p:cNvCxnSpPr/>
            <p:nvPr/>
          </p:nvCxnSpPr>
          <p:spPr>
            <a:xfrm>
              <a:off x="1932432" y="39264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CA2F67E7-B4E2-4D47-9DD3-5FFA7E47C979}"/>
                </a:ext>
              </a:extLst>
            </p:cNvPr>
            <p:cNvCxnSpPr/>
            <p:nvPr/>
          </p:nvCxnSpPr>
          <p:spPr>
            <a:xfrm>
              <a:off x="2084832" y="47009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C6B1B63D-147C-46AA-A72B-73B0965049F7}"/>
              </a:ext>
            </a:extLst>
          </p:cNvPr>
          <p:cNvGrpSpPr/>
          <p:nvPr/>
        </p:nvGrpSpPr>
        <p:grpSpPr>
          <a:xfrm>
            <a:off x="0" y="1199213"/>
            <a:ext cx="262330" cy="4711593"/>
            <a:chOff x="0" y="1199213"/>
            <a:chExt cx="262330" cy="471159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45C07993-2E0D-4621-B917-7E548D5E8EA9}"/>
                </a:ext>
              </a:extLst>
            </p:cNvPr>
            <p:cNvCxnSpPr/>
            <p:nvPr/>
          </p:nvCxnSpPr>
          <p:spPr>
            <a:xfrm>
              <a:off x="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7938A9E9-F691-4E18-A927-E6D18C00B493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79D65514-8982-4926-A5D8-7E55CED9A865}"/>
                </a:ext>
              </a:extLst>
            </p:cNvPr>
            <p:cNvCxnSpPr/>
            <p:nvPr/>
          </p:nvCxnSpPr>
          <p:spPr>
            <a:xfrm>
              <a:off x="18488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F383AC6E-7D85-4EA8-ACA9-ED86CB225E63}"/>
                </a:ext>
              </a:extLst>
            </p:cNvPr>
            <p:cNvCxnSpPr/>
            <p:nvPr/>
          </p:nvCxnSpPr>
          <p:spPr>
            <a:xfrm>
              <a:off x="262330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B800452C-C36A-4B2E-ADC9-CA0633127D61}"/>
              </a:ext>
            </a:extLst>
          </p:cNvPr>
          <p:cNvGrpSpPr/>
          <p:nvPr/>
        </p:nvGrpSpPr>
        <p:grpSpPr>
          <a:xfrm>
            <a:off x="11445219" y="959371"/>
            <a:ext cx="277314" cy="4711593"/>
            <a:chOff x="-97434" y="1199213"/>
            <a:chExt cx="277314" cy="4711593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E2F6D9F5-ECD0-40B1-9BB8-77CFDD7E1655}"/>
                </a:ext>
              </a:extLst>
            </p:cNvPr>
            <p:cNvCxnSpPr/>
            <p:nvPr/>
          </p:nvCxnSpPr>
          <p:spPr>
            <a:xfrm>
              <a:off x="17988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6A46E181-8309-4EFB-B631-814F519D0A9E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D2C1677C-A316-49A8-9B28-0EE644959310}"/>
                </a:ext>
              </a:extLst>
            </p:cNvPr>
            <p:cNvCxnSpPr/>
            <p:nvPr/>
          </p:nvCxnSpPr>
          <p:spPr>
            <a:xfrm>
              <a:off x="500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6D7C9681-B9DA-481F-8C3F-B15CF8C1F2A4}"/>
                </a:ext>
              </a:extLst>
            </p:cNvPr>
            <p:cNvCxnSpPr/>
            <p:nvPr/>
          </p:nvCxnSpPr>
          <p:spPr>
            <a:xfrm>
              <a:off x="-97434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674DBAB-05A7-430A-85A5-B367DAFAA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2288" y="3834695"/>
            <a:ext cx="3597328" cy="5548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08934C9-2D95-403F-9DC1-D4A0D6133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19" y="2778378"/>
            <a:ext cx="2667528" cy="266752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722C56F-293F-4C19-9108-DB0659CCD141}"/>
              </a:ext>
            </a:extLst>
          </p:cNvPr>
          <p:cNvGrpSpPr/>
          <p:nvPr/>
        </p:nvGrpSpPr>
        <p:grpSpPr>
          <a:xfrm>
            <a:off x="2957450" y="2044683"/>
            <a:ext cx="3547123" cy="3548058"/>
            <a:chOff x="4725402" y="2642839"/>
            <a:chExt cx="3547123" cy="3548058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3C03D5A2-55A8-4BF7-81D5-67D434D9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36314" y="4330966"/>
              <a:ext cx="3529822" cy="18599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B9E8BD6C-5ECA-409E-B0C0-FF8386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402" y="2642839"/>
              <a:ext cx="3547123" cy="19114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AD041F2C-6209-46A3-A33C-37DAD7D00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83" y="3142043"/>
              <a:ext cx="2667528" cy="266752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A65814D4-FF7C-4FCC-8DE4-60E110570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550" y="3874949"/>
              <a:ext cx="1346922" cy="1242584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C10BE8C-2CFF-49C0-8F3B-5F6631A3A6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11" y="4328470"/>
            <a:ext cx="1346922" cy="12425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14FB02D-74F8-4790-8DA8-2F4F130515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3083" y="3807226"/>
            <a:ext cx="3532370" cy="54487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66A98C91-AF5D-4D61-BC07-A4C86C8B8846}"/>
              </a:ext>
            </a:extLst>
          </p:cNvPr>
          <p:cNvGrpSpPr/>
          <p:nvPr/>
        </p:nvGrpSpPr>
        <p:grpSpPr>
          <a:xfrm>
            <a:off x="-601124" y="-681771"/>
            <a:ext cx="1709601" cy="1837263"/>
            <a:chOff x="-601124" y="-681771"/>
            <a:chExt cx="1709601" cy="1837263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BB66DF11-104B-4BBE-99A3-4645C405B372}"/>
                </a:ext>
              </a:extLst>
            </p:cNvPr>
            <p:cNvSpPr/>
            <p:nvPr/>
          </p:nvSpPr>
          <p:spPr>
            <a:xfrm>
              <a:off x="4891" y="-681771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09548BA9-913E-4609-B3C6-BE18C85C1DCD}"/>
                </a:ext>
              </a:extLst>
            </p:cNvPr>
            <p:cNvSpPr/>
            <p:nvPr/>
          </p:nvSpPr>
          <p:spPr>
            <a:xfrm>
              <a:off x="-601124" y="-1115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E2FF44A-CC05-426C-BCFF-B12D6F7B2545}"/>
              </a:ext>
            </a:extLst>
          </p:cNvPr>
          <p:cNvGrpSpPr/>
          <p:nvPr/>
        </p:nvGrpSpPr>
        <p:grpSpPr>
          <a:xfrm>
            <a:off x="-678567" y="5845848"/>
            <a:ext cx="1767326" cy="1638179"/>
            <a:chOff x="-678567" y="5845848"/>
            <a:chExt cx="1767326" cy="1638179"/>
          </a:xfrm>
        </p:grpSpPr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28A9CDC9-1FEA-436E-B03D-980B6CD60E05}"/>
                </a:ext>
              </a:extLst>
            </p:cNvPr>
            <p:cNvSpPr/>
            <p:nvPr/>
          </p:nvSpPr>
          <p:spPr>
            <a:xfrm>
              <a:off x="-14827" y="6317377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4B0C9D65-8B86-43A9-A49D-58D383E49F1F}"/>
                </a:ext>
              </a:extLst>
            </p:cNvPr>
            <p:cNvSpPr/>
            <p:nvPr/>
          </p:nvSpPr>
          <p:spPr>
            <a:xfrm>
              <a:off x="-678567" y="584584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7AE5C542-4160-45E9-AB64-0FC16FD3F29B}"/>
              </a:ext>
            </a:extLst>
          </p:cNvPr>
          <p:cNvGrpSpPr/>
          <p:nvPr/>
        </p:nvGrpSpPr>
        <p:grpSpPr>
          <a:xfrm>
            <a:off x="11212227" y="5910806"/>
            <a:ext cx="1756068" cy="1682721"/>
            <a:chOff x="10691268" y="5600126"/>
            <a:chExt cx="1756068" cy="1682721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609353B9-E3AA-42EA-B6AB-D5C194EBB7D0}"/>
                </a:ext>
              </a:extLst>
            </p:cNvPr>
            <p:cNvSpPr/>
            <p:nvPr/>
          </p:nvSpPr>
          <p:spPr>
            <a:xfrm>
              <a:off x="10691268" y="6116197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E8B02EAF-457A-4249-AF63-4E5DF3042732}"/>
                </a:ext>
              </a:extLst>
            </p:cNvPr>
            <p:cNvSpPr/>
            <p:nvPr/>
          </p:nvSpPr>
          <p:spPr>
            <a:xfrm>
              <a:off x="11343750" y="5600126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1E4D5FE8-066D-471A-AC44-64232E198F54}"/>
              </a:ext>
            </a:extLst>
          </p:cNvPr>
          <p:cNvGrpSpPr/>
          <p:nvPr/>
        </p:nvGrpSpPr>
        <p:grpSpPr>
          <a:xfrm>
            <a:off x="11235923" y="-658392"/>
            <a:ext cx="1677635" cy="1711811"/>
            <a:chOff x="11303820" y="-658392"/>
            <a:chExt cx="1677635" cy="1711811"/>
          </a:xfrm>
        </p:grpSpPr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C33D893C-4415-42C6-889B-6EF80B825DDF}"/>
                </a:ext>
              </a:extLst>
            </p:cNvPr>
            <p:cNvSpPr/>
            <p:nvPr/>
          </p:nvSpPr>
          <p:spPr>
            <a:xfrm>
              <a:off x="11303820" y="-658392"/>
              <a:ext cx="1103586" cy="1166650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FE9EDB37-6000-4B0C-A7ED-898D33390DCF}"/>
                </a:ext>
              </a:extLst>
            </p:cNvPr>
            <p:cNvSpPr/>
            <p:nvPr/>
          </p:nvSpPr>
          <p:spPr>
            <a:xfrm>
              <a:off x="11877869" y="-113231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1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72617 -0.0120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6EDB9D17-B11E-489A-BB06-537005A5601D}"/>
                  </a:ext>
                </a:extLst>
              </p:cNvPr>
              <p:cNvSpPr txBox="1"/>
              <p:nvPr/>
            </p:nvSpPr>
            <p:spPr>
              <a:xfrm>
                <a:off x="1836945" y="141850"/>
                <a:ext cx="93452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DB9D17-B11E-489A-BB06-537005A5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45" y="141850"/>
                <a:ext cx="9345200" cy="584775"/>
              </a:xfrm>
              <a:prstGeom prst="rect">
                <a:avLst/>
              </a:prstGeom>
              <a:blipFill>
                <a:blip r:embed="rId2"/>
                <a:stretch>
                  <a:fillRect l="-163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0B074C9-70BF-4F9B-BBCF-71063E8D46DF}"/>
                  </a:ext>
                </a:extLst>
              </p:cNvPr>
              <p:cNvSpPr txBox="1"/>
              <p:nvPr/>
            </p:nvSpPr>
            <p:spPr>
              <a:xfrm>
                <a:off x="2058193" y="726625"/>
                <a:ext cx="445135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শক্তিস্তর।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074C9-70BF-4F9B-BBCF-71063E8D4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3" y="726625"/>
                <a:ext cx="4451352" cy="584775"/>
              </a:xfrm>
              <a:prstGeom prst="rect">
                <a:avLst/>
              </a:prstGeom>
              <a:blipFill>
                <a:blip r:embed="rId3"/>
                <a:stretch>
                  <a:fillRect l="-356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E61F24E-2184-48C1-96B4-4DCE25902FB9}"/>
                  </a:ext>
                </a:extLst>
              </p:cNvPr>
              <p:cNvSpPr txBox="1"/>
              <p:nvPr/>
            </p:nvSpPr>
            <p:spPr>
              <a:xfrm>
                <a:off x="5980819" y="726625"/>
                <a:ext cx="603471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খানে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,………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61F24E-2184-48C1-96B4-4DCE2590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19" y="726625"/>
                <a:ext cx="6034718" cy="584775"/>
              </a:xfrm>
              <a:prstGeom prst="rect">
                <a:avLst/>
              </a:prstGeom>
              <a:blipFill>
                <a:blip r:embed="rId4"/>
                <a:stretch>
                  <a:fillRect l="-252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23F84F7-B1A0-4F6B-B4C5-7A9F991F7DC0}"/>
                  </a:ext>
                </a:extLst>
              </p:cNvPr>
              <p:cNvSpPr txBox="1"/>
              <p:nvPr/>
            </p:nvSpPr>
            <p:spPr>
              <a:xfrm>
                <a:off x="2058193" y="1311400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F84F7-B1A0-4F6B-B4C5-7A9F991F7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3" y="1311400"/>
                <a:ext cx="5583995" cy="584775"/>
              </a:xfrm>
              <a:prstGeom prst="rect">
                <a:avLst/>
              </a:prstGeom>
              <a:blipFill>
                <a:blip r:embed="rId5"/>
                <a:stretch>
                  <a:fillRect l="-2838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9D1DC3B-5585-43D3-BAC1-5FDCF8164FB8}"/>
                  </a:ext>
                </a:extLst>
              </p:cNvPr>
              <p:cNvSpPr txBox="1"/>
              <p:nvPr/>
            </p:nvSpPr>
            <p:spPr>
              <a:xfrm>
                <a:off x="2010401" y="1899075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D1DC3B-5585-43D3-BAC1-5FDCF816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01" y="1899075"/>
                <a:ext cx="7203914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7BF60D1B-7A9A-48FF-B007-5BF6A82D047A}"/>
                  </a:ext>
                </a:extLst>
              </p:cNvPr>
              <p:cNvSpPr txBox="1"/>
              <p:nvPr/>
            </p:nvSpPr>
            <p:spPr>
              <a:xfrm>
                <a:off x="7642187" y="2615934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F60D1B-7A9A-48FF-B007-5BF6A82D0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87" y="2615934"/>
                <a:ext cx="946485" cy="584775"/>
              </a:xfrm>
              <a:prstGeom prst="rect">
                <a:avLst/>
              </a:prstGeom>
              <a:blipFill>
                <a:blip r:embed="rId7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3583B86-95A2-4E49-93F6-2AC913458644}"/>
                  </a:ext>
                </a:extLst>
              </p:cNvPr>
              <p:cNvSpPr txBox="1"/>
              <p:nvPr/>
            </p:nvSpPr>
            <p:spPr>
              <a:xfrm>
                <a:off x="8204330" y="2615934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583B86-95A2-4E49-93F6-2AC91345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30" y="2615934"/>
                <a:ext cx="10461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695B62A-5039-43C5-AA18-A92EEFB277B6}"/>
                  </a:ext>
                </a:extLst>
              </p:cNvPr>
              <p:cNvSpPr txBox="1"/>
              <p:nvPr/>
            </p:nvSpPr>
            <p:spPr>
              <a:xfrm>
                <a:off x="7606005" y="3171607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95B62A-5039-43C5-AA18-A92EEFB27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005" y="3171607"/>
                <a:ext cx="946485" cy="584775"/>
              </a:xfrm>
              <a:prstGeom prst="rect">
                <a:avLst/>
              </a:prstGeom>
              <a:blipFill>
                <a:blip r:embed="rId9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A86C178-44A8-4AA4-9C5F-64BC2ED1B54A}"/>
                  </a:ext>
                </a:extLst>
              </p:cNvPr>
              <p:cNvSpPr txBox="1"/>
              <p:nvPr/>
            </p:nvSpPr>
            <p:spPr>
              <a:xfrm>
                <a:off x="8168148" y="3171607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86C178-44A8-4AA4-9C5F-64BC2ED1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148" y="3171607"/>
                <a:ext cx="10461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AD8ECEF-6259-45D6-BB3D-4C5715CBEAC7}"/>
                  </a:ext>
                </a:extLst>
              </p:cNvPr>
              <p:cNvSpPr txBox="1"/>
              <p:nvPr/>
            </p:nvSpPr>
            <p:spPr>
              <a:xfrm>
                <a:off x="7615900" y="3596078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D8ECEF-6259-45D6-BB3D-4C5715CBE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00" y="3596078"/>
                <a:ext cx="946485" cy="584775"/>
              </a:xfrm>
              <a:prstGeom prst="rect">
                <a:avLst/>
              </a:prstGeom>
              <a:blipFill>
                <a:blip r:embed="rId11"/>
                <a:stretch>
                  <a:fillRect l="-16026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67781031-8AB0-4B6D-9E78-BDD47F2ACCD9}"/>
                  </a:ext>
                </a:extLst>
              </p:cNvPr>
              <p:cNvSpPr txBox="1"/>
              <p:nvPr/>
            </p:nvSpPr>
            <p:spPr>
              <a:xfrm>
                <a:off x="3014573" y="3988547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781031-8AB0-4B6D-9E78-BDD47F2A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73" y="3988547"/>
                <a:ext cx="5583995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CFAA25F3-5393-4466-AD5A-2F3E6645F61C}"/>
                  </a:ext>
                </a:extLst>
              </p:cNvPr>
              <p:cNvSpPr txBox="1"/>
              <p:nvPr/>
            </p:nvSpPr>
            <p:spPr>
              <a:xfrm>
                <a:off x="2966781" y="4576222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AA25F3-5393-4466-AD5A-2F3E6645F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81" y="4576222"/>
                <a:ext cx="7203914" cy="584775"/>
              </a:xfrm>
              <a:prstGeom prst="rect">
                <a:avLst/>
              </a:prstGeom>
              <a:blipFill>
                <a:blip r:embed="rId13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E3624D5-AABB-40D3-9B7A-E717126E802D}"/>
                  </a:ext>
                </a:extLst>
              </p:cNvPr>
              <p:cNvSpPr txBox="1"/>
              <p:nvPr/>
            </p:nvSpPr>
            <p:spPr>
              <a:xfrm>
                <a:off x="8598567" y="529308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3624D5-AABB-40D3-9B7A-E717126E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67" y="5293081"/>
                <a:ext cx="946485" cy="584775"/>
              </a:xfrm>
              <a:prstGeom prst="rect">
                <a:avLst/>
              </a:prstGeom>
              <a:blipFill>
                <a:blip r:embed="rId14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7BE4D9DE-AC8A-43E8-BD6F-A0D1D7961B8C}"/>
                  </a:ext>
                </a:extLst>
              </p:cNvPr>
              <p:cNvSpPr txBox="1"/>
              <p:nvPr/>
            </p:nvSpPr>
            <p:spPr>
              <a:xfrm>
                <a:off x="9160710" y="5293081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E4D9DE-AC8A-43E8-BD6F-A0D1D796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710" y="5293081"/>
                <a:ext cx="10461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A404550C-F7CD-4B6B-BA3E-0413410F759E}"/>
                  </a:ext>
                </a:extLst>
              </p:cNvPr>
              <p:cNvSpPr txBox="1"/>
              <p:nvPr/>
            </p:nvSpPr>
            <p:spPr>
              <a:xfrm>
                <a:off x="8562385" y="5848754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04550C-F7CD-4B6B-BA3E-0413410F7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85" y="5848754"/>
                <a:ext cx="946485" cy="584775"/>
              </a:xfrm>
              <a:prstGeom prst="rect">
                <a:avLst/>
              </a:prstGeom>
              <a:blipFill>
                <a:blip r:embed="rId16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EBD19EA-5B9D-4EC0-B6B2-14AF54F4C08C}"/>
                  </a:ext>
                </a:extLst>
              </p:cNvPr>
              <p:cNvSpPr txBox="1"/>
              <p:nvPr/>
            </p:nvSpPr>
            <p:spPr>
              <a:xfrm>
                <a:off x="9124528" y="5848754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BD19EA-5B9D-4EC0-B6B2-14AF54F4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28" y="5848754"/>
                <a:ext cx="10461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ADC4AF1-32FA-4820-8D47-AABA0A61307A}"/>
                  </a:ext>
                </a:extLst>
              </p:cNvPr>
              <p:cNvSpPr txBox="1"/>
              <p:nvPr/>
            </p:nvSpPr>
            <p:spPr>
              <a:xfrm>
                <a:off x="8572280" y="6273225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DC4AF1-32FA-4820-8D47-AABA0A613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80" y="6273225"/>
                <a:ext cx="946485" cy="584775"/>
              </a:xfrm>
              <a:prstGeom prst="rect">
                <a:avLst/>
              </a:prstGeom>
              <a:blipFill>
                <a:blip r:embed="rId18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6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191E7B5-2A3A-4EB8-B207-96267911EB3B}"/>
                  </a:ext>
                </a:extLst>
              </p:cNvPr>
              <p:cNvSpPr txBox="1"/>
              <p:nvPr/>
            </p:nvSpPr>
            <p:spPr>
              <a:xfrm>
                <a:off x="2821734" y="352194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1E7B5-2A3A-4EB8-B207-96267911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34" y="352194"/>
                <a:ext cx="5583995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F51D382-E3B5-4116-A8AD-8301176F7316}"/>
                  </a:ext>
                </a:extLst>
              </p:cNvPr>
              <p:cNvSpPr txBox="1"/>
              <p:nvPr/>
            </p:nvSpPr>
            <p:spPr>
              <a:xfrm>
                <a:off x="2773942" y="939869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51D382-E3B5-4116-A8AD-8301176F7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42" y="939869"/>
                <a:ext cx="7203914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16EE675-E6F0-4EE3-88E6-24BDFE0AA5C9}"/>
                  </a:ext>
                </a:extLst>
              </p:cNvPr>
              <p:cNvSpPr txBox="1"/>
              <p:nvPr/>
            </p:nvSpPr>
            <p:spPr>
              <a:xfrm>
                <a:off x="8405728" y="1656728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6EE675-E6F0-4EE3-88E6-24BDFE0A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28" y="1656728"/>
                <a:ext cx="946485" cy="584775"/>
              </a:xfrm>
              <a:prstGeom prst="rect">
                <a:avLst/>
              </a:prstGeom>
              <a:blipFill>
                <a:blip r:embed="rId4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0247C26-8238-4480-9E1A-D492D7305EA1}"/>
                  </a:ext>
                </a:extLst>
              </p:cNvPr>
              <p:cNvSpPr txBox="1"/>
              <p:nvPr/>
            </p:nvSpPr>
            <p:spPr>
              <a:xfrm>
                <a:off x="8967871" y="1656728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47C26-8238-4480-9E1A-D492D730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71" y="1656728"/>
                <a:ext cx="10461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ED61FF6-830E-4B06-BC8E-8FAE828A1250}"/>
                  </a:ext>
                </a:extLst>
              </p:cNvPr>
              <p:cNvSpPr txBox="1"/>
              <p:nvPr/>
            </p:nvSpPr>
            <p:spPr>
              <a:xfrm>
                <a:off x="8369546" y="221240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D61FF6-830E-4B06-BC8E-8FAE828A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546" y="2212401"/>
                <a:ext cx="946485" cy="584775"/>
              </a:xfrm>
              <a:prstGeom prst="rect">
                <a:avLst/>
              </a:prstGeom>
              <a:blipFill>
                <a:blip r:embed="rId6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7537137-B9E2-424F-BB2D-389FCC99D5A1}"/>
                  </a:ext>
                </a:extLst>
              </p:cNvPr>
              <p:cNvSpPr txBox="1"/>
              <p:nvPr/>
            </p:nvSpPr>
            <p:spPr>
              <a:xfrm>
                <a:off x="8931689" y="2212401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537137-B9E2-424F-BB2D-389FCC99D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689" y="2212401"/>
                <a:ext cx="10461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C1EE335-9873-4771-B8D9-F84905C9E007}"/>
                  </a:ext>
                </a:extLst>
              </p:cNvPr>
              <p:cNvSpPr txBox="1"/>
              <p:nvPr/>
            </p:nvSpPr>
            <p:spPr>
              <a:xfrm>
                <a:off x="8379441" y="2636872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1EE335-9873-4771-B8D9-F84905C9E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41" y="2636872"/>
                <a:ext cx="946485" cy="584775"/>
              </a:xfrm>
              <a:prstGeom prst="rect">
                <a:avLst/>
              </a:prstGeom>
              <a:blipFill>
                <a:blip r:embed="rId8"/>
                <a:stretch>
                  <a:fillRect l="-16774"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DBBDB17-6E97-4C3C-B3A0-EC265C572520}"/>
                  </a:ext>
                </a:extLst>
              </p:cNvPr>
              <p:cNvSpPr txBox="1"/>
              <p:nvPr/>
            </p:nvSpPr>
            <p:spPr>
              <a:xfrm>
                <a:off x="2773942" y="3475203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BBDB17-6E97-4C3C-B3A0-EC265C572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42" y="3475203"/>
                <a:ext cx="5583995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2737A21-AAF9-4040-97AA-FDACF4404E9E}"/>
                  </a:ext>
                </a:extLst>
              </p:cNvPr>
              <p:cNvSpPr txBox="1"/>
              <p:nvPr/>
            </p:nvSpPr>
            <p:spPr>
              <a:xfrm>
                <a:off x="2726150" y="4062878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37A21-AAF9-4040-97AA-FDACF440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150" y="4062878"/>
                <a:ext cx="7203914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6DCB28A2-5C8C-4877-A30E-141BF49D53A0}"/>
                  </a:ext>
                </a:extLst>
              </p:cNvPr>
              <p:cNvSpPr txBox="1"/>
              <p:nvPr/>
            </p:nvSpPr>
            <p:spPr>
              <a:xfrm>
                <a:off x="8357936" y="4779737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CB28A2-5C8C-4877-A30E-141BF49D5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36" y="4779737"/>
                <a:ext cx="946485" cy="584775"/>
              </a:xfrm>
              <a:prstGeom prst="rect">
                <a:avLst/>
              </a:prstGeom>
              <a:blipFill>
                <a:blip r:embed="rId11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EEA8E27F-914B-4469-819B-19D442AA9F35}"/>
                  </a:ext>
                </a:extLst>
              </p:cNvPr>
              <p:cNvSpPr txBox="1"/>
              <p:nvPr/>
            </p:nvSpPr>
            <p:spPr>
              <a:xfrm>
                <a:off x="8920079" y="4779737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8E27F-914B-4469-819B-19D442AA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079" y="4779737"/>
                <a:ext cx="10461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2C39B2E-049F-42E3-92C6-74CA180772BF}"/>
                  </a:ext>
                </a:extLst>
              </p:cNvPr>
              <p:cNvSpPr txBox="1"/>
              <p:nvPr/>
            </p:nvSpPr>
            <p:spPr>
              <a:xfrm>
                <a:off x="8321754" y="5335410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C39B2E-049F-42E3-92C6-74CA1807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754" y="5335410"/>
                <a:ext cx="946485" cy="584775"/>
              </a:xfrm>
              <a:prstGeom prst="rect">
                <a:avLst/>
              </a:prstGeom>
              <a:blipFill>
                <a:blip r:embed="rId13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3727B1F-6130-4568-832E-8AB0112E0EA1}"/>
                  </a:ext>
                </a:extLst>
              </p:cNvPr>
              <p:cNvSpPr txBox="1"/>
              <p:nvPr/>
            </p:nvSpPr>
            <p:spPr>
              <a:xfrm>
                <a:off x="8883897" y="5335410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727B1F-6130-4568-832E-8AB0112E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897" y="5335410"/>
                <a:ext cx="104616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AD3D48F-9E2F-42FA-BDF0-AAD550583F2A}"/>
                  </a:ext>
                </a:extLst>
              </p:cNvPr>
              <p:cNvSpPr txBox="1"/>
              <p:nvPr/>
            </p:nvSpPr>
            <p:spPr>
              <a:xfrm>
                <a:off x="8331649" y="575988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D3D48F-9E2F-42FA-BDF0-AAD55058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649" y="5759881"/>
                <a:ext cx="946485" cy="584775"/>
              </a:xfrm>
              <a:prstGeom prst="rect">
                <a:avLst/>
              </a:prstGeom>
              <a:blipFill>
                <a:blip r:embed="rId15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195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14F944C-D802-42EF-A2A9-17554C8F35D0}"/>
                  </a:ext>
                </a:extLst>
              </p:cNvPr>
              <p:cNvSpPr txBox="1"/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4F944C-D802-42EF-A2A9-17554C8F3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blipFill>
                <a:blip r:embed="rId2"/>
                <a:stretch>
                  <a:fillRect l="-1696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F52FC93-6331-4450-A06B-3504C55012D9}"/>
                  </a:ext>
                </a:extLst>
              </p:cNvPr>
              <p:cNvSpPr txBox="1"/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52FC93-6331-4450-A06B-3504C5501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blipFill>
                <a:blip r:embed="rId3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A2CF66D-6F0D-4CC9-A330-050066C52F5B}"/>
                  </a:ext>
                </a:extLst>
              </p:cNvPr>
              <p:cNvSpPr txBox="1"/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2CF66D-6F0D-4CC9-A330-050066C5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blipFill>
                <a:blip r:embed="rId4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7788BA2-4AF1-4A5E-94E3-F90A39F52E16}"/>
                  </a:ext>
                </a:extLst>
              </p:cNvPr>
              <p:cNvSpPr txBox="1"/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788BA2-4AF1-4A5E-94E3-F90A39F52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blipFill>
                <a:blip r:embed="rId5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B91B714-1CE2-4B29-92ED-AC1664F8671F}"/>
                  </a:ext>
                </a:extLst>
              </p:cNvPr>
              <p:cNvSpPr txBox="1"/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91B714-1CE2-4B29-92ED-AC1664F86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blipFill>
                <a:blip r:embed="rId6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57FC451-717C-40F4-B342-8DAED1543443}"/>
                  </a:ext>
                </a:extLst>
              </p:cNvPr>
              <p:cNvSpPr txBox="1"/>
              <p:nvPr/>
            </p:nvSpPr>
            <p:spPr>
              <a:xfrm>
                <a:off x="3791233" y="2605154"/>
                <a:ext cx="635932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57FC451-717C-40F4-B342-8DAED15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3" y="2605154"/>
                <a:ext cx="6359321" cy="584775"/>
              </a:xfrm>
              <a:prstGeom prst="rect">
                <a:avLst/>
              </a:prstGeom>
              <a:blipFill>
                <a:blip r:embed="rId7"/>
                <a:stretch>
                  <a:fillRect l="-2493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35C58B1-B46E-4912-8277-220FCA7CA6FC}"/>
                  </a:ext>
                </a:extLst>
              </p:cNvPr>
              <p:cNvSpPr txBox="1"/>
              <p:nvPr/>
            </p:nvSpPr>
            <p:spPr>
              <a:xfrm>
                <a:off x="3791232" y="3136180"/>
                <a:ext cx="635932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হিলিয়াম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5C58B1-B46E-4912-8277-220FCA7C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2" y="3136180"/>
                <a:ext cx="6359321" cy="584775"/>
              </a:xfrm>
              <a:prstGeom prst="rect">
                <a:avLst/>
              </a:prstGeom>
              <a:blipFill>
                <a:blip r:embed="rId8"/>
                <a:stretch>
                  <a:fillRect l="-2493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FA151ABB-EE84-43E2-A37C-9B3E9827A33E}"/>
                  </a:ext>
                </a:extLst>
              </p:cNvPr>
              <p:cNvSpPr txBox="1"/>
              <p:nvPr/>
            </p:nvSpPr>
            <p:spPr>
              <a:xfrm>
                <a:off x="3791231" y="366720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লিথিয়াম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𝐿𝑖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151ABB-EE84-43E2-A37C-9B3E9827A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3667206"/>
                <a:ext cx="7562479" cy="584775"/>
              </a:xfrm>
              <a:prstGeom prst="rect">
                <a:avLst/>
              </a:prstGeom>
              <a:blipFill>
                <a:blip r:embed="rId9"/>
                <a:stretch>
                  <a:fillRect l="-209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AFD17F42-707C-4B84-9B25-FCDAE5EC58FC}"/>
                  </a:ext>
                </a:extLst>
              </p:cNvPr>
              <p:cNvSpPr txBox="1"/>
              <p:nvPr/>
            </p:nvSpPr>
            <p:spPr>
              <a:xfrm>
                <a:off x="3791231" y="4198232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বেরিলিয়াম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17F42-707C-4B84-9B25-FCDAE5EC5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4198232"/>
                <a:ext cx="7726998" cy="584775"/>
              </a:xfrm>
              <a:prstGeom prst="rect">
                <a:avLst/>
              </a:prstGeom>
              <a:blipFill>
                <a:blip r:embed="rId10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435FBDCC-05F2-48F5-92A3-84D16E074695}"/>
                  </a:ext>
                </a:extLst>
              </p:cNvPr>
              <p:cNvSpPr txBox="1"/>
              <p:nvPr/>
            </p:nvSpPr>
            <p:spPr>
              <a:xfrm>
                <a:off x="3791231" y="4729258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বোরন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5FBDCC-05F2-48F5-92A3-84D16E07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4729258"/>
                <a:ext cx="7726998" cy="584775"/>
              </a:xfrm>
              <a:prstGeom prst="rect">
                <a:avLst/>
              </a:prstGeom>
              <a:blipFill>
                <a:blip r:embed="rId11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3ECE26A-D5DD-4A0C-B114-2ED3E7EBCE32}"/>
                  </a:ext>
                </a:extLst>
              </p:cNvPr>
              <p:cNvSpPr txBox="1"/>
              <p:nvPr/>
            </p:nvSpPr>
            <p:spPr>
              <a:xfrm>
                <a:off x="3791231" y="5260284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ECE26A-D5DD-4A0C-B114-2ED3E7EBC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5260284"/>
                <a:ext cx="7726998" cy="584775"/>
              </a:xfrm>
              <a:prstGeom prst="rect">
                <a:avLst/>
              </a:prstGeom>
              <a:blipFill>
                <a:blip r:embed="rId12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D617A906-F8DF-414D-8C61-131E57C5166F}"/>
                  </a:ext>
                </a:extLst>
              </p:cNvPr>
              <p:cNvSpPr txBox="1"/>
              <p:nvPr/>
            </p:nvSpPr>
            <p:spPr>
              <a:xfrm>
                <a:off x="3791231" y="5791310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17A906-F8DF-414D-8C61-131E57C51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5791310"/>
                <a:ext cx="7562479" cy="584775"/>
              </a:xfrm>
              <a:prstGeom prst="rect">
                <a:avLst/>
              </a:prstGeom>
              <a:blipFill>
                <a:blip r:embed="rId13"/>
                <a:stretch>
                  <a:fillRect l="-209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13AD36BF-E346-4781-9823-00C2DDF073FB}"/>
                  </a:ext>
                </a:extLst>
              </p:cNvPr>
              <p:cNvSpPr txBox="1"/>
              <p:nvPr/>
            </p:nvSpPr>
            <p:spPr>
              <a:xfrm>
                <a:off x="3791230" y="6322340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AD36BF-E346-4781-9823-00C2DDF07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0" y="6322340"/>
                <a:ext cx="7562479" cy="584775"/>
              </a:xfrm>
              <a:prstGeom prst="rect">
                <a:avLst/>
              </a:prstGeom>
              <a:blipFill>
                <a:blip r:embed="rId14"/>
                <a:stretch>
                  <a:fillRect l="-209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19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14F944C-D802-42EF-A2A9-17554C8F35D0}"/>
                  </a:ext>
                </a:extLst>
              </p:cNvPr>
              <p:cNvSpPr txBox="1"/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4F944C-D802-42EF-A2A9-17554C8F3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blipFill>
                <a:blip r:embed="rId2"/>
                <a:stretch>
                  <a:fillRect l="-1696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F52FC93-6331-4450-A06B-3504C55012D9}"/>
                  </a:ext>
                </a:extLst>
              </p:cNvPr>
              <p:cNvSpPr txBox="1"/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52FC93-6331-4450-A06B-3504C5501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blipFill>
                <a:blip r:embed="rId3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A2CF66D-6F0D-4CC9-A330-050066C52F5B}"/>
                  </a:ext>
                </a:extLst>
              </p:cNvPr>
              <p:cNvSpPr txBox="1"/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2CF66D-6F0D-4CC9-A330-050066C5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blipFill>
                <a:blip r:embed="rId4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7788BA2-4AF1-4A5E-94E3-F90A39F52E16}"/>
                  </a:ext>
                </a:extLst>
              </p:cNvPr>
              <p:cNvSpPr txBox="1"/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788BA2-4AF1-4A5E-94E3-F90A39F52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blipFill>
                <a:blip r:embed="rId5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B91B714-1CE2-4B29-92ED-AC1664F8671F}"/>
                  </a:ext>
                </a:extLst>
              </p:cNvPr>
              <p:cNvSpPr txBox="1"/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91B714-1CE2-4B29-92ED-AC1664F86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blipFill>
                <a:blip r:embed="rId6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A2F200AA-2138-473A-940A-66BFEA8FF94D}"/>
                  </a:ext>
                </a:extLst>
              </p:cNvPr>
              <p:cNvSpPr txBox="1"/>
              <p:nvPr/>
            </p:nvSpPr>
            <p:spPr>
              <a:xfrm>
                <a:off x="3711021" y="2951432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ফ্লোরিন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2F200AA-2138-473A-940A-66BFEA8F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1" y="2951432"/>
                <a:ext cx="7562479" cy="584775"/>
              </a:xfrm>
              <a:prstGeom prst="rect">
                <a:avLst/>
              </a:prstGeom>
              <a:blipFill>
                <a:blip r:embed="rId7"/>
                <a:stretch>
                  <a:fillRect l="-209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86CD6F8F-926E-43C6-B1C7-6B25A02483BD}"/>
                  </a:ext>
                </a:extLst>
              </p:cNvPr>
              <p:cNvSpPr txBox="1"/>
              <p:nvPr/>
            </p:nvSpPr>
            <p:spPr>
              <a:xfrm>
                <a:off x="3711021" y="3515033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CD6F8F-926E-43C6-B1C7-6B25A0248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1" y="3515033"/>
                <a:ext cx="7726998" cy="584775"/>
              </a:xfrm>
              <a:prstGeom prst="rect">
                <a:avLst/>
              </a:prstGeom>
              <a:blipFill>
                <a:blip r:embed="rId8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E8388AA3-7470-4A38-B968-2F32B5F4D624}"/>
                  </a:ext>
                </a:extLst>
              </p:cNvPr>
              <p:cNvSpPr txBox="1"/>
              <p:nvPr/>
            </p:nvSpPr>
            <p:spPr>
              <a:xfrm>
                <a:off x="3711021" y="4078634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নানা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𝑁𝑎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388AA3-7470-4A38-B968-2F32B5F4D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1" y="4078634"/>
                <a:ext cx="7726998" cy="584775"/>
              </a:xfrm>
              <a:prstGeom prst="rect">
                <a:avLst/>
              </a:prstGeom>
              <a:blipFill>
                <a:blip r:embed="rId9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71349AD2-819D-4D56-8B40-DC4DB1F9CE6E}"/>
                  </a:ext>
                </a:extLst>
              </p:cNvPr>
              <p:cNvSpPr txBox="1"/>
              <p:nvPr/>
            </p:nvSpPr>
            <p:spPr>
              <a:xfrm>
                <a:off x="3711021" y="4681997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ম্যাগগাইভার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349AD2-819D-4D56-8B40-DC4DB1F9C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1" y="4681997"/>
                <a:ext cx="7726998" cy="584775"/>
              </a:xfrm>
              <a:prstGeom prst="rect">
                <a:avLst/>
              </a:prstGeom>
              <a:blipFill>
                <a:blip r:embed="rId10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4E8D41C8-F2A4-4A0B-B86A-11E16F51D48E}"/>
                  </a:ext>
                </a:extLst>
              </p:cNvPr>
              <p:cNvSpPr txBox="1"/>
              <p:nvPr/>
            </p:nvSpPr>
            <p:spPr>
              <a:xfrm>
                <a:off x="3711021" y="5373688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অ্যালুমিনিয়াম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8D41C8-F2A4-4A0B-B86A-11E16F51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21" y="5373688"/>
                <a:ext cx="7726998" cy="584775"/>
              </a:xfrm>
              <a:prstGeom prst="rect">
                <a:avLst/>
              </a:prstGeom>
              <a:blipFill>
                <a:blip r:embed="rId11"/>
                <a:stretch>
                  <a:fillRect l="-2052"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6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1EB33CD-CD09-4BA0-BCAE-F5BDF4AB15B6}"/>
                  </a:ext>
                </a:extLst>
              </p:cNvPr>
              <p:cNvSpPr txBox="1"/>
              <p:nvPr/>
            </p:nvSpPr>
            <p:spPr>
              <a:xfrm>
                <a:off x="3791233" y="2685364"/>
                <a:ext cx="714948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সিলিকন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𝑆𝑖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EB33CD-CD09-4BA0-BCAE-F5BDF4AB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3" y="2685364"/>
                <a:ext cx="7149483" cy="584775"/>
              </a:xfrm>
              <a:prstGeom prst="rect">
                <a:avLst/>
              </a:prstGeom>
              <a:blipFill>
                <a:blip r:embed="rId2"/>
                <a:stretch>
                  <a:fillRect l="-2217"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50B4573-BDA9-4FB2-A819-4BFEFC73AF75}"/>
                  </a:ext>
                </a:extLst>
              </p:cNvPr>
              <p:cNvSpPr txBox="1"/>
              <p:nvPr/>
            </p:nvSpPr>
            <p:spPr>
              <a:xfrm>
                <a:off x="3791232" y="3216390"/>
                <a:ext cx="714948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B4573-BDA9-4FB2-A819-4BFEFC73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2" y="3216390"/>
                <a:ext cx="7149483" cy="584775"/>
              </a:xfrm>
              <a:prstGeom prst="rect">
                <a:avLst/>
              </a:prstGeom>
              <a:blipFill>
                <a:blip r:embed="rId3"/>
                <a:stretch>
                  <a:fillRect l="-221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6F627D4-7A38-45EC-92CA-D94D1633A877}"/>
                  </a:ext>
                </a:extLst>
              </p:cNvPr>
              <p:cNvSpPr txBox="1"/>
              <p:nvPr/>
            </p:nvSpPr>
            <p:spPr>
              <a:xfrm>
                <a:off x="3791231" y="374741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F627D4-7A38-45EC-92CA-D94D1633A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3747416"/>
                <a:ext cx="7562479" cy="584775"/>
              </a:xfrm>
              <a:prstGeom prst="rect">
                <a:avLst/>
              </a:prstGeom>
              <a:blipFill>
                <a:blip r:embed="rId4"/>
                <a:stretch>
                  <a:fillRect l="-209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AC9B78AD-B3AD-4993-B501-4D97859AE279}"/>
                  </a:ext>
                </a:extLst>
              </p:cNvPr>
              <p:cNvSpPr txBox="1"/>
              <p:nvPr/>
            </p:nvSpPr>
            <p:spPr>
              <a:xfrm>
                <a:off x="3791231" y="4278442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B78AD-B3AD-4993-B501-4D97859A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4278442"/>
                <a:ext cx="7726998" cy="584775"/>
              </a:xfrm>
              <a:prstGeom prst="rect">
                <a:avLst/>
              </a:prstGeom>
              <a:blipFill>
                <a:blip r:embed="rId5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38FC28C-8C39-474B-B822-870FC4345EBB}"/>
                  </a:ext>
                </a:extLst>
              </p:cNvPr>
              <p:cNvSpPr txBox="1"/>
              <p:nvPr/>
            </p:nvSpPr>
            <p:spPr>
              <a:xfrm>
                <a:off x="3791231" y="4809468"/>
                <a:ext cx="772699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আর্গন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8FC28C-8C39-474B-B822-870FC434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31" y="4809468"/>
                <a:ext cx="7726998" cy="584775"/>
              </a:xfrm>
              <a:prstGeom prst="rect">
                <a:avLst/>
              </a:prstGeom>
              <a:blipFill>
                <a:blip r:embed="rId6"/>
                <a:stretch>
                  <a:fillRect l="-205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14F944C-D802-42EF-A2A9-17554C8F35D0}"/>
                  </a:ext>
                </a:extLst>
              </p:cNvPr>
              <p:cNvSpPr txBox="1"/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4F944C-D802-42EF-A2A9-17554C8F3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" y="-1850"/>
                <a:ext cx="9345200" cy="584775"/>
              </a:xfrm>
              <a:prstGeom prst="rect">
                <a:avLst/>
              </a:prstGeom>
              <a:blipFill>
                <a:blip r:embed="rId7"/>
                <a:stretch>
                  <a:fillRect l="-1696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F52FC93-6331-4450-A06B-3504C55012D9}"/>
                  </a:ext>
                </a:extLst>
              </p:cNvPr>
              <p:cNvSpPr txBox="1"/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52FC93-6331-4450-A06B-3504C5501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529176"/>
                <a:ext cx="7562479" cy="584775"/>
              </a:xfrm>
              <a:prstGeom prst="rect">
                <a:avLst/>
              </a:prstGeom>
              <a:blipFill>
                <a:blip r:embed="rId8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A2CF66D-6F0D-4CC9-A330-050066C52F5B}"/>
                  </a:ext>
                </a:extLst>
              </p:cNvPr>
              <p:cNvSpPr txBox="1"/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2CF66D-6F0D-4CC9-A330-050066C5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060202"/>
                <a:ext cx="7562479" cy="584775"/>
              </a:xfrm>
              <a:prstGeom prst="rect">
                <a:avLst/>
              </a:prstGeom>
              <a:blipFill>
                <a:blip r:embed="rId9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7788BA2-4AF1-4A5E-94E3-F90A39F52E16}"/>
                  </a:ext>
                </a:extLst>
              </p:cNvPr>
              <p:cNvSpPr txBox="1"/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শক্তিস্তরের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788BA2-4AF1-4A5E-94E3-F90A39F52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1591228"/>
                <a:ext cx="7562479" cy="584775"/>
              </a:xfrm>
              <a:prstGeom prst="rect">
                <a:avLst/>
              </a:prstGeom>
              <a:blipFill>
                <a:blip r:embed="rId10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B91B714-1CE2-4B29-92ED-AC1664F8671F}"/>
                  </a:ext>
                </a:extLst>
              </p:cNvPr>
              <p:cNvSpPr txBox="1"/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91B714-1CE2-4B29-92ED-AC1664F86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2122254"/>
                <a:ext cx="7562479" cy="584775"/>
              </a:xfrm>
              <a:prstGeom prst="rect">
                <a:avLst/>
              </a:prstGeom>
              <a:blipFill>
                <a:blip r:embed="rId11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EE0282A-14C6-4A23-B471-3C780570DEE1}"/>
                  </a:ext>
                </a:extLst>
              </p:cNvPr>
              <p:cNvSpPr txBox="1"/>
              <p:nvPr/>
            </p:nvSpPr>
            <p:spPr>
              <a:xfrm>
                <a:off x="2025351" y="5451527"/>
                <a:ext cx="714948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ইলেকট্রন বিন্যাস</m:t>
                    </m:r>
                    <m:r>
                      <a:rPr lang="en-US" sz="3200" i="1" strike="sngStrike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endParaRPr lang="en-US" sz="3200" strike="sngStrike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E0282A-14C6-4A23-B471-3C780570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5451527"/>
                <a:ext cx="7149483" cy="584775"/>
              </a:xfrm>
              <a:prstGeom prst="rect">
                <a:avLst/>
              </a:prstGeom>
              <a:blipFill>
                <a:blip r:embed="rId12"/>
                <a:stretch>
                  <a:fillRect l="-213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A267320-7BE0-4CDA-BD54-EF7DC5C79857}"/>
                  </a:ext>
                </a:extLst>
              </p:cNvPr>
              <p:cNvSpPr txBox="1"/>
              <p:nvPr/>
            </p:nvSpPr>
            <p:spPr>
              <a:xfrm>
                <a:off x="2025351" y="6093586"/>
                <a:ext cx="75624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ক্যালসিয়াম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𝐶𝑎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ইলেকট্রন বিন্যাস</m:t>
                    </m:r>
                    <m:r>
                      <a:rPr lang="en-US" sz="3200" i="1" strike="sngStrike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endParaRPr lang="en-US" sz="3200" strike="sngStrike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267320-7BE0-4CDA-BD54-EF7DC5C7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51" y="6093586"/>
                <a:ext cx="7562479" cy="584775"/>
              </a:xfrm>
              <a:prstGeom prst="rect">
                <a:avLst/>
              </a:prstGeom>
              <a:blipFill>
                <a:blip r:embed="rId13"/>
                <a:stretch>
                  <a:fillRect l="-201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20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1EB33CD-CD09-4BA0-BCAE-F5BDF4AB15B6}"/>
                  </a:ext>
                </a:extLst>
              </p:cNvPr>
              <p:cNvSpPr txBox="1"/>
              <p:nvPr/>
            </p:nvSpPr>
            <p:spPr>
              <a:xfrm>
                <a:off x="262059" y="0"/>
                <a:ext cx="993671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EB33CD-CD09-4BA0-BCAE-F5BDF4AB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9" y="0"/>
                <a:ext cx="9936710" cy="584775"/>
              </a:xfrm>
              <a:prstGeom prst="rect">
                <a:avLst/>
              </a:prstGeom>
              <a:blipFill>
                <a:blip r:embed="rId2"/>
                <a:stretch>
                  <a:fillRect l="-159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021FE465-5A35-4EB2-83F9-47B098D59D53}"/>
                  </a:ext>
                </a:extLst>
              </p:cNvPr>
              <p:cNvSpPr txBox="1"/>
              <p:nvPr/>
            </p:nvSpPr>
            <p:spPr>
              <a:xfrm>
                <a:off x="4896854" y="650256"/>
                <a:ext cx="53019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strike="sngStrike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 </a:t>
                </a:r>
                <a14:m>
                  <m:oMath xmlns:m="http://schemas.openxmlformats.org/officeDocument/2006/math"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d>
                      <m:dPr>
                        <m:ctrlPr>
                          <a:rPr lang="en-US" sz="3200" b="0" i="1" strike="sngStrike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e>
                    </m:d>
                    <m:r>
                      <a:rPr lang="en-US" sz="3200" i="1" strike="sngStrike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endParaRPr lang="en-US" sz="3200" strike="sngStrike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1FE465-5A35-4EB2-83F9-47B098D59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54" y="650256"/>
                <a:ext cx="5301915" cy="584775"/>
              </a:xfrm>
              <a:prstGeom prst="rect">
                <a:avLst/>
              </a:prstGeom>
              <a:blipFill>
                <a:blip r:embed="rId3"/>
                <a:stretch>
                  <a:fillRect l="-28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0151D83-F0CA-423A-B27D-04EB933B9D2F}"/>
                  </a:ext>
                </a:extLst>
              </p:cNvPr>
              <p:cNvSpPr txBox="1"/>
              <p:nvPr/>
            </p:nvSpPr>
            <p:spPr>
              <a:xfrm>
                <a:off x="561317" y="5012832"/>
                <a:ext cx="993671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ক্যালসিয়াম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𝐶𝑎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151D83-F0CA-423A-B27D-04EB933B9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7" y="5012832"/>
                <a:ext cx="9936710" cy="584775"/>
              </a:xfrm>
              <a:prstGeom prst="rect">
                <a:avLst/>
              </a:prstGeom>
              <a:blipFill>
                <a:blip r:embed="rId4"/>
                <a:stretch>
                  <a:fillRect l="-153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C756DC1-C970-411D-AD7C-596F139F8103}"/>
                  </a:ext>
                </a:extLst>
              </p:cNvPr>
              <p:cNvSpPr txBox="1"/>
              <p:nvPr/>
            </p:nvSpPr>
            <p:spPr>
              <a:xfrm>
                <a:off x="5196112" y="5663088"/>
                <a:ext cx="53019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strike="sngStrike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ক্যালশিয়াম</a:t>
                </a:r>
                <a:r>
                  <a:rPr lang="en-US" sz="3200" strike="sngStrike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d>
                      <m:dPr>
                        <m:ctrlPr>
                          <a:rPr lang="en-US" sz="3200" b="0" i="1" strike="sngStrike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e>
                    </m:d>
                    <m:r>
                      <a:rPr lang="en-US" sz="3200" i="1" strike="sngStrike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endParaRPr lang="en-US" sz="3200" strike="sngStrike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56DC1-C970-411D-AD7C-596F139F8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2" y="5663088"/>
                <a:ext cx="5301915" cy="584775"/>
              </a:xfrm>
              <a:prstGeom prst="rect">
                <a:avLst/>
              </a:prstGeom>
              <a:blipFill>
                <a:blip r:embed="rId5"/>
                <a:stretch>
                  <a:fillRect l="-28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070598D-925B-48AA-B61B-15D41B768B13}"/>
                  </a:ext>
                </a:extLst>
              </p:cNvPr>
              <p:cNvSpPr txBox="1"/>
              <p:nvPr/>
            </p:nvSpPr>
            <p:spPr>
              <a:xfrm>
                <a:off x="374637" y="1300512"/>
                <a:ext cx="1012339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 বা প্রথম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70598D-925B-48AA-B61B-15D41B768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7" y="1300512"/>
                <a:ext cx="1012339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160178F-1CEA-4553-9B89-6F8D4D738BA0}"/>
                  </a:ext>
                </a:extLst>
              </p:cNvPr>
              <p:cNvSpPr txBox="1"/>
              <p:nvPr/>
            </p:nvSpPr>
            <p:spPr>
              <a:xfrm>
                <a:off x="374637" y="1950768"/>
                <a:ext cx="1012339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60178F-1CEA-4553-9B89-6F8D4D73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7" y="1950768"/>
                <a:ext cx="1012339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1AC52774-7A38-4F33-8212-8A095AD4EF9F}"/>
                  </a:ext>
                </a:extLst>
              </p:cNvPr>
              <p:cNvSpPr txBox="1"/>
              <p:nvPr/>
            </p:nvSpPr>
            <p:spPr>
              <a:xfrm>
                <a:off x="374637" y="2601024"/>
                <a:ext cx="1012339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C52774-7A38-4F33-8212-8A095AD4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7" y="2601024"/>
                <a:ext cx="10123390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CB565E8-4119-421D-AC89-299948001EA3}"/>
              </a:ext>
            </a:extLst>
          </p:cNvPr>
          <p:cNvSpPr/>
          <p:nvPr/>
        </p:nvSpPr>
        <p:spPr>
          <a:xfrm>
            <a:off x="8129847" y="1080655"/>
            <a:ext cx="814648" cy="548640"/>
          </a:xfrm>
          <a:custGeom>
            <a:avLst/>
            <a:gdLst>
              <a:gd name="connsiteX0" fmla="*/ 698269 w 814648"/>
              <a:gd name="connsiteY0" fmla="*/ 548640 h 548640"/>
              <a:gd name="connsiteX1" fmla="*/ 781397 w 814648"/>
              <a:gd name="connsiteY1" fmla="*/ 515389 h 548640"/>
              <a:gd name="connsiteX2" fmla="*/ 814648 w 814648"/>
              <a:gd name="connsiteY2" fmla="*/ 415636 h 548640"/>
              <a:gd name="connsiteX3" fmla="*/ 781397 w 814648"/>
              <a:gd name="connsiteY3" fmla="*/ 332509 h 548640"/>
              <a:gd name="connsiteX4" fmla="*/ 764771 w 814648"/>
              <a:gd name="connsiteY4" fmla="*/ 282632 h 548640"/>
              <a:gd name="connsiteX5" fmla="*/ 714895 w 814648"/>
              <a:gd name="connsiteY5" fmla="*/ 249381 h 548640"/>
              <a:gd name="connsiteX6" fmla="*/ 432262 w 814648"/>
              <a:gd name="connsiteY6" fmla="*/ 216130 h 548640"/>
              <a:gd name="connsiteX7" fmla="*/ 332509 w 814648"/>
              <a:gd name="connsiteY7" fmla="*/ 182880 h 548640"/>
              <a:gd name="connsiteX8" fmla="*/ 282633 w 814648"/>
              <a:gd name="connsiteY8" fmla="*/ 166254 h 548640"/>
              <a:gd name="connsiteX9" fmla="*/ 199506 w 814648"/>
              <a:gd name="connsiteY9" fmla="*/ 149629 h 548640"/>
              <a:gd name="connsiteX10" fmla="*/ 99753 w 814648"/>
              <a:gd name="connsiteY10" fmla="*/ 116378 h 548640"/>
              <a:gd name="connsiteX11" fmla="*/ 0 w 814648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648" h="548640">
                <a:moveTo>
                  <a:pt x="698269" y="548640"/>
                </a:moveTo>
                <a:cubicBezTo>
                  <a:pt x="725978" y="537556"/>
                  <a:pt x="761745" y="537849"/>
                  <a:pt x="781397" y="515389"/>
                </a:cubicBezTo>
                <a:cubicBezTo>
                  <a:pt x="804477" y="489012"/>
                  <a:pt x="814648" y="415636"/>
                  <a:pt x="814648" y="415636"/>
                </a:cubicBezTo>
                <a:cubicBezTo>
                  <a:pt x="803564" y="387927"/>
                  <a:pt x="791876" y="360452"/>
                  <a:pt x="781397" y="332509"/>
                </a:cubicBezTo>
                <a:cubicBezTo>
                  <a:pt x="775243" y="316100"/>
                  <a:pt x="775719" y="296317"/>
                  <a:pt x="764771" y="282632"/>
                </a:cubicBezTo>
                <a:cubicBezTo>
                  <a:pt x="752289" y="267029"/>
                  <a:pt x="733261" y="257252"/>
                  <a:pt x="714895" y="249381"/>
                </a:cubicBezTo>
                <a:cubicBezTo>
                  <a:pt x="647665" y="220568"/>
                  <a:pt x="451806" y="217633"/>
                  <a:pt x="432262" y="216130"/>
                </a:cubicBezTo>
                <a:lnTo>
                  <a:pt x="332509" y="182880"/>
                </a:lnTo>
                <a:cubicBezTo>
                  <a:pt x="315884" y="177338"/>
                  <a:pt x="299817" y="169691"/>
                  <a:pt x="282633" y="166254"/>
                </a:cubicBezTo>
                <a:cubicBezTo>
                  <a:pt x="254924" y="160712"/>
                  <a:pt x="226768" y="157064"/>
                  <a:pt x="199506" y="149629"/>
                </a:cubicBezTo>
                <a:cubicBezTo>
                  <a:pt x="165691" y="140407"/>
                  <a:pt x="99753" y="116378"/>
                  <a:pt x="99753" y="116378"/>
                </a:cubicBezTo>
                <a:cubicBezTo>
                  <a:pt x="26377" y="6314"/>
                  <a:pt x="68995" y="34496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19AAF72-C233-48D9-A758-526F3B171E94}"/>
              </a:ext>
            </a:extLst>
          </p:cNvPr>
          <p:cNvSpPr/>
          <p:nvPr/>
        </p:nvSpPr>
        <p:spPr>
          <a:xfrm>
            <a:off x="8562109" y="1579195"/>
            <a:ext cx="1629295" cy="4206559"/>
          </a:xfrm>
          <a:custGeom>
            <a:avLst/>
            <a:gdLst>
              <a:gd name="connsiteX0" fmla="*/ 332509 w 1629295"/>
              <a:gd name="connsiteY0" fmla="*/ 16849 h 4206559"/>
              <a:gd name="connsiteX1" fmla="*/ 415636 w 1629295"/>
              <a:gd name="connsiteY1" fmla="*/ 223 h 4206559"/>
              <a:gd name="connsiteX2" fmla="*/ 798022 w 1629295"/>
              <a:gd name="connsiteY2" fmla="*/ 33474 h 4206559"/>
              <a:gd name="connsiteX3" fmla="*/ 847898 w 1629295"/>
              <a:gd name="connsiteY3" fmla="*/ 66725 h 4206559"/>
              <a:gd name="connsiteX4" fmla="*/ 1014153 w 1629295"/>
              <a:gd name="connsiteY4" fmla="*/ 166478 h 4206559"/>
              <a:gd name="connsiteX5" fmla="*/ 1180407 w 1629295"/>
              <a:gd name="connsiteY5" fmla="*/ 365983 h 4206559"/>
              <a:gd name="connsiteX6" fmla="*/ 1213658 w 1629295"/>
              <a:gd name="connsiteY6" fmla="*/ 415860 h 4206559"/>
              <a:gd name="connsiteX7" fmla="*/ 1330036 w 1629295"/>
              <a:gd name="connsiteY7" fmla="*/ 532238 h 4206559"/>
              <a:gd name="connsiteX8" fmla="*/ 1346662 w 1629295"/>
              <a:gd name="connsiteY8" fmla="*/ 598740 h 4206559"/>
              <a:gd name="connsiteX9" fmla="*/ 1413164 w 1629295"/>
              <a:gd name="connsiteY9" fmla="*/ 698492 h 4206559"/>
              <a:gd name="connsiteX10" fmla="*/ 1463040 w 1629295"/>
              <a:gd name="connsiteY10" fmla="*/ 814870 h 4206559"/>
              <a:gd name="connsiteX11" fmla="*/ 1512916 w 1629295"/>
              <a:gd name="connsiteY11" fmla="*/ 881372 h 4206559"/>
              <a:gd name="connsiteX12" fmla="*/ 1529542 w 1629295"/>
              <a:gd name="connsiteY12" fmla="*/ 931249 h 4206559"/>
              <a:gd name="connsiteX13" fmla="*/ 1579418 w 1629295"/>
              <a:gd name="connsiteY13" fmla="*/ 997750 h 4206559"/>
              <a:gd name="connsiteX14" fmla="*/ 1596044 w 1629295"/>
              <a:gd name="connsiteY14" fmla="*/ 1080878 h 4206559"/>
              <a:gd name="connsiteX15" fmla="*/ 1612669 w 1629295"/>
              <a:gd name="connsiteY15" fmla="*/ 1130754 h 4206559"/>
              <a:gd name="connsiteX16" fmla="*/ 1629295 w 1629295"/>
              <a:gd name="connsiteY16" fmla="*/ 1230507 h 4206559"/>
              <a:gd name="connsiteX17" fmla="*/ 1612669 w 1629295"/>
              <a:gd name="connsiteY17" fmla="*/ 1862274 h 4206559"/>
              <a:gd name="connsiteX18" fmla="*/ 1596044 w 1629295"/>
              <a:gd name="connsiteY18" fmla="*/ 1912150 h 4206559"/>
              <a:gd name="connsiteX19" fmla="*/ 1562793 w 1629295"/>
              <a:gd name="connsiteY19" fmla="*/ 1962027 h 4206559"/>
              <a:gd name="connsiteX20" fmla="*/ 1546167 w 1629295"/>
              <a:gd name="connsiteY20" fmla="*/ 2161532 h 4206559"/>
              <a:gd name="connsiteX21" fmla="*/ 1512916 w 1629295"/>
              <a:gd name="connsiteY21" fmla="*/ 3059307 h 4206559"/>
              <a:gd name="connsiteX22" fmla="*/ 1496291 w 1629295"/>
              <a:gd name="connsiteY22" fmla="*/ 3242187 h 4206559"/>
              <a:gd name="connsiteX23" fmla="*/ 1463040 w 1629295"/>
              <a:gd name="connsiteY23" fmla="*/ 3358565 h 4206559"/>
              <a:gd name="connsiteX24" fmla="*/ 1429789 w 1629295"/>
              <a:gd name="connsiteY24" fmla="*/ 3491569 h 4206559"/>
              <a:gd name="connsiteX25" fmla="*/ 1396538 w 1629295"/>
              <a:gd name="connsiteY25" fmla="*/ 3591321 h 4206559"/>
              <a:gd name="connsiteX26" fmla="*/ 1363287 w 1629295"/>
              <a:gd name="connsiteY26" fmla="*/ 3707700 h 4206559"/>
              <a:gd name="connsiteX27" fmla="*/ 1313411 w 1629295"/>
              <a:gd name="connsiteY27" fmla="*/ 3724325 h 4206559"/>
              <a:gd name="connsiteX28" fmla="*/ 1280160 w 1629295"/>
              <a:gd name="connsiteY28" fmla="*/ 3774201 h 4206559"/>
              <a:gd name="connsiteX29" fmla="*/ 1230284 w 1629295"/>
              <a:gd name="connsiteY29" fmla="*/ 3790827 h 4206559"/>
              <a:gd name="connsiteX30" fmla="*/ 1180407 w 1629295"/>
              <a:gd name="connsiteY30" fmla="*/ 3824078 h 4206559"/>
              <a:gd name="connsiteX31" fmla="*/ 1064029 w 1629295"/>
              <a:gd name="connsiteY31" fmla="*/ 3857329 h 4206559"/>
              <a:gd name="connsiteX32" fmla="*/ 881149 w 1629295"/>
              <a:gd name="connsiteY32" fmla="*/ 3907205 h 4206559"/>
              <a:gd name="connsiteX33" fmla="*/ 798022 w 1629295"/>
              <a:gd name="connsiteY33" fmla="*/ 3923830 h 4206559"/>
              <a:gd name="connsiteX34" fmla="*/ 748146 w 1629295"/>
              <a:gd name="connsiteY34" fmla="*/ 3940456 h 4206559"/>
              <a:gd name="connsiteX35" fmla="*/ 581891 w 1629295"/>
              <a:gd name="connsiteY35" fmla="*/ 3957081 h 4206559"/>
              <a:gd name="connsiteX36" fmla="*/ 498764 w 1629295"/>
              <a:gd name="connsiteY36" fmla="*/ 3973707 h 4206559"/>
              <a:gd name="connsiteX37" fmla="*/ 399011 w 1629295"/>
              <a:gd name="connsiteY37" fmla="*/ 3990332 h 4206559"/>
              <a:gd name="connsiteX38" fmla="*/ 299258 w 1629295"/>
              <a:gd name="connsiteY38" fmla="*/ 4023583 h 4206559"/>
              <a:gd name="connsiteX39" fmla="*/ 249382 w 1629295"/>
              <a:gd name="connsiteY39" fmla="*/ 4040209 h 4206559"/>
              <a:gd name="connsiteX40" fmla="*/ 149629 w 1629295"/>
              <a:gd name="connsiteY40" fmla="*/ 4106710 h 4206559"/>
              <a:gd name="connsiteX41" fmla="*/ 99753 w 1629295"/>
              <a:gd name="connsiteY41" fmla="*/ 4139961 h 4206559"/>
              <a:gd name="connsiteX42" fmla="*/ 49876 w 1629295"/>
              <a:gd name="connsiteY42" fmla="*/ 4156587 h 4206559"/>
              <a:gd name="connsiteX43" fmla="*/ 0 w 1629295"/>
              <a:gd name="connsiteY43" fmla="*/ 4206463 h 420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29295" h="4206559">
                <a:moveTo>
                  <a:pt x="332509" y="16849"/>
                </a:moveTo>
                <a:cubicBezTo>
                  <a:pt x="360218" y="11307"/>
                  <a:pt x="387378" y="223"/>
                  <a:pt x="415636" y="223"/>
                </a:cubicBezTo>
                <a:cubicBezTo>
                  <a:pt x="683028" y="223"/>
                  <a:pt x="644681" y="-4860"/>
                  <a:pt x="798022" y="33474"/>
                </a:cubicBezTo>
                <a:cubicBezTo>
                  <a:pt x="814647" y="44558"/>
                  <a:pt x="830549" y="56812"/>
                  <a:pt x="847898" y="66725"/>
                </a:cubicBezTo>
                <a:cubicBezTo>
                  <a:pt x="909122" y="101711"/>
                  <a:pt x="959924" y="112249"/>
                  <a:pt x="1014153" y="166478"/>
                </a:cubicBezTo>
                <a:cubicBezTo>
                  <a:pt x="1142164" y="294488"/>
                  <a:pt x="1087822" y="227103"/>
                  <a:pt x="1180407" y="365983"/>
                </a:cubicBezTo>
                <a:cubicBezTo>
                  <a:pt x="1191491" y="382609"/>
                  <a:pt x="1199529" y="401731"/>
                  <a:pt x="1213658" y="415860"/>
                </a:cubicBezTo>
                <a:lnTo>
                  <a:pt x="1330036" y="532238"/>
                </a:lnTo>
                <a:cubicBezTo>
                  <a:pt x="1335578" y="554405"/>
                  <a:pt x="1336443" y="578303"/>
                  <a:pt x="1346662" y="598740"/>
                </a:cubicBezTo>
                <a:cubicBezTo>
                  <a:pt x="1364534" y="634483"/>
                  <a:pt x="1413164" y="698492"/>
                  <a:pt x="1413164" y="698492"/>
                </a:cubicBezTo>
                <a:cubicBezTo>
                  <a:pt x="1429326" y="746980"/>
                  <a:pt x="1433689" y="767909"/>
                  <a:pt x="1463040" y="814870"/>
                </a:cubicBezTo>
                <a:cubicBezTo>
                  <a:pt x="1477726" y="838367"/>
                  <a:pt x="1496291" y="859205"/>
                  <a:pt x="1512916" y="881372"/>
                </a:cubicBezTo>
                <a:cubicBezTo>
                  <a:pt x="1518458" y="897998"/>
                  <a:pt x="1520847" y="916033"/>
                  <a:pt x="1529542" y="931249"/>
                </a:cubicBezTo>
                <a:cubicBezTo>
                  <a:pt x="1543289" y="955307"/>
                  <a:pt x="1568164" y="972429"/>
                  <a:pt x="1579418" y="997750"/>
                </a:cubicBezTo>
                <a:cubicBezTo>
                  <a:pt x="1590895" y="1023573"/>
                  <a:pt x="1589190" y="1053464"/>
                  <a:pt x="1596044" y="1080878"/>
                </a:cubicBezTo>
                <a:cubicBezTo>
                  <a:pt x="1600294" y="1097879"/>
                  <a:pt x="1608867" y="1113647"/>
                  <a:pt x="1612669" y="1130754"/>
                </a:cubicBezTo>
                <a:cubicBezTo>
                  <a:pt x="1619982" y="1163661"/>
                  <a:pt x="1623753" y="1197256"/>
                  <a:pt x="1629295" y="1230507"/>
                </a:cubicBezTo>
                <a:cubicBezTo>
                  <a:pt x="1623753" y="1441096"/>
                  <a:pt x="1622933" y="1651862"/>
                  <a:pt x="1612669" y="1862274"/>
                </a:cubicBezTo>
                <a:cubicBezTo>
                  <a:pt x="1611815" y="1879778"/>
                  <a:pt x="1603881" y="1896475"/>
                  <a:pt x="1596044" y="1912150"/>
                </a:cubicBezTo>
                <a:cubicBezTo>
                  <a:pt x="1587108" y="1930022"/>
                  <a:pt x="1573877" y="1945401"/>
                  <a:pt x="1562793" y="1962027"/>
                </a:cubicBezTo>
                <a:cubicBezTo>
                  <a:pt x="1557251" y="2028529"/>
                  <a:pt x="1548284" y="2094833"/>
                  <a:pt x="1546167" y="2161532"/>
                </a:cubicBezTo>
                <a:cubicBezTo>
                  <a:pt x="1517587" y="3061784"/>
                  <a:pt x="1619657" y="2739091"/>
                  <a:pt x="1512916" y="3059307"/>
                </a:cubicBezTo>
                <a:cubicBezTo>
                  <a:pt x="1507374" y="3120267"/>
                  <a:pt x="1504381" y="3181513"/>
                  <a:pt x="1496291" y="3242187"/>
                </a:cubicBezTo>
                <a:cubicBezTo>
                  <a:pt x="1489066" y="3296375"/>
                  <a:pt x="1476423" y="3309496"/>
                  <a:pt x="1463040" y="3358565"/>
                </a:cubicBezTo>
                <a:cubicBezTo>
                  <a:pt x="1451016" y="3402654"/>
                  <a:pt x="1444240" y="3448215"/>
                  <a:pt x="1429789" y="3491569"/>
                </a:cubicBezTo>
                <a:cubicBezTo>
                  <a:pt x="1418705" y="3524820"/>
                  <a:pt x="1405038" y="3557318"/>
                  <a:pt x="1396538" y="3591321"/>
                </a:cubicBezTo>
                <a:cubicBezTo>
                  <a:pt x="1396394" y="3591899"/>
                  <a:pt x="1371239" y="3699748"/>
                  <a:pt x="1363287" y="3707700"/>
                </a:cubicBezTo>
                <a:cubicBezTo>
                  <a:pt x="1350895" y="3720092"/>
                  <a:pt x="1330036" y="3718783"/>
                  <a:pt x="1313411" y="3724325"/>
                </a:cubicBezTo>
                <a:cubicBezTo>
                  <a:pt x="1302327" y="3740950"/>
                  <a:pt x="1295763" y="3761719"/>
                  <a:pt x="1280160" y="3774201"/>
                </a:cubicBezTo>
                <a:cubicBezTo>
                  <a:pt x="1266476" y="3785149"/>
                  <a:pt x="1245959" y="3782990"/>
                  <a:pt x="1230284" y="3790827"/>
                </a:cubicBezTo>
                <a:cubicBezTo>
                  <a:pt x="1212412" y="3799763"/>
                  <a:pt x="1198279" y="3815142"/>
                  <a:pt x="1180407" y="3824078"/>
                </a:cubicBezTo>
                <a:cubicBezTo>
                  <a:pt x="1153836" y="3837363"/>
                  <a:pt x="1088882" y="3850228"/>
                  <a:pt x="1064029" y="3857329"/>
                </a:cubicBezTo>
                <a:cubicBezTo>
                  <a:pt x="952573" y="3889174"/>
                  <a:pt x="1078682" y="3867699"/>
                  <a:pt x="881149" y="3907205"/>
                </a:cubicBezTo>
                <a:cubicBezTo>
                  <a:pt x="853440" y="3912747"/>
                  <a:pt x="825436" y="3916976"/>
                  <a:pt x="798022" y="3923830"/>
                </a:cubicBezTo>
                <a:cubicBezTo>
                  <a:pt x="781021" y="3928080"/>
                  <a:pt x="765467" y="3937791"/>
                  <a:pt x="748146" y="3940456"/>
                </a:cubicBezTo>
                <a:cubicBezTo>
                  <a:pt x="693099" y="3948925"/>
                  <a:pt x="637309" y="3951539"/>
                  <a:pt x="581891" y="3957081"/>
                </a:cubicBezTo>
                <a:lnTo>
                  <a:pt x="498764" y="3973707"/>
                </a:lnTo>
                <a:cubicBezTo>
                  <a:pt x="465598" y="3979737"/>
                  <a:pt x="431714" y="3982156"/>
                  <a:pt x="399011" y="3990332"/>
                </a:cubicBezTo>
                <a:cubicBezTo>
                  <a:pt x="365008" y="3998833"/>
                  <a:pt x="332509" y="4012499"/>
                  <a:pt x="299258" y="4023583"/>
                </a:cubicBezTo>
                <a:cubicBezTo>
                  <a:pt x="282633" y="4029125"/>
                  <a:pt x="263964" y="4030488"/>
                  <a:pt x="249382" y="4040209"/>
                </a:cubicBezTo>
                <a:lnTo>
                  <a:pt x="149629" y="4106710"/>
                </a:lnTo>
                <a:cubicBezTo>
                  <a:pt x="133004" y="4117794"/>
                  <a:pt x="118709" y="4133642"/>
                  <a:pt x="99753" y="4139961"/>
                </a:cubicBezTo>
                <a:lnTo>
                  <a:pt x="49876" y="4156587"/>
                </a:lnTo>
                <a:cubicBezTo>
                  <a:pt x="13552" y="4211074"/>
                  <a:pt x="36607" y="4206463"/>
                  <a:pt x="0" y="42064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CD02D37-136B-4636-AE73-5906D38EED42}"/>
              </a:ext>
            </a:extLst>
          </p:cNvPr>
          <p:cNvSpPr/>
          <p:nvPr/>
        </p:nvSpPr>
        <p:spPr>
          <a:xfrm>
            <a:off x="8495607" y="1047404"/>
            <a:ext cx="964277" cy="1246909"/>
          </a:xfrm>
          <a:custGeom>
            <a:avLst/>
            <a:gdLst>
              <a:gd name="connsiteX0" fmla="*/ 448888 w 964277"/>
              <a:gd name="connsiteY0" fmla="*/ 1246909 h 1246909"/>
              <a:gd name="connsiteX1" fmla="*/ 548640 w 964277"/>
              <a:gd name="connsiteY1" fmla="*/ 1197032 h 1246909"/>
              <a:gd name="connsiteX2" fmla="*/ 598517 w 964277"/>
              <a:gd name="connsiteY2" fmla="*/ 1163781 h 1246909"/>
              <a:gd name="connsiteX3" fmla="*/ 665018 w 964277"/>
              <a:gd name="connsiteY3" fmla="*/ 1130531 h 1246909"/>
              <a:gd name="connsiteX4" fmla="*/ 798022 w 964277"/>
              <a:gd name="connsiteY4" fmla="*/ 1047403 h 1246909"/>
              <a:gd name="connsiteX5" fmla="*/ 897775 w 964277"/>
              <a:gd name="connsiteY5" fmla="*/ 947651 h 1246909"/>
              <a:gd name="connsiteX6" fmla="*/ 914400 w 964277"/>
              <a:gd name="connsiteY6" fmla="*/ 897774 h 1246909"/>
              <a:gd name="connsiteX7" fmla="*/ 964277 w 964277"/>
              <a:gd name="connsiteY7" fmla="*/ 781396 h 1246909"/>
              <a:gd name="connsiteX8" fmla="*/ 931026 w 964277"/>
              <a:gd name="connsiteY8" fmla="*/ 565265 h 1246909"/>
              <a:gd name="connsiteX9" fmla="*/ 914400 w 964277"/>
              <a:gd name="connsiteY9" fmla="*/ 515389 h 1246909"/>
              <a:gd name="connsiteX10" fmla="*/ 897775 w 964277"/>
              <a:gd name="connsiteY10" fmla="*/ 448887 h 1246909"/>
              <a:gd name="connsiteX11" fmla="*/ 847898 w 964277"/>
              <a:gd name="connsiteY11" fmla="*/ 432261 h 1246909"/>
              <a:gd name="connsiteX12" fmla="*/ 798022 w 964277"/>
              <a:gd name="connsiteY12" fmla="*/ 399011 h 1246909"/>
              <a:gd name="connsiteX13" fmla="*/ 698269 w 964277"/>
              <a:gd name="connsiteY13" fmla="*/ 365760 h 1246909"/>
              <a:gd name="connsiteX14" fmla="*/ 532015 w 964277"/>
              <a:gd name="connsiteY14" fmla="*/ 249381 h 1246909"/>
              <a:gd name="connsiteX15" fmla="*/ 482138 w 964277"/>
              <a:gd name="connsiteY15" fmla="*/ 216131 h 1246909"/>
              <a:gd name="connsiteX16" fmla="*/ 365760 w 964277"/>
              <a:gd name="connsiteY16" fmla="*/ 166254 h 1246909"/>
              <a:gd name="connsiteX17" fmla="*/ 216131 w 964277"/>
              <a:gd name="connsiteY17" fmla="*/ 99752 h 1246909"/>
              <a:gd name="connsiteX18" fmla="*/ 99753 w 964277"/>
              <a:gd name="connsiteY18" fmla="*/ 66501 h 1246909"/>
              <a:gd name="connsiteX19" fmla="*/ 0 w 964277"/>
              <a:gd name="connsiteY19" fmla="*/ 0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4277" h="1246909">
                <a:moveTo>
                  <a:pt x="448888" y="1246909"/>
                </a:moveTo>
                <a:cubicBezTo>
                  <a:pt x="482139" y="1230283"/>
                  <a:pt x="516143" y="1215086"/>
                  <a:pt x="548640" y="1197032"/>
                </a:cubicBezTo>
                <a:cubicBezTo>
                  <a:pt x="566107" y="1187328"/>
                  <a:pt x="581168" y="1173695"/>
                  <a:pt x="598517" y="1163781"/>
                </a:cubicBezTo>
                <a:cubicBezTo>
                  <a:pt x="620035" y="1151485"/>
                  <a:pt x="643611" y="1143019"/>
                  <a:pt x="665018" y="1130531"/>
                </a:cubicBezTo>
                <a:cubicBezTo>
                  <a:pt x="710178" y="1104188"/>
                  <a:pt x="761053" y="1084372"/>
                  <a:pt x="798022" y="1047403"/>
                </a:cubicBezTo>
                <a:lnTo>
                  <a:pt x="897775" y="947651"/>
                </a:lnTo>
                <a:cubicBezTo>
                  <a:pt x="903317" y="931025"/>
                  <a:pt x="907497" y="913882"/>
                  <a:pt x="914400" y="897774"/>
                </a:cubicBezTo>
                <a:cubicBezTo>
                  <a:pt x="976039" y="753947"/>
                  <a:pt x="925282" y="898377"/>
                  <a:pt x="964277" y="781396"/>
                </a:cubicBezTo>
                <a:cubicBezTo>
                  <a:pt x="953193" y="709352"/>
                  <a:pt x="944459" y="636908"/>
                  <a:pt x="931026" y="565265"/>
                </a:cubicBezTo>
                <a:cubicBezTo>
                  <a:pt x="927796" y="548040"/>
                  <a:pt x="919214" y="532239"/>
                  <a:pt x="914400" y="515389"/>
                </a:cubicBezTo>
                <a:cubicBezTo>
                  <a:pt x="908123" y="493419"/>
                  <a:pt x="912049" y="466730"/>
                  <a:pt x="897775" y="448887"/>
                </a:cubicBezTo>
                <a:cubicBezTo>
                  <a:pt x="886827" y="435202"/>
                  <a:pt x="863573" y="440098"/>
                  <a:pt x="847898" y="432261"/>
                </a:cubicBezTo>
                <a:cubicBezTo>
                  <a:pt x="830026" y="423325"/>
                  <a:pt x="816281" y="407126"/>
                  <a:pt x="798022" y="399011"/>
                </a:cubicBezTo>
                <a:cubicBezTo>
                  <a:pt x="765993" y="384776"/>
                  <a:pt x="698269" y="365760"/>
                  <a:pt x="698269" y="365760"/>
                </a:cubicBezTo>
                <a:cubicBezTo>
                  <a:pt x="599807" y="291912"/>
                  <a:pt x="654810" y="331243"/>
                  <a:pt x="532015" y="249381"/>
                </a:cubicBezTo>
                <a:cubicBezTo>
                  <a:pt x="515389" y="238297"/>
                  <a:pt x="501094" y="222450"/>
                  <a:pt x="482138" y="216131"/>
                </a:cubicBezTo>
                <a:cubicBezTo>
                  <a:pt x="426184" y="197479"/>
                  <a:pt x="423282" y="199124"/>
                  <a:pt x="365760" y="166254"/>
                </a:cubicBezTo>
                <a:cubicBezTo>
                  <a:pt x="280848" y="117733"/>
                  <a:pt x="345142" y="132004"/>
                  <a:pt x="216131" y="99752"/>
                </a:cubicBezTo>
                <a:cubicBezTo>
                  <a:pt x="200472" y="95837"/>
                  <a:pt x="119272" y="77345"/>
                  <a:pt x="99753" y="66501"/>
                </a:cubicBezTo>
                <a:cubicBezTo>
                  <a:pt x="64819" y="4709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F045ACA-6798-4C77-8A34-4B216AD6A311}"/>
              </a:ext>
            </a:extLst>
          </p:cNvPr>
          <p:cNvSpPr/>
          <p:nvPr/>
        </p:nvSpPr>
        <p:spPr>
          <a:xfrm>
            <a:off x="8911244" y="2244436"/>
            <a:ext cx="1803121" cy="3607724"/>
          </a:xfrm>
          <a:custGeom>
            <a:avLst/>
            <a:gdLst>
              <a:gd name="connsiteX0" fmla="*/ 0 w 1803121"/>
              <a:gd name="connsiteY0" fmla="*/ 0 h 3607724"/>
              <a:gd name="connsiteX1" fmla="*/ 315883 w 1803121"/>
              <a:gd name="connsiteY1" fmla="*/ 16626 h 3607724"/>
              <a:gd name="connsiteX2" fmla="*/ 548640 w 1803121"/>
              <a:gd name="connsiteY2" fmla="*/ 83128 h 3607724"/>
              <a:gd name="connsiteX3" fmla="*/ 714894 w 1803121"/>
              <a:gd name="connsiteY3" fmla="*/ 133004 h 3607724"/>
              <a:gd name="connsiteX4" fmla="*/ 764771 w 1803121"/>
              <a:gd name="connsiteY4" fmla="*/ 149629 h 3607724"/>
              <a:gd name="connsiteX5" fmla="*/ 814647 w 1803121"/>
              <a:gd name="connsiteY5" fmla="*/ 182880 h 3607724"/>
              <a:gd name="connsiteX6" fmla="*/ 914400 w 1803121"/>
              <a:gd name="connsiteY6" fmla="*/ 216131 h 3607724"/>
              <a:gd name="connsiteX7" fmla="*/ 964276 w 1803121"/>
              <a:gd name="connsiteY7" fmla="*/ 249382 h 3607724"/>
              <a:gd name="connsiteX8" fmla="*/ 1030778 w 1803121"/>
              <a:gd name="connsiteY8" fmla="*/ 266008 h 3607724"/>
              <a:gd name="connsiteX9" fmla="*/ 1080654 w 1803121"/>
              <a:gd name="connsiteY9" fmla="*/ 315884 h 3607724"/>
              <a:gd name="connsiteX10" fmla="*/ 1147156 w 1803121"/>
              <a:gd name="connsiteY10" fmla="*/ 365760 h 3607724"/>
              <a:gd name="connsiteX11" fmla="*/ 1197032 w 1803121"/>
              <a:gd name="connsiteY11" fmla="*/ 399011 h 3607724"/>
              <a:gd name="connsiteX12" fmla="*/ 1280160 w 1803121"/>
              <a:gd name="connsiteY12" fmla="*/ 498764 h 3607724"/>
              <a:gd name="connsiteX13" fmla="*/ 1330036 w 1803121"/>
              <a:gd name="connsiteY13" fmla="*/ 532015 h 3607724"/>
              <a:gd name="connsiteX14" fmla="*/ 1446414 w 1803121"/>
              <a:gd name="connsiteY14" fmla="*/ 681644 h 3607724"/>
              <a:gd name="connsiteX15" fmla="*/ 1479665 w 1803121"/>
              <a:gd name="connsiteY15" fmla="*/ 731520 h 3607724"/>
              <a:gd name="connsiteX16" fmla="*/ 1512916 w 1803121"/>
              <a:gd name="connsiteY16" fmla="*/ 781397 h 3607724"/>
              <a:gd name="connsiteX17" fmla="*/ 1546167 w 1803121"/>
              <a:gd name="connsiteY17" fmla="*/ 881149 h 3607724"/>
              <a:gd name="connsiteX18" fmla="*/ 1562792 w 1803121"/>
              <a:gd name="connsiteY18" fmla="*/ 931026 h 3607724"/>
              <a:gd name="connsiteX19" fmla="*/ 1579418 w 1803121"/>
              <a:gd name="connsiteY19" fmla="*/ 997528 h 3607724"/>
              <a:gd name="connsiteX20" fmla="*/ 1612669 w 1803121"/>
              <a:gd name="connsiteY20" fmla="*/ 1064029 h 3607724"/>
              <a:gd name="connsiteX21" fmla="*/ 1645920 w 1803121"/>
              <a:gd name="connsiteY21" fmla="*/ 1147157 h 3607724"/>
              <a:gd name="connsiteX22" fmla="*/ 1662545 w 1803121"/>
              <a:gd name="connsiteY22" fmla="*/ 1197033 h 3607724"/>
              <a:gd name="connsiteX23" fmla="*/ 1695796 w 1803121"/>
              <a:gd name="connsiteY23" fmla="*/ 1330037 h 3607724"/>
              <a:gd name="connsiteX24" fmla="*/ 1729047 w 1803121"/>
              <a:gd name="connsiteY24" fmla="*/ 1379913 h 3607724"/>
              <a:gd name="connsiteX25" fmla="*/ 1745672 w 1803121"/>
              <a:gd name="connsiteY25" fmla="*/ 1446415 h 3607724"/>
              <a:gd name="connsiteX26" fmla="*/ 1762298 w 1803121"/>
              <a:gd name="connsiteY26" fmla="*/ 1496291 h 3607724"/>
              <a:gd name="connsiteX27" fmla="*/ 1778923 w 1803121"/>
              <a:gd name="connsiteY27" fmla="*/ 1579419 h 3607724"/>
              <a:gd name="connsiteX28" fmla="*/ 1778923 w 1803121"/>
              <a:gd name="connsiteY28" fmla="*/ 2576946 h 3607724"/>
              <a:gd name="connsiteX29" fmla="*/ 1729047 w 1803121"/>
              <a:gd name="connsiteY29" fmla="*/ 2709949 h 3607724"/>
              <a:gd name="connsiteX30" fmla="*/ 1645920 w 1803121"/>
              <a:gd name="connsiteY30" fmla="*/ 2876204 h 3607724"/>
              <a:gd name="connsiteX31" fmla="*/ 1612669 w 1803121"/>
              <a:gd name="connsiteY31" fmla="*/ 2926080 h 3607724"/>
              <a:gd name="connsiteX32" fmla="*/ 1579418 w 1803121"/>
              <a:gd name="connsiteY32" fmla="*/ 2975957 h 3607724"/>
              <a:gd name="connsiteX33" fmla="*/ 1529541 w 1803121"/>
              <a:gd name="connsiteY33" fmla="*/ 3025833 h 3607724"/>
              <a:gd name="connsiteX34" fmla="*/ 1496291 w 1803121"/>
              <a:gd name="connsiteY34" fmla="*/ 3075709 h 3607724"/>
              <a:gd name="connsiteX35" fmla="*/ 1363287 w 1803121"/>
              <a:gd name="connsiteY35" fmla="*/ 3108960 h 3607724"/>
              <a:gd name="connsiteX36" fmla="*/ 1313411 w 1803121"/>
              <a:gd name="connsiteY36" fmla="*/ 3125586 h 3607724"/>
              <a:gd name="connsiteX37" fmla="*/ 1246909 w 1803121"/>
              <a:gd name="connsiteY37" fmla="*/ 3142211 h 3607724"/>
              <a:gd name="connsiteX38" fmla="*/ 1147156 w 1803121"/>
              <a:gd name="connsiteY38" fmla="*/ 3175462 h 3607724"/>
              <a:gd name="connsiteX39" fmla="*/ 1097280 w 1803121"/>
              <a:gd name="connsiteY39" fmla="*/ 3192088 h 3607724"/>
              <a:gd name="connsiteX40" fmla="*/ 1047403 w 1803121"/>
              <a:gd name="connsiteY40" fmla="*/ 3225339 h 3607724"/>
              <a:gd name="connsiteX41" fmla="*/ 947651 w 1803121"/>
              <a:gd name="connsiteY41" fmla="*/ 3258589 h 3607724"/>
              <a:gd name="connsiteX42" fmla="*/ 897774 w 1803121"/>
              <a:gd name="connsiteY42" fmla="*/ 3291840 h 3607724"/>
              <a:gd name="connsiteX43" fmla="*/ 665018 w 1803121"/>
              <a:gd name="connsiteY43" fmla="*/ 3358342 h 3607724"/>
              <a:gd name="connsiteX44" fmla="*/ 465512 w 1803121"/>
              <a:gd name="connsiteY44" fmla="*/ 3424844 h 3607724"/>
              <a:gd name="connsiteX45" fmla="*/ 415636 w 1803121"/>
              <a:gd name="connsiteY45" fmla="*/ 3441469 h 3607724"/>
              <a:gd name="connsiteX46" fmla="*/ 365760 w 1803121"/>
              <a:gd name="connsiteY46" fmla="*/ 3458095 h 3607724"/>
              <a:gd name="connsiteX47" fmla="*/ 149629 w 1803121"/>
              <a:gd name="connsiteY47" fmla="*/ 3507971 h 3607724"/>
              <a:gd name="connsiteX48" fmla="*/ 66501 w 1803121"/>
              <a:gd name="connsiteY48" fmla="*/ 3591099 h 3607724"/>
              <a:gd name="connsiteX49" fmla="*/ 66501 w 1803121"/>
              <a:gd name="connsiteY49" fmla="*/ 3607724 h 36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3121" h="3607724">
                <a:moveTo>
                  <a:pt x="0" y="0"/>
                </a:moveTo>
                <a:cubicBezTo>
                  <a:pt x="105294" y="5542"/>
                  <a:pt x="211088" y="4982"/>
                  <a:pt x="315883" y="16626"/>
                </a:cubicBezTo>
                <a:cubicBezTo>
                  <a:pt x="427841" y="29066"/>
                  <a:pt x="447754" y="57907"/>
                  <a:pt x="548640" y="83128"/>
                </a:cubicBezTo>
                <a:cubicBezTo>
                  <a:pt x="649148" y="108255"/>
                  <a:pt x="593458" y="92526"/>
                  <a:pt x="714894" y="133004"/>
                </a:cubicBezTo>
                <a:lnTo>
                  <a:pt x="764771" y="149629"/>
                </a:lnTo>
                <a:cubicBezTo>
                  <a:pt x="781396" y="160713"/>
                  <a:pt x="796388" y="174765"/>
                  <a:pt x="814647" y="182880"/>
                </a:cubicBezTo>
                <a:cubicBezTo>
                  <a:pt x="846676" y="197115"/>
                  <a:pt x="914400" y="216131"/>
                  <a:pt x="914400" y="216131"/>
                </a:cubicBezTo>
                <a:cubicBezTo>
                  <a:pt x="931025" y="227215"/>
                  <a:pt x="945910" y="241511"/>
                  <a:pt x="964276" y="249382"/>
                </a:cubicBezTo>
                <a:cubicBezTo>
                  <a:pt x="985278" y="258383"/>
                  <a:pt x="1010939" y="254671"/>
                  <a:pt x="1030778" y="266008"/>
                </a:cubicBezTo>
                <a:cubicBezTo>
                  <a:pt x="1051192" y="277673"/>
                  <a:pt x="1062802" y="300583"/>
                  <a:pt x="1080654" y="315884"/>
                </a:cubicBezTo>
                <a:cubicBezTo>
                  <a:pt x="1101692" y="333917"/>
                  <a:pt x="1124608" y="349654"/>
                  <a:pt x="1147156" y="365760"/>
                </a:cubicBezTo>
                <a:cubicBezTo>
                  <a:pt x="1163415" y="377374"/>
                  <a:pt x="1181682" y="386219"/>
                  <a:pt x="1197032" y="399011"/>
                </a:cubicBezTo>
                <a:cubicBezTo>
                  <a:pt x="1360454" y="535197"/>
                  <a:pt x="1149380" y="367984"/>
                  <a:pt x="1280160" y="498764"/>
                </a:cubicBezTo>
                <a:cubicBezTo>
                  <a:pt x="1294289" y="512893"/>
                  <a:pt x="1314686" y="519223"/>
                  <a:pt x="1330036" y="532015"/>
                </a:cubicBezTo>
                <a:cubicBezTo>
                  <a:pt x="1388637" y="580849"/>
                  <a:pt x="1400070" y="612128"/>
                  <a:pt x="1446414" y="681644"/>
                </a:cubicBezTo>
                <a:lnTo>
                  <a:pt x="1479665" y="731520"/>
                </a:lnTo>
                <a:lnTo>
                  <a:pt x="1512916" y="781397"/>
                </a:lnTo>
                <a:lnTo>
                  <a:pt x="1546167" y="881149"/>
                </a:lnTo>
                <a:cubicBezTo>
                  <a:pt x="1551709" y="897775"/>
                  <a:pt x="1558541" y="914024"/>
                  <a:pt x="1562792" y="931026"/>
                </a:cubicBezTo>
                <a:cubicBezTo>
                  <a:pt x="1568334" y="953193"/>
                  <a:pt x="1571395" y="976133"/>
                  <a:pt x="1579418" y="997528"/>
                </a:cubicBezTo>
                <a:cubicBezTo>
                  <a:pt x="1588120" y="1020733"/>
                  <a:pt x="1602603" y="1041382"/>
                  <a:pt x="1612669" y="1064029"/>
                </a:cubicBezTo>
                <a:cubicBezTo>
                  <a:pt x="1624790" y="1091301"/>
                  <a:pt x="1635441" y="1119213"/>
                  <a:pt x="1645920" y="1147157"/>
                </a:cubicBezTo>
                <a:cubicBezTo>
                  <a:pt x="1652073" y="1163566"/>
                  <a:pt x="1657934" y="1180126"/>
                  <a:pt x="1662545" y="1197033"/>
                </a:cubicBezTo>
                <a:cubicBezTo>
                  <a:pt x="1674569" y="1241122"/>
                  <a:pt x="1670447" y="1292013"/>
                  <a:pt x="1695796" y="1330037"/>
                </a:cubicBezTo>
                <a:lnTo>
                  <a:pt x="1729047" y="1379913"/>
                </a:lnTo>
                <a:cubicBezTo>
                  <a:pt x="1734589" y="1402080"/>
                  <a:pt x="1739395" y="1424445"/>
                  <a:pt x="1745672" y="1446415"/>
                </a:cubicBezTo>
                <a:cubicBezTo>
                  <a:pt x="1750486" y="1463265"/>
                  <a:pt x="1758048" y="1479290"/>
                  <a:pt x="1762298" y="1496291"/>
                </a:cubicBezTo>
                <a:cubicBezTo>
                  <a:pt x="1769152" y="1523705"/>
                  <a:pt x="1773381" y="1551710"/>
                  <a:pt x="1778923" y="1579419"/>
                </a:cubicBezTo>
                <a:cubicBezTo>
                  <a:pt x="1815122" y="2013792"/>
                  <a:pt x="1806999" y="1832926"/>
                  <a:pt x="1778923" y="2576946"/>
                </a:cubicBezTo>
                <a:cubicBezTo>
                  <a:pt x="1776047" y="2653165"/>
                  <a:pt x="1765480" y="2655300"/>
                  <a:pt x="1729047" y="2709949"/>
                </a:cubicBezTo>
                <a:cubicBezTo>
                  <a:pt x="1702729" y="2815219"/>
                  <a:pt x="1725095" y="2757440"/>
                  <a:pt x="1645920" y="2876204"/>
                </a:cubicBezTo>
                <a:lnTo>
                  <a:pt x="1612669" y="2926080"/>
                </a:lnTo>
                <a:cubicBezTo>
                  <a:pt x="1601585" y="2942706"/>
                  <a:pt x="1593547" y="2961828"/>
                  <a:pt x="1579418" y="2975957"/>
                </a:cubicBezTo>
                <a:cubicBezTo>
                  <a:pt x="1562792" y="2992582"/>
                  <a:pt x="1544593" y="3007771"/>
                  <a:pt x="1529541" y="3025833"/>
                </a:cubicBezTo>
                <a:cubicBezTo>
                  <a:pt x="1516749" y="3041183"/>
                  <a:pt x="1511894" y="3063227"/>
                  <a:pt x="1496291" y="3075709"/>
                </a:cubicBezTo>
                <a:cubicBezTo>
                  <a:pt x="1479015" y="3089530"/>
                  <a:pt x="1367807" y="3107830"/>
                  <a:pt x="1363287" y="3108960"/>
                </a:cubicBezTo>
                <a:cubicBezTo>
                  <a:pt x="1346286" y="3113210"/>
                  <a:pt x="1330261" y="3120772"/>
                  <a:pt x="1313411" y="3125586"/>
                </a:cubicBezTo>
                <a:cubicBezTo>
                  <a:pt x="1291441" y="3131863"/>
                  <a:pt x="1268795" y="3135645"/>
                  <a:pt x="1246909" y="3142211"/>
                </a:cubicBezTo>
                <a:cubicBezTo>
                  <a:pt x="1213338" y="3152282"/>
                  <a:pt x="1180407" y="3164378"/>
                  <a:pt x="1147156" y="3175462"/>
                </a:cubicBezTo>
                <a:cubicBezTo>
                  <a:pt x="1130531" y="3181004"/>
                  <a:pt x="1111861" y="3182367"/>
                  <a:pt x="1097280" y="3192088"/>
                </a:cubicBezTo>
                <a:cubicBezTo>
                  <a:pt x="1080654" y="3203172"/>
                  <a:pt x="1065662" y="3217224"/>
                  <a:pt x="1047403" y="3225339"/>
                </a:cubicBezTo>
                <a:cubicBezTo>
                  <a:pt x="1015375" y="3239574"/>
                  <a:pt x="947651" y="3258589"/>
                  <a:pt x="947651" y="3258589"/>
                </a:cubicBezTo>
                <a:cubicBezTo>
                  <a:pt x="931025" y="3269673"/>
                  <a:pt x="916033" y="3283725"/>
                  <a:pt x="897774" y="3291840"/>
                </a:cubicBezTo>
                <a:cubicBezTo>
                  <a:pt x="801708" y="3334536"/>
                  <a:pt x="770691" y="3323118"/>
                  <a:pt x="665018" y="3358342"/>
                </a:cubicBezTo>
                <a:lnTo>
                  <a:pt x="465512" y="3424844"/>
                </a:lnTo>
                <a:lnTo>
                  <a:pt x="415636" y="3441469"/>
                </a:lnTo>
                <a:cubicBezTo>
                  <a:pt x="399011" y="3447011"/>
                  <a:pt x="382944" y="3454658"/>
                  <a:pt x="365760" y="3458095"/>
                </a:cubicBezTo>
                <a:cubicBezTo>
                  <a:pt x="182321" y="3494783"/>
                  <a:pt x="253121" y="3473474"/>
                  <a:pt x="149629" y="3507971"/>
                </a:cubicBezTo>
                <a:cubicBezTo>
                  <a:pt x="99751" y="3541222"/>
                  <a:pt x="94211" y="3535680"/>
                  <a:pt x="66501" y="3591099"/>
                </a:cubicBezTo>
                <a:cubicBezTo>
                  <a:pt x="64023" y="3596056"/>
                  <a:pt x="66501" y="3602182"/>
                  <a:pt x="66501" y="360772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17A6790-5131-4462-B1CA-D1CA375EDE89}"/>
              </a:ext>
            </a:extLst>
          </p:cNvPr>
          <p:cNvSpPr/>
          <p:nvPr/>
        </p:nvSpPr>
        <p:spPr>
          <a:xfrm>
            <a:off x="8961120" y="962883"/>
            <a:ext cx="1130531" cy="2013073"/>
          </a:xfrm>
          <a:custGeom>
            <a:avLst/>
            <a:gdLst>
              <a:gd name="connsiteX0" fmla="*/ 282633 w 1130531"/>
              <a:gd name="connsiteY0" fmla="*/ 2013073 h 2013073"/>
              <a:gd name="connsiteX1" fmla="*/ 382385 w 1130531"/>
              <a:gd name="connsiteY1" fmla="*/ 1996448 h 2013073"/>
              <a:gd name="connsiteX2" fmla="*/ 631767 w 1130531"/>
              <a:gd name="connsiteY2" fmla="*/ 1963197 h 2013073"/>
              <a:gd name="connsiteX3" fmla="*/ 731520 w 1130531"/>
              <a:gd name="connsiteY3" fmla="*/ 1929946 h 2013073"/>
              <a:gd name="connsiteX4" fmla="*/ 814647 w 1130531"/>
              <a:gd name="connsiteY4" fmla="*/ 1830193 h 2013073"/>
              <a:gd name="connsiteX5" fmla="*/ 864524 w 1130531"/>
              <a:gd name="connsiteY5" fmla="*/ 1780317 h 2013073"/>
              <a:gd name="connsiteX6" fmla="*/ 897775 w 1130531"/>
              <a:gd name="connsiteY6" fmla="*/ 1713815 h 2013073"/>
              <a:gd name="connsiteX7" fmla="*/ 947651 w 1130531"/>
              <a:gd name="connsiteY7" fmla="*/ 1630688 h 2013073"/>
              <a:gd name="connsiteX8" fmla="*/ 964276 w 1130531"/>
              <a:gd name="connsiteY8" fmla="*/ 1564186 h 2013073"/>
              <a:gd name="connsiteX9" fmla="*/ 997527 w 1130531"/>
              <a:gd name="connsiteY9" fmla="*/ 1514310 h 2013073"/>
              <a:gd name="connsiteX10" fmla="*/ 1047404 w 1130531"/>
              <a:gd name="connsiteY10" fmla="*/ 1414557 h 2013073"/>
              <a:gd name="connsiteX11" fmla="*/ 1097280 w 1130531"/>
              <a:gd name="connsiteY11" fmla="*/ 1198426 h 2013073"/>
              <a:gd name="connsiteX12" fmla="*/ 1130531 w 1130531"/>
              <a:gd name="connsiteY12" fmla="*/ 998921 h 2013073"/>
              <a:gd name="connsiteX13" fmla="*/ 1113905 w 1130531"/>
              <a:gd name="connsiteY13" fmla="*/ 749539 h 2013073"/>
              <a:gd name="connsiteX14" fmla="*/ 1097280 w 1130531"/>
              <a:gd name="connsiteY14" fmla="*/ 666412 h 2013073"/>
              <a:gd name="connsiteX15" fmla="*/ 1030778 w 1130531"/>
              <a:gd name="connsiteY15" fmla="*/ 566659 h 2013073"/>
              <a:gd name="connsiteX16" fmla="*/ 964276 w 1130531"/>
              <a:gd name="connsiteY16" fmla="*/ 466906 h 2013073"/>
              <a:gd name="connsiteX17" fmla="*/ 931025 w 1130531"/>
              <a:gd name="connsiteY17" fmla="*/ 400404 h 2013073"/>
              <a:gd name="connsiteX18" fmla="*/ 881149 w 1130531"/>
              <a:gd name="connsiteY18" fmla="*/ 367153 h 2013073"/>
              <a:gd name="connsiteX19" fmla="*/ 714895 w 1130531"/>
              <a:gd name="connsiteY19" fmla="*/ 250775 h 2013073"/>
              <a:gd name="connsiteX20" fmla="*/ 665018 w 1130531"/>
              <a:gd name="connsiteY20" fmla="*/ 234150 h 2013073"/>
              <a:gd name="connsiteX21" fmla="*/ 615142 w 1130531"/>
              <a:gd name="connsiteY21" fmla="*/ 200899 h 2013073"/>
              <a:gd name="connsiteX22" fmla="*/ 565265 w 1130531"/>
              <a:gd name="connsiteY22" fmla="*/ 184273 h 2013073"/>
              <a:gd name="connsiteX23" fmla="*/ 432262 w 1130531"/>
              <a:gd name="connsiteY23" fmla="*/ 151022 h 2013073"/>
              <a:gd name="connsiteX24" fmla="*/ 315884 w 1130531"/>
              <a:gd name="connsiteY24" fmla="*/ 117772 h 2013073"/>
              <a:gd name="connsiteX25" fmla="*/ 266007 w 1130531"/>
              <a:gd name="connsiteY25" fmla="*/ 84521 h 2013073"/>
              <a:gd name="connsiteX26" fmla="*/ 166255 w 1130531"/>
              <a:gd name="connsiteY26" fmla="*/ 51270 h 2013073"/>
              <a:gd name="connsiteX27" fmla="*/ 66502 w 1130531"/>
              <a:gd name="connsiteY27" fmla="*/ 1393 h 2013073"/>
              <a:gd name="connsiteX28" fmla="*/ 0 w 1130531"/>
              <a:gd name="connsiteY28" fmla="*/ 1393 h 20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0531" h="2013073">
                <a:moveTo>
                  <a:pt x="282633" y="2013073"/>
                </a:moveTo>
                <a:cubicBezTo>
                  <a:pt x="315884" y="2007531"/>
                  <a:pt x="349014" y="2001215"/>
                  <a:pt x="382385" y="1996448"/>
                </a:cubicBezTo>
                <a:cubicBezTo>
                  <a:pt x="465405" y="1984588"/>
                  <a:pt x="549385" y="1978889"/>
                  <a:pt x="631767" y="1963197"/>
                </a:cubicBezTo>
                <a:cubicBezTo>
                  <a:pt x="666198" y="1956639"/>
                  <a:pt x="731520" y="1929946"/>
                  <a:pt x="731520" y="1929946"/>
                </a:cubicBezTo>
                <a:cubicBezTo>
                  <a:pt x="877242" y="1784224"/>
                  <a:pt x="698907" y="1969080"/>
                  <a:pt x="814647" y="1830193"/>
                </a:cubicBezTo>
                <a:cubicBezTo>
                  <a:pt x="829699" y="1812131"/>
                  <a:pt x="847898" y="1796942"/>
                  <a:pt x="864524" y="1780317"/>
                </a:cubicBezTo>
                <a:cubicBezTo>
                  <a:pt x="875608" y="1758150"/>
                  <a:pt x="885739" y="1735480"/>
                  <a:pt x="897775" y="1713815"/>
                </a:cubicBezTo>
                <a:cubicBezTo>
                  <a:pt x="913468" y="1685568"/>
                  <a:pt x="934527" y="1660217"/>
                  <a:pt x="947651" y="1630688"/>
                </a:cubicBezTo>
                <a:cubicBezTo>
                  <a:pt x="956931" y="1609808"/>
                  <a:pt x="955275" y="1585188"/>
                  <a:pt x="964276" y="1564186"/>
                </a:cubicBezTo>
                <a:cubicBezTo>
                  <a:pt x="972147" y="1545820"/>
                  <a:pt x="988591" y="1532182"/>
                  <a:pt x="997527" y="1514310"/>
                </a:cubicBezTo>
                <a:cubicBezTo>
                  <a:pt x="1066360" y="1376646"/>
                  <a:pt x="952112" y="1557493"/>
                  <a:pt x="1047404" y="1414557"/>
                </a:cubicBezTo>
                <a:cubicBezTo>
                  <a:pt x="1062681" y="1353448"/>
                  <a:pt x="1087045" y="1264958"/>
                  <a:pt x="1097280" y="1198426"/>
                </a:cubicBezTo>
                <a:cubicBezTo>
                  <a:pt x="1128413" y="996054"/>
                  <a:pt x="1097098" y="1132647"/>
                  <a:pt x="1130531" y="998921"/>
                </a:cubicBezTo>
                <a:cubicBezTo>
                  <a:pt x="1124989" y="915794"/>
                  <a:pt x="1122195" y="832437"/>
                  <a:pt x="1113905" y="749539"/>
                </a:cubicBezTo>
                <a:cubicBezTo>
                  <a:pt x="1111093" y="721422"/>
                  <a:pt x="1108973" y="692137"/>
                  <a:pt x="1097280" y="666412"/>
                </a:cubicBezTo>
                <a:cubicBezTo>
                  <a:pt x="1080743" y="630031"/>
                  <a:pt x="1030778" y="566659"/>
                  <a:pt x="1030778" y="566659"/>
                </a:cubicBezTo>
                <a:cubicBezTo>
                  <a:pt x="995116" y="459668"/>
                  <a:pt x="1042111" y="575874"/>
                  <a:pt x="964276" y="466906"/>
                </a:cubicBezTo>
                <a:cubicBezTo>
                  <a:pt x="949871" y="446739"/>
                  <a:pt x="946891" y="419444"/>
                  <a:pt x="931025" y="400404"/>
                </a:cubicBezTo>
                <a:cubicBezTo>
                  <a:pt x="918233" y="385054"/>
                  <a:pt x="897408" y="378767"/>
                  <a:pt x="881149" y="367153"/>
                </a:cubicBezTo>
                <a:cubicBezTo>
                  <a:pt x="847957" y="343444"/>
                  <a:pt x="743554" y="260328"/>
                  <a:pt x="714895" y="250775"/>
                </a:cubicBezTo>
                <a:lnTo>
                  <a:pt x="665018" y="234150"/>
                </a:lnTo>
                <a:cubicBezTo>
                  <a:pt x="648393" y="223066"/>
                  <a:pt x="633014" y="209835"/>
                  <a:pt x="615142" y="200899"/>
                </a:cubicBezTo>
                <a:cubicBezTo>
                  <a:pt x="599467" y="193062"/>
                  <a:pt x="582172" y="188884"/>
                  <a:pt x="565265" y="184273"/>
                </a:cubicBezTo>
                <a:cubicBezTo>
                  <a:pt x="521176" y="172249"/>
                  <a:pt x="475616" y="165473"/>
                  <a:pt x="432262" y="151022"/>
                </a:cubicBezTo>
                <a:cubicBezTo>
                  <a:pt x="360708" y="127172"/>
                  <a:pt x="399387" y="138647"/>
                  <a:pt x="315884" y="117772"/>
                </a:cubicBezTo>
                <a:cubicBezTo>
                  <a:pt x="299258" y="106688"/>
                  <a:pt x="284266" y="92636"/>
                  <a:pt x="266007" y="84521"/>
                </a:cubicBezTo>
                <a:cubicBezTo>
                  <a:pt x="233979" y="70286"/>
                  <a:pt x="166255" y="51270"/>
                  <a:pt x="166255" y="51270"/>
                </a:cubicBezTo>
                <a:cubicBezTo>
                  <a:pt x="130337" y="27325"/>
                  <a:pt x="110303" y="7650"/>
                  <a:pt x="66502" y="1393"/>
                </a:cubicBezTo>
                <a:cubicBezTo>
                  <a:pt x="44557" y="-1742"/>
                  <a:pt x="22167" y="1393"/>
                  <a:pt x="0" y="139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23A534D-4162-4CDD-819F-A3A3C4485869}"/>
              </a:ext>
            </a:extLst>
          </p:cNvPr>
          <p:cNvSpPr/>
          <p:nvPr/>
        </p:nvSpPr>
        <p:spPr>
          <a:xfrm>
            <a:off x="9210502" y="2793220"/>
            <a:ext cx="2466647" cy="3227411"/>
          </a:xfrm>
          <a:custGeom>
            <a:avLst/>
            <a:gdLst>
              <a:gd name="connsiteX0" fmla="*/ 0 w 2466647"/>
              <a:gd name="connsiteY0" fmla="*/ 49733 h 3227411"/>
              <a:gd name="connsiteX1" fmla="*/ 748145 w 2466647"/>
              <a:gd name="connsiteY1" fmla="*/ 33107 h 3227411"/>
              <a:gd name="connsiteX2" fmla="*/ 881149 w 2466647"/>
              <a:gd name="connsiteY2" fmla="*/ 66358 h 3227411"/>
              <a:gd name="connsiteX3" fmla="*/ 1014153 w 2466647"/>
              <a:gd name="connsiteY3" fmla="*/ 82984 h 3227411"/>
              <a:gd name="connsiteX4" fmla="*/ 1064029 w 2466647"/>
              <a:gd name="connsiteY4" fmla="*/ 99609 h 3227411"/>
              <a:gd name="connsiteX5" fmla="*/ 1130531 w 2466647"/>
              <a:gd name="connsiteY5" fmla="*/ 116235 h 3227411"/>
              <a:gd name="connsiteX6" fmla="*/ 1263534 w 2466647"/>
              <a:gd name="connsiteY6" fmla="*/ 166111 h 3227411"/>
              <a:gd name="connsiteX7" fmla="*/ 1363287 w 2466647"/>
              <a:gd name="connsiteY7" fmla="*/ 215987 h 3227411"/>
              <a:gd name="connsiteX8" fmla="*/ 1413163 w 2466647"/>
              <a:gd name="connsiteY8" fmla="*/ 249238 h 3227411"/>
              <a:gd name="connsiteX9" fmla="*/ 1562793 w 2466647"/>
              <a:gd name="connsiteY9" fmla="*/ 299115 h 3227411"/>
              <a:gd name="connsiteX10" fmla="*/ 1612669 w 2466647"/>
              <a:gd name="connsiteY10" fmla="*/ 348991 h 3227411"/>
              <a:gd name="connsiteX11" fmla="*/ 1745673 w 2466647"/>
              <a:gd name="connsiteY11" fmla="*/ 398867 h 3227411"/>
              <a:gd name="connsiteX12" fmla="*/ 1812174 w 2466647"/>
              <a:gd name="connsiteY12" fmla="*/ 448744 h 3227411"/>
              <a:gd name="connsiteX13" fmla="*/ 1911927 w 2466647"/>
              <a:gd name="connsiteY13" fmla="*/ 515245 h 3227411"/>
              <a:gd name="connsiteX14" fmla="*/ 2078182 w 2466647"/>
              <a:gd name="connsiteY14" fmla="*/ 648249 h 3227411"/>
              <a:gd name="connsiteX15" fmla="*/ 2111433 w 2466647"/>
              <a:gd name="connsiteY15" fmla="*/ 698125 h 3227411"/>
              <a:gd name="connsiteX16" fmla="*/ 2161309 w 2466647"/>
              <a:gd name="connsiteY16" fmla="*/ 764627 h 3227411"/>
              <a:gd name="connsiteX17" fmla="*/ 2211185 w 2466647"/>
              <a:gd name="connsiteY17" fmla="*/ 847755 h 3227411"/>
              <a:gd name="connsiteX18" fmla="*/ 2244436 w 2466647"/>
              <a:gd name="connsiteY18" fmla="*/ 897631 h 3227411"/>
              <a:gd name="connsiteX19" fmla="*/ 2327563 w 2466647"/>
              <a:gd name="connsiteY19" fmla="*/ 1063885 h 3227411"/>
              <a:gd name="connsiteX20" fmla="*/ 2360814 w 2466647"/>
              <a:gd name="connsiteY20" fmla="*/ 1180264 h 3227411"/>
              <a:gd name="connsiteX21" fmla="*/ 2377440 w 2466647"/>
              <a:gd name="connsiteY21" fmla="*/ 1230140 h 3227411"/>
              <a:gd name="connsiteX22" fmla="*/ 2394065 w 2466647"/>
              <a:gd name="connsiteY22" fmla="*/ 1296642 h 3227411"/>
              <a:gd name="connsiteX23" fmla="*/ 2410691 w 2466647"/>
              <a:gd name="connsiteY23" fmla="*/ 1346518 h 3227411"/>
              <a:gd name="connsiteX24" fmla="*/ 2443942 w 2466647"/>
              <a:gd name="connsiteY24" fmla="*/ 1479522 h 3227411"/>
              <a:gd name="connsiteX25" fmla="*/ 2443942 w 2466647"/>
              <a:gd name="connsiteY25" fmla="*/ 2144540 h 3227411"/>
              <a:gd name="connsiteX26" fmla="*/ 2394065 w 2466647"/>
              <a:gd name="connsiteY26" fmla="*/ 2260918 h 3227411"/>
              <a:gd name="connsiteX27" fmla="*/ 2377440 w 2466647"/>
              <a:gd name="connsiteY27" fmla="*/ 2327420 h 3227411"/>
              <a:gd name="connsiteX28" fmla="*/ 2344189 w 2466647"/>
              <a:gd name="connsiteY28" fmla="*/ 2393922 h 3227411"/>
              <a:gd name="connsiteX29" fmla="*/ 2227811 w 2466647"/>
              <a:gd name="connsiteY29" fmla="*/ 2543551 h 3227411"/>
              <a:gd name="connsiteX30" fmla="*/ 2177934 w 2466647"/>
              <a:gd name="connsiteY30" fmla="*/ 2576802 h 3227411"/>
              <a:gd name="connsiteX31" fmla="*/ 2128058 w 2466647"/>
              <a:gd name="connsiteY31" fmla="*/ 2626678 h 3227411"/>
              <a:gd name="connsiteX32" fmla="*/ 2078182 w 2466647"/>
              <a:gd name="connsiteY32" fmla="*/ 2659929 h 3227411"/>
              <a:gd name="connsiteX33" fmla="*/ 2028305 w 2466647"/>
              <a:gd name="connsiteY33" fmla="*/ 2709805 h 3227411"/>
              <a:gd name="connsiteX34" fmla="*/ 1978429 w 2466647"/>
              <a:gd name="connsiteY34" fmla="*/ 2743056 h 3227411"/>
              <a:gd name="connsiteX35" fmla="*/ 1862051 w 2466647"/>
              <a:gd name="connsiteY35" fmla="*/ 2792933 h 3227411"/>
              <a:gd name="connsiteX36" fmla="*/ 1812174 w 2466647"/>
              <a:gd name="connsiteY36" fmla="*/ 2842809 h 3227411"/>
              <a:gd name="connsiteX37" fmla="*/ 1762298 w 2466647"/>
              <a:gd name="connsiteY37" fmla="*/ 2859435 h 3227411"/>
              <a:gd name="connsiteX38" fmla="*/ 1712422 w 2466647"/>
              <a:gd name="connsiteY38" fmla="*/ 2892685 h 3227411"/>
              <a:gd name="connsiteX39" fmla="*/ 1645920 w 2466647"/>
              <a:gd name="connsiteY39" fmla="*/ 2925936 h 3227411"/>
              <a:gd name="connsiteX40" fmla="*/ 1546167 w 2466647"/>
              <a:gd name="connsiteY40" fmla="*/ 3009064 h 3227411"/>
              <a:gd name="connsiteX41" fmla="*/ 1479665 w 2466647"/>
              <a:gd name="connsiteY41" fmla="*/ 3042315 h 3227411"/>
              <a:gd name="connsiteX42" fmla="*/ 1429789 w 2466647"/>
              <a:gd name="connsiteY42" fmla="*/ 3075565 h 3227411"/>
              <a:gd name="connsiteX43" fmla="*/ 1363287 w 2466647"/>
              <a:gd name="connsiteY43" fmla="*/ 3092191 h 3227411"/>
              <a:gd name="connsiteX44" fmla="*/ 1313411 w 2466647"/>
              <a:gd name="connsiteY44" fmla="*/ 3108816 h 3227411"/>
              <a:gd name="connsiteX45" fmla="*/ 1163782 w 2466647"/>
              <a:gd name="connsiteY45" fmla="*/ 3175318 h 3227411"/>
              <a:gd name="connsiteX46" fmla="*/ 1064029 w 2466647"/>
              <a:gd name="connsiteY46" fmla="*/ 3208569 h 3227411"/>
              <a:gd name="connsiteX47" fmla="*/ 997527 w 2466647"/>
              <a:gd name="connsiteY47" fmla="*/ 3225195 h 3227411"/>
              <a:gd name="connsiteX48" fmla="*/ 399011 w 2466647"/>
              <a:gd name="connsiteY48" fmla="*/ 3225195 h 322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66647" h="3227411">
                <a:moveTo>
                  <a:pt x="0" y="49733"/>
                </a:moveTo>
                <a:cubicBezTo>
                  <a:pt x="321814" y="-30721"/>
                  <a:pt x="133044" y="3816"/>
                  <a:pt x="748145" y="33107"/>
                </a:cubicBezTo>
                <a:cubicBezTo>
                  <a:pt x="874151" y="39107"/>
                  <a:pt x="788531" y="49518"/>
                  <a:pt x="881149" y="66358"/>
                </a:cubicBezTo>
                <a:cubicBezTo>
                  <a:pt x="925108" y="74351"/>
                  <a:pt x="969818" y="77442"/>
                  <a:pt x="1014153" y="82984"/>
                </a:cubicBezTo>
                <a:cubicBezTo>
                  <a:pt x="1030778" y="88526"/>
                  <a:pt x="1047179" y="94795"/>
                  <a:pt x="1064029" y="99609"/>
                </a:cubicBezTo>
                <a:cubicBezTo>
                  <a:pt x="1085999" y="105886"/>
                  <a:pt x="1109136" y="108212"/>
                  <a:pt x="1130531" y="116235"/>
                </a:cubicBezTo>
                <a:cubicBezTo>
                  <a:pt x="1304412" y="181440"/>
                  <a:pt x="1092834" y="123434"/>
                  <a:pt x="1263534" y="166111"/>
                </a:cubicBezTo>
                <a:cubicBezTo>
                  <a:pt x="1406481" y="261408"/>
                  <a:pt x="1225617" y="147152"/>
                  <a:pt x="1363287" y="215987"/>
                </a:cubicBezTo>
                <a:cubicBezTo>
                  <a:pt x="1381159" y="224923"/>
                  <a:pt x="1394719" y="241553"/>
                  <a:pt x="1413163" y="249238"/>
                </a:cubicBezTo>
                <a:cubicBezTo>
                  <a:pt x="1461693" y="269459"/>
                  <a:pt x="1562793" y="299115"/>
                  <a:pt x="1562793" y="299115"/>
                </a:cubicBezTo>
                <a:cubicBezTo>
                  <a:pt x="1579418" y="315740"/>
                  <a:pt x="1591639" y="338476"/>
                  <a:pt x="1612669" y="348991"/>
                </a:cubicBezTo>
                <a:cubicBezTo>
                  <a:pt x="1836122" y="460717"/>
                  <a:pt x="1586912" y="285465"/>
                  <a:pt x="1745673" y="398867"/>
                </a:cubicBezTo>
                <a:cubicBezTo>
                  <a:pt x="1768221" y="414973"/>
                  <a:pt x="1789474" y="432854"/>
                  <a:pt x="1812174" y="448744"/>
                </a:cubicBezTo>
                <a:cubicBezTo>
                  <a:pt x="1844913" y="471661"/>
                  <a:pt x="1883669" y="486987"/>
                  <a:pt x="1911927" y="515245"/>
                </a:cubicBezTo>
                <a:cubicBezTo>
                  <a:pt x="2029205" y="632523"/>
                  <a:pt x="1969620" y="593968"/>
                  <a:pt x="2078182" y="648249"/>
                </a:cubicBezTo>
                <a:cubicBezTo>
                  <a:pt x="2089266" y="664874"/>
                  <a:pt x="2099819" y="681866"/>
                  <a:pt x="2111433" y="698125"/>
                </a:cubicBezTo>
                <a:cubicBezTo>
                  <a:pt x="2127539" y="720673"/>
                  <a:pt x="2145939" y="741572"/>
                  <a:pt x="2161309" y="764627"/>
                </a:cubicBezTo>
                <a:cubicBezTo>
                  <a:pt x="2179234" y="791514"/>
                  <a:pt x="2194059" y="820353"/>
                  <a:pt x="2211185" y="847755"/>
                </a:cubicBezTo>
                <a:cubicBezTo>
                  <a:pt x="2221775" y="864699"/>
                  <a:pt x="2236321" y="879372"/>
                  <a:pt x="2244436" y="897631"/>
                </a:cubicBezTo>
                <a:cubicBezTo>
                  <a:pt x="2320824" y="1069504"/>
                  <a:pt x="2229482" y="933111"/>
                  <a:pt x="2327563" y="1063885"/>
                </a:cubicBezTo>
                <a:cubicBezTo>
                  <a:pt x="2338647" y="1102678"/>
                  <a:pt x="2349221" y="1141620"/>
                  <a:pt x="2360814" y="1180264"/>
                </a:cubicBezTo>
                <a:cubicBezTo>
                  <a:pt x="2365850" y="1197050"/>
                  <a:pt x="2372626" y="1213290"/>
                  <a:pt x="2377440" y="1230140"/>
                </a:cubicBezTo>
                <a:cubicBezTo>
                  <a:pt x="2383717" y="1252110"/>
                  <a:pt x="2387788" y="1274672"/>
                  <a:pt x="2394065" y="1296642"/>
                </a:cubicBezTo>
                <a:cubicBezTo>
                  <a:pt x="2398879" y="1313492"/>
                  <a:pt x="2406080" y="1329611"/>
                  <a:pt x="2410691" y="1346518"/>
                </a:cubicBezTo>
                <a:cubicBezTo>
                  <a:pt x="2422715" y="1390607"/>
                  <a:pt x="2443942" y="1479522"/>
                  <a:pt x="2443942" y="1479522"/>
                </a:cubicBezTo>
                <a:cubicBezTo>
                  <a:pt x="2476835" y="1775563"/>
                  <a:pt x="2471479" y="1662643"/>
                  <a:pt x="2443942" y="2144540"/>
                </a:cubicBezTo>
                <a:cubicBezTo>
                  <a:pt x="2440587" y="2203251"/>
                  <a:pt x="2424148" y="2215794"/>
                  <a:pt x="2394065" y="2260918"/>
                </a:cubicBezTo>
                <a:cubicBezTo>
                  <a:pt x="2388523" y="2283085"/>
                  <a:pt x="2385463" y="2306025"/>
                  <a:pt x="2377440" y="2327420"/>
                </a:cubicBezTo>
                <a:cubicBezTo>
                  <a:pt x="2368738" y="2350626"/>
                  <a:pt x="2356940" y="2372670"/>
                  <a:pt x="2344189" y="2393922"/>
                </a:cubicBezTo>
                <a:cubicBezTo>
                  <a:pt x="2307115" y="2455712"/>
                  <a:pt x="2280958" y="2499262"/>
                  <a:pt x="2227811" y="2543551"/>
                </a:cubicBezTo>
                <a:cubicBezTo>
                  <a:pt x="2212461" y="2556343"/>
                  <a:pt x="2193284" y="2564010"/>
                  <a:pt x="2177934" y="2576802"/>
                </a:cubicBezTo>
                <a:cubicBezTo>
                  <a:pt x="2159872" y="2591854"/>
                  <a:pt x="2146120" y="2611626"/>
                  <a:pt x="2128058" y="2626678"/>
                </a:cubicBezTo>
                <a:cubicBezTo>
                  <a:pt x="2112708" y="2639470"/>
                  <a:pt x="2093532" y="2647137"/>
                  <a:pt x="2078182" y="2659929"/>
                </a:cubicBezTo>
                <a:cubicBezTo>
                  <a:pt x="2060120" y="2674981"/>
                  <a:pt x="2046367" y="2694753"/>
                  <a:pt x="2028305" y="2709805"/>
                </a:cubicBezTo>
                <a:cubicBezTo>
                  <a:pt x="2012955" y="2722597"/>
                  <a:pt x="1996301" y="2734120"/>
                  <a:pt x="1978429" y="2743056"/>
                </a:cubicBezTo>
                <a:cubicBezTo>
                  <a:pt x="1906068" y="2779237"/>
                  <a:pt x="1942775" y="2735273"/>
                  <a:pt x="1862051" y="2792933"/>
                </a:cubicBezTo>
                <a:cubicBezTo>
                  <a:pt x="1842918" y="2806599"/>
                  <a:pt x="1831737" y="2829767"/>
                  <a:pt x="1812174" y="2842809"/>
                </a:cubicBezTo>
                <a:cubicBezTo>
                  <a:pt x="1797593" y="2852530"/>
                  <a:pt x="1777973" y="2851598"/>
                  <a:pt x="1762298" y="2859435"/>
                </a:cubicBezTo>
                <a:cubicBezTo>
                  <a:pt x="1744426" y="2868371"/>
                  <a:pt x="1729770" y="2882772"/>
                  <a:pt x="1712422" y="2892685"/>
                </a:cubicBezTo>
                <a:cubicBezTo>
                  <a:pt x="1690904" y="2904981"/>
                  <a:pt x="1667438" y="2913640"/>
                  <a:pt x="1645920" y="2925936"/>
                </a:cubicBezTo>
                <a:cubicBezTo>
                  <a:pt x="1513982" y="3001329"/>
                  <a:pt x="1683712" y="2910817"/>
                  <a:pt x="1546167" y="3009064"/>
                </a:cubicBezTo>
                <a:cubicBezTo>
                  <a:pt x="1526000" y="3023469"/>
                  <a:pt x="1501183" y="3030019"/>
                  <a:pt x="1479665" y="3042315"/>
                </a:cubicBezTo>
                <a:cubicBezTo>
                  <a:pt x="1462317" y="3052228"/>
                  <a:pt x="1448154" y="3067694"/>
                  <a:pt x="1429789" y="3075565"/>
                </a:cubicBezTo>
                <a:cubicBezTo>
                  <a:pt x="1408787" y="3084566"/>
                  <a:pt x="1385257" y="3085914"/>
                  <a:pt x="1363287" y="3092191"/>
                </a:cubicBezTo>
                <a:cubicBezTo>
                  <a:pt x="1346437" y="3097005"/>
                  <a:pt x="1330036" y="3103274"/>
                  <a:pt x="1313411" y="3108816"/>
                </a:cubicBezTo>
                <a:cubicBezTo>
                  <a:pt x="1234371" y="3161509"/>
                  <a:pt x="1282490" y="3135748"/>
                  <a:pt x="1163782" y="3175318"/>
                </a:cubicBezTo>
                <a:cubicBezTo>
                  <a:pt x="1163772" y="3175321"/>
                  <a:pt x="1064040" y="3208566"/>
                  <a:pt x="1064029" y="3208569"/>
                </a:cubicBezTo>
                <a:cubicBezTo>
                  <a:pt x="1041862" y="3214111"/>
                  <a:pt x="1020369" y="3224624"/>
                  <a:pt x="997527" y="3225195"/>
                </a:cubicBezTo>
                <a:cubicBezTo>
                  <a:pt x="798084" y="3230181"/>
                  <a:pt x="598516" y="3225195"/>
                  <a:pt x="399011" y="32251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1C8A982-D992-4FF7-A72F-772A6EED4F8D}"/>
                  </a:ext>
                </a:extLst>
              </p:cNvPr>
              <p:cNvSpPr txBox="1"/>
              <p:nvPr/>
            </p:nvSpPr>
            <p:spPr>
              <a:xfrm>
                <a:off x="575598" y="3500186"/>
                <a:ext cx="10085031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19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ইলেকট্রন বিন্যাস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C8A982-D992-4FF7-A72F-772A6EED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8" y="3500186"/>
                <a:ext cx="10085031" cy="584775"/>
              </a:xfrm>
              <a:prstGeom prst="rect">
                <a:avLst/>
              </a:prstGeom>
              <a:blipFill>
                <a:blip r:embed="rId9"/>
                <a:stretch>
                  <a:fillRect l="-151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E3E2214-5145-4105-982D-5DD7197C9E16}"/>
                  </a:ext>
                </a:extLst>
              </p:cNvPr>
              <p:cNvSpPr txBox="1"/>
              <p:nvPr/>
            </p:nvSpPr>
            <p:spPr>
              <a:xfrm>
                <a:off x="810180" y="6263326"/>
                <a:ext cx="11027390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ক্যাল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সি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য়াম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𝐶𝑎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ইলেকট্রন বিন্যাস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3E2214-5145-4105-982D-5DD7197C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0" y="6263326"/>
                <a:ext cx="1102739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05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1" grpId="0" animBg="1"/>
      <p:bldP spid="21" grpId="1" animBg="1"/>
      <p:bldP spid="22" grpId="0" animBg="1"/>
      <p:bldP spid="22" grpId="1" animBg="1"/>
      <p:bldP spid="20" grpId="0" animBg="1"/>
      <p:bldP spid="20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CF170F-0171-4702-9B4F-86AAECE31AFC}"/>
              </a:ext>
            </a:extLst>
          </p:cNvPr>
          <p:cNvSpPr txBox="1"/>
          <p:nvPr/>
        </p:nvSpPr>
        <p:spPr>
          <a:xfrm>
            <a:off x="1513800" y="364959"/>
            <a:ext cx="469833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53C5ED-25B2-4A5C-BD2C-269594908513}"/>
              </a:ext>
            </a:extLst>
          </p:cNvPr>
          <p:cNvSpPr txBox="1"/>
          <p:nvPr/>
        </p:nvSpPr>
        <p:spPr>
          <a:xfrm>
            <a:off x="1965281" y="2245195"/>
            <a:ext cx="69301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প্রতীক,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 সংখ্যা,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E6F59768-B5E1-4A68-B991-E8B132ADF082}"/>
                  </a:ext>
                </a:extLst>
              </p:cNvPr>
              <p:cNvSpPr txBox="1"/>
              <p:nvPr/>
            </p:nvSpPr>
            <p:spPr>
              <a:xfrm>
                <a:off x="1965281" y="3758444"/>
                <a:ext cx="104998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শক্তিস্তরের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59768-B5E1-4A68-B991-E8B132ADF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81" y="3758444"/>
                <a:ext cx="10499894" cy="769441"/>
              </a:xfrm>
              <a:prstGeom prst="rect">
                <a:avLst/>
              </a:prstGeom>
              <a:blipFill>
                <a:blip r:embed="rId2"/>
                <a:stretch>
                  <a:fillRect l="-2322" t="-15079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A1F2B21-C77F-4DEA-9D30-3A998719BC59}"/>
                  </a:ext>
                </a:extLst>
              </p:cNvPr>
              <p:cNvSpPr txBox="1"/>
              <p:nvPr/>
            </p:nvSpPr>
            <p:spPr>
              <a:xfrm>
                <a:off x="1965281" y="4741022"/>
                <a:ext cx="9345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1F2B21-C77F-4DEA-9D30-3A998719B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81" y="4741022"/>
                <a:ext cx="9345200" cy="769441"/>
              </a:xfrm>
              <a:prstGeom prst="rect">
                <a:avLst/>
              </a:prstGeom>
              <a:blipFill>
                <a:blip r:embed="rId3"/>
                <a:stretch>
                  <a:fillRect l="-2609" t="-15079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FBE9E5-88D3-4B15-9582-08E87AA92B5E}"/>
              </a:ext>
            </a:extLst>
          </p:cNvPr>
          <p:cNvSpPr txBox="1"/>
          <p:nvPr/>
        </p:nvSpPr>
        <p:spPr>
          <a:xfrm>
            <a:off x="5358860" y="3040268"/>
            <a:ext cx="595162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সংখ্যা </a:t>
            </a:r>
          </a:p>
        </p:txBody>
      </p:sp>
    </p:spTree>
    <p:extLst>
      <p:ext uri="{BB962C8B-B14F-4D97-AF65-F5344CB8AC3E}">
        <p14:creationId xmlns:p14="http://schemas.microsoft.com/office/powerpoint/2010/main" val="204127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96" y="1947920"/>
            <a:ext cx="10768496" cy="3870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0" y="-19957"/>
            <a:ext cx="12191999" cy="1967877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734" y="2503357"/>
            <a:ext cx="2008682" cy="331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36105" y="2503357"/>
            <a:ext cx="0" cy="3357797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827755" y="2890420"/>
            <a:ext cx="1049311" cy="1901912"/>
            <a:chOff x="8068099" y="2818420"/>
            <a:chExt cx="1049311" cy="1901912"/>
          </a:xfrm>
        </p:grpSpPr>
        <p:sp>
          <p:nvSpPr>
            <p:cNvPr id="7" name="Rectangle 6"/>
            <p:cNvSpPr/>
            <p:nvPr/>
          </p:nvSpPr>
          <p:spPr>
            <a:xfrm>
              <a:off x="8068099" y="2818420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591862" y="2819971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62024" y="2882670"/>
            <a:ext cx="1049311" cy="1901912"/>
            <a:chOff x="2844740" y="2922791"/>
            <a:chExt cx="1049311" cy="1901912"/>
          </a:xfrm>
        </p:grpSpPr>
        <p:sp>
          <p:nvSpPr>
            <p:cNvPr id="10" name="Rectangle 9"/>
            <p:cNvSpPr/>
            <p:nvPr/>
          </p:nvSpPr>
          <p:spPr>
            <a:xfrm>
              <a:off x="2844740" y="2922791"/>
              <a:ext cx="1049311" cy="18764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68503" y="2924342"/>
              <a:ext cx="0" cy="1900361"/>
            </a:xfrm>
            <a:prstGeom prst="line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99808" y="601253"/>
            <a:ext cx="367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0" y="5772707"/>
            <a:ext cx="12191999" cy="552308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44522"/>
            <a:ext cx="12192000" cy="713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Nayak, Ranaping Adarsha High School &amp; College, Golapganj, Sylhet.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17524" y="4914855"/>
            <a:ext cx="807663" cy="75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Gill Sans MT Condensed" panose="020B0506020104020203" pitchFamily="34" charset="0"/>
                <a:ea typeface="MingLiU_HKSCS-ExtB" panose="02020500000000000000" pitchFamily="18" charset="-120"/>
                <a:cs typeface="NikoshBAN" panose="02000000000000000000" pitchFamily="2" charset="0"/>
              </a:rPr>
              <a:t>RCN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4E32F2-DF50-483A-95EE-CC913EA299D3}"/>
              </a:ext>
            </a:extLst>
          </p:cNvPr>
          <p:cNvSpPr txBox="1"/>
          <p:nvPr/>
        </p:nvSpPr>
        <p:spPr>
          <a:xfrm>
            <a:off x="1266946" y="2177071"/>
            <a:ext cx="469833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BE3EECC-1B74-4631-B78C-1E6157C5782D}"/>
              </a:ext>
            </a:extLst>
          </p:cNvPr>
          <p:cNvSpPr txBox="1"/>
          <p:nvPr/>
        </p:nvSpPr>
        <p:spPr>
          <a:xfrm>
            <a:off x="4885469" y="2186122"/>
            <a:ext cx="78845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৩০টি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প্রতীক,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0210A0F-25E4-401D-B361-57B154C68375}"/>
                  </a:ext>
                </a:extLst>
              </p:cNvPr>
              <p:cNvSpPr txBox="1"/>
              <p:nvPr/>
            </p:nvSpPr>
            <p:spPr>
              <a:xfrm>
                <a:off x="908239" y="3771550"/>
                <a:ext cx="104998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শক্তিস্তরের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210A0F-25E4-401D-B361-57B154C68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39" y="3771550"/>
                <a:ext cx="10499894" cy="769441"/>
              </a:xfrm>
              <a:prstGeom prst="rect">
                <a:avLst/>
              </a:prstGeom>
              <a:blipFill>
                <a:blip r:embed="rId4"/>
                <a:stretch>
                  <a:fillRect l="-2381" t="-15079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6581EAC-9AB3-4EC9-B073-470E614857EB}"/>
                  </a:ext>
                </a:extLst>
              </p:cNvPr>
              <p:cNvSpPr txBox="1"/>
              <p:nvPr/>
            </p:nvSpPr>
            <p:spPr>
              <a:xfrm>
                <a:off x="1965281" y="4741022"/>
                <a:ext cx="9345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581EAC-9AB3-4EC9-B073-470E61485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81" y="4741022"/>
                <a:ext cx="9345200" cy="769441"/>
              </a:xfrm>
              <a:prstGeom prst="rect">
                <a:avLst/>
              </a:prstGeom>
              <a:blipFill>
                <a:blip r:embed="rId5"/>
                <a:stretch>
                  <a:fillRect l="-2609" t="-15079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62FC77-4311-4B52-9BFD-724FFB4EC48C}"/>
              </a:ext>
            </a:extLst>
          </p:cNvPr>
          <p:cNvSpPr txBox="1"/>
          <p:nvPr/>
        </p:nvSpPr>
        <p:spPr>
          <a:xfrm>
            <a:off x="4604084" y="3040268"/>
            <a:ext cx="67063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</a:t>
            </a:r>
          </a:p>
        </p:txBody>
      </p:sp>
    </p:spTree>
    <p:extLst>
      <p:ext uri="{BB962C8B-B14F-4D97-AF65-F5344CB8AC3E}">
        <p14:creationId xmlns:p14="http://schemas.microsoft.com/office/powerpoint/2010/main" val="29483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77010" cy="688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2" y="6386732"/>
            <a:ext cx="12192000" cy="4674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Chandra Nayak, Ranaping Adarsha High School &amp; College, Golapganj, Sylhet.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85" y="6120092"/>
            <a:ext cx="9568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268FA3-5A38-4150-9AD7-DD0628639D08}"/>
              </a:ext>
            </a:extLst>
          </p:cNvPr>
          <p:cNvSpPr txBox="1"/>
          <p:nvPr/>
        </p:nvSpPr>
        <p:spPr>
          <a:xfrm>
            <a:off x="706704" y="6386732"/>
            <a:ext cx="112282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833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677 -0.47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3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DE4C21D-74F0-4EE3-872B-946B04C6210F}"/>
              </a:ext>
            </a:extLst>
          </p:cNvPr>
          <p:cNvGrpSpPr/>
          <p:nvPr/>
        </p:nvGrpSpPr>
        <p:grpSpPr>
          <a:xfrm>
            <a:off x="5856498" y="-4188831"/>
            <a:ext cx="6320117" cy="5710855"/>
            <a:chOff x="6953129" y="1044152"/>
            <a:chExt cx="4877493" cy="5710855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3A76B17A-581A-46AA-9564-BAB1A73BF39B}"/>
                </a:ext>
              </a:extLst>
            </p:cNvPr>
            <p:cNvGrpSpPr/>
            <p:nvPr/>
          </p:nvGrpSpPr>
          <p:grpSpPr>
            <a:xfrm>
              <a:off x="6953129" y="1103247"/>
              <a:ext cx="4865033" cy="5651760"/>
              <a:chOff x="6973619" y="0"/>
              <a:chExt cx="4865033" cy="565176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566CFE6A-26A1-4654-B8C5-57082D84A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410"/>
              <a:stretch/>
            </p:blipFill>
            <p:spPr>
              <a:xfrm>
                <a:off x="6973619" y="0"/>
                <a:ext cx="4865030" cy="282588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="" xmlns:a16="http://schemas.microsoft.com/office/drawing/2014/main" id="{792761C2-0E09-486E-8ACB-B0F381B59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970"/>
              <a:stretch/>
            </p:blipFill>
            <p:spPr>
              <a:xfrm flipH="1">
                <a:off x="6973621" y="2825880"/>
                <a:ext cx="4865031" cy="2825880"/>
              </a:xfrm>
              <a:prstGeom prst="rect">
                <a:avLst/>
              </a:prstGeom>
              <a:noFill/>
            </p:spPr>
          </p:pic>
        </p:grp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4293FD52-83D8-4B46-973F-46296F1A8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4768" y="1693797"/>
              <a:ext cx="3322342" cy="0"/>
            </a:xfrm>
            <a:prstGeom prst="line">
              <a:avLst/>
            </a:prstGeom>
            <a:ln>
              <a:solidFill>
                <a:srgbClr val="FA66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A5943057-D657-4E30-972E-D179AA6E5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01" t="277" b="88936"/>
            <a:stretch/>
          </p:blipFill>
          <p:spPr>
            <a:xfrm>
              <a:off x="7580459" y="1103247"/>
              <a:ext cx="632418" cy="6096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528AF8C5-D0A1-499C-A9C3-9DE957582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33" b="89143"/>
            <a:stretch/>
          </p:blipFill>
          <p:spPr>
            <a:xfrm rot="10800000">
              <a:off x="11198203" y="1105839"/>
              <a:ext cx="632419" cy="609600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F2B6B89-A78A-4C4E-BF47-AF19FA93466F}"/>
                </a:ext>
              </a:extLst>
            </p:cNvPr>
            <p:cNvSpPr/>
            <p:nvPr/>
          </p:nvSpPr>
          <p:spPr>
            <a:xfrm>
              <a:off x="7620000" y="1543050"/>
              <a:ext cx="209550" cy="323850"/>
            </a:xfrm>
            <a:custGeom>
              <a:avLst/>
              <a:gdLst>
                <a:gd name="connsiteX0" fmla="*/ 114300 w 209550"/>
                <a:gd name="connsiteY0" fmla="*/ 57150 h 323850"/>
                <a:gd name="connsiteX1" fmla="*/ 209550 w 209550"/>
                <a:gd name="connsiteY1" fmla="*/ 266700 h 323850"/>
                <a:gd name="connsiteX2" fmla="*/ 0 w 209550"/>
                <a:gd name="connsiteY2" fmla="*/ 323850 h 323850"/>
                <a:gd name="connsiteX3" fmla="*/ 0 w 209550"/>
                <a:gd name="connsiteY3" fmla="*/ 0 h 323850"/>
                <a:gd name="connsiteX4" fmla="*/ 114300 w 209550"/>
                <a:gd name="connsiteY4" fmla="*/ 571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323850">
                  <a:moveTo>
                    <a:pt x="114300" y="57150"/>
                  </a:moveTo>
                  <a:lnTo>
                    <a:pt x="209550" y="266700"/>
                  </a:lnTo>
                  <a:lnTo>
                    <a:pt x="0" y="323850"/>
                  </a:lnTo>
                  <a:lnTo>
                    <a:pt x="0" y="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E00148A-5FD0-4ADC-A9FC-97544EEC2F6E}"/>
                </a:ext>
              </a:extLst>
            </p:cNvPr>
            <p:cNvCxnSpPr/>
            <p:nvPr/>
          </p:nvCxnSpPr>
          <p:spPr>
            <a:xfrm>
              <a:off x="11010900" y="1103247"/>
              <a:ext cx="571500" cy="0"/>
            </a:xfrm>
            <a:prstGeom prst="line">
              <a:avLst/>
            </a:prstGeom>
            <a:ln>
              <a:solidFill>
                <a:srgbClr val="FB75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>
              <a:extLst>
                <a:ext uri="{FF2B5EF4-FFF2-40B4-BE49-F238E27FC236}">
                  <a16:creationId xmlns="" xmlns:a16="http://schemas.microsoft.com/office/drawing/2014/main" id="{7A229A07-4B8D-493F-B86C-AC39F47ADDC9}"/>
                </a:ext>
              </a:extLst>
            </p:cNvPr>
            <p:cNvSpPr/>
            <p:nvPr/>
          </p:nvSpPr>
          <p:spPr>
            <a:xfrm rot="18840737" flipH="1">
              <a:off x="7495529" y="1057032"/>
              <a:ext cx="186758" cy="1609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31CE4D8-0B4A-4DD0-AED9-7A17EE551DE1}"/>
              </a:ext>
            </a:extLst>
          </p:cNvPr>
          <p:cNvSpPr/>
          <p:nvPr/>
        </p:nvSpPr>
        <p:spPr>
          <a:xfrm>
            <a:off x="5494194" y="-591461"/>
            <a:ext cx="6826815" cy="1511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488A28DD-DFE0-4F0E-A4B3-C791DE28A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7" y="239155"/>
            <a:ext cx="5545596" cy="743776"/>
          </a:xfrm>
          <a:prstGeom prst="rect">
            <a:avLst/>
          </a:prstGeom>
        </p:spPr>
      </p:pic>
      <p:sp>
        <p:nvSpPr>
          <p:cNvPr id="63" name="TextBox 83">
            <a:extLst>
              <a:ext uri="{FF2B5EF4-FFF2-40B4-BE49-F238E27FC236}">
                <a16:creationId xmlns="" xmlns:a16="http://schemas.microsoft.com/office/drawing/2014/main" id="{0B528D49-EE01-4FA0-8416-523EB2976F30}"/>
              </a:ext>
            </a:extLst>
          </p:cNvPr>
          <p:cNvSpPr txBox="1"/>
          <p:nvPr/>
        </p:nvSpPr>
        <p:spPr>
          <a:xfrm>
            <a:off x="6627663" y="1398711"/>
            <a:ext cx="48030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রিপন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নায়ক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রাণাপিং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গোলাপগঞ্জ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="" xmlns:a16="http://schemas.microsoft.com/office/drawing/2014/main" id="{4E534BB8-525D-4D3F-8564-893815868ACF}"/>
              </a:ext>
            </a:extLst>
          </p:cNvPr>
          <p:cNvSpPr txBox="1"/>
          <p:nvPr/>
        </p:nvSpPr>
        <p:spPr>
          <a:xfrm>
            <a:off x="7600013" y="275045"/>
            <a:ext cx="314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2F76980-7042-42E7-84D3-8300CDA62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4748">
            <a:off x="3880421" y="3727652"/>
            <a:ext cx="1438275" cy="2066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99AD932-7F25-40F8-B38D-6E7CC5542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7" y="138501"/>
            <a:ext cx="1438275" cy="2066925"/>
          </a:xfrm>
          <a:prstGeom prst="rect">
            <a:avLst/>
          </a:prstGeom>
        </p:spPr>
      </p:pic>
      <p:sp>
        <p:nvSpPr>
          <p:cNvPr id="38" name="Flowchart: Process 37">
            <a:extLst>
              <a:ext uri="{FF2B5EF4-FFF2-40B4-BE49-F238E27FC236}">
                <a16:creationId xmlns="" xmlns:a16="http://schemas.microsoft.com/office/drawing/2014/main" id="{5FA94D8D-3E01-4891-9575-4EC060AD203D}"/>
              </a:ext>
            </a:extLst>
          </p:cNvPr>
          <p:cNvSpPr/>
          <p:nvPr/>
        </p:nvSpPr>
        <p:spPr>
          <a:xfrm>
            <a:off x="0" y="0"/>
            <a:ext cx="5715371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F70B712-2FE0-4742-B74B-4B1E7660B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9" y="138501"/>
            <a:ext cx="1438275" cy="2066925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="" xmlns:a16="http://schemas.microsoft.com/office/drawing/2014/main" id="{7B2CEF2B-E5ED-41EE-8707-B64052A4F46F}"/>
              </a:ext>
            </a:extLst>
          </p:cNvPr>
          <p:cNvSpPr/>
          <p:nvPr/>
        </p:nvSpPr>
        <p:spPr>
          <a:xfrm>
            <a:off x="5715371" y="0"/>
            <a:ext cx="6476629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ED3D09B-36D6-4C3F-93C2-AD94B503C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3673">
            <a:off x="677644" y="3659092"/>
            <a:ext cx="1438275" cy="2066925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85C66F05-1B1D-4247-A496-06050CC6F8CE}"/>
              </a:ext>
            </a:extLst>
          </p:cNvPr>
          <p:cNvSpPr/>
          <p:nvPr/>
        </p:nvSpPr>
        <p:spPr>
          <a:xfrm>
            <a:off x="1049614" y="859911"/>
            <a:ext cx="4114800" cy="4114800"/>
          </a:xfrm>
          <a:prstGeom prst="donut">
            <a:avLst>
              <a:gd name="adj" fmla="val 6501"/>
            </a:avLst>
          </a:prstGeom>
          <a:gradFill>
            <a:gsLst>
              <a:gs pos="30000">
                <a:schemeClr val="accent4">
                  <a:lumMod val="40000"/>
                  <a:lumOff val="60000"/>
                </a:schemeClr>
              </a:gs>
              <a:gs pos="0">
                <a:srgbClr val="FF0000"/>
              </a:gs>
              <a:gs pos="61000">
                <a:srgbClr val="E820A5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A68631F-0770-4440-AEA7-CEAB1230C2DB}"/>
              </a:ext>
            </a:extLst>
          </p:cNvPr>
          <p:cNvSpPr/>
          <p:nvPr/>
        </p:nvSpPr>
        <p:spPr>
          <a:xfrm>
            <a:off x="1286660" y="1116842"/>
            <a:ext cx="3675084" cy="359611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>
            <a:extLst>
              <a:ext uri="{FF2B5EF4-FFF2-40B4-BE49-F238E27FC236}">
                <a16:creationId xmlns="" xmlns:a16="http://schemas.microsoft.com/office/drawing/2014/main" id="{711F7785-33F8-4EF5-AA10-4143276879D4}"/>
              </a:ext>
            </a:extLst>
          </p:cNvPr>
          <p:cNvSpPr/>
          <p:nvPr/>
        </p:nvSpPr>
        <p:spPr>
          <a:xfrm rot="19012357">
            <a:off x="758646" y="1372132"/>
            <a:ext cx="2880066" cy="5286844"/>
          </a:xfrm>
          <a:prstGeom prst="moon">
            <a:avLst>
              <a:gd name="adj" fmla="val 19378"/>
            </a:avLst>
          </a:prstGeom>
          <a:solidFill>
            <a:srgbClr val="E82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20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0143 0.642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175"/>
                            </p:stCondLst>
                            <p:childTnLst>
                              <p:par>
                                <p:cTn id="77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3" grpId="1"/>
      <p:bldP spid="64" grpId="0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8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pattFill prst="pct8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12192000" cy="4572000"/>
          </a:xfrm>
          <a:prstGeom prst="rect">
            <a:avLst/>
          </a:prstGeom>
          <a:pattFill prst="pct75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নবম ও দশম</a:t>
            </a:r>
          </a:p>
          <a:p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2108" y="2246087"/>
            <a:ext cx="3095184" cy="38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794D07-C1F3-4107-ADDF-4ECC24E96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0" cap="rnd" cmpd="tri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="" xmlns:a16="http://schemas.microsoft.com/office/drawing/2014/main" id="{61C90B48-3757-473C-92D6-CAF7F0FE7C72}"/>
              </a:ext>
            </a:extLst>
          </p:cNvPr>
          <p:cNvSpPr/>
          <p:nvPr/>
        </p:nvSpPr>
        <p:spPr>
          <a:xfrm>
            <a:off x="270759" y="181145"/>
            <a:ext cx="1911246" cy="1911246"/>
          </a:xfrm>
          <a:prstGeom prst="pie">
            <a:avLst>
              <a:gd name="adj1" fmla="val 5447482"/>
              <a:gd name="adj2" fmla="val 1618539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6CEE6EF-8D63-4400-B2D0-602E2F8B2B7A}"/>
              </a:ext>
            </a:extLst>
          </p:cNvPr>
          <p:cNvGrpSpPr/>
          <p:nvPr/>
        </p:nvGrpSpPr>
        <p:grpSpPr>
          <a:xfrm>
            <a:off x="556991" y="501142"/>
            <a:ext cx="9101676" cy="1271251"/>
            <a:chOff x="2137984" y="752422"/>
            <a:chExt cx="9101676" cy="1271251"/>
          </a:xfrm>
        </p:grpSpPr>
        <p:sp>
          <p:nvSpPr>
            <p:cNvPr id="9" name="Arrow: Pentagon 8">
              <a:extLst>
                <a:ext uri="{FF2B5EF4-FFF2-40B4-BE49-F238E27FC236}">
                  <a16:creationId xmlns="" xmlns:a16="http://schemas.microsoft.com/office/drawing/2014/main" id="{928E0BC8-EA70-4761-B71A-499AF32AA673}"/>
                </a:ext>
              </a:extLst>
            </p:cNvPr>
            <p:cNvSpPr/>
            <p:nvPr/>
          </p:nvSpPr>
          <p:spPr>
            <a:xfrm>
              <a:off x="2815339" y="969391"/>
              <a:ext cx="8424321" cy="87440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েষে শিক্ষার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থীরা ----</a:t>
              </a: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="" xmlns:a16="http://schemas.microsoft.com/office/drawing/2014/main" id="{DF5D41AC-9BBF-40E3-B9A0-B1C6F65E6356}"/>
                </a:ext>
              </a:extLst>
            </p:cNvPr>
            <p:cNvSpPr/>
            <p:nvPr/>
          </p:nvSpPr>
          <p:spPr>
            <a:xfrm>
              <a:off x="2137984" y="752422"/>
              <a:ext cx="1354710" cy="1271251"/>
            </a:xfrm>
            <a:prstGeom prst="pie">
              <a:avLst>
                <a:gd name="adj1" fmla="val 16172847"/>
                <a:gd name="adj2" fmla="val 5417042"/>
              </a:avLst>
            </a:prstGeom>
            <a:solidFill>
              <a:srgbClr val="EC34C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14477CE-2A02-4A19-AFC3-D50B4C4E0B3C}"/>
              </a:ext>
            </a:extLst>
          </p:cNvPr>
          <p:cNvGrpSpPr/>
          <p:nvPr/>
        </p:nvGrpSpPr>
        <p:grpSpPr>
          <a:xfrm>
            <a:off x="398339" y="353725"/>
            <a:ext cx="1656086" cy="1528997"/>
            <a:chOff x="-37148" y="-1"/>
            <a:chExt cx="1656086" cy="1528997"/>
          </a:xfrm>
          <a:gradFill>
            <a:gsLst>
              <a:gs pos="3540">
                <a:srgbClr val="00B0F0"/>
              </a:gs>
              <a:gs pos="31000">
                <a:srgbClr val="00B0F0"/>
              </a:gs>
              <a:gs pos="43000">
                <a:schemeClr val="bg1">
                  <a:alpha val="0"/>
                </a:schemeClr>
              </a:gs>
              <a:gs pos="77000">
                <a:schemeClr val="bg1">
                  <a:alpha val="2000"/>
                </a:schemeClr>
              </a:gs>
              <a:gs pos="54000">
                <a:srgbClr val="00B0F0"/>
              </a:gs>
              <a:gs pos="65000">
                <a:srgbClr val="00B0F0"/>
              </a:gs>
              <a:gs pos="88000">
                <a:srgbClr val="0070C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54FA2BDF-76CA-47FD-A88D-6FF5BED03562}"/>
                </a:ext>
              </a:extLst>
            </p:cNvPr>
            <p:cNvSpPr/>
            <p:nvPr/>
          </p:nvSpPr>
          <p:spPr>
            <a:xfrm>
              <a:off x="-1" y="-1"/>
              <a:ext cx="1537057" cy="1528997"/>
            </a:xfrm>
            <a:prstGeom prst="ellipse">
              <a:avLst/>
            </a:prstGeom>
            <a:gradFill>
              <a:gsLst>
                <a:gs pos="3540">
                  <a:srgbClr val="00B0F0"/>
                </a:gs>
                <a:gs pos="31000">
                  <a:srgbClr val="00B0F0"/>
                </a:gs>
                <a:gs pos="43000">
                  <a:schemeClr val="bg1">
                    <a:alpha val="0"/>
                  </a:schemeClr>
                </a:gs>
                <a:gs pos="77000">
                  <a:schemeClr val="bg1">
                    <a:alpha val="2000"/>
                  </a:schemeClr>
                </a:gs>
                <a:gs pos="54000">
                  <a:srgbClr val="00B0F0"/>
                </a:gs>
                <a:gs pos="65000">
                  <a:srgbClr val="00B0F0"/>
                </a:gs>
                <a:gs pos="88000">
                  <a:srgbClr val="0070C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51AEE54-D6B2-47AE-835B-500A3AAD7D0B}"/>
                </a:ext>
              </a:extLst>
            </p:cNvPr>
            <p:cNvSpPr txBox="1"/>
            <p:nvPr/>
          </p:nvSpPr>
          <p:spPr>
            <a:xfrm>
              <a:off x="-37148" y="388070"/>
              <a:ext cx="1656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খন ফল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Diagram 6">
                <a:extLst>
                  <a:ext uri="{FF2B5EF4-FFF2-40B4-BE49-F238E27FC236}">
                    <a16:creationId xmlns="" xmlns:a16="http://schemas.microsoft.com/office/drawing/2014/main" id="{3A6C78EC-092F-45ED-B167-7A9FA7CF6B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80566132"/>
                  </p:ext>
                </p:extLst>
              </p:nvPr>
            </p:nvGraphicFramePr>
            <p:xfrm>
              <a:off x="159892" y="2132153"/>
              <a:ext cx="12192000" cy="46934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Diagram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6C78EC-092F-45ED-B167-7A9FA7CF6B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80566132"/>
                  </p:ext>
                </p:extLst>
              </p:nvPr>
            </p:nvGraphicFramePr>
            <p:xfrm>
              <a:off x="159892" y="2132153"/>
              <a:ext cx="12192000" cy="46934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369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49D04FC8-FF34-4E17-8328-871E061465EF}"/>
                  </a:ext>
                </a:extLst>
              </p:cNvPr>
              <p:cNvSpPr txBox="1"/>
              <p:nvPr/>
            </p:nvSpPr>
            <p:spPr>
              <a:xfrm>
                <a:off x="114294" y="557464"/>
                <a:ext cx="60388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𝑆𝑦𝑚𝑏𝑜𝑙𝑠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𝐸𝑙𝑒𝑚𝑒𝑛𝑡𝑠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49D04FC8-FF34-4E17-8328-871E06146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4" y="557464"/>
                <a:ext cx="603885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121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1A00701E-CC43-4CE4-8011-FAC19FF85FBD}"/>
                  </a:ext>
                </a:extLst>
              </p:cNvPr>
              <p:cNvSpPr txBox="1"/>
              <p:nvPr/>
            </p:nvSpPr>
            <p:spPr>
              <a:xfrm>
                <a:off x="3353468" y="12413"/>
                <a:ext cx="610602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𝑆𝑦𝑚𝑏𝑜𝑙𝑠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𝐸𝑙𝑒𝑚𝑒𝑛𝑡𝑠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00701E-CC43-4CE4-8011-FAC19FF8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68" y="12413"/>
                <a:ext cx="610602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495" t="-12500" r="-2994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E490504-EF4F-4B1A-9EAF-DFEB630E94F7}"/>
              </a:ext>
            </a:extLst>
          </p:cNvPr>
          <p:cNvSpPr txBox="1"/>
          <p:nvPr/>
        </p:nvSpPr>
        <p:spPr>
          <a:xfrm>
            <a:off x="1048611" y="1231059"/>
            <a:ext cx="88435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941F9B8-F261-4964-81EE-74E48BCFFA06}"/>
                  </a:ext>
                </a:extLst>
              </p:cNvPr>
              <p:cNvSpPr txBox="1"/>
              <p:nvPr/>
            </p:nvSpPr>
            <p:spPr>
              <a:xfrm>
                <a:off x="2592252" y="2530650"/>
                <a:ext cx="300281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941F9B8-F261-4964-81EE-74E48BCF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52" y="2530650"/>
                <a:ext cx="300281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07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941F9B8-F261-4964-81EE-74E48BCFFA06}"/>
                  </a:ext>
                </a:extLst>
              </p:cNvPr>
              <p:cNvSpPr txBox="1"/>
              <p:nvPr/>
            </p:nvSpPr>
            <p:spPr>
              <a:xfrm>
                <a:off x="2467560" y="3382187"/>
                <a:ext cx="300281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𝑁𝑎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941F9B8-F261-4964-81EE-74E48BCF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60" y="3382187"/>
                <a:ext cx="300281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528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/>
      <p:bldP spid="35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0F3D20-71E1-4F2B-ABFC-C03A83F7C5ED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61970"/>
              </p:ext>
            </p:extLst>
          </p:nvPr>
        </p:nvGraphicFramePr>
        <p:xfrm>
          <a:off x="2406315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সিরাপ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62327"/>
              </p:ext>
            </p:extLst>
          </p:nvPr>
        </p:nvGraphicFramePr>
        <p:xfrm>
          <a:off x="3871494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42358"/>
              </p:ext>
            </p:extLst>
          </p:nvPr>
        </p:nvGraphicFramePr>
        <p:xfrm>
          <a:off x="5336673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02B813-825D-41B4-A951-57D01D1A43F0}"/>
              </a:ext>
            </a:extLst>
          </p:cNvPr>
          <p:cNvSpPr txBox="1"/>
          <p:nvPr/>
        </p:nvSpPr>
        <p:spPr>
          <a:xfrm>
            <a:off x="3901667" y="161403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385F7B-9E70-4839-8255-E8523B9869C6}"/>
              </a:ext>
            </a:extLst>
          </p:cNvPr>
          <p:cNvSpPr txBox="1"/>
          <p:nvPr/>
        </p:nvSpPr>
        <p:spPr>
          <a:xfrm>
            <a:off x="3860797" y="337113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বেরিলিয়াম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277A96-01C9-47D9-B586-7CEC58BED40A}"/>
              </a:ext>
            </a:extLst>
          </p:cNvPr>
          <p:cNvSpPr txBox="1"/>
          <p:nvPr/>
        </p:nvSpPr>
        <p:spPr>
          <a:xfrm>
            <a:off x="3878558" y="395202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65A3DD-0AEC-409B-8601-7500499FAA45}"/>
              </a:ext>
            </a:extLst>
          </p:cNvPr>
          <p:cNvSpPr txBox="1"/>
          <p:nvPr/>
        </p:nvSpPr>
        <p:spPr>
          <a:xfrm>
            <a:off x="3896319" y="453291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38B804A-4DCF-4700-A977-74BA0C84A32D}"/>
              </a:ext>
            </a:extLst>
          </p:cNvPr>
          <p:cNvSpPr txBox="1"/>
          <p:nvPr/>
        </p:nvSpPr>
        <p:spPr>
          <a:xfrm>
            <a:off x="3914080" y="5113809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99604F1-A896-445E-97DC-08E600B63994}"/>
              </a:ext>
            </a:extLst>
          </p:cNvPr>
          <p:cNvSpPr txBox="1"/>
          <p:nvPr/>
        </p:nvSpPr>
        <p:spPr>
          <a:xfrm>
            <a:off x="3931841" y="5694700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454EFC-58DA-455D-8422-DFEAA1A59DDA}"/>
              </a:ext>
            </a:extLst>
          </p:cNvPr>
          <p:cNvSpPr txBox="1"/>
          <p:nvPr/>
        </p:nvSpPr>
        <p:spPr>
          <a:xfrm>
            <a:off x="3919429" y="218051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BBBEB4-BDAF-4EDA-BABC-5C713FEA8A94}"/>
              </a:ext>
            </a:extLst>
          </p:cNvPr>
          <p:cNvSpPr txBox="1"/>
          <p:nvPr/>
        </p:nvSpPr>
        <p:spPr>
          <a:xfrm>
            <a:off x="3967363" y="279024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লিথিয়াম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336673" y="157212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𝐻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73" y="1572129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253595" y="220733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𝐻𝑒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95" y="2207339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240037" y="27596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𝐿𝑖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37" y="2759656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232017" y="337660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17" y="3376603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210818" y="39629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8" y="3962965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194776" y="45636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76" y="456360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154861" y="51138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1" y="5113809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5D0274A-98F8-4448-9236-2C852B1A2F42}"/>
                  </a:ext>
                </a:extLst>
              </p:cNvPr>
              <p:cNvSpPr txBox="1"/>
              <p:nvPr/>
            </p:nvSpPr>
            <p:spPr>
              <a:xfrm>
                <a:off x="5154862" y="568376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D0274A-98F8-4448-9236-2C852B1A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2" y="5683760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3">
            <a:extLst>
              <a:ext uri="{FF2B5EF4-FFF2-40B4-BE49-F238E27FC236}">
                <a16:creationId xmlns="" xmlns:a16="http://schemas.microsoft.com/office/drawing/2014/main" id="{E36C85AC-CDBC-4CF4-8A3E-25538B9E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47282"/>
              </p:ext>
            </p:extLst>
          </p:nvPr>
        </p:nvGraphicFramePr>
        <p:xfrm>
          <a:off x="6801852" y="640080"/>
          <a:ext cx="1488671" cy="5577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88671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p:graphicFrame>
        <p:nvGraphicFramePr>
          <p:cNvPr id="99" name="Table 3">
            <a:extLst>
              <a:ext uri="{FF2B5EF4-FFF2-40B4-BE49-F238E27FC236}">
                <a16:creationId xmlns="" xmlns:a16="http://schemas.microsoft.com/office/drawing/2014/main" id="{8FB293EA-9E2A-496C-AFD2-179C4572D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94207"/>
              </p:ext>
            </p:extLst>
          </p:nvPr>
        </p:nvGraphicFramePr>
        <p:xfrm>
          <a:off x="8290523" y="647339"/>
          <a:ext cx="1628846" cy="557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8846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p:graphicFrame>
        <p:nvGraphicFramePr>
          <p:cNvPr id="100" name="Table 3">
            <a:extLst>
              <a:ext uri="{FF2B5EF4-FFF2-40B4-BE49-F238E27FC236}">
                <a16:creationId xmlns="" xmlns:a16="http://schemas.microsoft.com/office/drawing/2014/main" id="{3BB210F7-CFE7-4F94-8F24-4A2DE4F3F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26323"/>
              </p:ext>
            </p:extLst>
          </p:nvPr>
        </p:nvGraphicFramePr>
        <p:xfrm>
          <a:off x="9919368" y="640080"/>
          <a:ext cx="1775327" cy="5577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D4694B50-A872-4854-A158-2B2738DD19EA}"/>
                  </a:ext>
                </a:extLst>
              </p:cNvPr>
              <p:cNvSpPr txBox="1"/>
              <p:nvPr/>
            </p:nvSpPr>
            <p:spPr>
              <a:xfrm>
                <a:off x="6788102" y="163837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4694B50-A872-4854-A158-2B2738DD1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02" y="1638374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98E428EC-F15A-4856-B611-9B8DC33C92E5}"/>
                  </a:ext>
                </a:extLst>
              </p:cNvPr>
              <p:cNvSpPr txBox="1"/>
              <p:nvPr/>
            </p:nvSpPr>
            <p:spPr>
              <a:xfrm>
                <a:off x="6705024" y="227358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8E428EC-F15A-4856-B611-9B8DC33C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24" y="2273584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71B7CE76-8807-4D8B-87D0-64C1541EB0DF}"/>
                  </a:ext>
                </a:extLst>
              </p:cNvPr>
              <p:cNvSpPr txBox="1"/>
              <p:nvPr/>
            </p:nvSpPr>
            <p:spPr>
              <a:xfrm>
                <a:off x="6691466" y="282590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1B7CE76-8807-4D8B-87D0-64C1541EB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66" y="2825901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B990ED5D-7FEB-4B6B-8CDE-CFF9DC0AE7DD}"/>
                  </a:ext>
                </a:extLst>
              </p:cNvPr>
              <p:cNvSpPr txBox="1"/>
              <p:nvPr/>
            </p:nvSpPr>
            <p:spPr>
              <a:xfrm>
                <a:off x="6683446" y="34428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990ED5D-7FEB-4B6B-8CDE-CFF9DC0AE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46" y="3442848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5C53A54C-A88A-496A-B8BD-A5CFA11D1AF7}"/>
                  </a:ext>
                </a:extLst>
              </p:cNvPr>
              <p:cNvSpPr txBox="1"/>
              <p:nvPr/>
            </p:nvSpPr>
            <p:spPr>
              <a:xfrm>
                <a:off x="6662247" y="402921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C53A54C-A88A-496A-B8BD-A5CFA11D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47" y="4029210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D84B7D6B-E4A6-46E6-A3CC-BC6E6A0EC8F6}"/>
                  </a:ext>
                </a:extLst>
              </p:cNvPr>
              <p:cNvSpPr txBox="1"/>
              <p:nvPr/>
            </p:nvSpPr>
            <p:spPr>
              <a:xfrm>
                <a:off x="6646205" y="462985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84B7D6B-E4A6-46E6-A3CC-BC6E6A0E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05" y="4629853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556D2E90-B4D8-4C27-9198-BEC41EEEA123}"/>
                  </a:ext>
                </a:extLst>
              </p:cNvPr>
              <p:cNvSpPr txBox="1"/>
              <p:nvPr/>
            </p:nvSpPr>
            <p:spPr>
              <a:xfrm>
                <a:off x="6606290" y="518005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56D2E90-B4D8-4C27-9198-BEC41EEEA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0" y="5180054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6117435B-F0DB-42A0-8D5A-A2915D0C9279}"/>
                  </a:ext>
                </a:extLst>
              </p:cNvPr>
              <p:cNvSpPr txBox="1"/>
              <p:nvPr/>
            </p:nvSpPr>
            <p:spPr>
              <a:xfrm>
                <a:off x="6606291" y="575000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117435B-F0DB-42A0-8D5A-A2915D0C9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1" y="5750005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E1667D4A-E94F-4E7E-881F-8F8200F62C23}"/>
                  </a:ext>
                </a:extLst>
              </p:cNvPr>
              <p:cNvSpPr txBox="1"/>
              <p:nvPr/>
            </p:nvSpPr>
            <p:spPr>
              <a:xfrm>
                <a:off x="8398612" y="159758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1667D4A-E94F-4E7E-881F-8F8200F6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12" y="1597587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1159B4BC-7B0F-4A7F-9410-5529CA582FF8}"/>
                  </a:ext>
                </a:extLst>
              </p:cNvPr>
              <p:cNvSpPr txBox="1"/>
              <p:nvPr/>
            </p:nvSpPr>
            <p:spPr>
              <a:xfrm>
                <a:off x="8315534" y="223279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159B4BC-7B0F-4A7F-9410-5529CA582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4" y="223279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C2088C45-070C-44D8-8CEC-C87A4ECFB12A}"/>
                  </a:ext>
                </a:extLst>
              </p:cNvPr>
              <p:cNvSpPr txBox="1"/>
              <p:nvPr/>
            </p:nvSpPr>
            <p:spPr>
              <a:xfrm>
                <a:off x="8301976" y="278511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088C45-070C-44D8-8CEC-C87A4ECFB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76" y="2785114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C9BD8BC2-E13F-4B2E-B3D2-F395F541042C}"/>
                  </a:ext>
                </a:extLst>
              </p:cNvPr>
              <p:cNvSpPr txBox="1"/>
              <p:nvPr/>
            </p:nvSpPr>
            <p:spPr>
              <a:xfrm>
                <a:off x="8293956" y="340206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9BD8BC2-E13F-4B2E-B3D2-F395F5410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56" y="3402061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08965B20-8BBA-4BDA-936E-0D45A0571DB6}"/>
                  </a:ext>
                </a:extLst>
              </p:cNvPr>
              <p:cNvSpPr txBox="1"/>
              <p:nvPr/>
            </p:nvSpPr>
            <p:spPr>
              <a:xfrm>
                <a:off x="8272757" y="39884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965B20-8BBA-4BDA-936E-0D45A0571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7" y="3988423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5CCD21F0-68A6-48FB-8925-5C0C69542ED8}"/>
                  </a:ext>
                </a:extLst>
              </p:cNvPr>
              <p:cNvSpPr txBox="1"/>
              <p:nvPr/>
            </p:nvSpPr>
            <p:spPr>
              <a:xfrm>
                <a:off x="8256715" y="458906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CD21F0-68A6-48FB-8925-5C0C6954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15" y="4589066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AFA3976E-A494-4CA2-8404-4FC628D2EDA6}"/>
                  </a:ext>
                </a:extLst>
              </p:cNvPr>
              <p:cNvSpPr txBox="1"/>
              <p:nvPr/>
            </p:nvSpPr>
            <p:spPr>
              <a:xfrm>
                <a:off x="8216800" y="513926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FA3976E-A494-4CA2-8404-4FC628D2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0" y="5139267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9DA41DEA-5B38-4AAA-9841-734A1A5E569E}"/>
                  </a:ext>
                </a:extLst>
              </p:cNvPr>
              <p:cNvSpPr txBox="1"/>
              <p:nvPr/>
            </p:nvSpPr>
            <p:spPr>
              <a:xfrm>
                <a:off x="8216801" y="570921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DA41DEA-5B38-4AAA-9841-734A1A5E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1" y="5709218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887BCDBB-AFA7-4233-BBA7-5607481C4477}"/>
                  </a:ext>
                </a:extLst>
              </p:cNvPr>
              <p:cNvSpPr txBox="1"/>
              <p:nvPr/>
            </p:nvSpPr>
            <p:spPr>
              <a:xfrm>
                <a:off x="10100606" y="161403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87BCDBB-AFA7-4233-BBA7-5607481C4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606" y="1614038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01ED944E-3127-4189-B6FD-94204DCBC218}"/>
                  </a:ext>
                </a:extLst>
              </p:cNvPr>
              <p:cNvSpPr txBox="1"/>
              <p:nvPr/>
            </p:nvSpPr>
            <p:spPr>
              <a:xfrm>
                <a:off x="10017528" y="22492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1ED944E-3127-4189-B6FD-94204DCB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28" y="2249248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E889CE05-0697-4409-8A2B-D83D04D31562}"/>
                  </a:ext>
                </a:extLst>
              </p:cNvPr>
              <p:cNvSpPr txBox="1"/>
              <p:nvPr/>
            </p:nvSpPr>
            <p:spPr>
              <a:xfrm>
                <a:off x="10003970" y="28015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889CE05-0697-4409-8A2B-D83D04D3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0" y="2801565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77EAD3D3-3CB6-40F8-A21F-3B462B9C609C}"/>
                  </a:ext>
                </a:extLst>
              </p:cNvPr>
              <p:cNvSpPr txBox="1"/>
              <p:nvPr/>
            </p:nvSpPr>
            <p:spPr>
              <a:xfrm>
                <a:off x="9995950" y="341851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7EAD3D3-3CB6-40F8-A21F-3B462B9C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950" y="3418512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="" xmlns:a16="http://schemas.microsoft.com/office/drawing/2014/main" id="{9279F78F-1483-400F-A3B4-E08AD3812142}"/>
                  </a:ext>
                </a:extLst>
              </p:cNvPr>
              <p:cNvSpPr txBox="1"/>
              <p:nvPr/>
            </p:nvSpPr>
            <p:spPr>
              <a:xfrm>
                <a:off x="9974751" y="400487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79F78F-1483-400F-A3B4-E08AD381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1" y="4004874"/>
                <a:ext cx="146517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="" xmlns:a16="http://schemas.microsoft.com/office/drawing/2014/main" id="{5F390D05-F295-4BC1-97CA-B2909384259B}"/>
                  </a:ext>
                </a:extLst>
              </p:cNvPr>
              <p:cNvSpPr txBox="1"/>
              <p:nvPr/>
            </p:nvSpPr>
            <p:spPr>
              <a:xfrm>
                <a:off x="9958709" y="460551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F390D05-F295-4BC1-97CA-B2909384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09" y="4605517"/>
                <a:ext cx="146517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CAC8B850-CDD2-4492-953F-7DECA19F1308}"/>
                  </a:ext>
                </a:extLst>
              </p:cNvPr>
              <p:cNvSpPr txBox="1"/>
              <p:nvPr/>
            </p:nvSpPr>
            <p:spPr>
              <a:xfrm>
                <a:off x="9918794" y="515571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C8B850-CDD2-4492-953F-7DECA19F1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4" y="5155718"/>
                <a:ext cx="146517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253407FC-612E-4D3B-AC77-6A1A6BF4B9F9}"/>
                  </a:ext>
                </a:extLst>
              </p:cNvPr>
              <p:cNvSpPr txBox="1"/>
              <p:nvPr/>
            </p:nvSpPr>
            <p:spPr>
              <a:xfrm>
                <a:off x="9918795" y="57256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53407FC-612E-4D3B-AC77-6A1A6BF4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5" y="5725669"/>
                <a:ext cx="146517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798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53780"/>
              </p:ext>
            </p:extLst>
          </p:nvPr>
        </p:nvGraphicFramePr>
        <p:xfrm>
          <a:off x="2213809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নানা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ম্যাগগাইভার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26003"/>
              </p:ext>
            </p:extLst>
          </p:nvPr>
        </p:nvGraphicFramePr>
        <p:xfrm>
          <a:off x="3678988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4566"/>
              </p:ext>
            </p:extLst>
          </p:nvPr>
        </p:nvGraphicFramePr>
        <p:xfrm>
          <a:off x="5144167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02B813-825D-41B4-A951-57D01D1A43F0}"/>
              </a:ext>
            </a:extLst>
          </p:cNvPr>
          <p:cNvSpPr txBox="1"/>
          <p:nvPr/>
        </p:nvSpPr>
        <p:spPr>
          <a:xfrm>
            <a:off x="3709161" y="233593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ফ্লোরিন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385F7B-9E70-4839-8255-E8523B9869C6}"/>
              </a:ext>
            </a:extLst>
          </p:cNvPr>
          <p:cNvSpPr txBox="1"/>
          <p:nvPr/>
        </p:nvSpPr>
        <p:spPr>
          <a:xfrm>
            <a:off x="3668291" y="4093027"/>
            <a:ext cx="1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277A96-01C9-47D9-B586-7CEC58BED40A}"/>
              </a:ext>
            </a:extLst>
          </p:cNvPr>
          <p:cNvSpPr txBox="1"/>
          <p:nvPr/>
        </p:nvSpPr>
        <p:spPr>
          <a:xfrm>
            <a:off x="3686052" y="4673919"/>
            <a:ext cx="1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454EFC-58DA-455D-8422-DFEAA1A59DDA}"/>
              </a:ext>
            </a:extLst>
          </p:cNvPr>
          <p:cNvSpPr txBox="1"/>
          <p:nvPr/>
        </p:nvSpPr>
        <p:spPr>
          <a:xfrm>
            <a:off x="3726923" y="2902406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BBBEB4-BDAF-4EDA-BABC-5C713FEA8A94}"/>
              </a:ext>
            </a:extLst>
          </p:cNvPr>
          <p:cNvSpPr txBox="1"/>
          <p:nvPr/>
        </p:nvSpPr>
        <p:spPr>
          <a:xfrm>
            <a:off x="3774857" y="351213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144167" y="22940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67" y="2294023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061089" y="292923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𝑁𝑒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89" y="2929233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047531" y="348155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𝑁𝑎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31" y="3481550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039511" y="409849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𝑀𝑔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11" y="4098497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018312" y="46848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𝐴𝑙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12" y="4684859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Table 3">
            <a:extLst>
              <a:ext uri="{FF2B5EF4-FFF2-40B4-BE49-F238E27FC236}">
                <a16:creationId xmlns="" xmlns:a16="http://schemas.microsoft.com/office/drawing/2014/main" id="{EACFD001-E6DE-4A63-A015-53B7C327E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55576"/>
              </p:ext>
            </p:extLst>
          </p:nvPr>
        </p:nvGraphicFramePr>
        <p:xfrm>
          <a:off x="6609346" y="1361974"/>
          <a:ext cx="1492869" cy="3840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9286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p:graphicFrame>
        <p:nvGraphicFramePr>
          <p:cNvPr id="79" name="Table 3">
            <a:extLst>
              <a:ext uri="{FF2B5EF4-FFF2-40B4-BE49-F238E27FC236}">
                <a16:creationId xmlns="" xmlns:a16="http://schemas.microsoft.com/office/drawing/2014/main" id="{6FE6F5A0-68DB-4D4F-B9FD-15D2120B2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0262"/>
              </p:ext>
            </p:extLst>
          </p:nvPr>
        </p:nvGraphicFramePr>
        <p:xfrm>
          <a:off x="8101451" y="1369233"/>
          <a:ext cx="1625412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5412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p:graphicFrame>
        <p:nvGraphicFramePr>
          <p:cNvPr id="81" name="Table 3">
            <a:extLst>
              <a:ext uri="{FF2B5EF4-FFF2-40B4-BE49-F238E27FC236}">
                <a16:creationId xmlns="" xmlns:a16="http://schemas.microsoft.com/office/drawing/2014/main" id="{DD831407-21F9-4441-83DD-EDA365D1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9128"/>
              </p:ext>
            </p:extLst>
          </p:nvPr>
        </p:nvGraphicFramePr>
        <p:xfrm>
          <a:off x="9726862" y="1361974"/>
          <a:ext cx="1775327" cy="3840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29D17E3F-A276-42BB-9CD9-98CC4432CDCE}"/>
                  </a:ext>
                </a:extLst>
              </p:cNvPr>
              <p:cNvSpPr txBox="1"/>
              <p:nvPr/>
            </p:nvSpPr>
            <p:spPr>
              <a:xfrm>
                <a:off x="6595596" y="23602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9D17E3F-A276-42BB-9CD9-98CC4432C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96" y="236026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81280891-E258-43E0-977A-F276DDC981C0}"/>
                  </a:ext>
                </a:extLst>
              </p:cNvPr>
              <p:cNvSpPr txBox="1"/>
              <p:nvPr/>
            </p:nvSpPr>
            <p:spPr>
              <a:xfrm>
                <a:off x="8206106" y="231948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1280891-E258-43E0-977A-F276DDC9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06" y="2319481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0CF491EF-073A-454C-A76B-3C6FFDFC31D1}"/>
                  </a:ext>
                </a:extLst>
              </p:cNvPr>
              <p:cNvSpPr txBox="1"/>
              <p:nvPr/>
            </p:nvSpPr>
            <p:spPr>
              <a:xfrm>
                <a:off x="9908100" y="233593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F491EF-073A-454C-A76B-3C6FFDFC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00" y="2335932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4F947926-B15A-401A-B802-ECDA56CBE8DD}"/>
                  </a:ext>
                </a:extLst>
              </p:cNvPr>
              <p:cNvSpPr txBox="1"/>
              <p:nvPr/>
            </p:nvSpPr>
            <p:spPr>
              <a:xfrm>
                <a:off x="6512518" y="299547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F947926-B15A-401A-B802-ECDA56CBE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18" y="2995478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232D6293-42C7-4731-8EFC-2958E1E754FD}"/>
                  </a:ext>
                </a:extLst>
              </p:cNvPr>
              <p:cNvSpPr txBox="1"/>
              <p:nvPr/>
            </p:nvSpPr>
            <p:spPr>
              <a:xfrm>
                <a:off x="8123028" y="29546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2D6293-42C7-4731-8EFC-2958E1E7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28" y="2954691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83062A67-E3BD-4275-AEE0-31CF3630B52D}"/>
                  </a:ext>
                </a:extLst>
              </p:cNvPr>
              <p:cNvSpPr txBox="1"/>
              <p:nvPr/>
            </p:nvSpPr>
            <p:spPr>
              <a:xfrm>
                <a:off x="9825022" y="29711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3062A67-E3BD-4275-AEE0-31CF363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022" y="2971142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69920D71-4D94-4620-8ACC-35340EE95940}"/>
                  </a:ext>
                </a:extLst>
              </p:cNvPr>
              <p:cNvSpPr txBox="1"/>
              <p:nvPr/>
            </p:nvSpPr>
            <p:spPr>
              <a:xfrm>
                <a:off x="6498960" y="354779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9920D71-4D94-4620-8ACC-35340EE9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60" y="3547795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D3982925-5439-4A9D-9C10-6D231E38F6E6}"/>
                  </a:ext>
                </a:extLst>
              </p:cNvPr>
              <p:cNvSpPr txBox="1"/>
              <p:nvPr/>
            </p:nvSpPr>
            <p:spPr>
              <a:xfrm>
                <a:off x="8109470" y="35070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982925-5439-4A9D-9C10-6D231E38F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70" y="3507008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751C08B6-A74B-49E8-972B-1112B3D8D6F8}"/>
                  </a:ext>
                </a:extLst>
              </p:cNvPr>
              <p:cNvSpPr txBox="1"/>
              <p:nvPr/>
            </p:nvSpPr>
            <p:spPr>
              <a:xfrm>
                <a:off x="9811464" y="35234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51C08B6-A74B-49E8-972B-1112B3D8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464" y="3523459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E5AC4049-E290-4F9E-B6FE-DFFA1D150A3A}"/>
                  </a:ext>
                </a:extLst>
              </p:cNvPr>
              <p:cNvSpPr txBox="1"/>
              <p:nvPr/>
            </p:nvSpPr>
            <p:spPr>
              <a:xfrm>
                <a:off x="6490940" y="41647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5AC4049-E290-4F9E-B6FE-DFFA1D150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40" y="4164742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8C696F81-A5DD-448F-B149-3DC8ACC23CED}"/>
                  </a:ext>
                </a:extLst>
              </p:cNvPr>
              <p:cNvSpPr txBox="1"/>
              <p:nvPr/>
            </p:nvSpPr>
            <p:spPr>
              <a:xfrm>
                <a:off x="8101450" y="412395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C696F81-A5DD-448F-B149-3DC8ACC2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50" y="4123955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8F532430-B4E2-4F15-924A-E8B620801BAF}"/>
                  </a:ext>
                </a:extLst>
              </p:cNvPr>
              <p:cNvSpPr txBox="1"/>
              <p:nvPr/>
            </p:nvSpPr>
            <p:spPr>
              <a:xfrm>
                <a:off x="9803444" y="414040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F532430-B4E2-4F15-924A-E8B620801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444" y="4140406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3D30F0E-E6EF-4001-995C-DF55A1A98735}"/>
                  </a:ext>
                </a:extLst>
              </p:cNvPr>
              <p:cNvSpPr txBox="1"/>
              <p:nvPr/>
            </p:nvSpPr>
            <p:spPr>
              <a:xfrm>
                <a:off x="6469741" y="475110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3D30F0E-E6EF-4001-995C-DF55A1A9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41" y="4751104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F56845CF-36EE-463F-888C-C523C99C2C74}"/>
                  </a:ext>
                </a:extLst>
              </p:cNvPr>
              <p:cNvSpPr txBox="1"/>
              <p:nvPr/>
            </p:nvSpPr>
            <p:spPr>
              <a:xfrm>
                <a:off x="8080251" y="471031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6845CF-36EE-463F-888C-C523C99C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51" y="4710317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212DB18-47FE-4D0B-ACBD-752B313D238A}"/>
                  </a:ext>
                </a:extLst>
              </p:cNvPr>
              <p:cNvSpPr txBox="1"/>
              <p:nvPr/>
            </p:nvSpPr>
            <p:spPr>
              <a:xfrm>
                <a:off x="9782245" y="47267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212DB18-47FE-4D0B-ACBD-752B313D2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245" y="4726768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8D97377-369E-4C24-AAE3-DC8EC10D71D3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89327"/>
              </p:ext>
            </p:extLst>
          </p:nvPr>
        </p:nvGraphicFramePr>
        <p:xfrm>
          <a:off x="2406315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পলাশের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1157"/>
              </p:ext>
            </p:extLst>
          </p:nvPr>
        </p:nvGraphicFramePr>
        <p:xfrm>
          <a:off x="3871494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78919"/>
              </p:ext>
            </p:extLst>
          </p:nvPr>
        </p:nvGraphicFramePr>
        <p:xfrm>
          <a:off x="5336673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02B813-825D-41B4-A951-57D01D1A43F0}"/>
              </a:ext>
            </a:extLst>
          </p:cNvPr>
          <p:cNvSpPr txBox="1"/>
          <p:nvPr/>
        </p:nvSpPr>
        <p:spPr>
          <a:xfrm>
            <a:off x="3901667" y="182258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385F7B-9E70-4839-8255-E8523B9869C6}"/>
              </a:ext>
            </a:extLst>
          </p:cNvPr>
          <p:cNvSpPr txBox="1"/>
          <p:nvPr/>
        </p:nvSpPr>
        <p:spPr>
          <a:xfrm>
            <a:off x="3860797" y="3579679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277A96-01C9-47D9-B586-7CEC58BED40A}"/>
              </a:ext>
            </a:extLst>
          </p:cNvPr>
          <p:cNvSpPr txBox="1"/>
          <p:nvPr/>
        </p:nvSpPr>
        <p:spPr>
          <a:xfrm>
            <a:off x="3878558" y="416057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65A3DD-0AEC-409B-8601-7500499FAA45}"/>
              </a:ext>
            </a:extLst>
          </p:cNvPr>
          <p:cNvSpPr txBox="1"/>
          <p:nvPr/>
        </p:nvSpPr>
        <p:spPr>
          <a:xfrm>
            <a:off x="3896319" y="474146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38B804A-4DCF-4700-A977-74BA0C84A32D}"/>
              </a:ext>
            </a:extLst>
          </p:cNvPr>
          <p:cNvSpPr txBox="1"/>
          <p:nvPr/>
        </p:nvSpPr>
        <p:spPr>
          <a:xfrm>
            <a:off x="3914080" y="532235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454EFC-58DA-455D-8422-DFEAA1A59DDA}"/>
              </a:ext>
            </a:extLst>
          </p:cNvPr>
          <p:cNvSpPr txBox="1"/>
          <p:nvPr/>
        </p:nvSpPr>
        <p:spPr>
          <a:xfrm>
            <a:off x="3919429" y="238905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BBBEB4-BDAF-4EDA-BABC-5C713FEA8A94}"/>
              </a:ext>
            </a:extLst>
          </p:cNvPr>
          <p:cNvSpPr txBox="1"/>
          <p:nvPr/>
        </p:nvSpPr>
        <p:spPr>
          <a:xfrm>
            <a:off x="3967363" y="299878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336673" y="178067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𝑆𝑖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73" y="1780675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253595" y="241588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95" y="2415885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288259" y="29674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259" y="2967423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232017" y="358514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𝐶𝑙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17" y="3585149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210818" y="417151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𝐴𝑟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8" y="4171511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194776" y="477215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76" y="4772154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154861" y="532235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𝐶𝑎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1" y="5322355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3">
            <a:extLst>
              <a:ext uri="{FF2B5EF4-FFF2-40B4-BE49-F238E27FC236}">
                <a16:creationId xmlns="" xmlns:a16="http://schemas.microsoft.com/office/drawing/2014/main" id="{053F38A0-BD58-4B7A-A8E1-5DE93411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3002"/>
              </p:ext>
            </p:extLst>
          </p:nvPr>
        </p:nvGraphicFramePr>
        <p:xfrm>
          <a:off x="6801853" y="848626"/>
          <a:ext cx="1486566" cy="4998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86566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="" xmlns:a16="http://schemas.microsoft.com/office/drawing/2014/main" id="{BDD243D0-FE14-4C0F-B694-20AC91C03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93249"/>
              </p:ext>
            </p:extLst>
          </p:nvPr>
        </p:nvGraphicFramePr>
        <p:xfrm>
          <a:off x="8279639" y="855885"/>
          <a:ext cx="1639730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9730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p:graphicFrame>
        <p:nvGraphicFramePr>
          <p:cNvPr id="47" name="Table 3">
            <a:extLst>
              <a:ext uri="{FF2B5EF4-FFF2-40B4-BE49-F238E27FC236}">
                <a16:creationId xmlns="" xmlns:a16="http://schemas.microsoft.com/office/drawing/2014/main" id="{57A27243-65D5-486B-874A-BF3D1486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32586"/>
              </p:ext>
            </p:extLst>
          </p:nvPr>
        </p:nvGraphicFramePr>
        <p:xfrm>
          <a:off x="9919368" y="848626"/>
          <a:ext cx="1775327" cy="4998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EEBDF6FC-EFAF-4AA5-A089-2446378EA4A2}"/>
                  </a:ext>
                </a:extLst>
              </p:cNvPr>
              <p:cNvSpPr txBox="1"/>
              <p:nvPr/>
            </p:nvSpPr>
            <p:spPr>
              <a:xfrm>
                <a:off x="6788102" y="184692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BDF6FC-EFAF-4AA5-A089-2446378E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02" y="1846920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81B60ECC-DB30-4B96-902A-A2ACAE3349EA}"/>
                  </a:ext>
                </a:extLst>
              </p:cNvPr>
              <p:cNvSpPr txBox="1"/>
              <p:nvPr/>
            </p:nvSpPr>
            <p:spPr>
              <a:xfrm>
                <a:off x="6705024" y="248213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B60ECC-DB30-4B96-902A-A2ACAE33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24" y="2482130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77C1311-CC9D-4F2B-A4CB-26752746EDF7}"/>
                  </a:ext>
                </a:extLst>
              </p:cNvPr>
              <p:cNvSpPr txBox="1"/>
              <p:nvPr/>
            </p:nvSpPr>
            <p:spPr>
              <a:xfrm>
                <a:off x="6691466" y="303444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7C1311-CC9D-4F2B-A4CB-26752746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66" y="3034447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054E3579-01A3-4C3A-B58D-754CD2EC354A}"/>
                  </a:ext>
                </a:extLst>
              </p:cNvPr>
              <p:cNvSpPr txBox="1"/>
              <p:nvPr/>
            </p:nvSpPr>
            <p:spPr>
              <a:xfrm>
                <a:off x="6683446" y="36513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4E3579-01A3-4C3A-B58D-754CD2EC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46" y="3651394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E510502-5823-4CDB-828B-EE67DBB69CBF}"/>
                  </a:ext>
                </a:extLst>
              </p:cNvPr>
              <p:cNvSpPr txBox="1"/>
              <p:nvPr/>
            </p:nvSpPr>
            <p:spPr>
              <a:xfrm>
                <a:off x="6662247" y="42377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E510502-5823-4CDB-828B-EE67DBB6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47" y="4237756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296A3766-FB91-4663-BAF4-CE7C7411ACBF}"/>
                  </a:ext>
                </a:extLst>
              </p:cNvPr>
              <p:cNvSpPr txBox="1"/>
              <p:nvPr/>
            </p:nvSpPr>
            <p:spPr>
              <a:xfrm>
                <a:off x="6646205" y="483839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96A3766-FB91-4663-BAF4-CE7C741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05" y="4838399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DB2F8A01-2039-4FEF-B87C-02159FB825DA}"/>
                  </a:ext>
                </a:extLst>
              </p:cNvPr>
              <p:cNvSpPr txBox="1"/>
              <p:nvPr/>
            </p:nvSpPr>
            <p:spPr>
              <a:xfrm>
                <a:off x="6606290" y="538860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2F8A01-2039-4FEF-B87C-02159FB8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0" y="5388600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E6370C67-8A2F-45EB-80EF-BCCFA46CBF81}"/>
                  </a:ext>
                </a:extLst>
              </p:cNvPr>
              <p:cNvSpPr txBox="1"/>
              <p:nvPr/>
            </p:nvSpPr>
            <p:spPr>
              <a:xfrm>
                <a:off x="8398612" y="180613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370C67-8A2F-45EB-80EF-BCCFA46C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12" y="1806133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5A38292-FF7D-4694-B0B2-6CE82DA1B6A9}"/>
                  </a:ext>
                </a:extLst>
              </p:cNvPr>
              <p:cNvSpPr txBox="1"/>
              <p:nvPr/>
            </p:nvSpPr>
            <p:spPr>
              <a:xfrm>
                <a:off x="8315534" y="244134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A38292-FF7D-4694-B0B2-6CE82DA1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4" y="2441343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9F9C077B-E8C2-4D6E-8CDE-E9CD901C7BB0}"/>
                  </a:ext>
                </a:extLst>
              </p:cNvPr>
              <p:cNvSpPr txBox="1"/>
              <p:nvPr/>
            </p:nvSpPr>
            <p:spPr>
              <a:xfrm>
                <a:off x="8301976" y="299366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9C077B-E8C2-4D6E-8CDE-E9CD901C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76" y="2993660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2C0F8B2-D767-4BED-BE16-DE67970DCCA9}"/>
                  </a:ext>
                </a:extLst>
              </p:cNvPr>
              <p:cNvSpPr txBox="1"/>
              <p:nvPr/>
            </p:nvSpPr>
            <p:spPr>
              <a:xfrm>
                <a:off x="8293956" y="361060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C0F8B2-D767-4BED-BE16-DE67970D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56" y="361060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383DD142-C959-4D1E-BDDB-BDD87B50FF30}"/>
                  </a:ext>
                </a:extLst>
              </p:cNvPr>
              <p:cNvSpPr txBox="1"/>
              <p:nvPr/>
            </p:nvSpPr>
            <p:spPr>
              <a:xfrm>
                <a:off x="8272757" y="41969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3DD142-C959-4D1E-BDDB-BDD87B50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7" y="4196969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B37F270-8D74-425D-8369-0FC362E63397}"/>
                  </a:ext>
                </a:extLst>
              </p:cNvPr>
              <p:cNvSpPr txBox="1"/>
              <p:nvPr/>
            </p:nvSpPr>
            <p:spPr>
              <a:xfrm>
                <a:off x="8256715" y="479761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B37F270-8D74-425D-8369-0FC362E6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15" y="4797612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4A028D85-0883-4E57-94AE-6E314D4DE8BE}"/>
                  </a:ext>
                </a:extLst>
              </p:cNvPr>
              <p:cNvSpPr txBox="1"/>
              <p:nvPr/>
            </p:nvSpPr>
            <p:spPr>
              <a:xfrm>
                <a:off x="8216800" y="534781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A028D85-0883-4E57-94AE-6E314D4D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0" y="5347813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95EC2DAF-FB55-4FB8-8C8E-9C034CC9DA16}"/>
                  </a:ext>
                </a:extLst>
              </p:cNvPr>
              <p:cNvSpPr txBox="1"/>
              <p:nvPr/>
            </p:nvSpPr>
            <p:spPr>
              <a:xfrm>
                <a:off x="10100606" y="182258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5EC2DAF-FB55-4FB8-8C8E-9C034CC9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606" y="1822584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4C0DB8FD-10D5-4717-A7F1-D924FA0ED820}"/>
                  </a:ext>
                </a:extLst>
              </p:cNvPr>
              <p:cNvSpPr txBox="1"/>
              <p:nvPr/>
            </p:nvSpPr>
            <p:spPr>
              <a:xfrm>
                <a:off x="10017528" y="24577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C0DB8FD-10D5-4717-A7F1-D924FA0ED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28" y="2457794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7946305C-8371-4FF7-96AC-6A848FD14A6F}"/>
                  </a:ext>
                </a:extLst>
              </p:cNvPr>
              <p:cNvSpPr txBox="1"/>
              <p:nvPr/>
            </p:nvSpPr>
            <p:spPr>
              <a:xfrm>
                <a:off x="10003970" y="301011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946305C-8371-4FF7-96AC-6A848FD1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0" y="3010111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8BD8F85C-2887-4271-A269-61426AC7E237}"/>
                  </a:ext>
                </a:extLst>
              </p:cNvPr>
              <p:cNvSpPr txBox="1"/>
              <p:nvPr/>
            </p:nvSpPr>
            <p:spPr>
              <a:xfrm>
                <a:off x="9995950" y="362705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D8F85C-2887-4271-A269-61426AC7E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950" y="3627058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816C8C4B-74DF-4769-B157-FBA385F3B27C}"/>
                  </a:ext>
                </a:extLst>
              </p:cNvPr>
              <p:cNvSpPr txBox="1"/>
              <p:nvPr/>
            </p:nvSpPr>
            <p:spPr>
              <a:xfrm>
                <a:off x="9974751" y="421342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6C8C4B-74DF-4769-B157-FBA385F3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1" y="4213420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B89C7A8-C827-43F3-AF6B-5D47B151EEFB}"/>
                  </a:ext>
                </a:extLst>
              </p:cNvPr>
              <p:cNvSpPr txBox="1"/>
              <p:nvPr/>
            </p:nvSpPr>
            <p:spPr>
              <a:xfrm>
                <a:off x="9958709" y="481406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89C7A8-C827-43F3-AF6B-5D47B151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09" y="4814063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911ED812-D00F-412D-A3F2-3C163F1241D2}"/>
                  </a:ext>
                </a:extLst>
              </p:cNvPr>
              <p:cNvSpPr txBox="1"/>
              <p:nvPr/>
            </p:nvSpPr>
            <p:spPr>
              <a:xfrm>
                <a:off x="9918794" y="536426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1ED812-D00F-412D-A3F2-3C163F12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4" y="5364264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644EA78-3CF0-4D86-907F-196851CAEF84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9" grpId="0"/>
      <p:bldP spid="51" grpId="0"/>
      <p:bldP spid="53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6" grpId="0"/>
      <p:bldP spid="77" grpId="0"/>
      <p:bldP spid="79" grpId="0"/>
      <p:bldP spid="81" grpId="0"/>
      <p:bldP spid="83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0198"/>
              </p:ext>
            </p:extLst>
          </p:nvPr>
        </p:nvGraphicFramePr>
        <p:xfrm>
          <a:off x="2630903" y="457200"/>
          <a:ext cx="1465179" cy="6400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স্কুলের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টিফিনে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বাড়ীর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মঞ্জু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ফিরে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কোদাল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044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45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0485633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13641"/>
              </p:ext>
            </p:extLst>
          </p:nvPr>
        </p:nvGraphicFramePr>
        <p:xfrm>
          <a:off x="4111544" y="439546"/>
          <a:ext cx="1465179" cy="64184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8600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3239755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841656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469318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35216"/>
              </p:ext>
            </p:extLst>
          </p:nvPr>
        </p:nvGraphicFramePr>
        <p:xfrm>
          <a:off x="5594966" y="457200"/>
          <a:ext cx="1465179" cy="64007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453638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27489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116319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02B813-825D-41B4-A951-57D01D1A43F0}"/>
              </a:ext>
            </a:extLst>
          </p:cNvPr>
          <p:cNvSpPr txBox="1"/>
          <p:nvPr/>
        </p:nvSpPr>
        <p:spPr>
          <a:xfrm>
            <a:off x="4141810" y="129517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স্ক্যানডিয়াম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385F7B-9E70-4839-8255-E8523B9869C6}"/>
              </a:ext>
            </a:extLst>
          </p:cNvPr>
          <p:cNvSpPr txBox="1"/>
          <p:nvPr/>
        </p:nvSpPr>
        <p:spPr>
          <a:xfrm>
            <a:off x="4084383" y="280798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277A96-01C9-47D9-B586-7CEC58BED40A}"/>
              </a:ext>
            </a:extLst>
          </p:cNvPr>
          <p:cNvSpPr txBox="1"/>
          <p:nvPr/>
        </p:nvSpPr>
        <p:spPr>
          <a:xfrm>
            <a:off x="4182249" y="329405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ম্যাঙ্গনিজ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65A3DD-0AEC-409B-8601-7500499FAA45}"/>
              </a:ext>
            </a:extLst>
          </p:cNvPr>
          <p:cNvSpPr txBox="1"/>
          <p:nvPr/>
        </p:nvSpPr>
        <p:spPr>
          <a:xfrm>
            <a:off x="4154236" y="384425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38B804A-4DCF-4700-A977-74BA0C84A32D}"/>
              </a:ext>
            </a:extLst>
          </p:cNvPr>
          <p:cNvSpPr txBox="1"/>
          <p:nvPr/>
        </p:nvSpPr>
        <p:spPr>
          <a:xfrm>
            <a:off x="4141479" y="434390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454EFC-58DA-455D-8422-DFEAA1A59DDA}"/>
              </a:ext>
            </a:extLst>
          </p:cNvPr>
          <p:cNvSpPr txBox="1"/>
          <p:nvPr/>
        </p:nvSpPr>
        <p:spPr>
          <a:xfrm>
            <a:off x="4127495" y="1875648"/>
            <a:ext cx="158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টাইটানিয়াম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BBBEB4-BDAF-4EDA-BABC-5C713FEA8A94}"/>
              </a:ext>
            </a:extLst>
          </p:cNvPr>
          <p:cNvSpPr txBox="1"/>
          <p:nvPr/>
        </p:nvSpPr>
        <p:spPr>
          <a:xfrm>
            <a:off x="4174995" y="230678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ভ্যানাডিয়াম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562734" y="13468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34" y="1346891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526683" y="182243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𝑇𝑖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83" y="1822436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527552" y="231036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𝑉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52" y="2310363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535517" y="28466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𝐶𝑟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17" y="2846694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435016" y="332234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𝑀𝑛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3322341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483947" y="379368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𝐹𝑒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47" y="379368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540051" y="477203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𝑁𝑖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051" y="4772034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5D0274A-98F8-4448-9236-2C852B1A2F42}"/>
                  </a:ext>
                </a:extLst>
              </p:cNvPr>
              <p:cNvSpPr txBox="1"/>
              <p:nvPr/>
            </p:nvSpPr>
            <p:spPr>
              <a:xfrm>
                <a:off x="5540268" y="432355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𝐶𝑜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D0274A-98F8-4448-9236-2C852B1A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268" y="4323557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A23915-3064-4414-9E35-7949973DA415}"/>
              </a:ext>
            </a:extLst>
          </p:cNvPr>
          <p:cNvSpPr txBox="1"/>
          <p:nvPr/>
        </p:nvSpPr>
        <p:spPr>
          <a:xfrm>
            <a:off x="4059473" y="483618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F14775-4DAA-4802-85C3-9D309BBEFE90}"/>
              </a:ext>
            </a:extLst>
          </p:cNvPr>
          <p:cNvSpPr txBox="1"/>
          <p:nvPr/>
        </p:nvSpPr>
        <p:spPr>
          <a:xfrm>
            <a:off x="4157339" y="532225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EE1AF1-0B3A-4232-B674-7F6CB043D9E5}"/>
              </a:ext>
            </a:extLst>
          </p:cNvPr>
          <p:cNvSpPr txBox="1"/>
          <p:nvPr/>
        </p:nvSpPr>
        <p:spPr>
          <a:xfrm>
            <a:off x="4129326" y="587245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EC5EC9-944E-467C-BDE1-2DA1FC4182EA}"/>
              </a:ext>
            </a:extLst>
          </p:cNvPr>
          <p:cNvSpPr txBox="1"/>
          <p:nvPr/>
        </p:nvSpPr>
        <p:spPr>
          <a:xfrm>
            <a:off x="4116569" y="6372106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E274B63-EEB5-478E-BCB6-90A80E152CE2}"/>
                  </a:ext>
                </a:extLst>
              </p:cNvPr>
              <p:cNvSpPr txBox="1"/>
              <p:nvPr/>
            </p:nvSpPr>
            <p:spPr>
              <a:xfrm>
                <a:off x="5566043" y="52619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𝐶𝑢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74B63-EEB5-478E-BCB6-90A80E152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43" y="5261908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AAF6E04-80B3-4A03-A125-9769E1AEE94A}"/>
                  </a:ext>
                </a:extLst>
              </p:cNvPr>
              <p:cNvSpPr txBox="1"/>
              <p:nvPr/>
            </p:nvSpPr>
            <p:spPr>
              <a:xfrm>
                <a:off x="5548261" y="57753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𝑍𝑛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AF6E04-80B3-4A03-A125-9769E1AE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61" y="5775348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50E64AC7-CE83-40B5-A696-A02995EC481D}"/>
                  </a:ext>
                </a:extLst>
              </p:cNvPr>
              <p:cNvSpPr txBox="1"/>
              <p:nvPr/>
            </p:nvSpPr>
            <p:spPr>
              <a:xfrm>
                <a:off x="5515028" y="63200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𝐺𝑎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64AC7-CE83-40B5-A696-A02995EC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28" y="6320068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3">
            <a:extLst>
              <a:ext uri="{FF2B5EF4-FFF2-40B4-BE49-F238E27FC236}">
                <a16:creationId xmlns="" xmlns:a16="http://schemas.microsoft.com/office/drawing/2014/main" id="{0DD32044-6646-43D9-AA19-4DE7F1BD1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5260"/>
              </p:ext>
            </p:extLst>
          </p:nvPr>
        </p:nvGraphicFramePr>
        <p:xfrm>
          <a:off x="7056706" y="444384"/>
          <a:ext cx="1542913" cy="64007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2913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83444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5238406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1771203"/>
                  </a:ext>
                </a:extLst>
              </a:tr>
            </a:tbl>
          </a:graphicData>
        </a:graphic>
      </p:graphicFrame>
      <p:graphicFrame>
        <p:nvGraphicFramePr>
          <p:cNvPr id="69" name="Table 3">
            <a:extLst>
              <a:ext uri="{FF2B5EF4-FFF2-40B4-BE49-F238E27FC236}">
                <a16:creationId xmlns="" xmlns:a16="http://schemas.microsoft.com/office/drawing/2014/main" id="{B8ADA720-D7BE-484D-AFA8-464AC6D6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5337"/>
              </p:ext>
            </p:extLst>
          </p:nvPr>
        </p:nvGraphicFramePr>
        <p:xfrm>
          <a:off x="8599620" y="439553"/>
          <a:ext cx="1578618" cy="6418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78618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88417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2087796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798019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9518224"/>
                  </a:ext>
                </a:extLst>
              </a:tr>
            </a:tbl>
          </a:graphicData>
        </a:graphic>
      </p:graphicFrame>
      <p:graphicFrame>
        <p:nvGraphicFramePr>
          <p:cNvPr id="71" name="Table 3">
            <a:extLst>
              <a:ext uri="{FF2B5EF4-FFF2-40B4-BE49-F238E27FC236}">
                <a16:creationId xmlns="" xmlns:a16="http://schemas.microsoft.com/office/drawing/2014/main" id="{91F214A6-9672-404C-9A6C-E275866A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52746"/>
              </p:ext>
            </p:extLst>
          </p:nvPr>
        </p:nvGraphicFramePr>
        <p:xfrm>
          <a:off x="10191455" y="455255"/>
          <a:ext cx="1775327" cy="63899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="" xmlns:a16="http://schemas.microsoft.com/office/drawing/2014/main" val="4204743718"/>
                    </a:ext>
                  </a:extLst>
                </a:gridCol>
              </a:tblGrid>
              <a:tr h="8802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22242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9037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8931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73745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440498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5506039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340542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93107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626105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04974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829780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69103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1A2AFCDB-81F3-4653-A5B0-A2DC5FAE5E9F}"/>
                  </a:ext>
                </a:extLst>
              </p:cNvPr>
              <p:cNvSpPr txBox="1"/>
              <p:nvPr/>
            </p:nvSpPr>
            <p:spPr>
              <a:xfrm>
                <a:off x="6996922" y="13468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2AFCDB-81F3-4653-A5B0-A2DC5FAE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22" y="1346891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0BA606D-458B-453C-816B-94F9EBD452E8}"/>
                  </a:ext>
                </a:extLst>
              </p:cNvPr>
              <p:cNvSpPr txBox="1"/>
              <p:nvPr/>
            </p:nvSpPr>
            <p:spPr>
              <a:xfrm>
                <a:off x="7056066" y="18559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0BA606D-458B-453C-816B-94F9EBD4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66" y="1855916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FED91921-6AF7-42AE-A545-22609172C748}"/>
                  </a:ext>
                </a:extLst>
              </p:cNvPr>
              <p:cNvSpPr txBox="1"/>
              <p:nvPr/>
            </p:nvSpPr>
            <p:spPr>
              <a:xfrm>
                <a:off x="6948047" y="23941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D91921-6AF7-42AE-A545-22609172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47" y="2394109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A73B72BF-9179-4698-8009-37FAD8B04415}"/>
                  </a:ext>
                </a:extLst>
              </p:cNvPr>
              <p:cNvSpPr txBox="1"/>
              <p:nvPr/>
            </p:nvSpPr>
            <p:spPr>
              <a:xfrm>
                <a:off x="6956205" y="286559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3B72BF-9179-4698-8009-37FAD8B0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05" y="2865595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8D5ED024-9EEE-4BA1-A75A-8B6B4EFCF349}"/>
                  </a:ext>
                </a:extLst>
              </p:cNvPr>
              <p:cNvSpPr txBox="1"/>
              <p:nvPr/>
            </p:nvSpPr>
            <p:spPr>
              <a:xfrm>
                <a:off x="6921715" y="33050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5ED024-9EEE-4BA1-A75A-8B6B4EFCF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15" y="3305069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4C6A2C49-D6D3-43BE-A96C-93EBC2F35E4B}"/>
                  </a:ext>
                </a:extLst>
              </p:cNvPr>
              <p:cNvSpPr txBox="1"/>
              <p:nvPr/>
            </p:nvSpPr>
            <p:spPr>
              <a:xfrm>
                <a:off x="6998057" y="381098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6A2C49-D6D3-43BE-A96C-93EBC2F35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57" y="3810989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01E4ECC4-15D6-4D84-93F1-89B7723BA02F}"/>
                  </a:ext>
                </a:extLst>
              </p:cNvPr>
              <p:cNvSpPr txBox="1"/>
              <p:nvPr/>
            </p:nvSpPr>
            <p:spPr>
              <a:xfrm>
                <a:off x="7038463" y="472850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1E4ECC4-15D6-4D84-93F1-89B7723BA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463" y="472850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7C854DD9-1482-41A3-9CCE-CFF0EC41E2BB}"/>
                  </a:ext>
                </a:extLst>
              </p:cNvPr>
              <p:cNvSpPr txBox="1"/>
              <p:nvPr/>
            </p:nvSpPr>
            <p:spPr>
              <a:xfrm>
                <a:off x="7031633" y="427267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854DD9-1482-41A3-9CCE-CFF0EC41E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33" y="4272673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E2997F1B-5EDD-4618-957C-D8008382C66B}"/>
                  </a:ext>
                </a:extLst>
              </p:cNvPr>
              <p:cNvSpPr txBox="1"/>
              <p:nvPr/>
            </p:nvSpPr>
            <p:spPr>
              <a:xfrm>
                <a:off x="8639891" y="132798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997F1B-5EDD-4618-957C-D8008382C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891" y="1327988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25A36636-77A6-41EE-B889-43998B2FB366}"/>
                  </a:ext>
                </a:extLst>
              </p:cNvPr>
              <p:cNvSpPr txBox="1"/>
              <p:nvPr/>
            </p:nvSpPr>
            <p:spPr>
              <a:xfrm>
                <a:off x="8603790" y="183885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A36636-77A6-41EE-B889-43998B2F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790" y="1838851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EE2E23CA-E622-4454-BEA2-FAE1A788B996}"/>
                  </a:ext>
                </a:extLst>
              </p:cNvPr>
              <p:cNvSpPr txBox="1"/>
              <p:nvPr/>
            </p:nvSpPr>
            <p:spPr>
              <a:xfrm>
                <a:off x="8558557" y="235332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E23CA-E622-4454-BEA2-FAE1A788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57" y="2353322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6B55630F-B12F-4B89-A88A-77201EF09FD1}"/>
                  </a:ext>
                </a:extLst>
              </p:cNvPr>
              <p:cNvSpPr txBox="1"/>
              <p:nvPr/>
            </p:nvSpPr>
            <p:spPr>
              <a:xfrm>
                <a:off x="8566715" y="28248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B55630F-B12F-4B89-A88A-77201EF0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715" y="2824808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C6690C6C-E1B0-443F-BE8C-8154C55BD7CB}"/>
                  </a:ext>
                </a:extLst>
              </p:cNvPr>
              <p:cNvSpPr txBox="1"/>
              <p:nvPr/>
            </p:nvSpPr>
            <p:spPr>
              <a:xfrm>
                <a:off x="8532843" y="333081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690C6C-E1B0-443F-BE8C-8154C55B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43" y="3330815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5AC14A0C-022A-4FDA-82F5-55C01062B1AF}"/>
                  </a:ext>
                </a:extLst>
              </p:cNvPr>
              <p:cNvSpPr txBox="1"/>
              <p:nvPr/>
            </p:nvSpPr>
            <p:spPr>
              <a:xfrm>
                <a:off x="8526665" y="38359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AC14A0C-022A-4FDA-82F5-55C01062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65" y="3835965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B6B4B84B-7F2F-4E17-A875-63646F8266E0}"/>
                  </a:ext>
                </a:extLst>
              </p:cNvPr>
              <p:cNvSpPr txBox="1"/>
              <p:nvPr/>
            </p:nvSpPr>
            <p:spPr>
              <a:xfrm>
                <a:off x="8572186" y="475397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6B4B84B-7F2F-4E17-A875-63646F82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186" y="4753975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F753F1E6-ECF8-48E4-9DAB-ED014C3CF608}"/>
                  </a:ext>
                </a:extLst>
              </p:cNvPr>
              <p:cNvSpPr txBox="1"/>
              <p:nvPr/>
            </p:nvSpPr>
            <p:spPr>
              <a:xfrm>
                <a:off x="8569674" y="430440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753F1E6-ECF8-48E4-9DAB-ED014C3CF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74" y="4304403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B4DD0948-1028-47F2-AC89-FF0CB1761F7D}"/>
                  </a:ext>
                </a:extLst>
              </p:cNvPr>
              <p:cNvSpPr txBox="1"/>
              <p:nvPr/>
            </p:nvSpPr>
            <p:spPr>
              <a:xfrm>
                <a:off x="10292804" y="136089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4DD0948-1028-47F2-AC89-FF0CB176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04" y="1360890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68446452-EE9D-45D7-946C-E891A4A0AE27}"/>
                  </a:ext>
                </a:extLst>
              </p:cNvPr>
              <p:cNvSpPr txBox="1"/>
              <p:nvPr/>
            </p:nvSpPr>
            <p:spPr>
              <a:xfrm>
                <a:off x="10305784" y="185530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446452-EE9D-45D7-946C-E891A4A0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784" y="1855302"/>
                <a:ext cx="146517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23FB882F-9028-4040-999E-1206C68BED05}"/>
                  </a:ext>
                </a:extLst>
              </p:cNvPr>
              <p:cNvSpPr txBox="1"/>
              <p:nvPr/>
            </p:nvSpPr>
            <p:spPr>
              <a:xfrm>
                <a:off x="10260551" y="236977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3FB882F-9028-4040-999E-1206C68B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551" y="2369773"/>
                <a:ext cx="146517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13CB703D-C66F-4519-A1A1-E8641844962D}"/>
                  </a:ext>
                </a:extLst>
              </p:cNvPr>
              <p:cNvSpPr txBox="1"/>
              <p:nvPr/>
            </p:nvSpPr>
            <p:spPr>
              <a:xfrm>
                <a:off x="10268709" y="28412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3CB703D-C66F-4519-A1A1-E8641844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709" y="2841259"/>
                <a:ext cx="1465179" cy="523220"/>
              </a:xfrm>
              <a:prstGeom prst="rect">
                <a:avLst/>
              </a:prstGeom>
              <a:blipFill>
                <a:blip r:embed="rId3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FBD7C186-4472-4316-9A02-19190D4E3140}"/>
                  </a:ext>
                </a:extLst>
              </p:cNvPr>
              <p:cNvSpPr txBox="1"/>
              <p:nvPr/>
            </p:nvSpPr>
            <p:spPr>
              <a:xfrm>
                <a:off x="10234837" y="334726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D7C186-4472-4316-9A02-19190D4E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837" y="3347266"/>
                <a:ext cx="146517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86FE8C0A-6A7D-4699-8DB2-32770D09487A}"/>
                  </a:ext>
                </a:extLst>
              </p:cNvPr>
              <p:cNvSpPr txBox="1"/>
              <p:nvPr/>
            </p:nvSpPr>
            <p:spPr>
              <a:xfrm>
                <a:off x="10228659" y="38524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6FE8C0A-6A7D-4699-8DB2-32770D09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9" y="3852416"/>
                <a:ext cx="1465179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B4C030D2-D008-4E79-A5BF-6944F559F1D4}"/>
                  </a:ext>
                </a:extLst>
              </p:cNvPr>
              <p:cNvSpPr txBox="1"/>
              <p:nvPr/>
            </p:nvSpPr>
            <p:spPr>
              <a:xfrm>
                <a:off x="10268709" y="48054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C030D2-D008-4E79-A5BF-6944F559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709" y="4805442"/>
                <a:ext cx="1465179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08C135FB-3190-4A1B-9BF3-0DF57DBCC3B7}"/>
                  </a:ext>
                </a:extLst>
              </p:cNvPr>
              <p:cNvSpPr txBox="1"/>
              <p:nvPr/>
            </p:nvSpPr>
            <p:spPr>
              <a:xfrm>
                <a:off x="10259214" y="430767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8C135FB-3190-4A1B-9BF3-0DF57DBCC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4" y="4307671"/>
                <a:ext cx="1465179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B110276D-7F67-4895-8D53-464897C6A940}"/>
                  </a:ext>
                </a:extLst>
              </p:cNvPr>
              <p:cNvSpPr txBox="1"/>
              <p:nvPr/>
            </p:nvSpPr>
            <p:spPr>
              <a:xfrm>
                <a:off x="7064455" y="521838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110276D-7F67-4895-8D53-464897C6A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455" y="5218381"/>
                <a:ext cx="1465179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3C7606B5-BCA6-4940-8C39-6C3A13876E26}"/>
                  </a:ext>
                </a:extLst>
              </p:cNvPr>
              <p:cNvSpPr txBox="1"/>
              <p:nvPr/>
            </p:nvSpPr>
            <p:spPr>
              <a:xfrm>
                <a:off x="8598178" y="524384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7606B5-BCA6-4940-8C39-6C3A13876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178" y="5243849"/>
                <a:ext cx="1465179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34BCB4D7-AE15-4316-98A4-00D3DDFB4E02}"/>
                  </a:ext>
                </a:extLst>
              </p:cNvPr>
              <p:cNvSpPr txBox="1"/>
              <p:nvPr/>
            </p:nvSpPr>
            <p:spPr>
              <a:xfrm>
                <a:off x="10294701" y="52953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4BCB4D7-AE15-4316-98A4-00D3DDFB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701" y="5295316"/>
                <a:ext cx="1465179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A17BB09D-08FF-4A88-A2C7-A9F647CEBFFB}"/>
                  </a:ext>
                </a:extLst>
              </p:cNvPr>
              <p:cNvSpPr txBox="1"/>
              <p:nvPr/>
            </p:nvSpPr>
            <p:spPr>
              <a:xfrm>
                <a:off x="7046673" y="573182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17BB09D-08FF-4A88-A2C7-A9F647CE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73" y="5731821"/>
                <a:ext cx="1465179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64926C1D-4596-4814-A161-BF8FBA6D9BCB}"/>
                  </a:ext>
                </a:extLst>
              </p:cNvPr>
              <p:cNvSpPr txBox="1"/>
              <p:nvPr/>
            </p:nvSpPr>
            <p:spPr>
              <a:xfrm>
                <a:off x="8580396" y="575728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926C1D-4596-4814-A161-BF8FBA6D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96" y="5757289"/>
                <a:ext cx="1465179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258E9D5D-EBC4-43F5-A96B-790BA85335C0}"/>
                  </a:ext>
                </a:extLst>
              </p:cNvPr>
              <p:cNvSpPr txBox="1"/>
              <p:nvPr/>
            </p:nvSpPr>
            <p:spPr>
              <a:xfrm>
                <a:off x="10276919" y="58087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58E9D5D-EBC4-43F5-A96B-790BA853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19" y="5808756"/>
                <a:ext cx="1465179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3B9F3F5B-1297-4A23-B2DA-2BCC123C1CF3}"/>
                  </a:ext>
                </a:extLst>
              </p:cNvPr>
              <p:cNvSpPr txBox="1"/>
              <p:nvPr/>
            </p:nvSpPr>
            <p:spPr>
              <a:xfrm>
                <a:off x="7013440" y="627654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B9F3F5B-1297-4A23-B2DA-2BCC123C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440" y="6276541"/>
                <a:ext cx="1465179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5595EF8D-7FAD-459E-B2A7-B8BC48C9791E}"/>
                  </a:ext>
                </a:extLst>
              </p:cNvPr>
              <p:cNvSpPr txBox="1"/>
              <p:nvPr/>
            </p:nvSpPr>
            <p:spPr>
              <a:xfrm>
                <a:off x="8547163" y="63020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595EF8D-7FAD-459E-B2A7-B8BC48C97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63" y="6302009"/>
                <a:ext cx="1465179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4516BC82-4A20-4D18-92D2-8B02D6B75D7C}"/>
                  </a:ext>
                </a:extLst>
              </p:cNvPr>
              <p:cNvSpPr txBox="1"/>
              <p:nvPr/>
            </p:nvSpPr>
            <p:spPr>
              <a:xfrm>
                <a:off x="10243686" y="635347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516BC82-4A20-4D18-92D2-8B02D6B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686" y="6353476"/>
                <a:ext cx="1465179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782A56B-1BCC-48F5-A1C9-51C933249991}"/>
              </a:ext>
            </a:extLst>
          </p:cNvPr>
          <p:cNvSpPr txBox="1"/>
          <p:nvPr/>
        </p:nvSpPr>
        <p:spPr>
          <a:xfrm>
            <a:off x="282642" y="533315"/>
            <a:ext cx="1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হাহিলি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E529D14-ACA8-4726-A4ED-80E08A69933B}"/>
              </a:ext>
            </a:extLst>
          </p:cNvPr>
          <p:cNvSpPr txBox="1"/>
          <p:nvPr/>
        </p:nvSpPr>
        <p:spPr>
          <a:xfrm>
            <a:off x="160421" y="1474366"/>
            <a:ext cx="266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AFCA83F-8AC0-4E19-8183-875B4FCCB191}"/>
              </a:ext>
            </a:extLst>
          </p:cNvPr>
          <p:cNvSpPr txBox="1"/>
          <p:nvPr/>
        </p:nvSpPr>
        <p:spPr>
          <a:xfrm>
            <a:off x="0" y="2541949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68841FB-FAEE-4516-9916-78DCB49119E9}"/>
              </a:ext>
            </a:extLst>
          </p:cNvPr>
          <p:cNvSpPr txBox="1"/>
          <p:nvPr/>
        </p:nvSpPr>
        <p:spPr>
          <a:xfrm>
            <a:off x="-24823" y="3674977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টিফিনে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96CE385-6604-4C32-959A-10856FB8FAE0}"/>
              </a:ext>
            </a:extLst>
          </p:cNvPr>
          <p:cNvSpPr txBox="1"/>
          <p:nvPr/>
        </p:nvSpPr>
        <p:spPr>
          <a:xfrm>
            <a:off x="160421" y="990070"/>
            <a:ext cx="174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7F5E634-65B8-45E7-B67F-4EFB26856CD0}"/>
              </a:ext>
            </a:extLst>
          </p:cNvPr>
          <p:cNvSpPr txBox="1"/>
          <p:nvPr/>
        </p:nvSpPr>
        <p:spPr>
          <a:xfrm>
            <a:off x="170454" y="1956985"/>
            <a:ext cx="266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ম্যাগগাইভার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79B7264-3EEA-4264-A3FB-EB5BA0C80939}"/>
              </a:ext>
            </a:extLst>
          </p:cNvPr>
          <p:cNvSpPr txBox="1"/>
          <p:nvPr/>
        </p:nvSpPr>
        <p:spPr>
          <a:xfrm>
            <a:off x="-15903" y="3007752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BED91CA-083A-4209-A26B-1A5ADDC2C951}"/>
              </a:ext>
            </a:extLst>
          </p:cNvPr>
          <p:cNvSpPr txBox="1"/>
          <p:nvPr/>
        </p:nvSpPr>
        <p:spPr>
          <a:xfrm>
            <a:off x="-40977" y="4171931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36CBB57-ADD9-4AC7-8E2D-9CFF6DE96CEE}"/>
              </a:ext>
            </a:extLst>
          </p:cNvPr>
          <p:cNvSpPr txBox="1"/>
          <p:nvPr/>
        </p:nvSpPr>
        <p:spPr>
          <a:xfrm>
            <a:off x="-40977" y="4653144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E1B1AA2-8B01-4145-BEB2-682CBD4EF0F8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0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8" grpId="0"/>
      <p:bldP spid="10" grpId="0"/>
      <p:bldP spid="12" grpId="0"/>
      <p:bldP spid="15" grpId="0"/>
      <p:bldP spid="17" grpId="0"/>
      <p:bldP spid="25" grpId="0"/>
      <p:bldP spid="33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89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1335</Words>
  <Application>Microsoft Office PowerPoint</Application>
  <PresentationFormat>Custom</PresentationFormat>
  <Paragraphs>357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2020-09-08T16:39:10Z</dcterms:created>
  <dcterms:modified xsi:type="dcterms:W3CDTF">2020-10-12T15:33:46Z</dcterms:modified>
</cp:coreProperties>
</file>