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51" r:id="rId2"/>
    <p:sldId id="400" r:id="rId3"/>
    <p:sldId id="426" r:id="rId4"/>
    <p:sldId id="367" r:id="rId5"/>
    <p:sldId id="453" r:id="rId6"/>
    <p:sldId id="454" r:id="rId7"/>
    <p:sldId id="455" r:id="rId8"/>
    <p:sldId id="456" r:id="rId9"/>
    <p:sldId id="457" r:id="rId10"/>
    <p:sldId id="458" r:id="rId11"/>
    <p:sldId id="452" r:id="rId12"/>
    <p:sldId id="265" r:id="rId13"/>
    <p:sldId id="266" r:id="rId14"/>
    <p:sldId id="267" r:id="rId15"/>
    <p:sldId id="273" r:id="rId16"/>
    <p:sldId id="274" r:id="rId17"/>
    <p:sldId id="460" r:id="rId18"/>
    <p:sldId id="275" r:id="rId19"/>
    <p:sldId id="447" r:id="rId20"/>
    <p:sldId id="44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81D9"/>
    <a:srgbClr val="9F5FCF"/>
    <a:srgbClr val="FF6969"/>
    <a:srgbClr val="008FFA"/>
    <a:srgbClr val="8439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8B668A-21E6-45A7-ADCA-F88F6CF015F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E1E344-38BE-48EE-B1C2-183F89AE707F}">
      <dgm:prSet phldrT="[Text]" custT="1"/>
      <dgm:spPr>
        <a:solidFill>
          <a:srgbClr val="A7E8FF"/>
        </a:solidFill>
      </dgm:spPr>
      <dgm:t>
        <a:bodyPr/>
        <a:lstStyle/>
        <a:p>
          <a:r>
            <a: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১।</a:t>
          </a:r>
          <a:endParaRPr lang="en-US" sz="54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2852803-B98A-48E1-80CD-9AD2DC5E0FA3}" type="parTrans" cxnId="{1D572DBD-B526-44C4-AC76-1B14B874A547}">
      <dgm:prSet/>
      <dgm:spPr/>
      <dgm:t>
        <a:bodyPr/>
        <a:lstStyle/>
        <a:p>
          <a:endParaRPr lang="en-US" sz="1400"/>
        </a:p>
      </dgm:t>
    </dgm:pt>
    <dgm:pt modelId="{D4FD0D9B-112C-40CC-8DE9-C004D1E552BA}" type="sibTrans" cxnId="{1D572DBD-B526-44C4-AC76-1B14B874A547}">
      <dgm:prSet/>
      <dgm:spPr/>
      <dgm:t>
        <a:bodyPr/>
        <a:lstStyle/>
        <a:p>
          <a:endParaRPr lang="en-US" sz="1400"/>
        </a:p>
      </dgm:t>
    </dgm:pt>
    <dgm:pt modelId="{F5B78AD2-C191-4823-8350-D67640D1BE15}">
      <dgm:prSet phldrT="[Text]" custT="1"/>
      <dgm:spPr>
        <a:solidFill>
          <a:srgbClr val="C1EFFF">
            <a:alpha val="89804"/>
          </a:srgbClr>
        </a:solidFill>
      </dgm:spPr>
      <dgm:t>
        <a:bodyPr/>
        <a:lstStyle/>
        <a:p>
          <a:pPr algn="l"/>
          <a:r>
            <a:rPr lang="en-US" sz="3600" b="0" dirty="0" err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অরবিটাল</a:t>
          </a:r>
          <a:r>
            <a:rPr lang="en-US" sz="3600" b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dirty="0" err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3600" b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 </a:t>
          </a:r>
          <a:r>
            <a:rPr lang="en-US" sz="3600" b="0" dirty="0" err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3600" b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dirty="0" err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3600" b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dirty="0" err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b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3600" b="0" cap="none" spc="0" dirty="0">
              <a:ln w="0"/>
              <a:solidFill>
                <a:srgbClr val="7030A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3600" b="0" cap="none" spc="0" dirty="0">
            <a:ln w="0"/>
            <a:solidFill>
              <a:srgbClr val="7030A0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5A4B5AA5-D9C6-4801-973B-420BBEC29BC1}" type="parTrans" cxnId="{4D6997D2-3725-4473-9089-B60E163396CA}">
      <dgm:prSet/>
      <dgm:spPr/>
      <dgm:t>
        <a:bodyPr/>
        <a:lstStyle/>
        <a:p>
          <a:endParaRPr lang="en-US" sz="1400"/>
        </a:p>
      </dgm:t>
    </dgm:pt>
    <dgm:pt modelId="{11049C67-EE9D-4572-A495-E41D84003311}" type="sibTrans" cxnId="{4D6997D2-3725-4473-9089-B60E163396CA}">
      <dgm:prSet/>
      <dgm:spPr/>
      <dgm:t>
        <a:bodyPr/>
        <a:lstStyle/>
        <a:p>
          <a:endParaRPr lang="en-US" sz="1400"/>
        </a:p>
      </dgm:t>
    </dgm:pt>
    <dgm:pt modelId="{9260BE35-A8DE-48C8-83DC-26239D4678BD}">
      <dgm:prSet phldrT="[Text]" custT="1"/>
      <dgm:spPr>
        <a:noFill/>
        <a:ln>
          <a:noFill/>
        </a:ln>
      </dgm:spPr>
      <dgm:t>
        <a:bodyPr/>
        <a:lstStyle/>
        <a:p>
          <a:endParaRPr lang="en-US" sz="4800" dirty="0"/>
        </a:p>
      </dgm:t>
    </dgm:pt>
    <dgm:pt modelId="{0E850AD4-071A-423B-922F-0B46613C702F}" type="parTrans" cxnId="{46BCE551-0BB1-40E6-AC59-24497C4F25A2}">
      <dgm:prSet/>
      <dgm:spPr/>
      <dgm:t>
        <a:bodyPr/>
        <a:lstStyle/>
        <a:p>
          <a:endParaRPr lang="en-US" sz="1400"/>
        </a:p>
      </dgm:t>
    </dgm:pt>
    <dgm:pt modelId="{972A3A46-262C-4D45-9547-C34D8614CA16}" type="sibTrans" cxnId="{46BCE551-0BB1-40E6-AC59-24497C4F25A2}">
      <dgm:prSet/>
      <dgm:spPr/>
      <dgm:t>
        <a:bodyPr/>
        <a:lstStyle/>
        <a:p>
          <a:endParaRPr lang="en-US" sz="1400"/>
        </a:p>
      </dgm:t>
    </dgm:pt>
    <dgm:pt modelId="{9B1C1CBE-14D0-4B37-8A12-93E3C972FAC6}">
      <dgm:prSet phldrT="[Text]" custT="1"/>
      <dgm:spPr>
        <a:solidFill>
          <a:srgbClr val="CDC39F"/>
        </a:solidFill>
      </dgm:spPr>
      <dgm:t>
        <a:bodyPr/>
        <a:lstStyle/>
        <a:p>
          <a:r>
            <a: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২।</a:t>
          </a:r>
          <a:endParaRPr lang="en-US" sz="54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83D0C08-72CC-4A89-8123-316FF7C193CE}" type="parTrans" cxnId="{4D95FE1D-16E5-4DAD-A342-E9FC40A635DC}">
      <dgm:prSet/>
      <dgm:spPr/>
      <dgm:t>
        <a:bodyPr/>
        <a:lstStyle/>
        <a:p>
          <a:endParaRPr lang="en-US" sz="1400"/>
        </a:p>
      </dgm:t>
    </dgm:pt>
    <dgm:pt modelId="{0D2902B8-B661-41FD-A2D2-659CB239B383}" type="sibTrans" cxnId="{4D95FE1D-16E5-4DAD-A342-E9FC40A635DC}">
      <dgm:prSet/>
      <dgm:spPr/>
      <dgm:t>
        <a:bodyPr/>
        <a:lstStyle/>
        <a:p>
          <a:endParaRPr lang="en-US" sz="1400"/>
        </a:p>
      </dgm:t>
    </dgm:pt>
    <dgm:pt modelId="{78495B2E-82B7-408E-96EC-A20BE04C2205}">
      <dgm:prSet phldrT="[Text]" custT="1"/>
      <dgm:spPr>
        <a:solidFill>
          <a:srgbClr val="DBD4BB">
            <a:alpha val="89804"/>
          </a:srgbClr>
        </a:solidFill>
        <a:ln>
          <a:solidFill>
            <a:srgbClr val="CDC39F">
              <a:alpha val="90000"/>
            </a:srgbClr>
          </a:solidFill>
        </a:ln>
      </dgm:spPr>
      <dgm:t>
        <a:bodyPr/>
        <a:lstStyle/>
        <a:p>
          <a:pPr algn="l"/>
          <a:r>
            <a:rPr lang="en-US" sz="3200" b="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প্রধান </a:t>
          </a:r>
          <a:r>
            <a:rPr lang="en-US" sz="3200" b="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শক্তিস্তরের</a:t>
          </a:r>
          <a:r>
            <a:rPr lang="en-US" sz="3200" b="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অরবিটালে</a:t>
          </a:r>
          <a:r>
            <a:rPr lang="en-US" sz="3200" b="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পরমাণুর</a:t>
          </a:r>
          <a:r>
            <a:rPr lang="en-US" sz="3200" b="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ইলেকট্রনসমূহ</a:t>
          </a:r>
          <a:r>
            <a:rPr lang="en-US" sz="3200" b="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কীভাবে</a:t>
          </a:r>
          <a:r>
            <a:rPr lang="en-US" sz="3200" b="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বিন্যস্ত</a:t>
          </a:r>
          <a:r>
            <a:rPr lang="en-US" sz="3200" b="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3200" b="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3200" b="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3200" b="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b="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b="1" cap="none" spc="0" dirty="0">
            <a:ln w="0"/>
            <a:solidFill>
              <a:srgbClr val="005696"/>
            </a:solidFill>
            <a:effectLst/>
          </a:endParaRPr>
        </a:p>
      </dgm:t>
    </dgm:pt>
    <dgm:pt modelId="{759944F5-E9E8-42C6-92AF-EF5E4A89EEB1}" type="parTrans" cxnId="{231F1523-118E-4CB2-8B77-24469BC8358B}">
      <dgm:prSet/>
      <dgm:spPr/>
      <dgm:t>
        <a:bodyPr/>
        <a:lstStyle/>
        <a:p>
          <a:endParaRPr lang="en-US" sz="1400"/>
        </a:p>
      </dgm:t>
    </dgm:pt>
    <dgm:pt modelId="{BEC1B9FB-99E9-4A50-85E8-D8499F115337}" type="sibTrans" cxnId="{231F1523-118E-4CB2-8B77-24469BC8358B}">
      <dgm:prSet/>
      <dgm:spPr/>
      <dgm:t>
        <a:bodyPr/>
        <a:lstStyle/>
        <a:p>
          <a:endParaRPr lang="en-US" sz="1400"/>
        </a:p>
      </dgm:t>
    </dgm:pt>
    <dgm:pt modelId="{9E5B41E4-6725-4B1D-B3EB-13CE88C1E35D}">
      <dgm:prSet phldrT="[Text]" custT="1"/>
      <dgm:spPr>
        <a:noFill/>
        <a:ln>
          <a:noFill/>
        </a:ln>
      </dgm:spPr>
      <dgm:t>
        <a:bodyPr/>
        <a:lstStyle/>
        <a:p>
          <a:endParaRPr lang="en-US" sz="4800" dirty="0"/>
        </a:p>
      </dgm:t>
    </dgm:pt>
    <dgm:pt modelId="{CCA02CF9-38CB-4951-8ACD-F4A74511DF57}" type="parTrans" cxnId="{A8E90EF8-CC42-439C-A992-9F46C75A301E}">
      <dgm:prSet/>
      <dgm:spPr/>
      <dgm:t>
        <a:bodyPr/>
        <a:lstStyle/>
        <a:p>
          <a:endParaRPr lang="en-US" sz="1400"/>
        </a:p>
      </dgm:t>
    </dgm:pt>
    <dgm:pt modelId="{3D470BDA-4E1F-438A-99EA-2BF07B6CE566}" type="sibTrans" cxnId="{A8E90EF8-CC42-439C-A992-9F46C75A301E}">
      <dgm:prSet/>
      <dgm:spPr/>
      <dgm:t>
        <a:bodyPr/>
        <a:lstStyle/>
        <a:p>
          <a:endParaRPr lang="en-US" sz="1400"/>
        </a:p>
      </dgm:t>
    </dgm:pt>
    <dgm:pt modelId="{4E2F4362-1670-49D8-B256-37E358619B43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৩।</a:t>
          </a:r>
          <a:endParaRPr lang="en-US" sz="54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8BDA7D6-292E-4D74-9DDC-258BB0259C64}" type="parTrans" cxnId="{DB7C477E-D048-42D5-88B5-167591E86BE3}">
      <dgm:prSet/>
      <dgm:spPr/>
      <dgm:t>
        <a:bodyPr/>
        <a:lstStyle/>
        <a:p>
          <a:endParaRPr lang="en-US" sz="1400"/>
        </a:p>
      </dgm:t>
    </dgm:pt>
    <dgm:pt modelId="{0964841E-F910-4AF3-AA35-D8DBF055394B}" type="sibTrans" cxnId="{DB7C477E-D048-42D5-88B5-167591E86BE3}">
      <dgm:prSet/>
      <dgm:spPr/>
      <dgm:t>
        <a:bodyPr/>
        <a:lstStyle/>
        <a:p>
          <a:endParaRPr lang="en-US" sz="1400"/>
        </a:p>
      </dgm:t>
    </dgm:pt>
    <dgm:pt modelId="{B7B641FB-F743-46B5-BA8B-1A34FAD5B224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en-US" sz="3200" b="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প্রধান </a:t>
          </a:r>
          <a:r>
            <a:rPr lang="en-US" sz="3200" b="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শক্তিস্তরের</a:t>
          </a:r>
          <a:r>
            <a:rPr lang="en-US" sz="3200" b="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মোট</a:t>
          </a:r>
          <a:r>
            <a:rPr lang="en-US" sz="3200" b="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ইলেকট্রন</a:t>
          </a:r>
          <a:r>
            <a:rPr lang="en-US" sz="3200" b="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সংখ্যা</a:t>
          </a:r>
          <a:r>
            <a:rPr lang="en-US" sz="3200" b="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অরবিটালসমূহের</a:t>
          </a:r>
          <a:r>
            <a:rPr lang="en-US" sz="3200" b="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মোট</a:t>
          </a:r>
          <a:r>
            <a:rPr lang="en-US" sz="3200" b="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3200" b="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ইলেকট্রন</a:t>
          </a:r>
          <a:r>
            <a:rPr lang="en-US" sz="3200" b="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সংখ্যার সমান, </a:t>
          </a:r>
          <a:r>
            <a:rPr lang="en-US" sz="3200" b="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বিশ্লেষণ</a:t>
          </a:r>
          <a:r>
            <a:rPr lang="en-US" sz="3200" b="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b="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b="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F003029-7A86-48C8-809D-D06CD83A32ED}" type="parTrans" cxnId="{3B9AD0D6-D258-4DAD-BD0E-0C15B04E7A86}">
      <dgm:prSet/>
      <dgm:spPr/>
      <dgm:t>
        <a:bodyPr/>
        <a:lstStyle/>
        <a:p>
          <a:endParaRPr lang="en-US" sz="1400"/>
        </a:p>
      </dgm:t>
    </dgm:pt>
    <dgm:pt modelId="{67E623BA-C5A5-4AB8-9653-9395C21A0A66}" type="sibTrans" cxnId="{3B9AD0D6-D258-4DAD-BD0E-0C15B04E7A86}">
      <dgm:prSet/>
      <dgm:spPr/>
      <dgm:t>
        <a:bodyPr/>
        <a:lstStyle/>
        <a:p>
          <a:endParaRPr lang="en-US" sz="1400"/>
        </a:p>
      </dgm:t>
    </dgm:pt>
    <dgm:pt modelId="{6C01041D-83DA-4FFC-840A-53D3945A9814}">
      <dgm:prSet phldrT="[Text]" custT="1"/>
      <dgm:spPr>
        <a:noFill/>
        <a:ln>
          <a:noFill/>
        </a:ln>
      </dgm:spPr>
      <dgm:t>
        <a:bodyPr/>
        <a:lstStyle/>
        <a:p>
          <a:endParaRPr lang="en-US" sz="4800" dirty="0"/>
        </a:p>
      </dgm:t>
    </dgm:pt>
    <dgm:pt modelId="{D92F0FA1-7ABD-4C86-94B7-97BE0EA210CD}" type="parTrans" cxnId="{BE1493AB-FBBE-4EB6-97DB-5BE79D19B292}">
      <dgm:prSet/>
      <dgm:spPr/>
      <dgm:t>
        <a:bodyPr/>
        <a:lstStyle/>
        <a:p>
          <a:endParaRPr lang="en-US" sz="1400"/>
        </a:p>
      </dgm:t>
    </dgm:pt>
    <dgm:pt modelId="{595C421E-3AB5-4E02-8E2E-83F795876673}" type="sibTrans" cxnId="{BE1493AB-FBBE-4EB6-97DB-5BE79D19B292}">
      <dgm:prSet/>
      <dgm:spPr/>
      <dgm:t>
        <a:bodyPr/>
        <a:lstStyle/>
        <a:p>
          <a:endParaRPr lang="en-US" sz="1400"/>
        </a:p>
      </dgm:t>
    </dgm:pt>
    <dgm:pt modelId="{4CCAC233-CB22-4484-9185-E6D9013011CE}" type="pres">
      <dgm:prSet presAssocID="{708B668A-21E6-45A7-ADCA-F88F6CF015F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7BE9E7-7EDB-4E46-B554-DE860FB6F007}" type="pres">
      <dgm:prSet presAssocID="{01E1E344-38BE-48EE-B1C2-183F89AE707F}" presName="horFlow" presStyleCnt="0"/>
      <dgm:spPr/>
    </dgm:pt>
    <dgm:pt modelId="{AE3D8495-D8F7-4AF3-BF50-95CB15F8F0A5}" type="pres">
      <dgm:prSet presAssocID="{01E1E344-38BE-48EE-B1C2-183F89AE707F}" presName="bigChev" presStyleLbl="node1" presStyleIdx="0" presStyleCnt="3"/>
      <dgm:spPr/>
      <dgm:t>
        <a:bodyPr/>
        <a:lstStyle/>
        <a:p>
          <a:endParaRPr lang="en-US"/>
        </a:p>
      </dgm:t>
    </dgm:pt>
    <dgm:pt modelId="{1FE01D61-1F0A-424A-91D7-27F5AC5926D4}" type="pres">
      <dgm:prSet presAssocID="{5A4B5AA5-D9C6-4801-973B-420BBEC29BC1}" presName="parTrans" presStyleCnt="0"/>
      <dgm:spPr/>
    </dgm:pt>
    <dgm:pt modelId="{5169998D-C1A2-41D6-A511-B9A62B0DC2E1}" type="pres">
      <dgm:prSet presAssocID="{F5B78AD2-C191-4823-8350-D67640D1BE15}" presName="node" presStyleLbl="alignAccFollowNode1" presStyleIdx="0" presStyleCnt="6" custScaleX="3415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DE3A1-55E5-47AC-9675-FDA2F708DF95}" type="pres">
      <dgm:prSet presAssocID="{11049C67-EE9D-4572-A495-E41D84003311}" presName="sibTrans" presStyleCnt="0"/>
      <dgm:spPr/>
    </dgm:pt>
    <dgm:pt modelId="{45AFA008-8481-4E8D-8276-0AC1F9B78804}" type="pres">
      <dgm:prSet presAssocID="{9260BE35-A8DE-48C8-83DC-26239D4678BD}" presName="node" presStyleLbl="alignAccFollowNode1" presStyleIdx="1" presStyleCnt="6" custFlipHor="0" custScaleX="29328" custLinFactNeighborX="-469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2EC3E-C084-42DB-83C5-07C98329804C}" type="pres">
      <dgm:prSet presAssocID="{01E1E344-38BE-48EE-B1C2-183F89AE707F}" presName="vSp" presStyleCnt="0"/>
      <dgm:spPr/>
    </dgm:pt>
    <dgm:pt modelId="{A38436A4-C845-4A20-A468-490308A361D7}" type="pres">
      <dgm:prSet presAssocID="{9B1C1CBE-14D0-4B37-8A12-93E3C972FAC6}" presName="horFlow" presStyleCnt="0"/>
      <dgm:spPr/>
    </dgm:pt>
    <dgm:pt modelId="{674B0CC9-454E-4AA1-AC02-B93933BE9BF4}" type="pres">
      <dgm:prSet presAssocID="{9B1C1CBE-14D0-4B37-8A12-93E3C972FAC6}" presName="bigChev" presStyleLbl="node1" presStyleIdx="1" presStyleCnt="3"/>
      <dgm:spPr/>
      <dgm:t>
        <a:bodyPr/>
        <a:lstStyle/>
        <a:p>
          <a:endParaRPr lang="en-US"/>
        </a:p>
      </dgm:t>
    </dgm:pt>
    <dgm:pt modelId="{EADCD5B5-53F1-41EE-BB5F-C94E337C916E}" type="pres">
      <dgm:prSet presAssocID="{759944F5-E9E8-42C6-92AF-EF5E4A89EEB1}" presName="parTrans" presStyleCnt="0"/>
      <dgm:spPr/>
    </dgm:pt>
    <dgm:pt modelId="{76EDB375-8245-46D2-A39B-8ED6830008D4}" type="pres">
      <dgm:prSet presAssocID="{78495B2E-82B7-408E-96EC-A20BE04C2205}" presName="node" presStyleLbl="alignAccFollowNode1" presStyleIdx="2" presStyleCnt="6" custScaleX="3297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6976C5-BBE0-4B78-ACEB-D00EC1A8AE04}" type="pres">
      <dgm:prSet presAssocID="{BEC1B9FB-99E9-4A50-85E8-D8499F115337}" presName="sibTrans" presStyleCnt="0"/>
      <dgm:spPr/>
    </dgm:pt>
    <dgm:pt modelId="{B9CC9DFE-0B30-4B63-92A6-62F5298469D1}" type="pres">
      <dgm:prSet presAssocID="{9E5B41E4-6725-4B1D-B3EB-13CE88C1E35D}" presName="node" presStyleLbl="alignAccFollowNode1" presStyleIdx="3" presStyleCnt="6" custScaleX="38337" custScaleY="104056" custLinFactNeighborX="-554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6DADB-110E-4B91-AD13-FE8D8D00A2F6}" type="pres">
      <dgm:prSet presAssocID="{9B1C1CBE-14D0-4B37-8A12-93E3C972FAC6}" presName="vSp" presStyleCnt="0"/>
      <dgm:spPr/>
    </dgm:pt>
    <dgm:pt modelId="{439B56A8-F63E-45C9-868F-58424B2C3DC7}" type="pres">
      <dgm:prSet presAssocID="{4E2F4362-1670-49D8-B256-37E358619B43}" presName="horFlow" presStyleCnt="0"/>
      <dgm:spPr/>
    </dgm:pt>
    <dgm:pt modelId="{E1B145B0-EBE3-4605-94BB-E1CDD02E1163}" type="pres">
      <dgm:prSet presAssocID="{4E2F4362-1670-49D8-B256-37E358619B43}" presName="bigChev" presStyleLbl="node1" presStyleIdx="2" presStyleCnt="3" custLinFactNeighborY="0"/>
      <dgm:spPr/>
      <dgm:t>
        <a:bodyPr/>
        <a:lstStyle/>
        <a:p>
          <a:endParaRPr lang="en-US"/>
        </a:p>
      </dgm:t>
    </dgm:pt>
    <dgm:pt modelId="{4871D54F-1AB2-4600-A887-367D65414CBC}" type="pres">
      <dgm:prSet presAssocID="{3F003029-7A86-48C8-809D-D06CD83A32ED}" presName="parTrans" presStyleCnt="0"/>
      <dgm:spPr/>
    </dgm:pt>
    <dgm:pt modelId="{6764832E-5146-4A61-AD7F-50E7A8CCD97C}" type="pres">
      <dgm:prSet presAssocID="{B7B641FB-F743-46B5-BA8B-1A34FAD5B224}" presName="node" presStyleLbl="alignAccFollowNode1" presStyleIdx="4" presStyleCnt="6" custScaleX="338039" custLinFactNeighborX="16993" custLinFactNeighborY="40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6E5AC3-8E56-4DC1-8342-723F82F00FF6}" type="pres">
      <dgm:prSet presAssocID="{67E623BA-C5A5-4AB8-9653-9395C21A0A66}" presName="sibTrans" presStyleCnt="0"/>
      <dgm:spPr/>
    </dgm:pt>
    <dgm:pt modelId="{17548BF6-8518-4ED2-982A-8DA7A85CC14E}" type="pres">
      <dgm:prSet presAssocID="{6C01041D-83DA-4FFC-840A-53D3945A9814}" presName="node" presStyleLbl="alignAccFollowNode1" presStyleIdx="5" presStyleCnt="6" custFlipHor="0" custScaleX="34236" custLinFactNeighborX="-23034" custLinFactNeighborY="40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572DBD-B526-44C4-AC76-1B14B874A547}" srcId="{708B668A-21E6-45A7-ADCA-F88F6CF015F2}" destId="{01E1E344-38BE-48EE-B1C2-183F89AE707F}" srcOrd="0" destOrd="0" parTransId="{62852803-B98A-48E1-80CD-9AD2DC5E0FA3}" sibTransId="{D4FD0D9B-112C-40CC-8DE9-C004D1E552BA}"/>
    <dgm:cxn modelId="{07C9401B-769A-4940-A2B8-29B270344ACE}" type="presOf" srcId="{6C01041D-83DA-4FFC-840A-53D3945A9814}" destId="{17548BF6-8518-4ED2-982A-8DA7A85CC14E}" srcOrd="0" destOrd="0" presId="urn:microsoft.com/office/officeart/2005/8/layout/lProcess3"/>
    <dgm:cxn modelId="{E9AB9BCD-9993-40DE-B3D6-A775A37B67AD}" type="presOf" srcId="{708B668A-21E6-45A7-ADCA-F88F6CF015F2}" destId="{4CCAC233-CB22-4484-9185-E6D9013011CE}" srcOrd="0" destOrd="0" presId="urn:microsoft.com/office/officeart/2005/8/layout/lProcess3"/>
    <dgm:cxn modelId="{231F1523-118E-4CB2-8B77-24469BC8358B}" srcId="{9B1C1CBE-14D0-4B37-8A12-93E3C972FAC6}" destId="{78495B2E-82B7-408E-96EC-A20BE04C2205}" srcOrd="0" destOrd="0" parTransId="{759944F5-E9E8-42C6-92AF-EF5E4A89EEB1}" sibTransId="{BEC1B9FB-99E9-4A50-85E8-D8499F115337}"/>
    <dgm:cxn modelId="{4D6997D2-3725-4473-9089-B60E163396CA}" srcId="{01E1E344-38BE-48EE-B1C2-183F89AE707F}" destId="{F5B78AD2-C191-4823-8350-D67640D1BE15}" srcOrd="0" destOrd="0" parTransId="{5A4B5AA5-D9C6-4801-973B-420BBEC29BC1}" sibTransId="{11049C67-EE9D-4572-A495-E41D84003311}"/>
    <dgm:cxn modelId="{CCCBF92B-23AD-45AD-B718-FA6D499FC21E}" type="presOf" srcId="{9260BE35-A8DE-48C8-83DC-26239D4678BD}" destId="{45AFA008-8481-4E8D-8276-0AC1F9B78804}" srcOrd="0" destOrd="0" presId="urn:microsoft.com/office/officeart/2005/8/layout/lProcess3"/>
    <dgm:cxn modelId="{4D95FE1D-16E5-4DAD-A342-E9FC40A635DC}" srcId="{708B668A-21E6-45A7-ADCA-F88F6CF015F2}" destId="{9B1C1CBE-14D0-4B37-8A12-93E3C972FAC6}" srcOrd="1" destOrd="0" parTransId="{083D0C08-72CC-4A89-8123-316FF7C193CE}" sibTransId="{0D2902B8-B661-41FD-A2D2-659CB239B383}"/>
    <dgm:cxn modelId="{DB7C477E-D048-42D5-88B5-167591E86BE3}" srcId="{708B668A-21E6-45A7-ADCA-F88F6CF015F2}" destId="{4E2F4362-1670-49D8-B256-37E358619B43}" srcOrd="2" destOrd="0" parTransId="{F8BDA7D6-292E-4D74-9DDC-258BB0259C64}" sibTransId="{0964841E-F910-4AF3-AA35-D8DBF055394B}"/>
    <dgm:cxn modelId="{29176CD4-0A47-44FC-89DB-78A9F06B34FF}" type="presOf" srcId="{4E2F4362-1670-49D8-B256-37E358619B43}" destId="{E1B145B0-EBE3-4605-94BB-E1CDD02E1163}" srcOrd="0" destOrd="0" presId="urn:microsoft.com/office/officeart/2005/8/layout/lProcess3"/>
    <dgm:cxn modelId="{A8E90EF8-CC42-439C-A992-9F46C75A301E}" srcId="{9B1C1CBE-14D0-4B37-8A12-93E3C972FAC6}" destId="{9E5B41E4-6725-4B1D-B3EB-13CE88C1E35D}" srcOrd="1" destOrd="0" parTransId="{CCA02CF9-38CB-4951-8ACD-F4A74511DF57}" sibTransId="{3D470BDA-4E1F-438A-99EA-2BF07B6CE566}"/>
    <dgm:cxn modelId="{E30EC16E-3F85-43A1-875E-588C01A15B8E}" type="presOf" srcId="{78495B2E-82B7-408E-96EC-A20BE04C2205}" destId="{76EDB375-8245-46D2-A39B-8ED6830008D4}" srcOrd="0" destOrd="0" presId="urn:microsoft.com/office/officeart/2005/8/layout/lProcess3"/>
    <dgm:cxn modelId="{3B9AD0D6-D258-4DAD-BD0E-0C15B04E7A86}" srcId="{4E2F4362-1670-49D8-B256-37E358619B43}" destId="{B7B641FB-F743-46B5-BA8B-1A34FAD5B224}" srcOrd="0" destOrd="0" parTransId="{3F003029-7A86-48C8-809D-D06CD83A32ED}" sibTransId="{67E623BA-C5A5-4AB8-9653-9395C21A0A66}"/>
    <dgm:cxn modelId="{BE1493AB-FBBE-4EB6-97DB-5BE79D19B292}" srcId="{4E2F4362-1670-49D8-B256-37E358619B43}" destId="{6C01041D-83DA-4FFC-840A-53D3945A9814}" srcOrd="1" destOrd="0" parTransId="{D92F0FA1-7ABD-4C86-94B7-97BE0EA210CD}" sibTransId="{595C421E-3AB5-4E02-8E2E-83F795876673}"/>
    <dgm:cxn modelId="{46BCE551-0BB1-40E6-AC59-24497C4F25A2}" srcId="{01E1E344-38BE-48EE-B1C2-183F89AE707F}" destId="{9260BE35-A8DE-48C8-83DC-26239D4678BD}" srcOrd="1" destOrd="0" parTransId="{0E850AD4-071A-423B-922F-0B46613C702F}" sibTransId="{972A3A46-262C-4D45-9547-C34D8614CA16}"/>
    <dgm:cxn modelId="{91285B60-35D7-4D50-BA88-00F913ACCC8C}" type="presOf" srcId="{9E5B41E4-6725-4B1D-B3EB-13CE88C1E35D}" destId="{B9CC9DFE-0B30-4B63-92A6-62F5298469D1}" srcOrd="0" destOrd="0" presId="urn:microsoft.com/office/officeart/2005/8/layout/lProcess3"/>
    <dgm:cxn modelId="{95C87C9E-58D7-4D07-AEBF-7525081FAAD2}" type="presOf" srcId="{01E1E344-38BE-48EE-B1C2-183F89AE707F}" destId="{AE3D8495-D8F7-4AF3-BF50-95CB15F8F0A5}" srcOrd="0" destOrd="0" presId="urn:microsoft.com/office/officeart/2005/8/layout/lProcess3"/>
    <dgm:cxn modelId="{1167CA22-157E-43CA-97D0-42495AFF7A67}" type="presOf" srcId="{9B1C1CBE-14D0-4B37-8A12-93E3C972FAC6}" destId="{674B0CC9-454E-4AA1-AC02-B93933BE9BF4}" srcOrd="0" destOrd="0" presId="urn:microsoft.com/office/officeart/2005/8/layout/lProcess3"/>
    <dgm:cxn modelId="{6759AB21-3200-4DF0-882D-2FF1FD70B61B}" type="presOf" srcId="{F5B78AD2-C191-4823-8350-D67640D1BE15}" destId="{5169998D-C1A2-41D6-A511-B9A62B0DC2E1}" srcOrd="0" destOrd="0" presId="urn:microsoft.com/office/officeart/2005/8/layout/lProcess3"/>
    <dgm:cxn modelId="{D7AAEAD9-954E-4BC8-A46A-499AECE8573D}" type="presOf" srcId="{B7B641FB-F743-46B5-BA8B-1A34FAD5B224}" destId="{6764832E-5146-4A61-AD7F-50E7A8CCD97C}" srcOrd="0" destOrd="0" presId="urn:microsoft.com/office/officeart/2005/8/layout/lProcess3"/>
    <dgm:cxn modelId="{158E1B15-9C30-4BB3-9572-48B2D39E9869}" type="presParOf" srcId="{4CCAC233-CB22-4484-9185-E6D9013011CE}" destId="{A57BE9E7-7EDB-4E46-B554-DE860FB6F007}" srcOrd="0" destOrd="0" presId="urn:microsoft.com/office/officeart/2005/8/layout/lProcess3"/>
    <dgm:cxn modelId="{A95F66FA-F82A-4B0E-BE47-F3CB78F17C89}" type="presParOf" srcId="{A57BE9E7-7EDB-4E46-B554-DE860FB6F007}" destId="{AE3D8495-D8F7-4AF3-BF50-95CB15F8F0A5}" srcOrd="0" destOrd="0" presId="urn:microsoft.com/office/officeart/2005/8/layout/lProcess3"/>
    <dgm:cxn modelId="{0846D3E3-C3B2-4C44-A442-F169D93D8CDD}" type="presParOf" srcId="{A57BE9E7-7EDB-4E46-B554-DE860FB6F007}" destId="{1FE01D61-1F0A-424A-91D7-27F5AC5926D4}" srcOrd="1" destOrd="0" presId="urn:microsoft.com/office/officeart/2005/8/layout/lProcess3"/>
    <dgm:cxn modelId="{854FEC1F-78B5-4A9A-8E63-5A9CA8A9C095}" type="presParOf" srcId="{A57BE9E7-7EDB-4E46-B554-DE860FB6F007}" destId="{5169998D-C1A2-41D6-A511-B9A62B0DC2E1}" srcOrd="2" destOrd="0" presId="urn:microsoft.com/office/officeart/2005/8/layout/lProcess3"/>
    <dgm:cxn modelId="{E392C9E7-ADB5-43E5-84E1-E50DB1B0FA5A}" type="presParOf" srcId="{A57BE9E7-7EDB-4E46-B554-DE860FB6F007}" destId="{CD8DE3A1-55E5-47AC-9675-FDA2F708DF95}" srcOrd="3" destOrd="0" presId="urn:microsoft.com/office/officeart/2005/8/layout/lProcess3"/>
    <dgm:cxn modelId="{A4700D9A-064C-4591-8951-BFAF333B6370}" type="presParOf" srcId="{A57BE9E7-7EDB-4E46-B554-DE860FB6F007}" destId="{45AFA008-8481-4E8D-8276-0AC1F9B78804}" srcOrd="4" destOrd="0" presId="urn:microsoft.com/office/officeart/2005/8/layout/lProcess3"/>
    <dgm:cxn modelId="{2CF83274-A6B0-4437-919A-376AB6DD99C1}" type="presParOf" srcId="{4CCAC233-CB22-4484-9185-E6D9013011CE}" destId="{E6A2EC3E-C084-42DB-83C5-07C98329804C}" srcOrd="1" destOrd="0" presId="urn:microsoft.com/office/officeart/2005/8/layout/lProcess3"/>
    <dgm:cxn modelId="{43D58F1F-2884-4D9E-A2CC-732ACB354C06}" type="presParOf" srcId="{4CCAC233-CB22-4484-9185-E6D9013011CE}" destId="{A38436A4-C845-4A20-A468-490308A361D7}" srcOrd="2" destOrd="0" presId="urn:microsoft.com/office/officeart/2005/8/layout/lProcess3"/>
    <dgm:cxn modelId="{854141D1-F1BB-4E77-9561-572FBE7B2878}" type="presParOf" srcId="{A38436A4-C845-4A20-A468-490308A361D7}" destId="{674B0CC9-454E-4AA1-AC02-B93933BE9BF4}" srcOrd="0" destOrd="0" presId="urn:microsoft.com/office/officeart/2005/8/layout/lProcess3"/>
    <dgm:cxn modelId="{C364105D-F0D3-4BB2-9500-AEE231DE892C}" type="presParOf" srcId="{A38436A4-C845-4A20-A468-490308A361D7}" destId="{EADCD5B5-53F1-41EE-BB5F-C94E337C916E}" srcOrd="1" destOrd="0" presId="urn:microsoft.com/office/officeart/2005/8/layout/lProcess3"/>
    <dgm:cxn modelId="{4A7650D9-2E7C-48BD-A22B-28EF2A86FB01}" type="presParOf" srcId="{A38436A4-C845-4A20-A468-490308A361D7}" destId="{76EDB375-8245-46D2-A39B-8ED6830008D4}" srcOrd="2" destOrd="0" presId="urn:microsoft.com/office/officeart/2005/8/layout/lProcess3"/>
    <dgm:cxn modelId="{9722371D-4067-4725-A595-D8A8E1DF97BB}" type="presParOf" srcId="{A38436A4-C845-4A20-A468-490308A361D7}" destId="{F46976C5-BBE0-4B78-ACEB-D00EC1A8AE04}" srcOrd="3" destOrd="0" presId="urn:microsoft.com/office/officeart/2005/8/layout/lProcess3"/>
    <dgm:cxn modelId="{9BE9609D-4AE9-4CC7-90FA-58462EBACFCD}" type="presParOf" srcId="{A38436A4-C845-4A20-A468-490308A361D7}" destId="{B9CC9DFE-0B30-4B63-92A6-62F5298469D1}" srcOrd="4" destOrd="0" presId="urn:microsoft.com/office/officeart/2005/8/layout/lProcess3"/>
    <dgm:cxn modelId="{538005FE-9298-400E-837D-E150FBD4D778}" type="presParOf" srcId="{4CCAC233-CB22-4484-9185-E6D9013011CE}" destId="{7F96DADB-110E-4B91-AD13-FE8D8D00A2F6}" srcOrd="3" destOrd="0" presId="urn:microsoft.com/office/officeart/2005/8/layout/lProcess3"/>
    <dgm:cxn modelId="{87E11791-CB56-41E5-BB2C-21DEF6C0D3D3}" type="presParOf" srcId="{4CCAC233-CB22-4484-9185-E6D9013011CE}" destId="{439B56A8-F63E-45C9-868F-58424B2C3DC7}" srcOrd="4" destOrd="0" presId="urn:microsoft.com/office/officeart/2005/8/layout/lProcess3"/>
    <dgm:cxn modelId="{7396D5A0-7A13-4D71-8932-1B4BF0F8BB4E}" type="presParOf" srcId="{439B56A8-F63E-45C9-868F-58424B2C3DC7}" destId="{E1B145B0-EBE3-4605-94BB-E1CDD02E1163}" srcOrd="0" destOrd="0" presId="urn:microsoft.com/office/officeart/2005/8/layout/lProcess3"/>
    <dgm:cxn modelId="{27036D83-D5ED-44DD-8CC1-CAD044014D8C}" type="presParOf" srcId="{439B56A8-F63E-45C9-868F-58424B2C3DC7}" destId="{4871D54F-1AB2-4600-A887-367D65414CBC}" srcOrd="1" destOrd="0" presId="urn:microsoft.com/office/officeart/2005/8/layout/lProcess3"/>
    <dgm:cxn modelId="{DE1BDDC4-0D2C-4282-BE2B-4D05B28DB11A}" type="presParOf" srcId="{439B56A8-F63E-45C9-868F-58424B2C3DC7}" destId="{6764832E-5146-4A61-AD7F-50E7A8CCD97C}" srcOrd="2" destOrd="0" presId="urn:microsoft.com/office/officeart/2005/8/layout/lProcess3"/>
    <dgm:cxn modelId="{2158371F-B568-493C-BF11-01F7DDA5566A}" type="presParOf" srcId="{439B56A8-F63E-45C9-868F-58424B2C3DC7}" destId="{986E5AC3-8E56-4DC1-8342-723F82F00FF6}" srcOrd="3" destOrd="0" presId="urn:microsoft.com/office/officeart/2005/8/layout/lProcess3"/>
    <dgm:cxn modelId="{1A2753EB-870D-441A-87F4-C6B9E1776AE6}" type="presParOf" srcId="{439B56A8-F63E-45C9-868F-58424B2C3DC7}" destId="{17548BF6-8518-4ED2-982A-8DA7A85CC14E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D8495-D8F7-4AF3-BF50-95CB15F8F0A5}">
      <dsp:nvSpPr>
        <dsp:cNvPr id="0" name=""/>
        <dsp:cNvSpPr/>
      </dsp:nvSpPr>
      <dsp:spPr>
        <a:xfrm>
          <a:off x="9408" y="269135"/>
          <a:ext cx="3167062" cy="1266824"/>
        </a:xfrm>
        <a:prstGeom prst="chevron">
          <a:avLst/>
        </a:prstGeom>
        <a:solidFill>
          <a:srgbClr val="A7E8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১।</a:t>
          </a:r>
          <a:endParaRPr lang="en-US" sz="54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642820" y="269135"/>
        <a:ext cx="1900238" cy="1266824"/>
      </dsp:txXfrm>
    </dsp:sp>
    <dsp:sp modelId="{5169998D-C1A2-41D6-A511-B9A62B0DC2E1}">
      <dsp:nvSpPr>
        <dsp:cNvPr id="0" name=""/>
        <dsp:cNvSpPr/>
      </dsp:nvSpPr>
      <dsp:spPr>
        <a:xfrm>
          <a:off x="2764753" y="376815"/>
          <a:ext cx="8978588" cy="1051464"/>
        </a:xfrm>
        <a:prstGeom prst="chevron">
          <a:avLst/>
        </a:prstGeom>
        <a:solidFill>
          <a:srgbClr val="C1EFFF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err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অরবিটাল</a:t>
          </a:r>
          <a:r>
            <a:rPr lang="en-US" sz="3600" b="0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dirty="0" err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3600" b="0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 </a:t>
          </a:r>
          <a:r>
            <a:rPr lang="en-US" sz="3600" b="0" kern="1200" dirty="0" err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3600" b="0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dirty="0" err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3600" b="0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dirty="0" err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b="0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3600" b="0" kern="1200" cap="none" spc="0" dirty="0">
              <a:ln w="0"/>
              <a:solidFill>
                <a:srgbClr val="7030A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3600" b="0" kern="1200" cap="none" spc="0" dirty="0">
            <a:ln w="0"/>
            <a:solidFill>
              <a:srgbClr val="7030A0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3290485" y="376815"/>
        <a:ext cx="7927124" cy="1051464"/>
      </dsp:txXfrm>
    </dsp:sp>
    <dsp:sp modelId="{45AFA008-8481-4E8D-8276-0AC1F9B78804}">
      <dsp:nvSpPr>
        <dsp:cNvPr id="0" name=""/>
        <dsp:cNvSpPr/>
      </dsp:nvSpPr>
      <dsp:spPr>
        <a:xfrm>
          <a:off x="11202676" y="376815"/>
          <a:ext cx="770933" cy="1051464"/>
        </a:xfrm>
        <a:prstGeom prst="chevron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11202676" y="376815"/>
        <a:ext cx="770933" cy="1051464"/>
      </dsp:txXfrm>
    </dsp:sp>
    <dsp:sp modelId="{674B0CC9-454E-4AA1-AC02-B93933BE9BF4}">
      <dsp:nvSpPr>
        <dsp:cNvPr id="0" name=""/>
        <dsp:cNvSpPr/>
      </dsp:nvSpPr>
      <dsp:spPr>
        <a:xfrm>
          <a:off x="9408" y="1713315"/>
          <a:ext cx="3167062" cy="1266824"/>
        </a:xfrm>
        <a:prstGeom prst="chevron">
          <a:avLst/>
        </a:prstGeom>
        <a:solidFill>
          <a:srgbClr val="CDC3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২।</a:t>
          </a:r>
          <a:endParaRPr lang="en-US" sz="54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642820" y="1713315"/>
        <a:ext cx="1900238" cy="1266824"/>
      </dsp:txXfrm>
    </dsp:sp>
    <dsp:sp modelId="{76EDB375-8245-46D2-A39B-8ED6830008D4}">
      <dsp:nvSpPr>
        <dsp:cNvPr id="0" name=""/>
        <dsp:cNvSpPr/>
      </dsp:nvSpPr>
      <dsp:spPr>
        <a:xfrm>
          <a:off x="2764753" y="1820995"/>
          <a:ext cx="8667513" cy="1051464"/>
        </a:xfrm>
        <a:prstGeom prst="chevron">
          <a:avLst/>
        </a:prstGeom>
        <a:solidFill>
          <a:srgbClr val="DBD4BB">
            <a:alpha val="89804"/>
          </a:srgbClr>
        </a:solidFill>
        <a:ln w="12700" cap="flat" cmpd="sng" algn="ctr">
          <a:solidFill>
            <a:srgbClr val="CDC39F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প্রধান </a:t>
          </a:r>
          <a:r>
            <a:rPr lang="en-US" sz="32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শক্তিস্তরের</a:t>
          </a:r>
          <a:r>
            <a:rPr lang="en-US" sz="3200" b="0" kern="120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অরবিটালে</a:t>
          </a:r>
          <a:r>
            <a:rPr lang="en-US" sz="3200" b="0" kern="120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পরমাণুর</a:t>
          </a:r>
          <a:r>
            <a:rPr lang="en-US" sz="3200" b="0" kern="120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ইলেকট্রনসমূহ</a:t>
          </a:r>
          <a:r>
            <a:rPr lang="en-US" sz="3200" b="0" kern="120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কীভাবে</a:t>
          </a:r>
          <a:r>
            <a:rPr lang="en-US" sz="3200" b="0" kern="120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বিন্যস্ত</a:t>
          </a:r>
          <a:r>
            <a:rPr lang="en-US" sz="3200" b="0" kern="120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3200" b="0" kern="120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3200" b="0" kern="120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3200" b="0" kern="120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b="0" kern="120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b="1" kern="1200" cap="none" spc="0" dirty="0">
            <a:ln w="0"/>
            <a:solidFill>
              <a:srgbClr val="005696"/>
            </a:solidFill>
            <a:effectLst/>
          </a:endParaRPr>
        </a:p>
      </dsp:txBody>
      <dsp:txXfrm>
        <a:off x="3290485" y="1820995"/>
        <a:ext cx="7616049" cy="1051464"/>
      </dsp:txXfrm>
    </dsp:sp>
    <dsp:sp modelId="{B9CC9DFE-0B30-4B63-92A6-62F5298469D1}">
      <dsp:nvSpPr>
        <dsp:cNvPr id="0" name=""/>
        <dsp:cNvSpPr/>
      </dsp:nvSpPr>
      <dsp:spPr>
        <a:xfrm>
          <a:off x="10860208" y="1799671"/>
          <a:ext cx="1007750" cy="1094112"/>
        </a:xfrm>
        <a:prstGeom prst="chevron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10860208" y="1799671"/>
        <a:ext cx="1007750" cy="1094112"/>
      </dsp:txXfrm>
    </dsp:sp>
    <dsp:sp modelId="{E1B145B0-EBE3-4605-94BB-E1CDD02E1163}">
      <dsp:nvSpPr>
        <dsp:cNvPr id="0" name=""/>
        <dsp:cNvSpPr/>
      </dsp:nvSpPr>
      <dsp:spPr>
        <a:xfrm>
          <a:off x="9408" y="3157496"/>
          <a:ext cx="3167062" cy="1266824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৩।</a:t>
          </a:r>
          <a:endParaRPr lang="en-US" sz="54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642820" y="3157496"/>
        <a:ext cx="1900238" cy="1266824"/>
      </dsp:txXfrm>
    </dsp:sp>
    <dsp:sp modelId="{6764832E-5146-4A61-AD7F-50E7A8CCD97C}">
      <dsp:nvSpPr>
        <dsp:cNvPr id="0" name=""/>
        <dsp:cNvSpPr/>
      </dsp:nvSpPr>
      <dsp:spPr>
        <a:xfrm>
          <a:off x="2827289" y="3308023"/>
          <a:ext cx="8885902" cy="1051464"/>
        </a:xfrm>
        <a:prstGeom prst="chevron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প্রধান </a:t>
          </a:r>
          <a:r>
            <a:rPr lang="en-US" sz="32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শক্তিস্তরের</a:t>
          </a:r>
          <a:r>
            <a:rPr lang="en-US" sz="3200" b="0" kern="120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মোট</a:t>
          </a:r>
          <a:r>
            <a:rPr lang="en-US" sz="3200" b="0" kern="120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ইলেকট্রন</a:t>
          </a:r>
          <a:r>
            <a:rPr lang="en-US" sz="3200" b="0" kern="120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সংখ্যা</a:t>
          </a:r>
          <a:r>
            <a:rPr lang="en-US" sz="3200" b="0" kern="120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অরবিটালসমূহের</a:t>
          </a:r>
          <a:r>
            <a:rPr lang="en-US" sz="3200" b="0" kern="120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মোট</a:t>
          </a:r>
          <a:r>
            <a:rPr lang="en-US" sz="3200" b="0" kern="120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32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ইলেকট্রন</a:t>
          </a:r>
          <a:r>
            <a:rPr lang="en-US" sz="3200" b="0" kern="120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সংখ্যার সমান, </a:t>
          </a:r>
          <a:r>
            <a:rPr lang="en-US" sz="32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বিশ্লেষণ</a:t>
          </a:r>
          <a:r>
            <a:rPr lang="en-US" sz="3200" b="0" kern="120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b="0" kern="120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b="0" kern="1200" cap="none" spc="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353021" y="3308023"/>
        <a:ext cx="7834438" cy="1051464"/>
      </dsp:txXfrm>
    </dsp:sp>
    <dsp:sp modelId="{17548BF6-8518-4ED2-982A-8DA7A85CC14E}">
      <dsp:nvSpPr>
        <dsp:cNvPr id="0" name=""/>
        <dsp:cNvSpPr/>
      </dsp:nvSpPr>
      <dsp:spPr>
        <a:xfrm>
          <a:off x="11197874" y="3307907"/>
          <a:ext cx="899948" cy="1051464"/>
        </a:xfrm>
        <a:prstGeom prst="chevron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11197874" y="3307907"/>
        <a:ext cx="899948" cy="1051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44B8F-5DDF-4400-87A6-160BF5ECD185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8802A-7E3F-47DF-9718-15B7EBD1C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8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B8B8-2787-43E0-8277-A443C0EEB2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91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B8B8-2787-43E0-8277-A443C0EEB2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25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56DDEB-56FC-4A69-9E33-835F6DE37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88E3221-606C-4048-A9FD-5A2EB70CF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68DE5E-8661-4ABA-8337-844ECBBE9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CB9AE-B7CC-44E5-915D-4638F8BC6A36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DD88E7-D544-4C33-81A0-E076A7183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7C0D5E-DC96-41BF-92B9-9E6F71FD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3001-E7E2-4A82-89FB-ACBB796FD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81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721F1D-D1F0-4003-81B3-927599C2B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B921D07-FCCF-45B1-B3B7-9C621BFC3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2B2FF6-1B3C-43AF-AFAE-34A13BFBD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CB9AE-B7CC-44E5-915D-4638F8BC6A36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781C3D-9D64-4E76-A454-FBB2DEB32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122EFF-ACFC-457B-845A-5438853FA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3001-E7E2-4A82-89FB-ACBB796FD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24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168A6E4-0512-4125-9B7B-108E997FD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7A2FDFC-10FF-4413-A8A9-B189BB8B1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18C379-F873-4B02-88CB-62CE99B16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CB9AE-B7CC-44E5-915D-4638F8BC6A36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88CEFF-0EEA-4183-8737-25D9BF17E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1AF830-AD08-4A77-B364-C85814D6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3001-E7E2-4A82-89FB-ACBB796FD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8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9075D9-83A9-4B30-86F3-7CC25031C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47F312-C920-4211-AFD0-AD98A770E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8DBEA2-BD19-4089-ABC5-5E1FCE0EC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CB9AE-B7CC-44E5-915D-4638F8BC6A36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8D59C3-248D-4CB6-BEF2-37D619580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29A533-6FDF-4EE0-8451-B6254ED51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3001-E7E2-4A82-89FB-ACBB796FD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6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765AD6-2D0D-4460-B4D8-7396A54BE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E8C4B1-C8EC-46E5-8E75-BC12D1286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7BB0B8-8FC6-42E9-9598-32A25A0A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CB9AE-B7CC-44E5-915D-4638F8BC6A36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AF8CDD-9082-4752-8009-7C92D1F4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1D817D-CDA3-4633-8C53-E1ED1AE2A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3001-E7E2-4A82-89FB-ACBB796FD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18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B0625E-88EE-4684-A11E-451B9A8C5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5EFD3F-D6F4-43B1-81D3-D8EF3CDD3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DD6AB6-EB04-4729-8D8F-BC5BD6F4D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7E9728-50B3-4784-BBA2-B58C11E58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CB9AE-B7CC-44E5-915D-4638F8BC6A36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C889B5-BC45-4905-B0AC-D5F76C178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F0B0E0-864B-44DD-860A-F4896200A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3001-E7E2-4A82-89FB-ACBB796FD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75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128299-42CC-403E-A2C7-5D72811BB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E99AC5-FC36-4E0B-9E15-BCF063935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72202F-1130-4B73-A54D-597C139E2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8975EC7-A4CF-44C8-8930-C0A7650614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A277D2D-4F1E-4D90-B01C-2E25D8F6DC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546B7DF-7409-4C2D-B238-A65D87781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CB9AE-B7CC-44E5-915D-4638F8BC6A36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04E6AC1-0FAB-443F-8AE9-A86929B86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67178CF-EA32-43AE-B232-8B9CF8DE0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3001-E7E2-4A82-89FB-ACBB796FD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5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56EA2A-EDE3-4512-9430-169F072A8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B6475A8-92C7-49CA-B465-57813DA8B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CB9AE-B7CC-44E5-915D-4638F8BC6A36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03B05CC-FCD8-4C1D-8A9E-46F3C1F39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68F7DD9-8F1B-4E26-B86E-1FA49883B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3001-E7E2-4A82-89FB-ACBB796FD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6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955AA83-FC70-488D-BB71-FFF1EBC3F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CB9AE-B7CC-44E5-915D-4638F8BC6A36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EAD2251-499D-429C-B378-F3FDD0EE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5DB3320-F0DC-4213-99FF-89B2C04EC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3001-E7E2-4A82-89FB-ACBB796FD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8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EABC07-76BE-4236-9E04-48BF05699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066F9A-3F4D-4A24-9ACF-FD760AA72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629820D-0B3E-482D-AF31-AA0304AA8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803DC7D-4FF6-4863-9CD6-7BCC443FD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CB9AE-B7CC-44E5-915D-4638F8BC6A36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F43FEAD-8706-4217-A557-3479CDA7C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E2B77E-8AC9-450E-9D32-B87234378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3001-E7E2-4A82-89FB-ACBB796FD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2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752EF2-7879-4894-9B5C-8318B1F0D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5BFE1E5-0811-4C67-A913-21EC8192F6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73EDF87-BE99-4D2F-844B-5CE9EEC5C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2D81BA-0DCF-4CF4-B0E2-195913855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CB9AE-B7CC-44E5-915D-4638F8BC6A36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9D980E1-25DA-441C-A2C6-D8DD21AF3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12E528-6718-40F1-8D6C-5C323A55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3001-E7E2-4A82-89FB-ACBB796FD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74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D57E9CE-2C2F-4A80-8582-4F246B78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99C55C-2C98-4BE6-948A-BED18455A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03DA92-BFA8-4CF7-8501-DBCEDFFE7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CB9AE-B7CC-44E5-915D-4638F8BC6A36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CDF6F2-AAA3-4354-8799-FD810B701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4EF55F-90F7-4385-8631-9692DBBBC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63001-E7E2-4A82-89FB-ACBB796FD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7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13" Type="http://schemas.openxmlformats.org/officeDocument/2006/relationships/image" Target="../media/image177.png"/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12" Type="http://schemas.openxmlformats.org/officeDocument/2006/relationships/image" Target="../media/image176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11" Type="http://schemas.openxmlformats.org/officeDocument/2006/relationships/image" Target="../media/image175.png"/><Relationship Id="rId5" Type="http://schemas.openxmlformats.org/officeDocument/2006/relationships/image" Target="../media/image169.png"/><Relationship Id="rId15" Type="http://schemas.openxmlformats.org/officeDocument/2006/relationships/image" Target="../media/image179.png"/><Relationship Id="rId10" Type="http://schemas.openxmlformats.org/officeDocument/2006/relationships/image" Target="../media/image174.png"/><Relationship Id="rId4" Type="http://schemas.openxmlformats.org/officeDocument/2006/relationships/image" Target="../media/image168.png"/><Relationship Id="rId9" Type="http://schemas.openxmlformats.org/officeDocument/2006/relationships/image" Target="../media/image173.png"/><Relationship Id="rId14" Type="http://schemas.openxmlformats.org/officeDocument/2006/relationships/image" Target="../media/image17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180.png"/><Relationship Id="rId26" Type="http://schemas.openxmlformats.org/officeDocument/2006/relationships/image" Target="../media/image188.png"/><Relationship Id="rId3" Type="http://schemas.openxmlformats.org/officeDocument/2006/relationships/image" Target="../media/image1110.png"/><Relationship Id="rId21" Type="http://schemas.openxmlformats.org/officeDocument/2006/relationships/image" Target="../media/image183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187.png"/><Relationship Id="rId2" Type="http://schemas.openxmlformats.org/officeDocument/2006/relationships/image" Target="../media/image1700.png"/><Relationship Id="rId16" Type="http://schemas.openxmlformats.org/officeDocument/2006/relationships/image" Target="../media/image23.png"/><Relationship Id="rId20" Type="http://schemas.openxmlformats.org/officeDocument/2006/relationships/image" Target="../media/image182.png"/><Relationship Id="rId29" Type="http://schemas.openxmlformats.org/officeDocument/2006/relationships/image" Target="../media/image1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186.png"/><Relationship Id="rId32" Type="http://schemas.openxmlformats.org/officeDocument/2006/relationships/image" Target="../media/image194.png"/><Relationship Id="rId5" Type="http://schemas.openxmlformats.org/officeDocument/2006/relationships/image" Target="../media/image1730.png"/><Relationship Id="rId15" Type="http://schemas.openxmlformats.org/officeDocument/2006/relationships/image" Target="../media/image22.png"/><Relationship Id="rId23" Type="http://schemas.openxmlformats.org/officeDocument/2006/relationships/image" Target="../media/image185.png"/><Relationship Id="rId28" Type="http://schemas.openxmlformats.org/officeDocument/2006/relationships/image" Target="../media/image190.png"/><Relationship Id="rId10" Type="http://schemas.openxmlformats.org/officeDocument/2006/relationships/image" Target="../media/image17.png"/><Relationship Id="rId19" Type="http://schemas.openxmlformats.org/officeDocument/2006/relationships/image" Target="../media/image181.png"/><Relationship Id="rId31" Type="http://schemas.openxmlformats.org/officeDocument/2006/relationships/image" Target="../media/image193.png"/><Relationship Id="rId4" Type="http://schemas.openxmlformats.org/officeDocument/2006/relationships/image" Target="../media/image1210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184.png"/><Relationship Id="rId27" Type="http://schemas.openxmlformats.org/officeDocument/2006/relationships/image" Target="../media/image189.png"/><Relationship Id="rId30" Type="http://schemas.openxmlformats.org/officeDocument/2006/relationships/image" Target="../media/image19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1410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png"/><Relationship Id="rId11" Type="http://schemas.openxmlformats.org/officeDocument/2006/relationships/image" Target="../media/image29.png"/><Relationship Id="rId5" Type="http://schemas.openxmlformats.org/officeDocument/2006/relationships/image" Target="../media/image237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1710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13" Type="http://schemas.openxmlformats.org/officeDocument/2006/relationships/image" Target="../media/image46.png"/><Relationship Id="rId18" Type="http://schemas.openxmlformats.org/officeDocument/2006/relationships/image" Target="../media/image47.png"/><Relationship Id="rId26" Type="http://schemas.openxmlformats.org/officeDocument/2006/relationships/image" Target="../media/image234.png"/><Relationship Id="rId3" Type="http://schemas.openxmlformats.org/officeDocument/2006/relationships/image" Target="../media/image43.png"/><Relationship Id="rId21" Type="http://schemas.openxmlformats.org/officeDocument/2006/relationships/image" Target="../media/image231.png"/><Relationship Id="rId7" Type="http://schemas.openxmlformats.org/officeDocument/2006/relationships/image" Target="../media/image420.png"/><Relationship Id="rId12" Type="http://schemas.openxmlformats.org/officeDocument/2006/relationships/image" Target="../media/image222.png"/><Relationship Id="rId17" Type="http://schemas.openxmlformats.org/officeDocument/2006/relationships/image" Target="../media/image227.png"/><Relationship Id="rId25" Type="http://schemas.openxmlformats.org/officeDocument/2006/relationships/image" Target="../media/image233.png"/><Relationship Id="rId2" Type="http://schemas.openxmlformats.org/officeDocument/2006/relationships/image" Target="../media/image42.png"/><Relationship Id="rId16" Type="http://schemas.openxmlformats.org/officeDocument/2006/relationships/image" Target="../media/image226.png"/><Relationship Id="rId20" Type="http://schemas.openxmlformats.org/officeDocument/2006/relationships/image" Target="../media/image230.png"/><Relationship Id="rId29" Type="http://schemas.openxmlformats.org/officeDocument/2006/relationships/image" Target="../media/image2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6.png"/><Relationship Id="rId11" Type="http://schemas.openxmlformats.org/officeDocument/2006/relationships/image" Target="../media/image221.png"/><Relationship Id="rId24" Type="http://schemas.openxmlformats.org/officeDocument/2006/relationships/image" Target="../media/image209.png"/><Relationship Id="rId32" Type="http://schemas.openxmlformats.org/officeDocument/2006/relationships/image" Target="../media/image48.png"/><Relationship Id="rId5" Type="http://schemas.openxmlformats.org/officeDocument/2006/relationships/image" Target="../media/image215.png"/><Relationship Id="rId15" Type="http://schemas.openxmlformats.org/officeDocument/2006/relationships/image" Target="../media/image225.png"/><Relationship Id="rId23" Type="http://schemas.openxmlformats.org/officeDocument/2006/relationships/image" Target="../media/image2080.png"/><Relationship Id="rId28" Type="http://schemas.openxmlformats.org/officeDocument/2006/relationships/image" Target="../media/image220.png"/><Relationship Id="rId10" Type="http://schemas.openxmlformats.org/officeDocument/2006/relationships/image" Target="../media/image45.png"/><Relationship Id="rId19" Type="http://schemas.openxmlformats.org/officeDocument/2006/relationships/image" Target="../media/image229.png"/><Relationship Id="rId31" Type="http://schemas.openxmlformats.org/officeDocument/2006/relationships/image" Target="../media/image470.png"/><Relationship Id="rId4" Type="http://schemas.openxmlformats.org/officeDocument/2006/relationships/image" Target="../media/image44.png"/><Relationship Id="rId9" Type="http://schemas.openxmlformats.org/officeDocument/2006/relationships/image" Target="../media/image440.png"/><Relationship Id="rId14" Type="http://schemas.openxmlformats.org/officeDocument/2006/relationships/image" Target="../media/image224.png"/><Relationship Id="rId22" Type="http://schemas.openxmlformats.org/officeDocument/2006/relationships/image" Target="../media/image232.png"/><Relationship Id="rId27" Type="http://schemas.openxmlformats.org/officeDocument/2006/relationships/image" Target="../media/image235.png"/><Relationship Id="rId30" Type="http://schemas.openxmlformats.org/officeDocument/2006/relationships/image" Target="../media/image4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13" Type="http://schemas.openxmlformats.org/officeDocument/2006/relationships/image" Target="../media/image246.png"/><Relationship Id="rId18" Type="http://schemas.openxmlformats.org/officeDocument/2006/relationships/image" Target="../media/image251.png"/><Relationship Id="rId26" Type="http://schemas.openxmlformats.org/officeDocument/2006/relationships/image" Target="../media/image259.png"/><Relationship Id="rId3" Type="http://schemas.openxmlformats.org/officeDocument/2006/relationships/image" Target="../media/image50.png"/><Relationship Id="rId21" Type="http://schemas.openxmlformats.org/officeDocument/2006/relationships/image" Target="../media/image254.png"/><Relationship Id="rId34" Type="http://schemas.openxmlformats.org/officeDocument/2006/relationships/image" Target="../media/image560.png"/><Relationship Id="rId7" Type="http://schemas.openxmlformats.org/officeDocument/2006/relationships/image" Target="../media/image490.png"/><Relationship Id="rId12" Type="http://schemas.openxmlformats.org/officeDocument/2006/relationships/image" Target="../media/image54.png"/><Relationship Id="rId17" Type="http://schemas.openxmlformats.org/officeDocument/2006/relationships/image" Target="../media/image250.png"/><Relationship Id="rId25" Type="http://schemas.openxmlformats.org/officeDocument/2006/relationships/image" Target="../media/image258.png"/><Relationship Id="rId33" Type="http://schemas.openxmlformats.org/officeDocument/2006/relationships/image" Target="../media/image550.png"/><Relationship Id="rId38" Type="http://schemas.openxmlformats.org/officeDocument/2006/relationships/image" Target="../media/image236.png"/><Relationship Id="rId2" Type="http://schemas.openxmlformats.org/officeDocument/2006/relationships/image" Target="../media/image49.png"/><Relationship Id="rId16" Type="http://schemas.openxmlformats.org/officeDocument/2006/relationships/image" Target="../media/image55.png"/><Relationship Id="rId20" Type="http://schemas.openxmlformats.org/officeDocument/2006/relationships/image" Target="../media/image56.png"/><Relationship Id="rId29" Type="http://schemas.openxmlformats.org/officeDocument/2006/relationships/image" Target="../media/image2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9.png"/><Relationship Id="rId11" Type="http://schemas.openxmlformats.org/officeDocument/2006/relationships/image" Target="../media/image53.png"/><Relationship Id="rId24" Type="http://schemas.openxmlformats.org/officeDocument/2006/relationships/image" Target="../media/image57.png"/><Relationship Id="rId32" Type="http://schemas.openxmlformats.org/officeDocument/2006/relationships/image" Target="../media/image265.png"/><Relationship Id="rId37" Type="http://schemas.openxmlformats.org/officeDocument/2006/relationships/image" Target="../media/image220.png"/><Relationship Id="rId5" Type="http://schemas.openxmlformats.org/officeDocument/2006/relationships/image" Target="../media/image238.png"/><Relationship Id="rId15" Type="http://schemas.openxmlformats.org/officeDocument/2006/relationships/image" Target="../media/image248.png"/><Relationship Id="rId23" Type="http://schemas.openxmlformats.org/officeDocument/2006/relationships/image" Target="../media/image256.png"/><Relationship Id="rId28" Type="http://schemas.openxmlformats.org/officeDocument/2006/relationships/image" Target="../media/image261.png"/><Relationship Id="rId36" Type="http://schemas.openxmlformats.org/officeDocument/2006/relationships/image" Target="../media/image58.png"/><Relationship Id="rId10" Type="http://schemas.openxmlformats.org/officeDocument/2006/relationships/image" Target="../media/image52.png"/><Relationship Id="rId19" Type="http://schemas.openxmlformats.org/officeDocument/2006/relationships/image" Target="../media/image252.png"/><Relationship Id="rId31" Type="http://schemas.openxmlformats.org/officeDocument/2006/relationships/image" Target="../media/image264.png"/><Relationship Id="rId4" Type="http://schemas.openxmlformats.org/officeDocument/2006/relationships/image" Target="../media/image51.png"/><Relationship Id="rId9" Type="http://schemas.openxmlformats.org/officeDocument/2006/relationships/image" Target="../media/image510.png"/><Relationship Id="rId14" Type="http://schemas.openxmlformats.org/officeDocument/2006/relationships/image" Target="../media/image247.png"/><Relationship Id="rId22" Type="http://schemas.openxmlformats.org/officeDocument/2006/relationships/image" Target="../media/image255.png"/><Relationship Id="rId27" Type="http://schemas.openxmlformats.org/officeDocument/2006/relationships/image" Target="../media/image260.png"/><Relationship Id="rId30" Type="http://schemas.openxmlformats.org/officeDocument/2006/relationships/image" Target="../media/image263.png"/><Relationship Id="rId35" Type="http://schemas.openxmlformats.org/officeDocument/2006/relationships/image" Target="../media/image5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13" Type="http://schemas.openxmlformats.org/officeDocument/2006/relationships/image" Target="../media/image65.png"/><Relationship Id="rId18" Type="http://schemas.openxmlformats.org/officeDocument/2006/relationships/image" Target="../media/image280.png"/><Relationship Id="rId26" Type="http://schemas.openxmlformats.org/officeDocument/2006/relationships/image" Target="../media/image288.png"/><Relationship Id="rId39" Type="http://schemas.openxmlformats.org/officeDocument/2006/relationships/image" Target="../media/image299.png"/><Relationship Id="rId3" Type="http://schemas.openxmlformats.org/officeDocument/2006/relationships/image" Target="../media/image60.png"/><Relationship Id="rId21" Type="http://schemas.openxmlformats.org/officeDocument/2006/relationships/image" Target="../media/image283.png"/><Relationship Id="rId34" Type="http://schemas.openxmlformats.org/officeDocument/2006/relationships/image" Target="../media/image296.png"/><Relationship Id="rId42" Type="http://schemas.openxmlformats.org/officeDocument/2006/relationships/image" Target="../media/image690.png"/><Relationship Id="rId7" Type="http://schemas.openxmlformats.org/officeDocument/2006/relationships/image" Target="../media/image590.png"/><Relationship Id="rId12" Type="http://schemas.openxmlformats.org/officeDocument/2006/relationships/image" Target="../media/image64.png"/><Relationship Id="rId17" Type="http://schemas.openxmlformats.org/officeDocument/2006/relationships/image" Target="../media/image279.png"/><Relationship Id="rId25" Type="http://schemas.openxmlformats.org/officeDocument/2006/relationships/image" Target="../media/image287.png"/><Relationship Id="rId33" Type="http://schemas.openxmlformats.org/officeDocument/2006/relationships/image" Target="../media/image295.png"/><Relationship Id="rId38" Type="http://schemas.openxmlformats.org/officeDocument/2006/relationships/image" Target="../media/image195.png"/><Relationship Id="rId46" Type="http://schemas.openxmlformats.org/officeDocument/2006/relationships/image" Target="../media/image236.png"/><Relationship Id="rId2" Type="http://schemas.openxmlformats.org/officeDocument/2006/relationships/image" Target="../media/image59.png"/><Relationship Id="rId16" Type="http://schemas.openxmlformats.org/officeDocument/2006/relationships/image" Target="../media/image278.png"/><Relationship Id="rId20" Type="http://schemas.openxmlformats.org/officeDocument/2006/relationships/image" Target="../media/image68.png"/><Relationship Id="rId29" Type="http://schemas.openxmlformats.org/officeDocument/2006/relationships/image" Target="../media/image291.png"/><Relationship Id="rId41" Type="http://schemas.openxmlformats.org/officeDocument/2006/relationships/image" Target="../media/image6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8.png"/><Relationship Id="rId11" Type="http://schemas.openxmlformats.org/officeDocument/2006/relationships/image" Target="../media/image63.png"/><Relationship Id="rId24" Type="http://schemas.openxmlformats.org/officeDocument/2006/relationships/image" Target="../media/image286.png"/><Relationship Id="rId32" Type="http://schemas.openxmlformats.org/officeDocument/2006/relationships/image" Target="../media/image294.png"/><Relationship Id="rId37" Type="http://schemas.openxmlformats.org/officeDocument/2006/relationships/image" Target="../media/image297.png"/><Relationship Id="rId40" Type="http://schemas.openxmlformats.org/officeDocument/2006/relationships/image" Target="../media/image72.png"/><Relationship Id="rId45" Type="http://schemas.openxmlformats.org/officeDocument/2006/relationships/image" Target="../media/image220.png"/><Relationship Id="rId5" Type="http://schemas.openxmlformats.org/officeDocument/2006/relationships/image" Target="../media/image267.png"/><Relationship Id="rId15" Type="http://schemas.openxmlformats.org/officeDocument/2006/relationships/image" Target="../media/image277.png"/><Relationship Id="rId23" Type="http://schemas.openxmlformats.org/officeDocument/2006/relationships/image" Target="../media/image69.png"/><Relationship Id="rId28" Type="http://schemas.openxmlformats.org/officeDocument/2006/relationships/image" Target="../media/image290.png"/><Relationship Id="rId36" Type="http://schemas.openxmlformats.org/officeDocument/2006/relationships/image" Target="../media/image262.png"/><Relationship Id="rId10" Type="http://schemas.openxmlformats.org/officeDocument/2006/relationships/image" Target="../media/image62.png"/><Relationship Id="rId19" Type="http://schemas.openxmlformats.org/officeDocument/2006/relationships/image" Target="../media/image67.png"/><Relationship Id="rId31" Type="http://schemas.openxmlformats.org/officeDocument/2006/relationships/image" Target="../media/image71.png"/><Relationship Id="rId44" Type="http://schemas.openxmlformats.org/officeDocument/2006/relationships/image" Target="../media/image710.png"/><Relationship Id="rId4" Type="http://schemas.openxmlformats.org/officeDocument/2006/relationships/image" Target="../media/image61.png"/><Relationship Id="rId9" Type="http://schemas.openxmlformats.org/officeDocument/2006/relationships/image" Target="../media/image610.png"/><Relationship Id="rId14" Type="http://schemas.openxmlformats.org/officeDocument/2006/relationships/image" Target="../media/image66.png"/><Relationship Id="rId22" Type="http://schemas.openxmlformats.org/officeDocument/2006/relationships/image" Target="../media/image284.png"/><Relationship Id="rId27" Type="http://schemas.openxmlformats.org/officeDocument/2006/relationships/image" Target="../media/image70.png"/><Relationship Id="rId30" Type="http://schemas.openxmlformats.org/officeDocument/2006/relationships/image" Target="../media/image292.png"/><Relationship Id="rId35" Type="http://schemas.openxmlformats.org/officeDocument/2006/relationships/image" Target="../media/image261.png"/><Relationship Id="rId43" Type="http://schemas.openxmlformats.org/officeDocument/2006/relationships/image" Target="../media/image70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26" Type="http://schemas.openxmlformats.org/officeDocument/2006/relationships/image" Target="../media/image63.png"/><Relationship Id="rId3" Type="http://schemas.openxmlformats.org/officeDocument/2006/relationships/image" Target="../media/image40.png"/><Relationship Id="rId21" Type="http://schemas.openxmlformats.org/officeDocument/2006/relationships/image" Target="../media/image58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33" Type="http://schemas.openxmlformats.org/officeDocument/2006/relationships/image" Target="../media/image70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29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image" Target="../media/image61.png"/><Relationship Id="rId32" Type="http://schemas.openxmlformats.org/officeDocument/2006/relationships/image" Target="../media/image69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28" Type="http://schemas.openxmlformats.org/officeDocument/2006/relationships/image" Target="../media/image65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31" Type="http://schemas.openxmlformats.org/officeDocument/2006/relationships/image" Target="../media/image68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Relationship Id="rId27" Type="http://schemas.openxmlformats.org/officeDocument/2006/relationships/image" Target="../media/image64.png"/><Relationship Id="rId30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3" Type="http://schemas.openxmlformats.org/officeDocument/2006/relationships/image" Target="../media/image72.png"/><Relationship Id="rId21" Type="http://schemas.openxmlformats.org/officeDocument/2006/relationships/image" Target="../media/image90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" Type="http://schemas.openxmlformats.org/officeDocument/2006/relationships/image" Target="../media/image71.png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19" Type="http://schemas.openxmlformats.org/officeDocument/2006/relationships/image" Target="../media/image88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18" Type="http://schemas.openxmlformats.org/officeDocument/2006/relationships/image" Target="../media/image107.png"/><Relationship Id="rId26" Type="http://schemas.openxmlformats.org/officeDocument/2006/relationships/image" Target="../media/image115.png"/><Relationship Id="rId3" Type="http://schemas.openxmlformats.org/officeDocument/2006/relationships/image" Target="../media/image92.png"/><Relationship Id="rId21" Type="http://schemas.openxmlformats.org/officeDocument/2006/relationships/image" Target="../media/image110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5" Type="http://schemas.openxmlformats.org/officeDocument/2006/relationships/image" Target="../media/image114.png"/><Relationship Id="rId2" Type="http://schemas.openxmlformats.org/officeDocument/2006/relationships/image" Target="../media/image91.png"/><Relationship Id="rId16" Type="http://schemas.openxmlformats.org/officeDocument/2006/relationships/image" Target="../media/image105.png"/><Relationship Id="rId20" Type="http://schemas.openxmlformats.org/officeDocument/2006/relationships/image" Target="../media/image109.png"/><Relationship Id="rId29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24" Type="http://schemas.openxmlformats.org/officeDocument/2006/relationships/image" Target="../media/image113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23" Type="http://schemas.openxmlformats.org/officeDocument/2006/relationships/image" Target="../media/image112.png"/><Relationship Id="rId28" Type="http://schemas.openxmlformats.org/officeDocument/2006/relationships/image" Target="../media/image117.png"/><Relationship Id="rId10" Type="http://schemas.openxmlformats.org/officeDocument/2006/relationships/image" Target="../media/image99.png"/><Relationship Id="rId19" Type="http://schemas.openxmlformats.org/officeDocument/2006/relationships/image" Target="../media/image108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Relationship Id="rId22" Type="http://schemas.openxmlformats.org/officeDocument/2006/relationships/image" Target="../media/image111.png"/><Relationship Id="rId27" Type="http://schemas.openxmlformats.org/officeDocument/2006/relationships/image" Target="../media/image1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18" Type="http://schemas.openxmlformats.org/officeDocument/2006/relationships/image" Target="../media/image135.png"/><Relationship Id="rId26" Type="http://schemas.openxmlformats.org/officeDocument/2006/relationships/image" Target="../media/image143.png"/><Relationship Id="rId39" Type="http://schemas.openxmlformats.org/officeDocument/2006/relationships/image" Target="../media/image156.png"/><Relationship Id="rId3" Type="http://schemas.openxmlformats.org/officeDocument/2006/relationships/image" Target="../media/image120.png"/><Relationship Id="rId21" Type="http://schemas.openxmlformats.org/officeDocument/2006/relationships/image" Target="../media/image138.png"/><Relationship Id="rId34" Type="http://schemas.openxmlformats.org/officeDocument/2006/relationships/image" Target="../media/image151.png"/><Relationship Id="rId42" Type="http://schemas.openxmlformats.org/officeDocument/2006/relationships/image" Target="../media/image159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17" Type="http://schemas.openxmlformats.org/officeDocument/2006/relationships/image" Target="../media/image134.png"/><Relationship Id="rId25" Type="http://schemas.openxmlformats.org/officeDocument/2006/relationships/image" Target="../media/image142.png"/><Relationship Id="rId33" Type="http://schemas.openxmlformats.org/officeDocument/2006/relationships/image" Target="../media/image150.png"/><Relationship Id="rId38" Type="http://schemas.openxmlformats.org/officeDocument/2006/relationships/image" Target="../media/image155.png"/><Relationship Id="rId2" Type="http://schemas.openxmlformats.org/officeDocument/2006/relationships/image" Target="../media/image119.png"/><Relationship Id="rId16" Type="http://schemas.openxmlformats.org/officeDocument/2006/relationships/image" Target="../media/image133.png"/><Relationship Id="rId20" Type="http://schemas.openxmlformats.org/officeDocument/2006/relationships/image" Target="../media/image137.png"/><Relationship Id="rId29" Type="http://schemas.openxmlformats.org/officeDocument/2006/relationships/image" Target="../media/image146.png"/><Relationship Id="rId41" Type="http://schemas.openxmlformats.org/officeDocument/2006/relationships/image" Target="../media/image1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24" Type="http://schemas.openxmlformats.org/officeDocument/2006/relationships/image" Target="../media/image141.png"/><Relationship Id="rId32" Type="http://schemas.openxmlformats.org/officeDocument/2006/relationships/image" Target="../media/image149.png"/><Relationship Id="rId37" Type="http://schemas.openxmlformats.org/officeDocument/2006/relationships/image" Target="../media/image154.png"/><Relationship Id="rId40" Type="http://schemas.openxmlformats.org/officeDocument/2006/relationships/image" Target="../media/image157.png"/><Relationship Id="rId45" Type="http://schemas.openxmlformats.org/officeDocument/2006/relationships/image" Target="../media/image162.png"/><Relationship Id="rId5" Type="http://schemas.openxmlformats.org/officeDocument/2006/relationships/image" Target="../media/image122.png"/><Relationship Id="rId15" Type="http://schemas.openxmlformats.org/officeDocument/2006/relationships/image" Target="../media/image132.png"/><Relationship Id="rId23" Type="http://schemas.openxmlformats.org/officeDocument/2006/relationships/image" Target="../media/image140.png"/><Relationship Id="rId28" Type="http://schemas.openxmlformats.org/officeDocument/2006/relationships/image" Target="../media/image145.png"/><Relationship Id="rId36" Type="http://schemas.openxmlformats.org/officeDocument/2006/relationships/image" Target="../media/image153.png"/><Relationship Id="rId10" Type="http://schemas.openxmlformats.org/officeDocument/2006/relationships/image" Target="../media/image127.png"/><Relationship Id="rId19" Type="http://schemas.openxmlformats.org/officeDocument/2006/relationships/image" Target="../media/image136.png"/><Relationship Id="rId31" Type="http://schemas.openxmlformats.org/officeDocument/2006/relationships/image" Target="../media/image148.png"/><Relationship Id="rId44" Type="http://schemas.openxmlformats.org/officeDocument/2006/relationships/image" Target="../media/image161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Relationship Id="rId22" Type="http://schemas.openxmlformats.org/officeDocument/2006/relationships/image" Target="../media/image139.png"/><Relationship Id="rId27" Type="http://schemas.openxmlformats.org/officeDocument/2006/relationships/image" Target="../media/image144.png"/><Relationship Id="rId30" Type="http://schemas.openxmlformats.org/officeDocument/2006/relationships/image" Target="../media/image147.png"/><Relationship Id="rId35" Type="http://schemas.openxmlformats.org/officeDocument/2006/relationships/image" Target="../media/image152.png"/><Relationship Id="rId43" Type="http://schemas.openxmlformats.org/officeDocument/2006/relationships/image" Target="../media/image1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165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164.png"/><Relationship Id="rId2" Type="http://schemas.openxmlformats.org/officeDocument/2006/relationships/image" Target="../media/image25.png"/><Relationship Id="rId16" Type="http://schemas.openxmlformats.org/officeDocument/2006/relationships/image" Target="../media/image1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4CCB98A0-A775-4ECB-80F7-4B5C3B2039A6}"/>
              </a:ext>
            </a:extLst>
          </p:cNvPr>
          <p:cNvSpPr txBox="1"/>
          <p:nvPr/>
        </p:nvSpPr>
        <p:spPr>
          <a:xfrm>
            <a:off x="1627632" y="427378"/>
            <a:ext cx="8207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820A5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as-IN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820A5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820A5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820A5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820A5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820A5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820A5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8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820A5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820A5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441C46B8-01CD-4F06-81F5-BD9CA956314F}"/>
              </a:ext>
            </a:extLst>
          </p:cNvPr>
          <p:cNvSpPr/>
          <p:nvPr/>
        </p:nvSpPr>
        <p:spPr>
          <a:xfrm>
            <a:off x="1405633" y="531864"/>
            <a:ext cx="8087242" cy="1095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24C06F50-E875-4799-ABF9-0397292DB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466" y="289862"/>
            <a:ext cx="2720377" cy="2509646"/>
          </a:xfrm>
          <a:prstGeom prst="rect">
            <a:avLst/>
          </a:prstGeom>
        </p:spPr>
      </p:pic>
      <p:grpSp>
        <p:nvGrpSpPr>
          <p:cNvPr id="132" name="Group 131">
            <a:extLst>
              <a:ext uri="{FF2B5EF4-FFF2-40B4-BE49-F238E27FC236}">
                <a16:creationId xmlns:a16="http://schemas.microsoft.com/office/drawing/2014/main" xmlns="" id="{69185043-3CA7-4021-B437-4D5F23C63A6B}"/>
              </a:ext>
            </a:extLst>
          </p:cNvPr>
          <p:cNvGrpSpPr/>
          <p:nvPr/>
        </p:nvGrpSpPr>
        <p:grpSpPr>
          <a:xfrm>
            <a:off x="1386539" y="50277"/>
            <a:ext cx="9473768" cy="367470"/>
            <a:chOff x="1386539" y="155207"/>
            <a:chExt cx="9473768" cy="367470"/>
          </a:xfrm>
        </p:grpSpPr>
        <p:sp>
          <p:nvSpPr>
            <p:cNvPr id="133" name="Parallelogram 132">
              <a:extLst>
                <a:ext uri="{FF2B5EF4-FFF2-40B4-BE49-F238E27FC236}">
                  <a16:creationId xmlns:a16="http://schemas.microsoft.com/office/drawing/2014/main" xmlns="" id="{1BED38C9-4110-44DA-BDEF-A468A2AA72B2}"/>
                </a:ext>
              </a:extLst>
            </p:cNvPr>
            <p:cNvSpPr/>
            <p:nvPr/>
          </p:nvSpPr>
          <p:spPr>
            <a:xfrm>
              <a:off x="1386539" y="155207"/>
              <a:ext cx="9473768" cy="367470"/>
            </a:xfrm>
            <a:prstGeom prst="parallelogram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xmlns="" id="{64C63A4C-C818-4AC7-9B3F-BF521E4B73E7}"/>
                </a:ext>
              </a:extLst>
            </p:cNvPr>
            <p:cNvGrpSpPr/>
            <p:nvPr/>
          </p:nvGrpSpPr>
          <p:grpSpPr>
            <a:xfrm>
              <a:off x="1627632" y="237744"/>
              <a:ext cx="9089136" cy="232350"/>
              <a:chOff x="1627632" y="237744"/>
              <a:chExt cx="9089136" cy="232350"/>
            </a:xfrm>
          </p:grpSpPr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xmlns="" id="{A2F1DD4C-B9C3-4A91-9B34-5609D0854307}"/>
                  </a:ext>
                </a:extLst>
              </p:cNvPr>
              <p:cNvCxnSpPr/>
              <p:nvPr/>
            </p:nvCxnSpPr>
            <p:spPr>
              <a:xfrm>
                <a:off x="1627632" y="237744"/>
                <a:ext cx="8631936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xmlns="" id="{545E4AAD-04F2-46D4-82E9-87EDF648209C}"/>
                  </a:ext>
                </a:extLst>
              </p:cNvPr>
              <p:cNvCxnSpPr/>
              <p:nvPr/>
            </p:nvCxnSpPr>
            <p:spPr>
              <a:xfrm>
                <a:off x="1780032" y="315194"/>
                <a:ext cx="8631936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xmlns="" id="{51FE399A-8446-4228-A182-2F9C272F83E2}"/>
                  </a:ext>
                </a:extLst>
              </p:cNvPr>
              <p:cNvCxnSpPr/>
              <p:nvPr/>
            </p:nvCxnSpPr>
            <p:spPr>
              <a:xfrm>
                <a:off x="1932432" y="392644"/>
                <a:ext cx="8631936" cy="0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xmlns="" id="{B8EA9064-D09D-453F-881C-438091E83018}"/>
                  </a:ext>
                </a:extLst>
              </p:cNvPr>
              <p:cNvCxnSpPr/>
              <p:nvPr/>
            </p:nvCxnSpPr>
            <p:spPr>
              <a:xfrm>
                <a:off x="2084832" y="470094"/>
                <a:ext cx="8631936" cy="0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xmlns="" id="{D8062CB3-2CD1-4C09-8EA7-7DCD6C0BD446}"/>
              </a:ext>
            </a:extLst>
          </p:cNvPr>
          <p:cNvGrpSpPr/>
          <p:nvPr/>
        </p:nvGrpSpPr>
        <p:grpSpPr>
          <a:xfrm>
            <a:off x="1502655" y="6481954"/>
            <a:ext cx="9089136" cy="232350"/>
            <a:chOff x="1627632" y="237744"/>
            <a:chExt cx="9089136" cy="232350"/>
          </a:xfrm>
        </p:grpSpPr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45B5ED3B-957F-4172-BBB8-BE0F77DE6F2D}"/>
                </a:ext>
              </a:extLst>
            </p:cNvPr>
            <p:cNvCxnSpPr/>
            <p:nvPr/>
          </p:nvCxnSpPr>
          <p:spPr>
            <a:xfrm>
              <a:off x="1627632" y="237744"/>
              <a:ext cx="863193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00DD6D47-8473-43BF-8477-9A22D551FB35}"/>
                </a:ext>
              </a:extLst>
            </p:cNvPr>
            <p:cNvCxnSpPr/>
            <p:nvPr/>
          </p:nvCxnSpPr>
          <p:spPr>
            <a:xfrm>
              <a:off x="1780032" y="315194"/>
              <a:ext cx="863193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34E80968-E522-4831-B1C6-04787AEF9E80}"/>
                </a:ext>
              </a:extLst>
            </p:cNvPr>
            <p:cNvCxnSpPr/>
            <p:nvPr/>
          </p:nvCxnSpPr>
          <p:spPr>
            <a:xfrm>
              <a:off x="1932432" y="392644"/>
              <a:ext cx="8631936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CA2F67E7-B4E2-4D47-9DD3-5FFA7E47C979}"/>
                </a:ext>
              </a:extLst>
            </p:cNvPr>
            <p:cNvCxnSpPr/>
            <p:nvPr/>
          </p:nvCxnSpPr>
          <p:spPr>
            <a:xfrm>
              <a:off x="2084832" y="470094"/>
              <a:ext cx="8631936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xmlns="" id="{C6B1B63D-147C-46AA-A72B-73B0965049F7}"/>
              </a:ext>
            </a:extLst>
          </p:cNvPr>
          <p:cNvGrpSpPr/>
          <p:nvPr/>
        </p:nvGrpSpPr>
        <p:grpSpPr>
          <a:xfrm>
            <a:off x="0" y="1199213"/>
            <a:ext cx="262330" cy="4711593"/>
            <a:chOff x="0" y="1199213"/>
            <a:chExt cx="262330" cy="4711593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45C07993-2E0D-4621-B917-7E548D5E8EA9}"/>
                </a:ext>
              </a:extLst>
            </p:cNvPr>
            <p:cNvCxnSpPr/>
            <p:nvPr/>
          </p:nvCxnSpPr>
          <p:spPr>
            <a:xfrm>
              <a:off x="0" y="1199213"/>
              <a:ext cx="0" cy="42543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xmlns="" id="{7938A9E9-F691-4E18-A927-E6D18C00B493}"/>
                </a:ext>
              </a:extLst>
            </p:cNvPr>
            <p:cNvCxnSpPr/>
            <p:nvPr/>
          </p:nvCxnSpPr>
          <p:spPr>
            <a:xfrm>
              <a:off x="92440" y="1351613"/>
              <a:ext cx="0" cy="42543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xmlns="" id="{79D65514-8982-4926-A5D8-7E55CED9A865}"/>
                </a:ext>
              </a:extLst>
            </p:cNvPr>
            <p:cNvCxnSpPr/>
            <p:nvPr/>
          </p:nvCxnSpPr>
          <p:spPr>
            <a:xfrm>
              <a:off x="184880" y="1504013"/>
              <a:ext cx="0" cy="4254393"/>
            </a:xfrm>
            <a:prstGeom prst="line">
              <a:avLst/>
            </a:prstGeom>
            <a:ln>
              <a:solidFill>
                <a:srgbClr val="D92F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xmlns="" id="{F383AC6E-7D85-4EA8-ACA9-ED86CB225E63}"/>
                </a:ext>
              </a:extLst>
            </p:cNvPr>
            <p:cNvCxnSpPr/>
            <p:nvPr/>
          </p:nvCxnSpPr>
          <p:spPr>
            <a:xfrm>
              <a:off x="262330" y="1656413"/>
              <a:ext cx="0" cy="4254393"/>
            </a:xfrm>
            <a:prstGeom prst="line">
              <a:avLst/>
            </a:prstGeom>
            <a:ln>
              <a:solidFill>
                <a:srgbClr val="D92F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xmlns="" id="{B800452C-C36A-4B2E-ADC9-CA0633127D61}"/>
              </a:ext>
            </a:extLst>
          </p:cNvPr>
          <p:cNvGrpSpPr/>
          <p:nvPr/>
        </p:nvGrpSpPr>
        <p:grpSpPr>
          <a:xfrm>
            <a:off x="11445219" y="959371"/>
            <a:ext cx="277314" cy="4711593"/>
            <a:chOff x="-97434" y="1199213"/>
            <a:chExt cx="277314" cy="4711593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xmlns="" id="{E2F6D9F5-ECD0-40B1-9BB8-77CFDD7E1655}"/>
                </a:ext>
              </a:extLst>
            </p:cNvPr>
            <p:cNvCxnSpPr/>
            <p:nvPr/>
          </p:nvCxnSpPr>
          <p:spPr>
            <a:xfrm>
              <a:off x="179880" y="1199213"/>
              <a:ext cx="0" cy="42543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xmlns="" id="{6A46E181-8309-4EFB-B631-814F519D0A9E}"/>
                </a:ext>
              </a:extLst>
            </p:cNvPr>
            <p:cNvCxnSpPr/>
            <p:nvPr/>
          </p:nvCxnSpPr>
          <p:spPr>
            <a:xfrm>
              <a:off x="92440" y="1351613"/>
              <a:ext cx="0" cy="42543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xmlns="" id="{D2C1677C-A316-49A8-9B28-0EE644959310}"/>
                </a:ext>
              </a:extLst>
            </p:cNvPr>
            <p:cNvCxnSpPr/>
            <p:nvPr/>
          </p:nvCxnSpPr>
          <p:spPr>
            <a:xfrm>
              <a:off x="5000" y="1504013"/>
              <a:ext cx="0" cy="4254393"/>
            </a:xfrm>
            <a:prstGeom prst="line">
              <a:avLst/>
            </a:prstGeom>
            <a:ln>
              <a:solidFill>
                <a:srgbClr val="D92F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xmlns="" id="{6D7C9681-B9DA-481F-8C3F-B15CF8C1F2A4}"/>
                </a:ext>
              </a:extLst>
            </p:cNvPr>
            <p:cNvCxnSpPr/>
            <p:nvPr/>
          </p:nvCxnSpPr>
          <p:spPr>
            <a:xfrm>
              <a:off x="-97434" y="1656413"/>
              <a:ext cx="0" cy="4254393"/>
            </a:xfrm>
            <a:prstGeom prst="line">
              <a:avLst/>
            </a:prstGeom>
            <a:ln>
              <a:solidFill>
                <a:srgbClr val="D92F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66A98C91-AF5D-4D61-BC07-A4C86C8B8846}"/>
              </a:ext>
            </a:extLst>
          </p:cNvPr>
          <p:cNvGrpSpPr/>
          <p:nvPr/>
        </p:nvGrpSpPr>
        <p:grpSpPr>
          <a:xfrm>
            <a:off x="-601124" y="-681771"/>
            <a:ext cx="1709601" cy="1837263"/>
            <a:chOff x="-601124" y="-681771"/>
            <a:chExt cx="1709601" cy="1837263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BB66DF11-104B-4BBE-99A3-4645C405B372}"/>
                </a:ext>
              </a:extLst>
            </p:cNvPr>
            <p:cNvSpPr/>
            <p:nvPr/>
          </p:nvSpPr>
          <p:spPr>
            <a:xfrm>
              <a:off x="4891" y="-681771"/>
              <a:ext cx="1103586" cy="1166650"/>
            </a:xfrm>
            <a:prstGeom prst="ellipse">
              <a:avLst/>
            </a:prstGeom>
            <a:pattFill prst="trellis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09548BA9-913E-4609-B3C6-BE18C85C1DCD}"/>
                </a:ext>
              </a:extLst>
            </p:cNvPr>
            <p:cNvSpPr/>
            <p:nvPr/>
          </p:nvSpPr>
          <p:spPr>
            <a:xfrm>
              <a:off x="-601124" y="-11158"/>
              <a:ext cx="1103586" cy="1166650"/>
            </a:xfrm>
            <a:prstGeom prst="ellipse">
              <a:avLst/>
            </a:prstGeom>
            <a:pattFill prst="sphere">
              <a:fgClr>
                <a:srgbClr val="7030A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BE2FF44A-CC05-426C-BCFF-B12D6F7B2545}"/>
              </a:ext>
            </a:extLst>
          </p:cNvPr>
          <p:cNvGrpSpPr/>
          <p:nvPr/>
        </p:nvGrpSpPr>
        <p:grpSpPr>
          <a:xfrm>
            <a:off x="-678567" y="5845848"/>
            <a:ext cx="1767326" cy="1638179"/>
            <a:chOff x="-678567" y="5845848"/>
            <a:chExt cx="1767326" cy="1638179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28A9CDC9-1FEA-436E-B03D-980B6CD60E05}"/>
                </a:ext>
              </a:extLst>
            </p:cNvPr>
            <p:cNvSpPr/>
            <p:nvPr/>
          </p:nvSpPr>
          <p:spPr>
            <a:xfrm>
              <a:off x="-14827" y="6317377"/>
              <a:ext cx="1103586" cy="1166650"/>
            </a:xfrm>
            <a:prstGeom prst="ellipse">
              <a:avLst/>
            </a:prstGeom>
            <a:pattFill prst="trellis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xmlns="" id="{4B0C9D65-8B86-43A9-A49D-58D383E49F1F}"/>
                </a:ext>
              </a:extLst>
            </p:cNvPr>
            <p:cNvSpPr/>
            <p:nvPr/>
          </p:nvSpPr>
          <p:spPr>
            <a:xfrm>
              <a:off x="-678567" y="5845848"/>
              <a:ext cx="1103586" cy="1166650"/>
            </a:xfrm>
            <a:prstGeom prst="ellipse">
              <a:avLst/>
            </a:prstGeom>
            <a:pattFill prst="sphere">
              <a:fgClr>
                <a:srgbClr val="7030A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7AE5C542-4160-45E9-AB64-0FC16FD3F29B}"/>
              </a:ext>
            </a:extLst>
          </p:cNvPr>
          <p:cNvGrpSpPr/>
          <p:nvPr/>
        </p:nvGrpSpPr>
        <p:grpSpPr>
          <a:xfrm>
            <a:off x="11212227" y="5910806"/>
            <a:ext cx="1756068" cy="1682721"/>
            <a:chOff x="10691268" y="5600126"/>
            <a:chExt cx="1756068" cy="1682721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609353B9-E3AA-42EA-B6AB-D5C194EBB7D0}"/>
                </a:ext>
              </a:extLst>
            </p:cNvPr>
            <p:cNvSpPr/>
            <p:nvPr/>
          </p:nvSpPr>
          <p:spPr>
            <a:xfrm>
              <a:off x="10691268" y="6116197"/>
              <a:ext cx="1103586" cy="1166650"/>
            </a:xfrm>
            <a:prstGeom prst="ellipse">
              <a:avLst/>
            </a:prstGeom>
            <a:pattFill prst="trellis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E8B02EAF-457A-4249-AF63-4E5DF3042732}"/>
                </a:ext>
              </a:extLst>
            </p:cNvPr>
            <p:cNvSpPr/>
            <p:nvPr/>
          </p:nvSpPr>
          <p:spPr>
            <a:xfrm>
              <a:off x="11343750" y="5600126"/>
              <a:ext cx="1103586" cy="1166650"/>
            </a:xfrm>
            <a:prstGeom prst="ellipse">
              <a:avLst/>
            </a:prstGeom>
            <a:pattFill prst="sphere">
              <a:fgClr>
                <a:srgbClr val="7030A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1E4D5FE8-066D-471A-AC44-64232E198F54}"/>
              </a:ext>
            </a:extLst>
          </p:cNvPr>
          <p:cNvGrpSpPr/>
          <p:nvPr/>
        </p:nvGrpSpPr>
        <p:grpSpPr>
          <a:xfrm>
            <a:off x="11235923" y="-658392"/>
            <a:ext cx="1677635" cy="1711811"/>
            <a:chOff x="11303820" y="-658392"/>
            <a:chExt cx="1677635" cy="1711811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C33D893C-4415-42C6-889B-6EF80B825DDF}"/>
                </a:ext>
              </a:extLst>
            </p:cNvPr>
            <p:cNvSpPr/>
            <p:nvPr/>
          </p:nvSpPr>
          <p:spPr>
            <a:xfrm>
              <a:off x="11303820" y="-658392"/>
              <a:ext cx="1103586" cy="1166650"/>
            </a:xfrm>
            <a:prstGeom prst="ellipse">
              <a:avLst/>
            </a:prstGeom>
            <a:pattFill prst="trellis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FE9EDB37-6000-4B0C-A7ED-898D33390DCF}"/>
                </a:ext>
              </a:extLst>
            </p:cNvPr>
            <p:cNvSpPr/>
            <p:nvPr/>
          </p:nvSpPr>
          <p:spPr>
            <a:xfrm>
              <a:off x="11877869" y="-113231"/>
              <a:ext cx="1103586" cy="1166650"/>
            </a:xfrm>
            <a:prstGeom prst="ellipse">
              <a:avLst/>
            </a:prstGeom>
            <a:pattFill prst="sphere">
              <a:fgClr>
                <a:srgbClr val="7030A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xmlns="" id="{13030ACA-4AEC-4282-A4E8-784758A4C95B}"/>
              </a:ext>
            </a:extLst>
          </p:cNvPr>
          <p:cNvSpPr/>
          <p:nvPr/>
        </p:nvSpPr>
        <p:spPr>
          <a:xfrm>
            <a:off x="8343244" y="3842164"/>
            <a:ext cx="914400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D9081704-A1AB-4E0A-B54C-7AB8D4DB9826}"/>
              </a:ext>
            </a:extLst>
          </p:cNvPr>
          <p:cNvSpPr/>
          <p:nvPr/>
        </p:nvSpPr>
        <p:spPr>
          <a:xfrm>
            <a:off x="7428844" y="2927764"/>
            <a:ext cx="2743200" cy="27432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F7EED08C-B495-40DF-BA2F-A9E5F3303F53}"/>
              </a:ext>
            </a:extLst>
          </p:cNvPr>
          <p:cNvSpPr/>
          <p:nvPr/>
        </p:nvSpPr>
        <p:spPr>
          <a:xfrm>
            <a:off x="7886044" y="3384964"/>
            <a:ext cx="1828800" cy="18288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61CCFA8E-2CBC-4A6D-84AB-A63CEAEEE84B}"/>
              </a:ext>
            </a:extLst>
          </p:cNvPr>
          <p:cNvSpPr/>
          <p:nvPr/>
        </p:nvSpPr>
        <p:spPr>
          <a:xfrm>
            <a:off x="6971644" y="2470564"/>
            <a:ext cx="3657600" cy="3657600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6F840B61-CF6F-4FE2-97C9-EC83E9E960EF}"/>
                  </a:ext>
                </a:extLst>
              </p:cNvPr>
              <p:cNvSpPr txBox="1"/>
              <p:nvPr/>
            </p:nvSpPr>
            <p:spPr>
              <a:xfrm>
                <a:off x="8420455" y="4161502"/>
                <a:ext cx="7517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F840B61-CF6F-4FE2-97C9-EC83E9E96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455" y="4161502"/>
                <a:ext cx="751747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>
            <a:extLst>
              <a:ext uri="{FF2B5EF4-FFF2-40B4-BE49-F238E27FC236}">
                <a16:creationId xmlns:a16="http://schemas.microsoft.com/office/drawing/2014/main" xmlns="" id="{C24C5442-008C-4A73-9F4F-0D6530AC6870}"/>
              </a:ext>
            </a:extLst>
          </p:cNvPr>
          <p:cNvSpPr/>
          <p:nvPr/>
        </p:nvSpPr>
        <p:spPr>
          <a:xfrm>
            <a:off x="8663284" y="5074460"/>
            <a:ext cx="274320" cy="274320"/>
          </a:xfrm>
          <a:prstGeom prst="ellipse">
            <a:avLst/>
          </a:prstGeom>
          <a:solidFill>
            <a:srgbClr val="008F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B3DE64F3-71E0-4026-A44C-89633F5B40C6}"/>
              </a:ext>
            </a:extLst>
          </p:cNvPr>
          <p:cNvSpPr/>
          <p:nvPr/>
        </p:nvSpPr>
        <p:spPr>
          <a:xfrm>
            <a:off x="8663284" y="3293071"/>
            <a:ext cx="274320" cy="274320"/>
          </a:xfrm>
          <a:prstGeom prst="ellipse">
            <a:avLst/>
          </a:prstGeom>
          <a:solidFill>
            <a:srgbClr val="008F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F05195B4-8E83-4107-90D9-32028D2EE498}"/>
              </a:ext>
            </a:extLst>
          </p:cNvPr>
          <p:cNvSpPr/>
          <p:nvPr/>
        </p:nvSpPr>
        <p:spPr>
          <a:xfrm>
            <a:off x="8334342" y="2850315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A5BA4516-2123-4603-A1E3-6BC135ABC1A8}"/>
              </a:ext>
            </a:extLst>
          </p:cNvPr>
          <p:cNvSpPr/>
          <p:nvPr/>
        </p:nvSpPr>
        <p:spPr>
          <a:xfrm>
            <a:off x="8659878" y="2813647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708C35A3-8FD4-402E-9A37-D021FE0059F1}"/>
              </a:ext>
            </a:extLst>
          </p:cNvPr>
          <p:cNvSpPr/>
          <p:nvPr/>
        </p:nvSpPr>
        <p:spPr>
          <a:xfrm>
            <a:off x="9941357" y="3689871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F02353D6-F886-4A62-AA1B-398EE4C6758B}"/>
              </a:ext>
            </a:extLst>
          </p:cNvPr>
          <p:cNvSpPr/>
          <p:nvPr/>
        </p:nvSpPr>
        <p:spPr>
          <a:xfrm>
            <a:off x="10028637" y="4162204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95D04E16-6257-4A79-96CA-BA7C8F61B6D4}"/>
              </a:ext>
            </a:extLst>
          </p:cNvPr>
          <p:cNvSpPr/>
          <p:nvPr/>
        </p:nvSpPr>
        <p:spPr>
          <a:xfrm>
            <a:off x="9074794" y="5464152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351BB024-A528-4B74-9476-8081156F4B48}"/>
              </a:ext>
            </a:extLst>
          </p:cNvPr>
          <p:cNvSpPr/>
          <p:nvPr/>
        </p:nvSpPr>
        <p:spPr>
          <a:xfrm>
            <a:off x="8659878" y="5539123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D37980B8-68F9-42D9-A7E7-3B18B957E7D4}"/>
              </a:ext>
            </a:extLst>
          </p:cNvPr>
          <p:cNvSpPr/>
          <p:nvPr/>
        </p:nvSpPr>
        <p:spPr>
          <a:xfrm>
            <a:off x="7339491" y="4497470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628EE798-16C7-4A1E-B492-48A90EBD50BC}"/>
              </a:ext>
            </a:extLst>
          </p:cNvPr>
          <p:cNvSpPr/>
          <p:nvPr/>
        </p:nvSpPr>
        <p:spPr>
          <a:xfrm>
            <a:off x="7288248" y="4162204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BA0FCEF9-DAD0-47FD-9164-2A9276AF7593}"/>
              </a:ext>
            </a:extLst>
          </p:cNvPr>
          <p:cNvSpPr/>
          <p:nvPr/>
        </p:nvSpPr>
        <p:spPr>
          <a:xfrm>
            <a:off x="9629781" y="2630900"/>
            <a:ext cx="274320" cy="274320"/>
          </a:xfrm>
          <a:prstGeom prst="ellipse">
            <a:avLst/>
          </a:prstGeom>
          <a:solidFill>
            <a:srgbClr val="9F5F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3.33333E-6 0.00023 C 0.00495 -0.00903 0.00912 -0.01967 0.01498 -0.02662 C 0.02683 -0.04074 0.02084 -0.03241 0.03269 -0.05324 C 0.0349 -0.0493 0.0375 -0.04583 0.03946 -0.0412 C 0.04532 -0.02801 0.03985 -0.03588 0.04362 -0.0243 C 0.04466 -0.02083 0.04649 -0.01805 0.04766 -0.01458 C 0.0487 -0.01157 0.04935 -0.0081 0.05039 -0.00486 C 0.053 0.00324 0.0586 0.01922 0.0586 0.01945 C 0.06133 0.01759 0.06459 0.01783 0.0668 0.01435 C 0.06901 0.01088 0.06927 0.00463 0.07084 -2.22222E-6 C 0.07201 -0.00347 0.07357 -0.00648 0.075 -0.00972 C 0.07813 -0.01782 0.08138 -0.02592 0.08451 -0.03403 C 0.08633 -0.03889 0.08998 -0.04861 0.08998 -0.04838 C 0.10118 -0.01852 0.0905 -0.05 0.10222 0.00232 L 0.10769 0.02662 C 0.11081 0.02408 0.11459 0.02315 0.11719 0.01922 C 0.1198 0.01551 0.12084 0.00949 0.12266 0.00463 C 0.125 -0.00092 0.12748 -0.00602 0.12943 -0.01227 C 0.13047 -0.01528 0.13099 -0.01898 0.13216 -0.02199 C 0.13373 -0.02546 0.13594 -0.02824 0.13763 -0.03148 C 0.1392 -0.03472 0.13998 -0.03866 0.1418 -0.0412 C 0.14336 -0.04352 0.14545 -0.04444 0.14727 -0.04606 C 0.14909 -0.04282 0.15144 -0.04051 0.15274 -0.03634 C 0.15521 -0.02801 0.15638 -0.01875 0.15808 -0.00972 C 0.15912 -0.00416 0.1599 0.00162 0.16081 0.00718 C 0.16172 0.01204 0.16276 0.0169 0.16355 0.02176 C 0.16875 0.05209 0.16172 0.01412 0.16628 0.03866 C 0.16901 0.03704 0.17201 0.03658 0.17448 0.0338 C 0.17917 0.02847 0.18216 0.02084 0.18399 0.01204 C 0.18555 0.00486 0.18568 -0.00347 0.18815 -0.00972 C 0.18998 -0.01458 0.19193 -0.01921 0.19362 -0.0243 C 0.19649 -0.03379 0.20183 -0.05324 0.20183 -0.05301 C 0.20365 -0.05185 0.20586 -0.05116 0.20716 -0.04861 C 0.20925 -0.04444 0.20977 -0.03866 0.21133 -0.03403 C 0.21302 -0.02893 0.21498 -0.0243 0.2168 -0.01944 C 0.21823 -0.0118 0.21888 -0.0081 0.22084 -2.22222E-6 C 0.22214 0.00486 0.2237 0.00949 0.225 0.01435 C 0.22683 0.02153 0.22787 0.02963 0.23034 0.03611 C 0.23164 0.03959 0.23412 0.04074 0.23581 0.04352 C 0.23868 0.04815 0.24128 0.05324 0.24401 0.0581 C 0.24636 0.05556 0.24909 0.05417 0.25091 0.0507 C 0.25326 0.04584 0.25456 0.03959 0.25625 0.0338 C 0.26368 0.00972 0.25821 0.02847 0.26172 0.00949 C 0.26446 -0.00486 0.26407 0.00047 0.26719 -0.01227 C 0.26823 -0.0162 0.26823 -0.02106 0.26993 -0.0243 C 0.27474 -0.03356 0.28633 -0.04861 0.28633 -0.04838 C 0.28776 -0.03819 0.28789 -0.03796 0.28907 -0.02662 C 0.28959 -0.02199 0.28946 -0.0169 0.29037 -0.01227 C 0.29167 -0.00625 0.2944 -0.00116 0.29584 0.00463 C 0.29753 0.01181 0.29688 0.02107 0.3 0.02662 C 0.31068 0.0456 0.30521 0.03658 0.31628 0.05324 C 0.32826 0.04259 0.3211 0.0507 0.33542 0.0169 C 0.33776 0.01134 0.33985 0.00533 0.34219 -2.22222E-6 C 0.34545 -0.00741 0.34987 -0.01342 0.35183 -0.02199 L 0.35456 -0.03403 C 0.37006 0.00047 0.34532 -0.05717 0.3668 0.01204 C 0.37084 0.02523 0.37683 0.03611 0.38177 0.04838 C 0.38269 0.0507 0.38451 0.05556 0.38451 0.05579 C 0.38633 0.05486 0.38855 0.05533 0.38998 0.05324 C 0.39493 0.04537 0.39662 0.03148 0.39948 0.02176 C 0.41029 -0.01528 0.40951 -0.01227 0.41862 -0.03634 C 0.42136 -0.03078 0.42461 -0.02569 0.42683 -0.01944 C 0.43282 -0.00231 0.43086 -0.00023 0.4349 0.01435 C 0.43568 0.01713 0.43698 0.01898 0.43763 0.02176 C 0.44323 0.04329 0.43894 0.04028 0.45 0.05556 C 0.45105 0.05718 0.45274 0.05718 0.45404 0.0581 C 0.45847 0.05139 0.46498 0.04352 0.46771 0.0338 C 0.46966 0.02685 0.47032 0.01922 0.47175 0.01204 C 0.47618 -0.00972 0.47253 0.00926 0.47865 -0.01227 C 0.47969 -0.0162 0.48047 -0.02014 0.48138 -0.0243 C 0.48177 -0.02662 0.48203 -0.0294 0.48269 -0.03148 C 0.48347 -0.03426 0.48451 -0.03634 0.48542 -0.03889 C 0.49545 -0.02106 0.48516 -0.04074 0.49909 0.00232 C 0.50091 0.00787 0.50274 0.01343 0.50456 0.01922 C 0.5069 0.02732 0.51133 0.04352 0.51133 0.04375 C 0.51498 0.03704 0.51901 0.03125 0.52227 0.02408 C 0.52409 0.01991 0.52487 0.01435 0.52631 0.00949 C 0.52761 0.00556 0.52917 0.00162 0.53047 -0.00254 C 0.5319 -0.00717 0.53334 -0.01203 0.53451 -0.01713 C 0.53659 -0.02546 0.53464 -0.02523 0.53998 -0.03148 C 0.54115 -0.0331 0.54271 -0.0331 0.54401 -0.03403 C 0.55118 -0.00903 0.55 -0.01366 0.55912 0.02408 C 0.56146 0.03403 0.56003 0.03773 0.56589 0.04838 C 0.56719 0.0507 0.56953 0.05 0.57136 0.0507 C 0.58659 0.01181 0.57852 0.02824 0.59453 -2.22222E-6 C 0.59493 -0.00254 0.59545 -0.00486 0.59584 -0.00741 C 0.59688 -0.01296 0.59584 -0.02129 0.59857 -0.0243 C 0.60052 -0.02639 0.60157 -0.01805 0.60274 -0.01458 C 0.61016 0.00695 0.6086 0.00533 0.61498 0.02662 C 0.62696 0.06597 0.61263 0.01574 0.62175 0.04838 C 0.62448 0.04514 0.628 0.04329 0.62995 0.03866 C 0.63269 0.03241 0.6336 0.02408 0.63542 0.0169 C 0.63633 0.01366 0.6375 0.01065 0.63815 0.00718 C 0.64466 -0.025 0.63737 0.00255 0.64362 -0.01944 L 0.67357 -0.00486 C 0.67644 -0.00347 0.67891 -0.00092 0.68177 -2.22222E-6 C 0.69948 0.00556 0.71719 0.00949 0.73503 0.01435 L 0.80313 0.01204 C 0.80638 0.01181 0.80951 0.01019 0.81276 0.00949 C 0.81862 0.00857 0.82448 0.00787 0.83047 0.00718 L 0.85495 -2.22222E-6 C 0.85677 -0.00069 0.8586 -0.00208 0.86042 -0.00254 C 0.86524 -0.00347 0.90065 -0.00694 0.90404 -0.00741 C 0.91263 -0.0125 0.91407 -0.01389 0.92722 -0.01458 C 0.96862 -0.01736 1.00795 -0.01713 1.0487 -0.01713 " pathEditMode="relative" rAng="0" ptsTypes="AAAAAAAAAAAAAAAAAAAAAAAAAAAAAAAAAAAAAAAAAAAAAAAAAAAAAAAAAAAAAAAAAAAAAAAAAAAAAAAAAAAAAAAAAAAAAAAAAAAAAAAAAA">
                                      <p:cBhvr>
                                        <p:cTn id="11" dur="4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35" y="23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5E-6 2.59259E-6 L 0.89362 0.00046 " pathEditMode="relative" rAng="0" ptsTypes="AA">
                                      <p:cBhvr>
                                        <p:cTn id="13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74" y="2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100"/>
                            </p:stCondLst>
                            <p:childTnLst>
                              <p:par>
                                <p:cTn id="1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6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1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6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1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6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1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6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1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60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1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600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10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600"/>
                            </p:stCondLst>
                            <p:childTnLst>
                              <p:par>
                                <p:cTn id="10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41" grpId="0" animBg="1"/>
      <p:bldP spid="3" grpId="0" animBg="1"/>
      <p:bldP spid="71" grpId="0" animBg="1"/>
      <p:bldP spid="72" grpId="0" animBg="1"/>
      <p:bldP spid="73" grpId="0" animBg="1"/>
      <p:bldP spid="5" grpId="0"/>
      <p:bldP spid="56" grpId="0" animBg="1"/>
      <p:bldP spid="57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5191E7B5-2A3A-4EB8-B207-96267911EB3B}"/>
                  </a:ext>
                </a:extLst>
              </p:cNvPr>
              <p:cNvSpPr txBox="1"/>
              <p:nvPr/>
            </p:nvSpPr>
            <p:spPr>
              <a:xfrm>
                <a:off x="2821734" y="352194"/>
                <a:ext cx="5583995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𝑀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শক্তিস্তরেরর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91E7B5-2A3A-4EB8-B207-96267911E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734" y="352194"/>
                <a:ext cx="5583995" cy="584775"/>
              </a:xfrm>
              <a:prstGeom prst="rect">
                <a:avLst/>
              </a:prstGeom>
              <a:blipFill>
                <a:blip r:embed="rId2"/>
                <a:stretch>
                  <a:fillRect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5F51D382-E3B5-4116-A8AD-8301176F7316}"/>
                  </a:ext>
                </a:extLst>
              </p:cNvPr>
              <p:cNvSpPr txBox="1"/>
              <p:nvPr/>
            </p:nvSpPr>
            <p:spPr>
              <a:xfrm>
                <a:off x="2773942" y="939869"/>
                <a:ext cx="720391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𝑀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শক্তিস্তরের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সর্বোচ্চ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ইলেকট্রন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ক্ষমতা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F51D382-E3B5-4116-A8AD-8301176F7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942" y="939869"/>
                <a:ext cx="7203914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016EE675-E6F0-4EE3-88E6-24BDFE0AA5C9}"/>
                  </a:ext>
                </a:extLst>
              </p:cNvPr>
              <p:cNvSpPr txBox="1"/>
              <p:nvPr/>
            </p:nvSpPr>
            <p:spPr>
              <a:xfrm>
                <a:off x="8405728" y="1656728"/>
                <a:ext cx="946485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16EE675-E6F0-4EE3-88E6-24BDFE0AA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728" y="1656728"/>
                <a:ext cx="946485" cy="584775"/>
              </a:xfrm>
              <a:prstGeom prst="rect">
                <a:avLst/>
              </a:prstGeom>
              <a:blipFill>
                <a:blip r:embed="rId4"/>
                <a:stretch>
                  <a:fillRect l="-16774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A0247C26-8238-4480-9E1A-D492D7305EA1}"/>
                  </a:ext>
                </a:extLst>
              </p:cNvPr>
              <p:cNvSpPr txBox="1"/>
              <p:nvPr/>
            </p:nvSpPr>
            <p:spPr>
              <a:xfrm>
                <a:off x="8967871" y="1656728"/>
                <a:ext cx="1046167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0247C26-8238-4480-9E1A-D492D7305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7871" y="1656728"/>
                <a:ext cx="104616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1ED61FF6-830E-4B06-BC8E-8FAE828A1250}"/>
                  </a:ext>
                </a:extLst>
              </p:cNvPr>
              <p:cNvSpPr txBox="1"/>
              <p:nvPr/>
            </p:nvSpPr>
            <p:spPr>
              <a:xfrm>
                <a:off x="8369546" y="2212401"/>
                <a:ext cx="946485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ED61FF6-830E-4B06-BC8E-8FAE828A1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9546" y="2212401"/>
                <a:ext cx="946485" cy="584775"/>
              </a:xfrm>
              <a:prstGeom prst="rect">
                <a:avLst/>
              </a:prstGeom>
              <a:blipFill>
                <a:blip r:embed="rId6"/>
                <a:stretch>
                  <a:fillRect l="-16774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A7537137-B9E2-424F-BB2D-389FCC99D5A1}"/>
                  </a:ext>
                </a:extLst>
              </p:cNvPr>
              <p:cNvSpPr txBox="1"/>
              <p:nvPr/>
            </p:nvSpPr>
            <p:spPr>
              <a:xfrm>
                <a:off x="8931689" y="2212401"/>
                <a:ext cx="1046167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9</m:t>
                      </m:r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7537137-B9E2-424F-BB2D-389FCC99D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689" y="2212401"/>
                <a:ext cx="104616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8C1EE335-9873-4771-B8D9-F84905C9E007}"/>
                  </a:ext>
                </a:extLst>
              </p:cNvPr>
              <p:cNvSpPr txBox="1"/>
              <p:nvPr/>
            </p:nvSpPr>
            <p:spPr>
              <a:xfrm>
                <a:off x="8379441" y="2636872"/>
                <a:ext cx="946485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18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C1EE335-9873-4771-B8D9-F84905C9E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441" y="2636872"/>
                <a:ext cx="946485" cy="584775"/>
              </a:xfrm>
              <a:prstGeom prst="rect">
                <a:avLst/>
              </a:prstGeom>
              <a:blipFill>
                <a:blip r:embed="rId8"/>
                <a:stretch>
                  <a:fillRect l="-16774" t="-12632" b="-3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EDBBDB17-6E97-4C3C-B3A0-EC265C572520}"/>
                  </a:ext>
                </a:extLst>
              </p:cNvPr>
              <p:cNvSpPr txBox="1"/>
              <p:nvPr/>
            </p:nvSpPr>
            <p:spPr>
              <a:xfrm>
                <a:off x="2773942" y="3475203"/>
                <a:ext cx="5583995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𝑁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শক্তিস্তরেরর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DBBDB17-6E97-4C3C-B3A0-EC265C572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942" y="3475203"/>
                <a:ext cx="5583995" cy="584775"/>
              </a:xfrm>
              <a:prstGeom prst="rect">
                <a:avLst/>
              </a:prstGeom>
              <a:blipFill>
                <a:blip r:embed="rId9"/>
                <a:stretch>
                  <a:fillRect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62737A21-AAF9-4040-97AA-FDACF4404E9E}"/>
                  </a:ext>
                </a:extLst>
              </p:cNvPr>
              <p:cNvSpPr txBox="1"/>
              <p:nvPr/>
            </p:nvSpPr>
            <p:spPr>
              <a:xfrm>
                <a:off x="2726150" y="4062878"/>
                <a:ext cx="720391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𝑁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শক্তিস্তরের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সর্বোচ্চ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ইলেকট্রন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ক্ষমতা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2737A21-AAF9-4040-97AA-FDACF4404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150" y="4062878"/>
                <a:ext cx="7203914" cy="584775"/>
              </a:xfrm>
              <a:prstGeom prst="rect">
                <a:avLst/>
              </a:prstGeom>
              <a:blipFill>
                <a:blip r:embed="rId10"/>
                <a:stretch>
                  <a:fillRect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6DCB28A2-5C8C-4877-A30E-141BF49D53A0}"/>
                  </a:ext>
                </a:extLst>
              </p:cNvPr>
              <p:cNvSpPr txBox="1"/>
              <p:nvPr/>
            </p:nvSpPr>
            <p:spPr>
              <a:xfrm>
                <a:off x="8357936" y="4779737"/>
                <a:ext cx="946485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DCB28A2-5C8C-4877-A30E-141BF49D5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936" y="4779737"/>
                <a:ext cx="946485" cy="584775"/>
              </a:xfrm>
              <a:prstGeom prst="rect">
                <a:avLst/>
              </a:prstGeom>
              <a:blipFill>
                <a:blip r:embed="rId11"/>
                <a:stretch>
                  <a:fillRect l="-16129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EEA8E27F-914B-4469-819B-19D442AA9F35}"/>
                  </a:ext>
                </a:extLst>
              </p:cNvPr>
              <p:cNvSpPr txBox="1"/>
              <p:nvPr/>
            </p:nvSpPr>
            <p:spPr>
              <a:xfrm>
                <a:off x="8920079" y="4779737"/>
                <a:ext cx="1046167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4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EA8E27F-914B-4469-819B-19D442AA9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079" y="4779737"/>
                <a:ext cx="1046167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A2C39B2E-049F-42E3-92C6-74CA180772BF}"/>
                  </a:ext>
                </a:extLst>
              </p:cNvPr>
              <p:cNvSpPr txBox="1"/>
              <p:nvPr/>
            </p:nvSpPr>
            <p:spPr>
              <a:xfrm>
                <a:off x="8321754" y="5335410"/>
                <a:ext cx="946485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2C39B2E-049F-42E3-92C6-74CA18077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1754" y="5335410"/>
                <a:ext cx="946485" cy="584775"/>
              </a:xfrm>
              <a:prstGeom prst="rect">
                <a:avLst/>
              </a:prstGeom>
              <a:blipFill>
                <a:blip r:embed="rId13"/>
                <a:stretch>
                  <a:fillRect l="-16129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E3727B1F-6130-4568-832E-8AB0112E0EA1}"/>
                  </a:ext>
                </a:extLst>
              </p:cNvPr>
              <p:cNvSpPr txBox="1"/>
              <p:nvPr/>
            </p:nvSpPr>
            <p:spPr>
              <a:xfrm>
                <a:off x="8883897" y="5335410"/>
                <a:ext cx="1046167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16</m:t>
                      </m:r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3727B1F-6130-4568-832E-8AB0112E0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3897" y="5335410"/>
                <a:ext cx="1046167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CAD3D48F-9E2F-42FA-BDF0-AAD550583F2A}"/>
                  </a:ext>
                </a:extLst>
              </p:cNvPr>
              <p:cNvSpPr txBox="1"/>
              <p:nvPr/>
            </p:nvSpPr>
            <p:spPr>
              <a:xfrm>
                <a:off x="8331649" y="5759881"/>
                <a:ext cx="946485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32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AD3D48F-9E2F-42FA-BDF0-AAD550583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649" y="5759881"/>
                <a:ext cx="946485" cy="584775"/>
              </a:xfrm>
              <a:prstGeom prst="rect">
                <a:avLst/>
              </a:prstGeom>
              <a:blipFill>
                <a:blip r:embed="rId15"/>
                <a:stretch>
                  <a:fillRect l="-16774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7071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8E2DFEAF-BFCE-4103-9621-DBAA8A60B2AB}"/>
              </a:ext>
            </a:extLst>
          </p:cNvPr>
          <p:cNvSpPr/>
          <p:nvPr/>
        </p:nvSpPr>
        <p:spPr>
          <a:xfrm>
            <a:off x="3769730" y="2389912"/>
            <a:ext cx="914400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2FB9F4E0-E774-4655-851F-A43357C33351}"/>
                  </a:ext>
                </a:extLst>
              </p:cNvPr>
              <p:cNvSpPr txBox="1"/>
              <p:nvPr/>
            </p:nvSpPr>
            <p:spPr>
              <a:xfrm>
                <a:off x="3668752" y="2662446"/>
                <a:ext cx="75174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𝑁𝑖𝑜𝑢𝑐𝑙𝑖𝑜𝑢𝑠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FB9F4E0-E774-4655-851F-A43357C33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752" y="2662446"/>
                <a:ext cx="751747" cy="338554"/>
              </a:xfrm>
              <a:prstGeom prst="rect">
                <a:avLst/>
              </a:prstGeom>
              <a:blipFill rotWithShape="1">
                <a:blip r:embed="rId2"/>
                <a:stretch>
                  <a:fillRect t="-5455" r="-65041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" name="Oval 173">
            <a:extLst>
              <a:ext uri="{FF2B5EF4-FFF2-40B4-BE49-F238E27FC236}">
                <a16:creationId xmlns:a16="http://schemas.microsoft.com/office/drawing/2014/main" xmlns="" id="{6C02F493-5DFD-4CC8-B18D-9CE3D03C5CE4}"/>
              </a:ext>
            </a:extLst>
          </p:cNvPr>
          <p:cNvSpPr/>
          <p:nvPr/>
        </p:nvSpPr>
        <p:spPr>
          <a:xfrm>
            <a:off x="3312530" y="1932712"/>
            <a:ext cx="1828800" cy="18288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xmlns="" id="{ECA697C1-737B-49D5-A164-6A88EA180B47}"/>
              </a:ext>
            </a:extLst>
          </p:cNvPr>
          <p:cNvSpPr/>
          <p:nvPr/>
        </p:nvSpPr>
        <p:spPr>
          <a:xfrm>
            <a:off x="4089770" y="3622208"/>
            <a:ext cx="274320" cy="274320"/>
          </a:xfrm>
          <a:prstGeom prst="ellipse">
            <a:avLst/>
          </a:prstGeom>
          <a:solidFill>
            <a:srgbClr val="008F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xmlns="" id="{EAC29DE7-129F-4E0D-BCDE-39D728195720}"/>
              </a:ext>
            </a:extLst>
          </p:cNvPr>
          <p:cNvSpPr/>
          <p:nvPr/>
        </p:nvSpPr>
        <p:spPr>
          <a:xfrm>
            <a:off x="4089770" y="1840819"/>
            <a:ext cx="274320" cy="274320"/>
          </a:xfrm>
          <a:prstGeom prst="ellipse">
            <a:avLst/>
          </a:prstGeom>
          <a:solidFill>
            <a:srgbClr val="008F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xmlns="" id="{73E07264-EDF4-4E25-8C92-4EBEAAD36FBC}"/>
              </a:ext>
            </a:extLst>
          </p:cNvPr>
          <p:cNvSpPr/>
          <p:nvPr/>
        </p:nvSpPr>
        <p:spPr>
          <a:xfrm>
            <a:off x="2855330" y="1475512"/>
            <a:ext cx="2743200" cy="27432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xmlns="" id="{077BCDFA-ECCB-4BE8-B330-57263A8C2C76}"/>
              </a:ext>
            </a:extLst>
          </p:cNvPr>
          <p:cNvSpPr/>
          <p:nvPr/>
        </p:nvSpPr>
        <p:spPr>
          <a:xfrm>
            <a:off x="3760828" y="1398063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xmlns="" id="{519C0950-724B-4140-A9D7-FDA6725DE3D0}"/>
              </a:ext>
            </a:extLst>
          </p:cNvPr>
          <p:cNvSpPr/>
          <p:nvPr/>
        </p:nvSpPr>
        <p:spPr>
          <a:xfrm>
            <a:off x="4086364" y="1361395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xmlns="" id="{80E44D15-3A0F-42CE-A43B-E806C5F66D8B}"/>
              </a:ext>
            </a:extLst>
          </p:cNvPr>
          <p:cNvSpPr/>
          <p:nvPr/>
        </p:nvSpPr>
        <p:spPr>
          <a:xfrm>
            <a:off x="5367843" y="2237619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xmlns="" id="{BAFB9776-FF51-4706-B588-FFDA5E1FE0DF}"/>
              </a:ext>
            </a:extLst>
          </p:cNvPr>
          <p:cNvSpPr/>
          <p:nvPr/>
        </p:nvSpPr>
        <p:spPr>
          <a:xfrm>
            <a:off x="5455123" y="2709952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xmlns="" id="{DC9369FB-8157-4FC6-801A-EC8844761EB8}"/>
              </a:ext>
            </a:extLst>
          </p:cNvPr>
          <p:cNvSpPr/>
          <p:nvPr/>
        </p:nvSpPr>
        <p:spPr>
          <a:xfrm>
            <a:off x="4501280" y="4011900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xmlns="" id="{56F070A9-BF8F-4372-9F47-4C14C63D108B}"/>
              </a:ext>
            </a:extLst>
          </p:cNvPr>
          <p:cNvSpPr/>
          <p:nvPr/>
        </p:nvSpPr>
        <p:spPr>
          <a:xfrm>
            <a:off x="4086364" y="4086871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xmlns="" id="{0A4FB094-992D-4C1D-959E-7101C44333FE}"/>
              </a:ext>
            </a:extLst>
          </p:cNvPr>
          <p:cNvSpPr/>
          <p:nvPr/>
        </p:nvSpPr>
        <p:spPr>
          <a:xfrm>
            <a:off x="2765977" y="3045218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xmlns="" id="{77078981-FC8E-49DE-A845-3270821BC902}"/>
              </a:ext>
            </a:extLst>
          </p:cNvPr>
          <p:cNvSpPr/>
          <p:nvPr/>
        </p:nvSpPr>
        <p:spPr>
          <a:xfrm>
            <a:off x="2714734" y="2709952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xmlns="" id="{17BD9394-D0FF-4CA2-80ED-1C3F4BB663F1}"/>
              </a:ext>
            </a:extLst>
          </p:cNvPr>
          <p:cNvSpPr/>
          <p:nvPr/>
        </p:nvSpPr>
        <p:spPr>
          <a:xfrm>
            <a:off x="2398130" y="1018312"/>
            <a:ext cx="3657600" cy="3657600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>
            <a:extLst>
              <a:ext uri="{FF2B5EF4-FFF2-40B4-BE49-F238E27FC236}">
                <a16:creationId xmlns:a16="http://schemas.microsoft.com/office/drawing/2014/main" xmlns="" id="{41DFF77B-ADA1-44E6-8A95-C387847A2F3C}"/>
              </a:ext>
            </a:extLst>
          </p:cNvPr>
          <p:cNvSpPr/>
          <p:nvPr/>
        </p:nvSpPr>
        <p:spPr>
          <a:xfrm>
            <a:off x="4036419" y="887996"/>
            <a:ext cx="274320" cy="274320"/>
          </a:xfrm>
          <a:prstGeom prst="ellipse">
            <a:avLst/>
          </a:prstGeom>
          <a:solidFill>
            <a:srgbClr val="B381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>
            <a:extLst>
              <a:ext uri="{FF2B5EF4-FFF2-40B4-BE49-F238E27FC236}">
                <a16:creationId xmlns:a16="http://schemas.microsoft.com/office/drawing/2014/main" xmlns="" id="{6EDB9679-B885-42CA-961B-9D879EC464C3}"/>
              </a:ext>
            </a:extLst>
          </p:cNvPr>
          <p:cNvSpPr/>
          <p:nvPr/>
        </p:nvSpPr>
        <p:spPr>
          <a:xfrm>
            <a:off x="4455656" y="897194"/>
            <a:ext cx="274320" cy="274320"/>
          </a:xfrm>
          <a:prstGeom prst="ellipse">
            <a:avLst/>
          </a:prstGeom>
          <a:solidFill>
            <a:srgbClr val="B381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>
            <a:extLst>
              <a:ext uri="{FF2B5EF4-FFF2-40B4-BE49-F238E27FC236}">
                <a16:creationId xmlns:a16="http://schemas.microsoft.com/office/drawing/2014/main" xmlns="" id="{69ED537A-A12A-445F-8B16-351A62DF7B93}"/>
              </a:ext>
            </a:extLst>
          </p:cNvPr>
          <p:cNvSpPr/>
          <p:nvPr/>
        </p:nvSpPr>
        <p:spPr>
          <a:xfrm>
            <a:off x="5298274" y="1278338"/>
            <a:ext cx="274320" cy="274320"/>
          </a:xfrm>
          <a:prstGeom prst="ellipse">
            <a:avLst/>
          </a:prstGeom>
          <a:solidFill>
            <a:srgbClr val="B381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xmlns="" id="{C021BF8E-C7FD-474F-83F0-63AB15F189CD}"/>
              </a:ext>
            </a:extLst>
          </p:cNvPr>
          <p:cNvSpPr/>
          <p:nvPr/>
        </p:nvSpPr>
        <p:spPr>
          <a:xfrm>
            <a:off x="5559628" y="1604207"/>
            <a:ext cx="274320" cy="274320"/>
          </a:xfrm>
          <a:prstGeom prst="ellipse">
            <a:avLst/>
          </a:prstGeom>
          <a:solidFill>
            <a:srgbClr val="B381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xmlns="" id="{2FFF505B-12A7-4202-A555-2B8A4B1A30AB}"/>
              </a:ext>
            </a:extLst>
          </p:cNvPr>
          <p:cNvSpPr/>
          <p:nvPr/>
        </p:nvSpPr>
        <p:spPr>
          <a:xfrm>
            <a:off x="5933569" y="2476582"/>
            <a:ext cx="274320" cy="274320"/>
          </a:xfrm>
          <a:prstGeom prst="ellipse">
            <a:avLst/>
          </a:prstGeom>
          <a:solidFill>
            <a:srgbClr val="B381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xmlns="" id="{4AAD1362-7C83-4AFF-ABB7-9DEB4FA8B8DD}"/>
              </a:ext>
            </a:extLst>
          </p:cNvPr>
          <p:cNvSpPr/>
          <p:nvPr/>
        </p:nvSpPr>
        <p:spPr>
          <a:xfrm>
            <a:off x="5936280" y="2831070"/>
            <a:ext cx="274320" cy="274320"/>
          </a:xfrm>
          <a:prstGeom prst="ellipse">
            <a:avLst/>
          </a:prstGeom>
          <a:solidFill>
            <a:srgbClr val="B381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xmlns="" id="{7307CBED-5ECD-485A-BF18-8DFF1076DB67}"/>
              </a:ext>
            </a:extLst>
          </p:cNvPr>
          <p:cNvSpPr/>
          <p:nvPr/>
        </p:nvSpPr>
        <p:spPr>
          <a:xfrm>
            <a:off x="5745485" y="3535719"/>
            <a:ext cx="274320" cy="274320"/>
          </a:xfrm>
          <a:prstGeom prst="ellipse">
            <a:avLst/>
          </a:prstGeom>
          <a:solidFill>
            <a:srgbClr val="B381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xmlns="" id="{C63FCFBC-52A4-483F-A2C2-A447E0810207}"/>
              </a:ext>
            </a:extLst>
          </p:cNvPr>
          <p:cNvSpPr/>
          <p:nvPr/>
        </p:nvSpPr>
        <p:spPr>
          <a:xfrm>
            <a:off x="5526939" y="3832873"/>
            <a:ext cx="274320" cy="274320"/>
          </a:xfrm>
          <a:prstGeom prst="ellipse">
            <a:avLst/>
          </a:prstGeom>
          <a:solidFill>
            <a:srgbClr val="B381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xmlns="" id="{15B64AC0-591A-440B-8264-C86BFE5F7A18}"/>
              </a:ext>
            </a:extLst>
          </p:cNvPr>
          <p:cNvSpPr/>
          <p:nvPr/>
        </p:nvSpPr>
        <p:spPr>
          <a:xfrm>
            <a:off x="4395399" y="4524146"/>
            <a:ext cx="274320" cy="274320"/>
          </a:xfrm>
          <a:prstGeom prst="ellipse">
            <a:avLst/>
          </a:prstGeom>
          <a:solidFill>
            <a:srgbClr val="B381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xmlns="" id="{0975CE3B-20CA-47FB-9D4F-9148C553DF04}"/>
              </a:ext>
            </a:extLst>
          </p:cNvPr>
          <p:cNvSpPr/>
          <p:nvPr/>
        </p:nvSpPr>
        <p:spPr>
          <a:xfrm>
            <a:off x="3966471" y="4533348"/>
            <a:ext cx="274320" cy="274320"/>
          </a:xfrm>
          <a:prstGeom prst="ellipse">
            <a:avLst/>
          </a:prstGeom>
          <a:solidFill>
            <a:srgbClr val="B381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xmlns="" id="{D4DCFECC-736B-46CA-BEE5-58E656A8AE84}"/>
              </a:ext>
            </a:extLst>
          </p:cNvPr>
          <p:cNvSpPr/>
          <p:nvPr/>
        </p:nvSpPr>
        <p:spPr>
          <a:xfrm>
            <a:off x="3022155" y="4172992"/>
            <a:ext cx="274320" cy="274320"/>
          </a:xfrm>
          <a:prstGeom prst="ellipse">
            <a:avLst/>
          </a:prstGeom>
          <a:solidFill>
            <a:srgbClr val="B381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xmlns="" id="{63DDD5CE-9475-40CB-9EDE-0BCD666C0A7D}"/>
              </a:ext>
            </a:extLst>
          </p:cNvPr>
          <p:cNvSpPr/>
          <p:nvPr/>
        </p:nvSpPr>
        <p:spPr>
          <a:xfrm>
            <a:off x="2711984" y="3882630"/>
            <a:ext cx="274320" cy="274320"/>
          </a:xfrm>
          <a:prstGeom prst="ellipse">
            <a:avLst/>
          </a:prstGeom>
          <a:solidFill>
            <a:srgbClr val="B381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xmlns="" id="{B86BDF0E-3314-406A-AE67-CADF9E14B6B4}"/>
              </a:ext>
            </a:extLst>
          </p:cNvPr>
          <p:cNvSpPr/>
          <p:nvPr/>
        </p:nvSpPr>
        <p:spPr>
          <a:xfrm>
            <a:off x="2345592" y="3319538"/>
            <a:ext cx="274320" cy="274320"/>
          </a:xfrm>
          <a:prstGeom prst="ellipse">
            <a:avLst/>
          </a:prstGeom>
          <a:solidFill>
            <a:srgbClr val="B381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xmlns="" id="{C56B6518-DA36-4824-9B66-6A5BBEFCB140}"/>
              </a:ext>
            </a:extLst>
          </p:cNvPr>
          <p:cNvSpPr/>
          <p:nvPr/>
        </p:nvSpPr>
        <p:spPr>
          <a:xfrm>
            <a:off x="2259302" y="2908058"/>
            <a:ext cx="274320" cy="274320"/>
          </a:xfrm>
          <a:prstGeom prst="ellipse">
            <a:avLst/>
          </a:prstGeom>
          <a:solidFill>
            <a:srgbClr val="B381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xmlns="" id="{CD444431-41F2-4BF7-A9BB-B3DCDD7F4412}"/>
              </a:ext>
            </a:extLst>
          </p:cNvPr>
          <p:cNvSpPr/>
          <p:nvPr/>
        </p:nvSpPr>
        <p:spPr>
          <a:xfrm>
            <a:off x="2315343" y="2252752"/>
            <a:ext cx="274320" cy="274320"/>
          </a:xfrm>
          <a:prstGeom prst="ellipse">
            <a:avLst/>
          </a:prstGeom>
          <a:solidFill>
            <a:srgbClr val="B381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xmlns="" id="{B476ECA4-1824-4689-A2A4-2E61A1B3D601}"/>
              </a:ext>
            </a:extLst>
          </p:cNvPr>
          <p:cNvSpPr/>
          <p:nvPr/>
        </p:nvSpPr>
        <p:spPr>
          <a:xfrm>
            <a:off x="2456456" y="1895408"/>
            <a:ext cx="274320" cy="274320"/>
          </a:xfrm>
          <a:prstGeom prst="ellipse">
            <a:avLst/>
          </a:prstGeom>
          <a:solidFill>
            <a:srgbClr val="B381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xmlns="" id="{719E3D7B-49BE-401C-86ED-D5D1E2931F14}"/>
              </a:ext>
            </a:extLst>
          </p:cNvPr>
          <p:cNvSpPr/>
          <p:nvPr/>
        </p:nvSpPr>
        <p:spPr>
          <a:xfrm>
            <a:off x="2862393" y="1326648"/>
            <a:ext cx="274320" cy="274320"/>
          </a:xfrm>
          <a:prstGeom prst="ellipse">
            <a:avLst/>
          </a:prstGeom>
          <a:solidFill>
            <a:srgbClr val="B381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xmlns="" id="{7F13FB07-BA34-406B-9A58-7CB6159F2AC2}"/>
              </a:ext>
            </a:extLst>
          </p:cNvPr>
          <p:cNvSpPr/>
          <p:nvPr/>
        </p:nvSpPr>
        <p:spPr>
          <a:xfrm>
            <a:off x="3221335" y="1082218"/>
            <a:ext cx="274320" cy="274320"/>
          </a:xfrm>
          <a:prstGeom prst="ellipse">
            <a:avLst/>
          </a:prstGeom>
          <a:solidFill>
            <a:srgbClr val="B381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>
            <a:extLst>
              <a:ext uri="{FF2B5EF4-FFF2-40B4-BE49-F238E27FC236}">
                <a16:creationId xmlns:a16="http://schemas.microsoft.com/office/drawing/2014/main" xmlns="" id="{1E1264BD-BC05-43FC-AED4-048C52038CFA}"/>
              </a:ext>
            </a:extLst>
          </p:cNvPr>
          <p:cNvSpPr/>
          <p:nvPr/>
        </p:nvSpPr>
        <p:spPr>
          <a:xfrm>
            <a:off x="1912658" y="545070"/>
            <a:ext cx="4572000" cy="457200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xmlns="" id="{99358A26-1CEB-4DCD-9AE3-44E8B430D4FD}"/>
              </a:ext>
            </a:extLst>
          </p:cNvPr>
          <p:cNvSpPr/>
          <p:nvPr/>
        </p:nvSpPr>
        <p:spPr>
          <a:xfrm>
            <a:off x="3655739" y="426096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xmlns="" id="{82F61103-7550-433D-B475-685F26FC8B92}"/>
              </a:ext>
            </a:extLst>
          </p:cNvPr>
          <p:cNvSpPr/>
          <p:nvPr/>
        </p:nvSpPr>
        <p:spPr>
          <a:xfrm>
            <a:off x="3966471" y="408572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xmlns="" id="{7102D30C-BB6C-4FD5-8664-E483D953ADE3}"/>
              </a:ext>
            </a:extLst>
          </p:cNvPr>
          <p:cNvSpPr/>
          <p:nvPr/>
        </p:nvSpPr>
        <p:spPr>
          <a:xfrm>
            <a:off x="4592816" y="458084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xmlns="" id="{E9B8716C-642C-419A-859B-FC2C89436D14}"/>
              </a:ext>
            </a:extLst>
          </p:cNvPr>
          <p:cNvSpPr/>
          <p:nvPr/>
        </p:nvSpPr>
        <p:spPr>
          <a:xfrm>
            <a:off x="4867010" y="541674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xmlns="" id="{A6AF14CD-37B6-4B49-9223-B7BDA8D984AF}"/>
              </a:ext>
            </a:extLst>
          </p:cNvPr>
          <p:cNvSpPr/>
          <p:nvPr/>
        </p:nvSpPr>
        <p:spPr>
          <a:xfrm>
            <a:off x="5606271" y="939530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xmlns="" id="{9245E9BC-DA2E-4519-B097-9620639A30F2}"/>
              </a:ext>
            </a:extLst>
          </p:cNvPr>
          <p:cNvSpPr/>
          <p:nvPr/>
        </p:nvSpPr>
        <p:spPr>
          <a:xfrm>
            <a:off x="5788098" y="1189488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xmlns="" id="{B95DFBC4-699D-4E98-8019-314A56F237B1}"/>
              </a:ext>
            </a:extLst>
          </p:cNvPr>
          <p:cNvSpPr/>
          <p:nvPr/>
        </p:nvSpPr>
        <p:spPr>
          <a:xfrm>
            <a:off x="6146656" y="1742656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xmlns="" id="{012A1A62-1265-4420-B6FC-09C512F8B123}"/>
              </a:ext>
            </a:extLst>
          </p:cNvPr>
          <p:cNvSpPr/>
          <p:nvPr/>
        </p:nvSpPr>
        <p:spPr>
          <a:xfrm>
            <a:off x="6271565" y="2014267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xmlns="" id="{81838C8C-3B23-452C-B49F-34AEC1889F1C}"/>
              </a:ext>
            </a:extLst>
          </p:cNvPr>
          <p:cNvSpPr/>
          <p:nvPr/>
        </p:nvSpPr>
        <p:spPr>
          <a:xfrm>
            <a:off x="6342154" y="2819274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xmlns="" id="{DCF44820-8034-4294-BD48-475EE2821A0F}"/>
              </a:ext>
            </a:extLst>
          </p:cNvPr>
          <p:cNvSpPr/>
          <p:nvPr/>
        </p:nvSpPr>
        <p:spPr>
          <a:xfrm>
            <a:off x="6269193" y="3136568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xmlns="" id="{9F57E820-773F-495A-A758-991F83E0E4D2}"/>
              </a:ext>
            </a:extLst>
          </p:cNvPr>
          <p:cNvSpPr/>
          <p:nvPr/>
        </p:nvSpPr>
        <p:spPr>
          <a:xfrm>
            <a:off x="6055730" y="3750283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xmlns="" id="{64790A63-7FCD-4FEA-97A5-B2610C47A9F2}"/>
              </a:ext>
            </a:extLst>
          </p:cNvPr>
          <p:cNvSpPr/>
          <p:nvPr/>
        </p:nvSpPr>
        <p:spPr>
          <a:xfrm>
            <a:off x="5899119" y="4035832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xmlns="" id="{E7571C54-8051-4B2E-A3EF-DC42339ADA1B}"/>
              </a:ext>
            </a:extLst>
          </p:cNvPr>
          <p:cNvSpPr/>
          <p:nvPr/>
        </p:nvSpPr>
        <p:spPr>
          <a:xfrm>
            <a:off x="5501611" y="4442405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xmlns="" id="{CBBDB819-1166-4FF5-ACF7-C3A5CEE7119E}"/>
              </a:ext>
            </a:extLst>
          </p:cNvPr>
          <p:cNvSpPr/>
          <p:nvPr/>
        </p:nvSpPr>
        <p:spPr>
          <a:xfrm>
            <a:off x="5238328" y="4626116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>
            <a:extLst>
              <a:ext uri="{FF2B5EF4-FFF2-40B4-BE49-F238E27FC236}">
                <a16:creationId xmlns:a16="http://schemas.microsoft.com/office/drawing/2014/main" xmlns="" id="{40B19E73-E7F1-4419-9764-A27FDA165073}"/>
              </a:ext>
            </a:extLst>
          </p:cNvPr>
          <p:cNvSpPr/>
          <p:nvPr/>
        </p:nvSpPr>
        <p:spPr>
          <a:xfrm>
            <a:off x="4653440" y="4900436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Oval 297">
            <a:extLst>
              <a:ext uri="{FF2B5EF4-FFF2-40B4-BE49-F238E27FC236}">
                <a16:creationId xmlns:a16="http://schemas.microsoft.com/office/drawing/2014/main" xmlns="" id="{10087C9C-8CD1-4CD9-9C7A-7FD7FD3CAF8F}"/>
              </a:ext>
            </a:extLst>
          </p:cNvPr>
          <p:cNvSpPr/>
          <p:nvPr/>
        </p:nvSpPr>
        <p:spPr>
          <a:xfrm>
            <a:off x="4325212" y="4979910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>
            <a:extLst>
              <a:ext uri="{FF2B5EF4-FFF2-40B4-BE49-F238E27FC236}">
                <a16:creationId xmlns:a16="http://schemas.microsoft.com/office/drawing/2014/main" xmlns="" id="{4891BB67-A886-45EC-BE63-385A743E3AA8}"/>
              </a:ext>
            </a:extLst>
          </p:cNvPr>
          <p:cNvSpPr/>
          <p:nvPr/>
        </p:nvSpPr>
        <p:spPr>
          <a:xfrm>
            <a:off x="3716601" y="4991475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>
            <a:extLst>
              <a:ext uri="{FF2B5EF4-FFF2-40B4-BE49-F238E27FC236}">
                <a16:creationId xmlns:a16="http://schemas.microsoft.com/office/drawing/2014/main" xmlns="" id="{10609ACC-BB9F-4047-99E6-AD0E2486168A}"/>
              </a:ext>
            </a:extLst>
          </p:cNvPr>
          <p:cNvSpPr/>
          <p:nvPr/>
        </p:nvSpPr>
        <p:spPr>
          <a:xfrm>
            <a:off x="3405869" y="4900436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Oval 300">
            <a:extLst>
              <a:ext uri="{FF2B5EF4-FFF2-40B4-BE49-F238E27FC236}">
                <a16:creationId xmlns:a16="http://schemas.microsoft.com/office/drawing/2014/main" xmlns="" id="{4891BB67-A886-45EC-BE63-385A743E3AA8}"/>
              </a:ext>
            </a:extLst>
          </p:cNvPr>
          <p:cNvSpPr/>
          <p:nvPr/>
        </p:nvSpPr>
        <p:spPr>
          <a:xfrm>
            <a:off x="2999553" y="4744406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xmlns="" id="{4891BB67-A886-45EC-BE63-385A743E3AA8}"/>
              </a:ext>
            </a:extLst>
          </p:cNvPr>
          <p:cNvSpPr/>
          <p:nvPr/>
        </p:nvSpPr>
        <p:spPr>
          <a:xfrm>
            <a:off x="2708794" y="4538752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xmlns="" id="{4891BB67-A886-45EC-BE63-385A743E3AA8}"/>
              </a:ext>
            </a:extLst>
          </p:cNvPr>
          <p:cNvSpPr/>
          <p:nvPr/>
        </p:nvSpPr>
        <p:spPr>
          <a:xfrm>
            <a:off x="2315343" y="4224031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Oval 303">
            <a:extLst>
              <a:ext uri="{FF2B5EF4-FFF2-40B4-BE49-F238E27FC236}">
                <a16:creationId xmlns:a16="http://schemas.microsoft.com/office/drawing/2014/main" xmlns="" id="{4891BB67-A886-45EC-BE63-385A743E3AA8}"/>
              </a:ext>
            </a:extLst>
          </p:cNvPr>
          <p:cNvSpPr/>
          <p:nvPr/>
        </p:nvSpPr>
        <p:spPr>
          <a:xfrm>
            <a:off x="2147284" y="4011900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val 304">
            <a:extLst>
              <a:ext uri="{FF2B5EF4-FFF2-40B4-BE49-F238E27FC236}">
                <a16:creationId xmlns:a16="http://schemas.microsoft.com/office/drawing/2014/main" xmlns="" id="{4891BB67-A886-45EC-BE63-385A743E3AA8}"/>
              </a:ext>
            </a:extLst>
          </p:cNvPr>
          <p:cNvSpPr/>
          <p:nvPr/>
        </p:nvSpPr>
        <p:spPr>
          <a:xfrm>
            <a:off x="1912658" y="3535719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Oval 305">
            <a:extLst>
              <a:ext uri="{FF2B5EF4-FFF2-40B4-BE49-F238E27FC236}">
                <a16:creationId xmlns:a16="http://schemas.microsoft.com/office/drawing/2014/main" xmlns="" id="{4891BB67-A886-45EC-BE63-385A743E3AA8}"/>
              </a:ext>
            </a:extLst>
          </p:cNvPr>
          <p:cNvSpPr/>
          <p:nvPr/>
        </p:nvSpPr>
        <p:spPr>
          <a:xfrm>
            <a:off x="1775498" y="3182378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Oval 306">
            <a:extLst>
              <a:ext uri="{FF2B5EF4-FFF2-40B4-BE49-F238E27FC236}">
                <a16:creationId xmlns:a16="http://schemas.microsoft.com/office/drawing/2014/main" xmlns="" id="{4891BB67-A886-45EC-BE63-385A743E3AA8}"/>
              </a:ext>
            </a:extLst>
          </p:cNvPr>
          <p:cNvSpPr/>
          <p:nvPr/>
        </p:nvSpPr>
        <p:spPr>
          <a:xfrm>
            <a:off x="1761643" y="2613742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>
            <a:extLst>
              <a:ext uri="{FF2B5EF4-FFF2-40B4-BE49-F238E27FC236}">
                <a16:creationId xmlns:a16="http://schemas.microsoft.com/office/drawing/2014/main" xmlns="" id="{4891BB67-A886-45EC-BE63-385A743E3AA8}"/>
              </a:ext>
            </a:extLst>
          </p:cNvPr>
          <p:cNvSpPr/>
          <p:nvPr/>
        </p:nvSpPr>
        <p:spPr>
          <a:xfrm>
            <a:off x="1775498" y="2321037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>
            <a:extLst>
              <a:ext uri="{FF2B5EF4-FFF2-40B4-BE49-F238E27FC236}">
                <a16:creationId xmlns:a16="http://schemas.microsoft.com/office/drawing/2014/main" xmlns="" id="{4891BB67-A886-45EC-BE63-385A743E3AA8}"/>
              </a:ext>
            </a:extLst>
          </p:cNvPr>
          <p:cNvSpPr/>
          <p:nvPr/>
        </p:nvSpPr>
        <p:spPr>
          <a:xfrm>
            <a:off x="1898803" y="1840819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Oval 309">
            <a:extLst>
              <a:ext uri="{FF2B5EF4-FFF2-40B4-BE49-F238E27FC236}">
                <a16:creationId xmlns:a16="http://schemas.microsoft.com/office/drawing/2014/main" xmlns="" id="{4891BB67-A886-45EC-BE63-385A743E3AA8}"/>
              </a:ext>
            </a:extLst>
          </p:cNvPr>
          <p:cNvSpPr/>
          <p:nvPr/>
        </p:nvSpPr>
        <p:spPr>
          <a:xfrm>
            <a:off x="2050676" y="1552658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Oval 310">
            <a:extLst>
              <a:ext uri="{FF2B5EF4-FFF2-40B4-BE49-F238E27FC236}">
                <a16:creationId xmlns:a16="http://schemas.microsoft.com/office/drawing/2014/main" xmlns="" id="{4891BB67-A886-45EC-BE63-385A743E3AA8}"/>
              </a:ext>
            </a:extLst>
          </p:cNvPr>
          <p:cNvSpPr/>
          <p:nvPr/>
        </p:nvSpPr>
        <p:spPr>
          <a:xfrm>
            <a:off x="2284444" y="1214128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val 311">
            <a:extLst>
              <a:ext uri="{FF2B5EF4-FFF2-40B4-BE49-F238E27FC236}">
                <a16:creationId xmlns:a16="http://schemas.microsoft.com/office/drawing/2014/main" xmlns="" id="{4891BB67-A886-45EC-BE63-385A743E3AA8}"/>
              </a:ext>
            </a:extLst>
          </p:cNvPr>
          <p:cNvSpPr/>
          <p:nvPr/>
        </p:nvSpPr>
        <p:spPr>
          <a:xfrm>
            <a:off x="2440414" y="1018312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Oval 312">
            <a:extLst>
              <a:ext uri="{FF2B5EF4-FFF2-40B4-BE49-F238E27FC236}">
                <a16:creationId xmlns:a16="http://schemas.microsoft.com/office/drawing/2014/main" xmlns="" id="{4891BB67-A886-45EC-BE63-385A743E3AA8}"/>
              </a:ext>
            </a:extLst>
          </p:cNvPr>
          <p:cNvSpPr/>
          <p:nvPr/>
        </p:nvSpPr>
        <p:spPr>
          <a:xfrm>
            <a:off x="2747835" y="779162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Oval 313">
            <a:extLst>
              <a:ext uri="{FF2B5EF4-FFF2-40B4-BE49-F238E27FC236}">
                <a16:creationId xmlns:a16="http://schemas.microsoft.com/office/drawing/2014/main" xmlns="" id="{4891BB67-A886-45EC-BE63-385A743E3AA8}"/>
              </a:ext>
            </a:extLst>
          </p:cNvPr>
          <p:cNvSpPr/>
          <p:nvPr/>
        </p:nvSpPr>
        <p:spPr>
          <a:xfrm>
            <a:off x="3097502" y="622874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xmlns="" id="{8E2DFEAF-BFCE-4103-9621-DBAA8A60B2AB}"/>
              </a:ext>
            </a:extLst>
          </p:cNvPr>
          <p:cNvSpPr/>
          <p:nvPr/>
        </p:nvSpPr>
        <p:spPr>
          <a:xfrm>
            <a:off x="9123392" y="2467716"/>
            <a:ext cx="914400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" name="TextBox 315">
                <a:extLst>
                  <a:ext uri="{FF2B5EF4-FFF2-40B4-BE49-F238E27FC236}">
                    <a16:creationId xmlns:a16="http://schemas.microsoft.com/office/drawing/2014/main" xmlns="" id="{2FB9F4E0-E774-4655-851F-A43357C33351}"/>
                  </a:ext>
                </a:extLst>
              </p:cNvPr>
              <p:cNvSpPr txBox="1"/>
              <p:nvPr/>
            </p:nvSpPr>
            <p:spPr>
              <a:xfrm>
                <a:off x="9176446" y="2615555"/>
                <a:ext cx="7517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6" name="TextBox 3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FB9F4E0-E774-4655-851F-A43357C33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446" y="2615555"/>
                <a:ext cx="751747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2500" r="-1451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" name="Oval 316">
            <a:extLst>
              <a:ext uri="{FF2B5EF4-FFF2-40B4-BE49-F238E27FC236}">
                <a16:creationId xmlns:a16="http://schemas.microsoft.com/office/drawing/2014/main" xmlns="" id="{6C02F493-5DFD-4CC8-B18D-9CE3D03C5CE4}"/>
              </a:ext>
            </a:extLst>
          </p:cNvPr>
          <p:cNvSpPr/>
          <p:nvPr/>
        </p:nvSpPr>
        <p:spPr>
          <a:xfrm>
            <a:off x="8666192" y="2010516"/>
            <a:ext cx="1828800" cy="18288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xmlns="" id="{ECA697C1-737B-49D5-A164-6A88EA180B47}"/>
              </a:ext>
            </a:extLst>
          </p:cNvPr>
          <p:cNvSpPr/>
          <p:nvPr/>
        </p:nvSpPr>
        <p:spPr>
          <a:xfrm>
            <a:off x="9443432" y="3700012"/>
            <a:ext cx="274320" cy="274320"/>
          </a:xfrm>
          <a:prstGeom prst="ellipse">
            <a:avLst/>
          </a:prstGeom>
          <a:solidFill>
            <a:srgbClr val="008F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xmlns="" id="{EAC29DE7-129F-4E0D-BCDE-39D728195720}"/>
              </a:ext>
            </a:extLst>
          </p:cNvPr>
          <p:cNvSpPr/>
          <p:nvPr/>
        </p:nvSpPr>
        <p:spPr>
          <a:xfrm>
            <a:off x="9443432" y="1918623"/>
            <a:ext cx="274320" cy="274320"/>
          </a:xfrm>
          <a:prstGeom prst="ellipse">
            <a:avLst/>
          </a:prstGeom>
          <a:solidFill>
            <a:srgbClr val="008F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xmlns="" id="{73E07264-EDF4-4E25-8C92-4EBEAAD36FBC}"/>
              </a:ext>
            </a:extLst>
          </p:cNvPr>
          <p:cNvSpPr/>
          <p:nvPr/>
        </p:nvSpPr>
        <p:spPr>
          <a:xfrm>
            <a:off x="8208992" y="1553316"/>
            <a:ext cx="2743200" cy="27432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xmlns="" id="{077BCDFA-ECCB-4BE8-B330-57263A8C2C76}"/>
              </a:ext>
            </a:extLst>
          </p:cNvPr>
          <p:cNvSpPr/>
          <p:nvPr/>
        </p:nvSpPr>
        <p:spPr>
          <a:xfrm>
            <a:off x="9114490" y="1475867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xmlns="" id="{519C0950-724B-4140-A9D7-FDA6725DE3D0}"/>
              </a:ext>
            </a:extLst>
          </p:cNvPr>
          <p:cNvSpPr/>
          <p:nvPr/>
        </p:nvSpPr>
        <p:spPr>
          <a:xfrm>
            <a:off x="9440026" y="1439199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xmlns="" id="{80E44D15-3A0F-42CE-A43B-E806C5F66D8B}"/>
              </a:ext>
            </a:extLst>
          </p:cNvPr>
          <p:cNvSpPr/>
          <p:nvPr/>
        </p:nvSpPr>
        <p:spPr>
          <a:xfrm>
            <a:off x="10721505" y="2315423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xmlns="" id="{BAFB9776-FF51-4706-B588-FFDA5E1FE0DF}"/>
              </a:ext>
            </a:extLst>
          </p:cNvPr>
          <p:cNvSpPr/>
          <p:nvPr/>
        </p:nvSpPr>
        <p:spPr>
          <a:xfrm>
            <a:off x="10808785" y="2787756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xmlns="" id="{DC9369FB-8157-4FC6-801A-EC8844761EB8}"/>
              </a:ext>
            </a:extLst>
          </p:cNvPr>
          <p:cNvSpPr/>
          <p:nvPr/>
        </p:nvSpPr>
        <p:spPr>
          <a:xfrm>
            <a:off x="9854942" y="4089704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xmlns="" id="{56F070A9-BF8F-4372-9F47-4C14C63D108B}"/>
              </a:ext>
            </a:extLst>
          </p:cNvPr>
          <p:cNvSpPr/>
          <p:nvPr/>
        </p:nvSpPr>
        <p:spPr>
          <a:xfrm>
            <a:off x="9440026" y="4164675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xmlns="" id="{0A4FB094-992D-4C1D-959E-7101C44333FE}"/>
              </a:ext>
            </a:extLst>
          </p:cNvPr>
          <p:cNvSpPr/>
          <p:nvPr/>
        </p:nvSpPr>
        <p:spPr>
          <a:xfrm>
            <a:off x="8119639" y="3123022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xmlns="" id="{77078981-FC8E-49DE-A845-3270821BC902}"/>
              </a:ext>
            </a:extLst>
          </p:cNvPr>
          <p:cNvSpPr/>
          <p:nvPr/>
        </p:nvSpPr>
        <p:spPr>
          <a:xfrm>
            <a:off x="8068396" y="2787756"/>
            <a:ext cx="274320" cy="27432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xmlns="" id="{17BD9394-D0FF-4CA2-80ED-1C3F4BB663F1}"/>
              </a:ext>
            </a:extLst>
          </p:cNvPr>
          <p:cNvSpPr/>
          <p:nvPr/>
        </p:nvSpPr>
        <p:spPr>
          <a:xfrm>
            <a:off x="7751792" y="1096116"/>
            <a:ext cx="3657600" cy="3657600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xmlns="" id="{69ED537A-A12A-445F-8B16-351A62DF7B93}"/>
              </a:ext>
            </a:extLst>
          </p:cNvPr>
          <p:cNvSpPr/>
          <p:nvPr/>
        </p:nvSpPr>
        <p:spPr>
          <a:xfrm>
            <a:off x="10651936" y="1356142"/>
            <a:ext cx="274320" cy="274320"/>
          </a:xfrm>
          <a:prstGeom prst="ellipse">
            <a:avLst/>
          </a:prstGeom>
          <a:solidFill>
            <a:srgbClr val="B381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xmlns="" id="{C021BF8E-C7FD-474F-83F0-63AB15F189CD}"/>
              </a:ext>
            </a:extLst>
          </p:cNvPr>
          <p:cNvSpPr/>
          <p:nvPr/>
        </p:nvSpPr>
        <p:spPr>
          <a:xfrm>
            <a:off x="10913290" y="1682011"/>
            <a:ext cx="274320" cy="274320"/>
          </a:xfrm>
          <a:prstGeom prst="ellipse">
            <a:avLst/>
          </a:prstGeom>
          <a:solidFill>
            <a:srgbClr val="B381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xmlns="" id="{7307CBED-5ECD-485A-BF18-8DFF1076DB67}"/>
              </a:ext>
            </a:extLst>
          </p:cNvPr>
          <p:cNvSpPr/>
          <p:nvPr/>
        </p:nvSpPr>
        <p:spPr>
          <a:xfrm>
            <a:off x="11099147" y="3613523"/>
            <a:ext cx="274320" cy="274320"/>
          </a:xfrm>
          <a:prstGeom prst="ellipse">
            <a:avLst/>
          </a:prstGeom>
          <a:solidFill>
            <a:srgbClr val="B381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xmlns="" id="{C63FCFBC-52A4-483F-A2C2-A447E0810207}"/>
              </a:ext>
            </a:extLst>
          </p:cNvPr>
          <p:cNvSpPr/>
          <p:nvPr/>
        </p:nvSpPr>
        <p:spPr>
          <a:xfrm>
            <a:off x="10880601" y="3910677"/>
            <a:ext cx="274320" cy="274320"/>
          </a:xfrm>
          <a:prstGeom prst="ellipse">
            <a:avLst/>
          </a:prstGeom>
          <a:solidFill>
            <a:srgbClr val="B381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xmlns="" id="{D4DCFECC-736B-46CA-BEE5-58E656A8AE84}"/>
              </a:ext>
            </a:extLst>
          </p:cNvPr>
          <p:cNvSpPr/>
          <p:nvPr/>
        </p:nvSpPr>
        <p:spPr>
          <a:xfrm>
            <a:off x="8375817" y="4250796"/>
            <a:ext cx="274320" cy="274320"/>
          </a:xfrm>
          <a:prstGeom prst="ellipse">
            <a:avLst/>
          </a:prstGeom>
          <a:solidFill>
            <a:srgbClr val="B381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xmlns="" id="{63DDD5CE-9475-40CB-9EDE-0BCD666C0A7D}"/>
              </a:ext>
            </a:extLst>
          </p:cNvPr>
          <p:cNvSpPr/>
          <p:nvPr/>
        </p:nvSpPr>
        <p:spPr>
          <a:xfrm>
            <a:off x="8065646" y="3960434"/>
            <a:ext cx="274320" cy="274320"/>
          </a:xfrm>
          <a:prstGeom prst="ellipse">
            <a:avLst/>
          </a:prstGeom>
          <a:solidFill>
            <a:srgbClr val="B381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xmlns="" id="{CD444431-41F2-4BF7-A9BB-B3DCDD7F4412}"/>
              </a:ext>
            </a:extLst>
          </p:cNvPr>
          <p:cNvSpPr/>
          <p:nvPr/>
        </p:nvSpPr>
        <p:spPr>
          <a:xfrm>
            <a:off x="7669005" y="2330556"/>
            <a:ext cx="274320" cy="274320"/>
          </a:xfrm>
          <a:prstGeom prst="ellipse">
            <a:avLst/>
          </a:prstGeom>
          <a:solidFill>
            <a:srgbClr val="B381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xmlns="" id="{B476ECA4-1824-4689-A2A4-2E61A1B3D601}"/>
              </a:ext>
            </a:extLst>
          </p:cNvPr>
          <p:cNvSpPr/>
          <p:nvPr/>
        </p:nvSpPr>
        <p:spPr>
          <a:xfrm>
            <a:off x="7810118" y="1973212"/>
            <a:ext cx="274320" cy="274320"/>
          </a:xfrm>
          <a:prstGeom prst="ellipse">
            <a:avLst/>
          </a:prstGeom>
          <a:solidFill>
            <a:srgbClr val="B381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xmlns="" id="{1E1264BD-BC05-43FC-AED4-048C52038CFA}"/>
              </a:ext>
            </a:extLst>
          </p:cNvPr>
          <p:cNvSpPr/>
          <p:nvPr/>
        </p:nvSpPr>
        <p:spPr>
          <a:xfrm>
            <a:off x="7266320" y="622874"/>
            <a:ext cx="4572000" cy="457200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xmlns="" id="{69ED537A-A12A-445F-8B16-351A62DF7B93}"/>
              </a:ext>
            </a:extLst>
          </p:cNvPr>
          <p:cNvSpPr/>
          <p:nvPr/>
        </p:nvSpPr>
        <p:spPr>
          <a:xfrm>
            <a:off x="9328465" y="486390"/>
            <a:ext cx="274320" cy="274320"/>
          </a:xfrm>
          <a:prstGeom prst="ellipse">
            <a:avLst/>
          </a:prstGeom>
          <a:solidFill>
            <a:srgbClr val="B381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0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0"/>
                            </p:stCondLst>
                            <p:childTnLst>
                              <p:par>
                                <p:cTn id="1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000"/>
                            </p:stCondLst>
                            <p:childTnLst>
                              <p:par>
                                <p:cTn id="1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500"/>
                            </p:stCondLst>
                            <p:childTnLst>
                              <p:par>
                                <p:cTn id="1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7000"/>
                            </p:stCondLst>
                            <p:childTnLst>
                              <p:par>
                                <p:cTn id="1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500"/>
                            </p:stCondLst>
                            <p:childTnLst>
                              <p:par>
                                <p:cTn id="1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8000"/>
                            </p:stCondLst>
                            <p:childTnLst>
                              <p:par>
                                <p:cTn id="1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8500"/>
                            </p:stCondLst>
                            <p:childTnLst>
                              <p:par>
                                <p:cTn id="1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500"/>
                            </p:stCondLst>
                            <p:childTnLst>
                              <p:par>
                                <p:cTn id="20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4000"/>
                            </p:stCondLst>
                            <p:childTnLst>
                              <p:par>
                                <p:cTn id="2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6000"/>
                            </p:stCondLst>
                            <p:childTnLst>
                              <p:par>
                                <p:cTn id="2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6500"/>
                            </p:stCondLst>
                            <p:childTnLst>
                              <p:par>
                                <p:cTn id="2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000"/>
                            </p:stCondLst>
                            <p:childTnLst>
                              <p:par>
                                <p:cTn id="2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7500"/>
                            </p:stCondLst>
                            <p:childTnLst>
                              <p:par>
                                <p:cTn id="2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000"/>
                            </p:stCondLst>
                            <p:childTnLst>
                              <p:par>
                                <p:cTn id="2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500"/>
                            </p:stCondLst>
                            <p:childTnLst>
                              <p:par>
                                <p:cTn id="2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9000"/>
                            </p:stCondLst>
                            <p:childTnLst>
                              <p:par>
                                <p:cTn id="2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9500"/>
                            </p:stCondLst>
                            <p:childTnLst>
                              <p:par>
                                <p:cTn id="2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4500"/>
                            </p:stCondLst>
                            <p:childTnLst>
                              <p:par>
                                <p:cTn id="3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500"/>
                            </p:stCondLst>
                            <p:childTnLst>
                              <p:par>
                                <p:cTn id="3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500"/>
                            </p:stCondLst>
                            <p:childTnLst>
                              <p:par>
                                <p:cTn id="3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7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000"/>
                            </p:stCondLst>
                            <p:childTnLst>
                              <p:par>
                                <p:cTn id="3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1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2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500"/>
                            </p:stCondLst>
                            <p:childTnLst>
                              <p:par>
                                <p:cTn id="3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1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2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000"/>
                            </p:stCondLst>
                            <p:childTnLst>
                              <p:par>
                                <p:cTn id="3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6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7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500"/>
                            </p:stCondLst>
                            <p:childTnLst>
                              <p:par>
                                <p:cTn id="3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1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2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2000"/>
                            </p:stCondLst>
                            <p:childTnLst>
                              <p:par>
                                <p:cTn id="3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6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7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2500"/>
                            </p:stCondLst>
                            <p:childTnLst>
                              <p:par>
                                <p:cTn id="3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1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3000"/>
                            </p:stCondLst>
                            <p:childTnLst>
                              <p:par>
                                <p:cTn id="3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6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7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1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2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4000"/>
                            </p:stCondLst>
                            <p:childTnLst>
                              <p:par>
                                <p:cTn id="4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6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7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500"/>
                            </p:stCondLst>
                            <p:childTnLst>
                              <p:par>
                                <p:cTn id="4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6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7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000"/>
                            </p:stCondLst>
                            <p:childTnLst>
                              <p:par>
                                <p:cTn id="4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1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2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500"/>
                            </p:stCondLst>
                            <p:childTnLst>
                              <p:par>
                                <p:cTn id="4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6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2000"/>
                            </p:stCondLst>
                            <p:childTnLst>
                              <p:par>
                                <p:cTn id="4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1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2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2500"/>
                            </p:stCondLst>
                            <p:childTnLst>
                              <p:par>
                                <p:cTn id="4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6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7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3000"/>
                            </p:stCondLst>
                            <p:childTnLst>
                              <p:par>
                                <p:cTn id="4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1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2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6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7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1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2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"/>
                            </p:stCondLst>
                            <p:childTnLst>
                              <p:par>
                                <p:cTn id="4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6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7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74" grpId="0" animBg="1"/>
      <p:bldP spid="175" grpId="0" animBg="1"/>
      <p:bldP spid="176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8305255F-21A3-4D19-A1CD-BAB653B0110E}"/>
                  </a:ext>
                </a:extLst>
              </p:cNvPr>
              <p:cNvSpPr txBox="1"/>
              <p:nvPr/>
            </p:nvSpPr>
            <p:spPr>
              <a:xfrm>
                <a:off x="150048" y="0"/>
                <a:ext cx="6411173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প্রতিটি প্রধান শক্তিস্তর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𝑛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দিয়ে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চিহ্নিত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305255F-21A3-4D19-A1CD-BAB653B01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48" y="0"/>
                <a:ext cx="6411173" cy="584775"/>
              </a:xfrm>
              <a:prstGeom prst="rect">
                <a:avLst/>
              </a:prstGeom>
              <a:blipFill>
                <a:blip r:embed="rId2"/>
                <a:stretch>
                  <a:fillRect l="-2474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403D777-A9E2-4F94-90E2-2396A1AC5E81}"/>
              </a:ext>
            </a:extLst>
          </p:cNvPr>
          <p:cNvSpPr txBox="1"/>
          <p:nvPr/>
        </p:nvSpPr>
        <p:spPr>
          <a:xfrm>
            <a:off x="6063916" y="0"/>
            <a:ext cx="641117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শক্তিস্তর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উপশক্তিস্তরে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D37B10E5-AA84-4064-B1A2-076BDB5B983C}"/>
                  </a:ext>
                </a:extLst>
              </p:cNvPr>
              <p:cNvSpPr txBox="1"/>
              <p:nvPr/>
            </p:nvSpPr>
            <p:spPr>
              <a:xfrm>
                <a:off x="150047" y="584775"/>
                <a:ext cx="5320311" cy="6335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শক্তিস্তরকে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bn-BD" sz="3600" b="0" i="0" smtClean="0">
                        <a:solidFill>
                          <a:schemeClr val="tx1"/>
                        </a:solidFill>
                        <a:latin typeface="Cambria Math"/>
                        <a:cs typeface="NikoshBAN" panose="02000000000000000000" pitchFamily="2" charset="0"/>
                      </a:rPr>
                      <m:t>l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দ্বারা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চিহ্নিত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37B10E5-AA84-4064-B1A2-076BDB5B9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47" y="584775"/>
                <a:ext cx="5320311" cy="633571"/>
              </a:xfrm>
              <a:prstGeom prst="rect">
                <a:avLst/>
              </a:prstGeom>
              <a:blipFill rotWithShape="1">
                <a:blip r:embed="rId3"/>
                <a:stretch>
                  <a:fillRect l="-2982" t="-3846" b="-317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59434FC6-9407-44FC-B627-53EE20260922}"/>
                  </a:ext>
                </a:extLst>
              </p:cNvPr>
              <p:cNvSpPr txBox="1"/>
              <p:nvPr/>
            </p:nvSpPr>
            <p:spPr>
              <a:xfrm>
                <a:off x="5291541" y="591942"/>
                <a:ext cx="5585005" cy="6335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bn-BD" sz="3600" smtClean="0">
                        <a:latin typeface="Cambria Math"/>
                        <a:cs typeface="NikoshBAN" panose="02000000000000000000" pitchFamily="2" charset="0"/>
                      </a:rPr>
                      <m:t>l</m:t>
                    </m:r>
                  </m:oMath>
                </a14:m>
                <a:r>
                  <a:rPr lang="bn-BD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মান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𝑛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পর্যন্ত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9434FC6-9407-44FC-B627-53EE20260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541" y="591942"/>
                <a:ext cx="5585005" cy="633571"/>
              </a:xfrm>
              <a:prstGeom prst="rect">
                <a:avLst/>
              </a:prstGeom>
              <a:blipFill rotWithShape="1">
                <a:blip r:embed="rId4"/>
                <a:stretch>
                  <a:fillRect l="-546" t="-3846" b="-317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E35B94C-269F-4334-8465-E0BB70BB5B74}"/>
              </a:ext>
            </a:extLst>
          </p:cNvPr>
          <p:cNvSpPr txBox="1"/>
          <p:nvPr/>
        </p:nvSpPr>
        <p:spPr>
          <a:xfrm>
            <a:off x="150047" y="1208709"/>
            <a:ext cx="353963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উপশক্তিস্তরকে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146196ED-E363-4317-A5CD-3D1E7F307D45}"/>
                  </a:ext>
                </a:extLst>
              </p:cNvPr>
              <p:cNvSpPr txBox="1"/>
              <p:nvPr/>
            </p:nvSpPr>
            <p:spPr>
              <a:xfrm>
                <a:off x="3513221" y="1232680"/>
                <a:ext cx="867877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উপশক্তিস্তর </a:t>
                </a:r>
                <a:r>
                  <a:rPr lang="en-US" sz="28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অরবিটালগুলোকে</a:t>
                </a:r>
                <a:r>
                  <a: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𝑠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𝑓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ইত্যাদি</a:t>
                </a:r>
                <a:r>
                  <a: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নামে</a:t>
                </a:r>
                <a:r>
                  <a: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আখ্যায়িত</a:t>
                </a:r>
                <a:r>
                  <a: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6196ED-E363-4317-A5CD-3D1E7F307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221" y="1232680"/>
                <a:ext cx="8678779" cy="523220"/>
              </a:xfrm>
              <a:prstGeom prst="rect">
                <a:avLst/>
              </a:prstGeom>
              <a:blipFill>
                <a:blip r:embed="rId5"/>
                <a:stretch>
                  <a:fillRect l="-1404" t="-9302" r="-1053" b="-337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6254CF-7E11-4078-9109-526DA41782E3}"/>
              </a:ext>
            </a:extLst>
          </p:cNvPr>
          <p:cNvSpPr txBox="1"/>
          <p:nvPr/>
        </p:nvSpPr>
        <p:spPr>
          <a:xfrm>
            <a:off x="150047" y="1755900"/>
            <a:ext cx="104397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শক্তিস্তরের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অরবিটালগুলোর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শক্তিস্তরের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9">
                <a:extLst>
                  <a:ext uri="{FF2B5EF4-FFF2-40B4-BE49-F238E27FC236}">
                    <a16:creationId xmlns:a16="http://schemas.microsoft.com/office/drawing/2014/main" xmlns="" id="{3697CE39-40A0-4EA9-86EA-C81C4D5E3B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9669070"/>
                  </p:ext>
                </p:extLst>
              </p:nvPr>
            </p:nvGraphicFramePr>
            <p:xfrm>
              <a:off x="968063" y="2383422"/>
              <a:ext cx="1919385" cy="42673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9385">
                      <a:extLst>
                        <a:ext uri="{9D8B030D-6E8A-4147-A177-3AD203B41FA5}">
                          <a16:colId xmlns:a16="http://schemas.microsoft.com/office/drawing/2014/main" xmlns="" val="580693740"/>
                        </a:ext>
                      </a:extLst>
                    </a:gridCol>
                  </a:tblGrid>
                  <a:tr h="6888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প্রধান শক্তিস্তর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)</m:t>
                              </m:r>
                            </m:oMath>
                          </a14:m>
                          <a:endParaRPr lang="en-US" sz="2400" b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118540697"/>
                      </a:ext>
                    </a:extLst>
                  </a:tr>
                  <a:tr h="688887">
                    <a:tc>
                      <a:txBody>
                        <a:bodyPr/>
                        <a:lstStyle/>
                        <a:p>
                          <a:endParaRPr lang="en-US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785568728"/>
                      </a:ext>
                    </a:extLst>
                  </a:tr>
                  <a:tr h="688887">
                    <a:tc>
                      <a:txBody>
                        <a:bodyPr/>
                        <a:lstStyle/>
                        <a:p>
                          <a:endParaRPr lang="en-US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9407615"/>
                      </a:ext>
                    </a:extLst>
                  </a:tr>
                  <a:tr h="688887">
                    <a:tc>
                      <a:txBody>
                        <a:bodyPr/>
                        <a:lstStyle/>
                        <a:p>
                          <a:endParaRPr lang="en-US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859672148"/>
                      </a:ext>
                    </a:extLst>
                  </a:tr>
                  <a:tr h="688887">
                    <a:tc>
                      <a:txBody>
                        <a:bodyPr/>
                        <a:lstStyle/>
                        <a:p>
                          <a:endParaRPr lang="en-US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047829124"/>
                      </a:ext>
                    </a:extLst>
                  </a:tr>
                  <a:tr h="688887">
                    <a:tc>
                      <a:txBody>
                        <a:bodyPr/>
                        <a:lstStyle/>
                        <a:p>
                          <a:endParaRPr lang="en-US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2176352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697CE39-40A0-4EA9-86EA-C81C4D5E3B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9669070"/>
                  </p:ext>
                </p:extLst>
              </p:nvPr>
            </p:nvGraphicFramePr>
            <p:xfrm>
              <a:off x="968063" y="2383422"/>
              <a:ext cx="1919385" cy="42673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938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580693740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317" t="-6667" b="-4192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118540697"/>
                      </a:ext>
                    </a:extLst>
                  </a:tr>
                  <a:tr h="688887">
                    <a:tc>
                      <a:txBody>
                        <a:bodyPr/>
                        <a:lstStyle/>
                        <a:p>
                          <a:endParaRPr lang="en-US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785568728"/>
                      </a:ext>
                    </a:extLst>
                  </a:tr>
                  <a:tr h="688887">
                    <a:tc>
                      <a:txBody>
                        <a:bodyPr/>
                        <a:lstStyle/>
                        <a:p>
                          <a:endParaRPr lang="en-US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9407615"/>
                      </a:ext>
                    </a:extLst>
                  </a:tr>
                  <a:tr h="688887">
                    <a:tc>
                      <a:txBody>
                        <a:bodyPr/>
                        <a:lstStyle/>
                        <a:p>
                          <a:endParaRPr lang="en-US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859672148"/>
                      </a:ext>
                    </a:extLst>
                  </a:tr>
                  <a:tr h="688887">
                    <a:tc>
                      <a:txBody>
                        <a:bodyPr/>
                        <a:lstStyle/>
                        <a:p>
                          <a:endParaRPr lang="en-US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047829124"/>
                      </a:ext>
                    </a:extLst>
                  </a:tr>
                  <a:tr h="688887">
                    <a:tc>
                      <a:txBody>
                        <a:bodyPr/>
                        <a:lstStyle/>
                        <a:p>
                          <a:endParaRPr lang="en-US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21763525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1" name="Table 9">
            <a:extLst>
              <a:ext uri="{FF2B5EF4-FFF2-40B4-BE49-F238E27FC236}">
                <a16:creationId xmlns:a16="http://schemas.microsoft.com/office/drawing/2014/main" xmlns="" id="{63671C66-E57D-4A83-8A9A-1B0D93486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493387"/>
              </p:ext>
            </p:extLst>
          </p:nvPr>
        </p:nvGraphicFramePr>
        <p:xfrm>
          <a:off x="2887448" y="2383422"/>
          <a:ext cx="2294021" cy="4267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4021">
                  <a:extLst>
                    <a:ext uri="{9D8B030D-6E8A-4147-A177-3AD203B41FA5}">
                      <a16:colId xmlns:a16="http://schemas.microsoft.com/office/drawing/2014/main" xmlns="" val="580693740"/>
                    </a:ext>
                  </a:extLst>
                </a:gridCol>
              </a:tblGrid>
              <a:tr h="6888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 </a:t>
                      </a:r>
                      <a:r>
                        <a:rPr lang="en-US" sz="2400" b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শক্তিস্তরের</a:t>
                      </a:r>
                      <a:r>
                        <a:rPr lang="en-US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r>
                        <a:rPr lang="en-US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8540697"/>
                  </a:ext>
                </a:extLst>
              </a:tr>
              <a:tr h="688887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5568728"/>
                  </a:ext>
                </a:extLst>
              </a:tr>
              <a:tr h="688887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07615"/>
                  </a:ext>
                </a:extLst>
              </a:tr>
              <a:tr h="688887"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9672148"/>
                  </a:ext>
                </a:extLst>
              </a:tr>
              <a:tr h="688887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7829124"/>
                  </a:ext>
                </a:extLst>
              </a:tr>
              <a:tr h="688887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7635254"/>
                  </a:ext>
                </a:extLst>
              </a:tr>
            </a:tbl>
          </a:graphicData>
        </a:graphic>
      </p:graphicFrame>
      <p:graphicFrame>
        <p:nvGraphicFramePr>
          <p:cNvPr id="33" name="Table 9">
            <a:extLst>
              <a:ext uri="{FF2B5EF4-FFF2-40B4-BE49-F238E27FC236}">
                <a16:creationId xmlns:a16="http://schemas.microsoft.com/office/drawing/2014/main" xmlns="" id="{63671C66-E57D-4A83-8A9A-1B0D93486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578825"/>
              </p:ext>
            </p:extLst>
          </p:nvPr>
        </p:nvGraphicFramePr>
        <p:xfrm>
          <a:off x="5178675" y="2397277"/>
          <a:ext cx="2294021" cy="4267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4021">
                  <a:extLst>
                    <a:ext uri="{9D8B030D-6E8A-4147-A177-3AD203B41FA5}">
                      <a16:colId xmlns:a16="http://schemas.microsoft.com/office/drawing/2014/main" xmlns="" val="580693740"/>
                    </a:ext>
                  </a:extLst>
                </a:gridCol>
              </a:tblGrid>
              <a:tr h="6888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 </a:t>
                      </a:r>
                      <a:r>
                        <a:rPr lang="en-US" sz="2400" b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শক্তিস্তরের</a:t>
                      </a:r>
                      <a:r>
                        <a:rPr lang="en-US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8540697"/>
                  </a:ext>
                </a:extLst>
              </a:tr>
              <a:tr h="688887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5568728"/>
                  </a:ext>
                </a:extLst>
              </a:tr>
              <a:tr h="688887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07615"/>
                  </a:ext>
                </a:extLst>
              </a:tr>
              <a:tr h="688887"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9672148"/>
                  </a:ext>
                </a:extLst>
              </a:tr>
              <a:tr h="688887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7829124"/>
                  </a:ext>
                </a:extLst>
              </a:tr>
              <a:tr h="688887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763525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9">
                <a:extLst>
                  <a:ext uri="{FF2B5EF4-FFF2-40B4-BE49-F238E27FC236}">
                    <a16:creationId xmlns:a16="http://schemas.microsoft.com/office/drawing/2014/main" xmlns="" id="{312BB55E-F153-4E85-A3CA-F152FED819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1678279"/>
                  </p:ext>
                </p:extLst>
              </p:nvPr>
            </p:nvGraphicFramePr>
            <p:xfrm>
              <a:off x="7453689" y="2379834"/>
              <a:ext cx="2093016" cy="42673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93016">
                      <a:extLst>
                        <a:ext uri="{9D8B030D-6E8A-4147-A177-3AD203B41FA5}">
                          <a16:colId xmlns:a16="http://schemas.microsoft.com/office/drawing/2014/main" xmlns="" val="580693740"/>
                        </a:ext>
                      </a:extLst>
                    </a:gridCol>
                  </a:tblGrid>
                  <a:tr h="68888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 smtClean="0">
                              <a:effectLst/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উপ</a:t>
                          </a:r>
                          <a:r>
                            <a:rPr lang="en-US" sz="2400" b="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শক্তিস্তরের</a:t>
                          </a:r>
                          <a:r>
                            <a:rPr lang="en-US" sz="2400" b="0" baseline="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400" b="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cs typeface="NikoshBAN" panose="02000000000000000000" pitchFamily="2" charset="0"/>
                            </a:rPr>
                            <a:t>মান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  <m:r>
                                <a:rPr lang="bn-BD" sz="2400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bn-BD" sz="2400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l</m:t>
                              </m:r>
                              <m:r>
                                <a:rPr lang="bn-BD" sz="2400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)</m:t>
                              </m:r>
                            </m:oMath>
                          </a14:m>
                          <a:endParaRPr lang="en-US" sz="2400" b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118540697"/>
                      </a:ext>
                    </a:extLst>
                  </a:tr>
                  <a:tr h="688887">
                    <a:tc>
                      <a:txBody>
                        <a:bodyPr/>
                        <a:lstStyle/>
                        <a:p>
                          <a:endParaRPr lang="en-US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785568728"/>
                      </a:ext>
                    </a:extLst>
                  </a:tr>
                  <a:tr h="688887">
                    <a:tc>
                      <a:txBody>
                        <a:bodyPr/>
                        <a:lstStyle/>
                        <a:p>
                          <a:endParaRPr lang="en-US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9407615"/>
                      </a:ext>
                    </a:extLst>
                  </a:tr>
                  <a:tr h="688887">
                    <a:tc>
                      <a:txBody>
                        <a:bodyPr/>
                        <a:lstStyle/>
                        <a:p>
                          <a:endParaRPr lang="en-US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859672148"/>
                      </a:ext>
                    </a:extLst>
                  </a:tr>
                  <a:tr h="688887">
                    <a:tc>
                      <a:txBody>
                        <a:bodyPr/>
                        <a:lstStyle/>
                        <a:p>
                          <a:endParaRPr lang="en-US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047829124"/>
                      </a:ext>
                    </a:extLst>
                  </a:tr>
                  <a:tr h="688887">
                    <a:tc>
                      <a:txBody>
                        <a:bodyPr/>
                        <a:lstStyle/>
                        <a:p>
                          <a:endParaRPr lang="en-US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2176352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12BB55E-F153-4E85-A3CA-F152FED819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1678279"/>
                  </p:ext>
                </p:extLst>
              </p:nvPr>
            </p:nvGraphicFramePr>
            <p:xfrm>
              <a:off x="7453689" y="2379834"/>
              <a:ext cx="2093016" cy="42673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9301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580693740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292" t="-5926" r="-292" b="-4192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118540697"/>
                      </a:ext>
                    </a:extLst>
                  </a:tr>
                  <a:tr h="688887">
                    <a:tc>
                      <a:txBody>
                        <a:bodyPr/>
                        <a:lstStyle/>
                        <a:p>
                          <a:endParaRPr lang="en-US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785568728"/>
                      </a:ext>
                    </a:extLst>
                  </a:tr>
                  <a:tr h="688887">
                    <a:tc>
                      <a:txBody>
                        <a:bodyPr/>
                        <a:lstStyle/>
                        <a:p>
                          <a:endParaRPr lang="en-US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9407615"/>
                      </a:ext>
                    </a:extLst>
                  </a:tr>
                  <a:tr h="688887">
                    <a:tc>
                      <a:txBody>
                        <a:bodyPr/>
                        <a:lstStyle/>
                        <a:p>
                          <a:endParaRPr lang="en-US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859672148"/>
                      </a:ext>
                    </a:extLst>
                  </a:tr>
                  <a:tr h="688887">
                    <a:tc>
                      <a:txBody>
                        <a:bodyPr/>
                        <a:lstStyle/>
                        <a:p>
                          <a:endParaRPr lang="en-US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047829124"/>
                      </a:ext>
                    </a:extLst>
                  </a:tr>
                  <a:tr h="688887">
                    <a:tc>
                      <a:txBody>
                        <a:bodyPr/>
                        <a:lstStyle/>
                        <a:p>
                          <a:endParaRPr lang="en-US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21763525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5" name="Table 9">
            <a:extLst>
              <a:ext uri="{FF2B5EF4-FFF2-40B4-BE49-F238E27FC236}">
                <a16:creationId xmlns:a16="http://schemas.microsoft.com/office/drawing/2014/main" xmlns="" id="{CD2D0889-8BBE-4AF8-8C50-D82A886005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887854"/>
              </p:ext>
            </p:extLst>
          </p:nvPr>
        </p:nvGraphicFramePr>
        <p:xfrm>
          <a:off x="9546705" y="2379834"/>
          <a:ext cx="2645295" cy="4267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5295">
                  <a:extLst>
                    <a:ext uri="{9D8B030D-6E8A-4147-A177-3AD203B41FA5}">
                      <a16:colId xmlns:a16="http://schemas.microsoft.com/office/drawing/2014/main" xmlns="" val="580693740"/>
                    </a:ext>
                  </a:extLst>
                </a:gridCol>
              </a:tblGrid>
              <a:tr h="6888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</a:t>
                      </a:r>
                      <a:r>
                        <a:rPr lang="en-US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শক্তিস্তরের</a:t>
                      </a:r>
                      <a:endParaRPr lang="en-US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400" b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প্রতীক</a:t>
                      </a:r>
                      <a:endParaRPr lang="en-US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8540697"/>
                  </a:ext>
                </a:extLst>
              </a:tr>
              <a:tr h="688887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5568728"/>
                  </a:ext>
                </a:extLst>
              </a:tr>
              <a:tr h="688887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07615"/>
                  </a:ext>
                </a:extLst>
              </a:tr>
              <a:tr h="688887"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9672148"/>
                  </a:ext>
                </a:extLst>
              </a:tr>
              <a:tr h="688887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7829124"/>
                  </a:ext>
                </a:extLst>
              </a:tr>
              <a:tr h="688887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763525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xmlns="" id="{D2962659-E059-4379-95C3-D004BE4EEE5C}"/>
                  </a:ext>
                </a:extLst>
              </p:cNvPr>
              <p:cNvSpPr txBox="1"/>
              <p:nvPr/>
            </p:nvSpPr>
            <p:spPr>
              <a:xfrm>
                <a:off x="1117630" y="3230138"/>
                <a:ext cx="14651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</m:oMath>
                  </m:oMathPara>
                </a14:m>
                <a:endParaRPr lang="en-US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2962659-E059-4379-95C3-D004BE4EE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630" y="3230138"/>
                <a:ext cx="1465179" cy="646331"/>
              </a:xfrm>
              <a:prstGeom prst="rect">
                <a:avLst/>
              </a:prstGeom>
              <a:blipFill rotWithShape="1">
                <a:blip r:embed="rId8"/>
                <a:stretch>
                  <a:fillRect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xmlns="" id="{EC8F06E8-30B7-4EDA-943A-BA99054A82DB}"/>
                  </a:ext>
                </a:extLst>
              </p:cNvPr>
              <p:cNvSpPr txBox="1"/>
              <p:nvPr/>
            </p:nvSpPr>
            <p:spPr>
              <a:xfrm>
                <a:off x="3015703" y="3231633"/>
                <a:ext cx="14651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টি</m:t>
                      </m:r>
                    </m:oMath>
                  </m:oMathPara>
                </a14:m>
                <a:endParaRPr lang="en-US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C8F06E8-30B7-4EDA-943A-BA99054A8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703" y="3231633"/>
                <a:ext cx="1465179" cy="646331"/>
              </a:xfrm>
              <a:prstGeom prst="rect">
                <a:avLst/>
              </a:prstGeom>
              <a:blipFill rotWithShape="1">
                <a:blip r:embed="rId9"/>
                <a:stretch>
                  <a:fillRect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xmlns="" id="{741FAB84-A454-42D2-B403-2C49177A1E64}"/>
                  </a:ext>
                </a:extLst>
              </p:cNvPr>
              <p:cNvSpPr txBox="1"/>
              <p:nvPr/>
            </p:nvSpPr>
            <p:spPr>
              <a:xfrm>
                <a:off x="5559102" y="3207833"/>
                <a:ext cx="10910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BD" sz="3600" b="0" i="1" smtClean="0">
                          <a:solidFill>
                            <a:srgbClr val="0070C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𝑠</m:t>
                      </m:r>
                    </m:oMath>
                  </m:oMathPara>
                </a14:m>
                <a:endParaRPr lang="en-US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41FAB84-A454-42D2-B403-2C49177A1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102" y="3207833"/>
                <a:ext cx="1091022" cy="646331"/>
              </a:xfrm>
              <a:prstGeom prst="rect">
                <a:avLst/>
              </a:prstGeom>
              <a:blipFill rotWithShape="1">
                <a:blip r:embed="rId10"/>
                <a:stretch>
                  <a:fillRect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xmlns="" id="{741FAB84-A454-42D2-B403-2C49177A1E64}"/>
                  </a:ext>
                </a:extLst>
              </p:cNvPr>
              <p:cNvSpPr txBox="1"/>
              <p:nvPr/>
            </p:nvSpPr>
            <p:spPr>
              <a:xfrm>
                <a:off x="7581866" y="3207834"/>
                <a:ext cx="10910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0</m:t>
                      </m:r>
                    </m:oMath>
                  </m:oMathPara>
                </a14:m>
                <a:endParaRPr lang="en-US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41FAB84-A454-42D2-B403-2C49177A1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866" y="3207834"/>
                <a:ext cx="1091022" cy="646331"/>
              </a:xfrm>
              <a:prstGeom prst="rect">
                <a:avLst/>
              </a:prstGeom>
              <a:blipFill rotWithShape="1">
                <a:blip r:embed="rId11"/>
                <a:stretch>
                  <a:fillRect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xmlns="" id="{88CD8AFD-F581-41A1-A783-4DA7F554B3D0}"/>
                  </a:ext>
                </a:extLst>
              </p:cNvPr>
              <p:cNvSpPr txBox="1"/>
              <p:nvPr/>
            </p:nvSpPr>
            <p:spPr>
              <a:xfrm>
                <a:off x="9621650" y="3226550"/>
                <a:ext cx="14651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𝑠</m:t>
                      </m:r>
                    </m:oMath>
                  </m:oMathPara>
                </a14:m>
                <a:endParaRPr lang="en-US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8CD8AFD-F581-41A1-A783-4DA7F554B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1650" y="3226550"/>
                <a:ext cx="1465179" cy="646331"/>
              </a:xfrm>
              <a:prstGeom prst="rect">
                <a:avLst/>
              </a:prstGeom>
              <a:blipFill rotWithShape="1">
                <a:blip r:embed="rId12"/>
                <a:stretch>
                  <a:fillRect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xmlns="" id="{67C9EFFE-FC93-41B7-AE53-490949D73A92}"/>
                  </a:ext>
                </a:extLst>
              </p:cNvPr>
              <p:cNvSpPr txBox="1"/>
              <p:nvPr/>
            </p:nvSpPr>
            <p:spPr>
              <a:xfrm>
                <a:off x="1117630" y="3934218"/>
                <a:ext cx="14651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</m:oMath>
                  </m:oMathPara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7C9EFFE-FC93-41B7-AE53-490949D73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630" y="3934218"/>
                <a:ext cx="1465179" cy="646331"/>
              </a:xfrm>
              <a:prstGeom prst="rect">
                <a:avLst/>
              </a:prstGeom>
              <a:blipFill rotWithShape="1">
                <a:blip r:embed="rId13"/>
                <a:stretch>
                  <a:fillRect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xmlns="" id="{B7550E2B-D860-4DC7-AFEE-8213D5EF1E8A}"/>
                  </a:ext>
                </a:extLst>
              </p:cNvPr>
              <p:cNvSpPr txBox="1"/>
              <p:nvPr/>
            </p:nvSpPr>
            <p:spPr>
              <a:xfrm>
                <a:off x="3015703" y="3870788"/>
                <a:ext cx="14651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টি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7550E2B-D860-4DC7-AFEE-8213D5EF1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703" y="3870788"/>
                <a:ext cx="1465179" cy="646331"/>
              </a:xfrm>
              <a:prstGeom prst="rect">
                <a:avLst/>
              </a:prstGeom>
              <a:blipFill rotWithShape="1">
                <a:blip r:embed="rId14"/>
                <a:stretch>
                  <a:fillRect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xmlns="" id="{F941DA8A-31BB-47DF-B8FE-75DD4628F1CF}"/>
                  </a:ext>
                </a:extLst>
              </p:cNvPr>
              <p:cNvSpPr txBox="1"/>
              <p:nvPr/>
            </p:nvSpPr>
            <p:spPr>
              <a:xfrm>
                <a:off x="5521470" y="3930629"/>
                <a:ext cx="10910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  <a:cs typeface="NikoshBAN" panose="02000000000000000000" pitchFamily="2" charset="0"/>
                        </a:rPr>
                        <m:t>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3600" b="0" i="1" smtClean="0">
                          <a:latin typeface="Cambria Math"/>
                          <a:cs typeface="NikoshBAN" panose="02000000000000000000" pitchFamily="2" charset="0"/>
                        </a:rPr>
                        <m:t>𝑝</m:t>
                      </m:r>
                    </m:oMath>
                  </m:oMathPara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941DA8A-31BB-47DF-B8FE-75DD4628F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470" y="3930629"/>
                <a:ext cx="1091022" cy="646331"/>
              </a:xfrm>
              <a:prstGeom prst="rect">
                <a:avLst/>
              </a:prstGeom>
              <a:blipFill rotWithShape="1">
                <a:blip r:embed="rId15"/>
                <a:stretch>
                  <a:fillRect t="-12264" r="-3352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xmlns="" id="{F941DA8A-31BB-47DF-B8FE-75DD4628F1CF}"/>
                  </a:ext>
                </a:extLst>
              </p:cNvPr>
              <p:cNvSpPr txBox="1"/>
              <p:nvPr/>
            </p:nvSpPr>
            <p:spPr>
              <a:xfrm>
                <a:off x="7565824" y="3938022"/>
                <a:ext cx="10910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0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</m:oMath>
                  </m:oMathPara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941DA8A-31BB-47DF-B8FE-75DD4628F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824" y="3938022"/>
                <a:ext cx="1091022" cy="646331"/>
              </a:xfrm>
              <a:prstGeom prst="rect">
                <a:avLst/>
              </a:prstGeom>
              <a:blipFill rotWithShape="1">
                <a:blip r:embed="rId16"/>
                <a:stretch>
                  <a:fillRect t="-12264" r="-6145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xmlns="" id="{92E8A604-B604-4D6A-8A6C-F62C42F752AC}"/>
                  </a:ext>
                </a:extLst>
              </p:cNvPr>
              <p:cNvSpPr txBox="1"/>
              <p:nvPr/>
            </p:nvSpPr>
            <p:spPr>
              <a:xfrm>
                <a:off x="9621650" y="3930630"/>
                <a:ext cx="14651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𝑝</m:t>
                      </m:r>
                    </m:oMath>
                  </m:oMathPara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2E8A604-B604-4D6A-8A6C-F62C42F75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1650" y="3930630"/>
                <a:ext cx="1465179" cy="646331"/>
              </a:xfrm>
              <a:prstGeom prst="rect">
                <a:avLst/>
              </a:prstGeom>
              <a:blipFill rotWithShape="1">
                <a:blip r:embed="rId17"/>
                <a:stretch>
                  <a:fillRect t="-12264" r="-954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xmlns="" id="{E4ECAF08-97FB-4F2D-A423-DBB83E64575E}"/>
                  </a:ext>
                </a:extLst>
              </p:cNvPr>
              <p:cNvSpPr txBox="1"/>
              <p:nvPr/>
            </p:nvSpPr>
            <p:spPr>
              <a:xfrm>
                <a:off x="1117630" y="4638298"/>
                <a:ext cx="14651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</m:oMath>
                  </m:oMathPara>
                </a14:m>
                <a:endParaRPr lang="en-US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4ECAF08-97FB-4F2D-A423-DBB83E645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630" y="4638298"/>
                <a:ext cx="1465179" cy="646331"/>
              </a:xfrm>
              <a:prstGeom prst="rect">
                <a:avLst/>
              </a:prstGeom>
              <a:blipFill rotWithShape="1">
                <a:blip r:embed="rId18"/>
                <a:stretch>
                  <a:fillRect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xmlns="" id="{F57B9918-343D-4E16-B327-19187614D78E}"/>
                  </a:ext>
                </a:extLst>
              </p:cNvPr>
              <p:cNvSpPr txBox="1"/>
              <p:nvPr/>
            </p:nvSpPr>
            <p:spPr>
              <a:xfrm>
                <a:off x="3015703" y="4614471"/>
                <a:ext cx="14651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r>
                  <a:rPr lang="en-US" sz="36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টি</a:t>
                </a:r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57B9918-343D-4E16-B327-19187614D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703" y="4614471"/>
                <a:ext cx="1465179" cy="646331"/>
              </a:xfrm>
              <a:prstGeom prst="rect">
                <a:avLst/>
              </a:prstGeom>
              <a:blipFill rotWithShape="1">
                <a:blip r:embed="rId19"/>
                <a:stretch>
                  <a:fillRect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xmlns="" id="{8D0B9377-6BC7-4417-8CF4-2F24616A6673}"/>
                  </a:ext>
                </a:extLst>
              </p:cNvPr>
              <p:cNvSpPr txBox="1"/>
              <p:nvPr/>
            </p:nvSpPr>
            <p:spPr>
              <a:xfrm>
                <a:off x="5369068" y="4617976"/>
                <a:ext cx="13958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𝑠</m:t>
                      </m:r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𝑝</m:t>
                      </m:r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𝑑</m:t>
                      </m:r>
                    </m:oMath>
                  </m:oMathPara>
                </a14:m>
                <a:endParaRPr lang="en-US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D0B9377-6BC7-4417-8CF4-2F24616A6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068" y="4617976"/>
                <a:ext cx="1395825" cy="646331"/>
              </a:xfrm>
              <a:prstGeom prst="rect">
                <a:avLst/>
              </a:prstGeom>
              <a:blipFill rotWithShape="1">
                <a:blip r:embed="rId20"/>
                <a:stretch>
                  <a:fillRect t="-12264" r="-13100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xmlns="" id="{8D0B9377-6BC7-4417-8CF4-2F24616A6673}"/>
                  </a:ext>
                </a:extLst>
              </p:cNvPr>
              <p:cNvSpPr txBox="1"/>
              <p:nvPr/>
            </p:nvSpPr>
            <p:spPr>
              <a:xfrm>
                <a:off x="7570249" y="4649610"/>
                <a:ext cx="13958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0</m:t>
                      </m:r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</m:oMath>
                  </m:oMathPara>
                </a14:m>
                <a:endParaRPr lang="en-US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D0B9377-6BC7-4417-8CF4-2F24616A6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0249" y="4649610"/>
                <a:ext cx="1395825" cy="646331"/>
              </a:xfrm>
              <a:prstGeom prst="rect">
                <a:avLst/>
              </a:prstGeom>
              <a:blipFill rotWithShape="1">
                <a:blip r:embed="rId21"/>
                <a:stretch>
                  <a:fillRect t="-12264" r="-126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xmlns="" id="{43C7DF62-760E-45B5-930C-1810D71A259B}"/>
                  </a:ext>
                </a:extLst>
              </p:cNvPr>
              <p:cNvSpPr txBox="1"/>
              <p:nvPr/>
            </p:nvSpPr>
            <p:spPr>
              <a:xfrm>
                <a:off x="9621650" y="4634710"/>
                <a:ext cx="14651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𝑠</m:t>
                      </m:r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𝑝</m:t>
                      </m:r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𝑑</m:t>
                      </m:r>
                    </m:oMath>
                  </m:oMathPara>
                </a14:m>
                <a:endParaRPr lang="en-US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3C7DF62-760E-45B5-930C-1810D71A2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1650" y="4634710"/>
                <a:ext cx="1465179" cy="646331"/>
              </a:xfrm>
              <a:prstGeom prst="rect">
                <a:avLst/>
              </a:prstGeom>
              <a:blipFill rotWithShape="1">
                <a:blip r:embed="rId22"/>
                <a:stretch>
                  <a:fillRect t="-12264" r="-35270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xmlns="" id="{496F1498-2589-456F-B6FB-1143ED755406}"/>
                  </a:ext>
                </a:extLst>
              </p:cNvPr>
              <p:cNvSpPr txBox="1"/>
              <p:nvPr/>
            </p:nvSpPr>
            <p:spPr>
              <a:xfrm>
                <a:off x="1117630" y="5300406"/>
                <a:ext cx="14651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</m:oMath>
                  </m:oMathPara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96F1498-2589-456F-B6FB-1143ED755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630" y="5300406"/>
                <a:ext cx="1465179" cy="646331"/>
              </a:xfrm>
              <a:prstGeom prst="rect">
                <a:avLst/>
              </a:prstGeom>
              <a:blipFill rotWithShape="1">
                <a:blip r:embed="rId23"/>
                <a:stretch>
                  <a:fillRect t="-12150" b="-35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xmlns="" id="{AD7C939C-FD36-4392-AE75-EDFA9F4C8272}"/>
                  </a:ext>
                </a:extLst>
              </p:cNvPr>
              <p:cNvSpPr txBox="1"/>
              <p:nvPr/>
            </p:nvSpPr>
            <p:spPr>
              <a:xfrm>
                <a:off x="3015703" y="5358154"/>
                <a:ext cx="14651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sz="3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টি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D7C939C-FD36-4392-AE75-EDFA9F4C8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703" y="5358154"/>
                <a:ext cx="1465179" cy="646331"/>
              </a:xfrm>
              <a:prstGeom prst="rect">
                <a:avLst/>
              </a:prstGeom>
              <a:blipFill rotWithShape="1">
                <a:blip r:embed="rId24"/>
                <a:stretch>
                  <a:fillRect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xmlns="" id="{7CE82393-0016-4C32-A2E6-A431DFFFA00C}"/>
                  </a:ext>
                </a:extLst>
              </p:cNvPr>
              <p:cNvSpPr txBox="1"/>
              <p:nvPr/>
            </p:nvSpPr>
            <p:spPr>
              <a:xfrm>
                <a:off x="5306398" y="5306826"/>
                <a:ext cx="15964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  <a:cs typeface="NikoshBAN" panose="02000000000000000000" pitchFamily="2" charset="0"/>
                        </a:rPr>
                        <m:t>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3600" b="0" i="1" smtClean="0">
                          <a:latin typeface="Cambria Math"/>
                          <a:cs typeface="NikoshBAN" panose="02000000000000000000" pitchFamily="2" charset="0"/>
                        </a:rPr>
                        <m:t>𝑝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3600" b="0" i="1" smtClean="0">
                          <a:latin typeface="Cambria Math"/>
                          <a:cs typeface="NikoshBAN" panose="02000000000000000000" pitchFamily="2" charset="0"/>
                        </a:rPr>
                        <m:t>𝑑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3600" b="0" i="1" smtClean="0">
                          <a:latin typeface="Cambria Math"/>
                          <a:cs typeface="NikoshBAN" panose="02000000000000000000" pitchFamily="2" charset="0"/>
                        </a:rPr>
                        <m:t>𝑓</m:t>
                      </m:r>
                    </m:oMath>
                  </m:oMathPara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CE82393-0016-4C32-A2E6-A431DFFFA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398" y="5306826"/>
                <a:ext cx="1596430" cy="646331"/>
              </a:xfrm>
              <a:prstGeom prst="rect">
                <a:avLst/>
              </a:prstGeom>
              <a:blipFill rotWithShape="1">
                <a:blip r:embed="rId25"/>
                <a:stretch>
                  <a:fillRect t="-12264" r="-26336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xmlns="" id="{7CE82393-0016-4C32-A2E6-A431DFFFA00C}"/>
                  </a:ext>
                </a:extLst>
              </p:cNvPr>
              <p:cNvSpPr txBox="1"/>
              <p:nvPr/>
            </p:nvSpPr>
            <p:spPr>
              <a:xfrm>
                <a:off x="7501816" y="5331398"/>
                <a:ext cx="15964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0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</m:oMath>
                  </m:oMathPara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CE82393-0016-4C32-A2E6-A431DFFFA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816" y="5331398"/>
                <a:ext cx="1596430" cy="646331"/>
              </a:xfrm>
              <a:prstGeom prst="rect">
                <a:avLst/>
              </a:prstGeom>
              <a:blipFill rotWithShape="1">
                <a:blip r:embed="rId26"/>
                <a:stretch>
                  <a:fillRect t="-12264" r="-14943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xmlns="" id="{72AF00A8-D1F0-4C04-A046-C72DB88576F5}"/>
                  </a:ext>
                </a:extLst>
              </p:cNvPr>
              <p:cNvSpPr txBox="1"/>
              <p:nvPr/>
            </p:nvSpPr>
            <p:spPr>
              <a:xfrm>
                <a:off x="9621650" y="5296818"/>
                <a:ext cx="21770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𝑝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𝑑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𝑓</m:t>
                      </m:r>
                    </m:oMath>
                  </m:oMathPara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2AF00A8-D1F0-4C04-A046-C72DB8857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1650" y="5296818"/>
                <a:ext cx="2177019" cy="646331"/>
              </a:xfrm>
              <a:prstGeom prst="rect">
                <a:avLst/>
              </a:prstGeom>
              <a:blipFill rotWithShape="1">
                <a:blip r:embed="rId27"/>
                <a:stretch>
                  <a:fillRect t="-12264" r="-14286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xmlns="" id="{66868E8A-9B76-4A0F-ACE2-A6EB1F025817}"/>
                  </a:ext>
                </a:extLst>
              </p:cNvPr>
              <p:cNvSpPr txBox="1"/>
              <p:nvPr/>
            </p:nvSpPr>
            <p:spPr>
              <a:xfrm>
                <a:off x="1117630" y="6004486"/>
                <a:ext cx="14651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5</m:t>
                      </m:r>
                    </m:oMath>
                  </m:oMathPara>
                </a14:m>
                <a:endParaRPr lang="en-US" sz="36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6868E8A-9B76-4A0F-ACE2-A6EB1F025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630" y="6004486"/>
                <a:ext cx="1465179" cy="646331"/>
              </a:xfrm>
              <a:prstGeom prst="rect">
                <a:avLst/>
              </a:prstGeom>
              <a:blipFill rotWithShape="1">
                <a:blip r:embed="rId28"/>
                <a:stretch>
                  <a:fillRect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xmlns="" id="{5076D5F1-E2D8-42C3-B275-54913DAFB598}"/>
                  </a:ext>
                </a:extLst>
              </p:cNvPr>
              <p:cNvSpPr txBox="1"/>
              <p:nvPr/>
            </p:nvSpPr>
            <p:spPr>
              <a:xfrm>
                <a:off x="2887448" y="5983560"/>
                <a:ext cx="1880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টি</m:t>
                      </m:r>
                    </m:oMath>
                  </m:oMathPara>
                </a14:m>
                <a:endParaRPr lang="en-US" sz="36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2" name="TextBox 15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076D5F1-E2D8-42C3-B275-54913DAFB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448" y="5983560"/>
                <a:ext cx="1880400" cy="646331"/>
              </a:xfrm>
              <a:prstGeom prst="rect">
                <a:avLst/>
              </a:prstGeom>
              <a:blipFill rotWithShape="1">
                <a:blip r:embed="rId29"/>
                <a:stretch>
                  <a:fillRect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xmlns="" id="{7CE82393-0016-4C32-A2E6-A431DFFFA00C}"/>
                  </a:ext>
                </a:extLst>
              </p:cNvPr>
              <p:cNvSpPr txBox="1"/>
              <p:nvPr/>
            </p:nvSpPr>
            <p:spPr>
              <a:xfrm>
                <a:off x="5210828" y="6004486"/>
                <a:ext cx="19658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𝑠</m:t>
                    </m:r>
                    <m:r>
                      <a:rPr lang="en-US" sz="3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𝑝</m:t>
                    </m:r>
                    <m:r>
                      <a:rPr lang="en-US" sz="3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𝑑</m:t>
                    </m:r>
                    <m:r>
                      <a:rPr lang="en-US" sz="3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𝑓</m:t>
                    </m:r>
                    <m:r>
                      <a:rPr lang="bn-BD" sz="3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bn-BD" sz="36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endParaRPr lang="en-US" sz="36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CE82393-0016-4C32-A2E6-A431DFFFA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828" y="6004486"/>
                <a:ext cx="1965811" cy="646331"/>
              </a:xfrm>
              <a:prstGeom prst="rect">
                <a:avLst/>
              </a:prstGeom>
              <a:blipFill rotWithShape="1">
                <a:blip r:embed="rId30"/>
                <a:stretch>
                  <a:fillRect t="-12264" r="-13975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xmlns="" id="{AB452D18-9332-4044-98AF-2D7F2BCB43FA}"/>
                  </a:ext>
                </a:extLst>
              </p:cNvPr>
              <p:cNvSpPr txBox="1"/>
              <p:nvPr/>
            </p:nvSpPr>
            <p:spPr>
              <a:xfrm>
                <a:off x="7398519" y="6036355"/>
                <a:ext cx="22231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bn-BD" sz="3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bn-BD" sz="36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endParaRPr lang="en-US" sz="36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B452D18-9332-4044-98AF-2D7F2BCB4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519" y="6036355"/>
                <a:ext cx="2223131" cy="646331"/>
              </a:xfrm>
              <a:prstGeom prst="rect">
                <a:avLst/>
              </a:prstGeom>
              <a:blipFill rotWithShape="1">
                <a:blip r:embed="rId31"/>
                <a:stretch>
                  <a:fillRect t="-12264" r="-5495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xmlns="" id="{CF41B628-53A3-49D9-9185-399191F91CCE}"/>
                  </a:ext>
                </a:extLst>
              </p:cNvPr>
              <p:cNvSpPr txBox="1"/>
              <p:nvPr/>
            </p:nvSpPr>
            <p:spPr>
              <a:xfrm>
                <a:off x="9621650" y="6000898"/>
                <a:ext cx="26179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chemeClr val="accent2">
                        <a:lumMod val="75000"/>
                      </a:schemeClr>
                    </a:solidFill>
                    <a:cs typeface="NikoshBAN" panose="02000000000000000000" pitchFamily="2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𝑠</m:t>
                    </m:r>
                    <m:r>
                      <a:rPr lang="en-US" sz="3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6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𝑝</m:t>
                    </m:r>
                    <m:r>
                      <a:rPr lang="en-US" sz="3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6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𝑑</m:t>
                    </m:r>
                    <m:r>
                      <a:rPr lang="en-US" sz="3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6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𝑓</m:t>
                    </m:r>
                  </m:oMath>
                </a14:m>
                <a:r>
                  <a:rPr lang="bn-BD" sz="36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endParaRPr lang="en-US" sz="36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5" name="TextBox 15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F41B628-53A3-49D9-9185-399191F91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1650" y="6000898"/>
                <a:ext cx="2617904" cy="646331"/>
              </a:xfrm>
              <a:prstGeom prst="rect">
                <a:avLst/>
              </a:prstGeom>
              <a:blipFill rotWithShape="1">
                <a:blip r:embed="rId32"/>
                <a:stretch>
                  <a:fillRect l="-6977" t="-1603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970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1F0F3D20-71E1-4F2B-ABFC-C03A83F7C5ED}"/>
                  </a:ext>
                </a:extLst>
              </p:cNvPr>
              <p:cNvSpPr txBox="1"/>
              <p:nvPr/>
            </p:nvSpPr>
            <p:spPr>
              <a:xfrm>
                <a:off x="5645508" y="57226"/>
                <a:ext cx="631645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প্রধান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শক্তিস্তরের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সর্বোচ্চ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F0F3D20-71E1-4F2B-ABFC-C03A83F7C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508" y="57226"/>
                <a:ext cx="6316456" cy="523220"/>
              </a:xfrm>
              <a:prstGeom prst="rect">
                <a:avLst/>
              </a:prstGeom>
              <a:blipFill>
                <a:blip r:embed="rId2"/>
                <a:stretch>
                  <a:fillRect l="-1931" t="-9302" b="-337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96EEDF33-A973-449E-B7D6-6DB570E7DA69}"/>
                  </a:ext>
                </a:extLst>
              </p:cNvPr>
              <p:cNvSpPr txBox="1"/>
              <p:nvPr/>
            </p:nvSpPr>
            <p:spPr>
              <a:xfrm>
                <a:off x="0" y="-45449"/>
                <a:ext cx="5955166" cy="5472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প্রতিটি </a:t>
                </a:r>
                <a:r>
                  <a:rPr lang="en-US" sz="2800" dirty="0" err="1">
                    <a:solidFill>
                      <a:srgbClr val="0070C0"/>
                    </a:solidFill>
                    <a:cs typeface="NikoshBAN" panose="02000000000000000000" pitchFamily="2" charset="0"/>
                  </a:rPr>
                  <a:t>অরবিটালে</a:t>
                </a:r>
                <a:r>
                  <a:rPr lang="en-US" sz="2800" dirty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cs typeface="NikoshBAN" panose="02000000000000000000" pitchFamily="2" charset="0"/>
                  </a:rPr>
                  <a:t>ইলেকট্রন</a:t>
                </a:r>
                <a:r>
                  <a:rPr lang="en-US" sz="2800" dirty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cs typeface="NikoshBAN" panose="02000000000000000000" pitchFamily="2" charset="0"/>
                  </a:rPr>
                  <a:t>থাকে</a:t>
                </a:r>
                <a:r>
                  <a:rPr lang="en-US" sz="2800" dirty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bn-BD" sz="3600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l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800" dirty="0"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6EEDF33-A973-449E-B7D6-6DB570E7D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45449"/>
                <a:ext cx="5955166" cy="547266"/>
              </a:xfrm>
              <a:prstGeom prst="rect">
                <a:avLst/>
              </a:prstGeom>
              <a:blipFill rotWithShape="1">
                <a:blip r:embed="rId3"/>
                <a:stretch>
                  <a:fillRect l="-2047" t="-7865" b="-337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Table 3">
            <a:extLst>
              <a:ext uri="{FF2B5EF4-FFF2-40B4-BE49-F238E27FC236}">
                <a16:creationId xmlns:a16="http://schemas.microsoft.com/office/drawing/2014/main" xmlns="" id="{0DDA568F-D503-4E29-8961-6C37031CD6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322606"/>
              </p:ext>
            </p:extLst>
          </p:nvPr>
        </p:nvGraphicFramePr>
        <p:xfrm>
          <a:off x="272715" y="640080"/>
          <a:ext cx="1105241" cy="585216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05241">
                  <a:extLst>
                    <a:ext uri="{9D8B030D-6E8A-4147-A177-3AD203B41FA5}">
                      <a16:colId xmlns:a16="http://schemas.microsoft.com/office/drawing/2014/main" xmlns="" val="420474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প্রধান </a:t>
                      </a:r>
                    </a:p>
                    <a:p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শক্তিস্তর</a:t>
                      </a:r>
                    </a:p>
                    <a:p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(n)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822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75903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3">
                <a:extLst>
                  <a:ext uri="{FF2B5EF4-FFF2-40B4-BE49-F238E27FC236}">
                    <a16:creationId xmlns:a16="http://schemas.microsoft.com/office/drawing/2014/main" xmlns="" id="{EF381281-CADC-4D5D-B520-F5AFBAF05F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1521426"/>
                  </p:ext>
                </p:extLst>
              </p:nvPr>
            </p:nvGraphicFramePr>
            <p:xfrm>
              <a:off x="1377956" y="640080"/>
              <a:ext cx="2107767" cy="585216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2107767">
                      <a:extLst>
                        <a:ext uri="{9D8B030D-6E8A-4147-A177-3AD203B41FA5}">
                          <a16:colId xmlns:a16="http://schemas.microsoft.com/office/drawing/2014/main" xmlns="" val="420474371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উপ </a:t>
                          </a:r>
                          <a:r>
                            <a:rPr lang="en-US" sz="2800" b="1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শক্তিস্তরের</a:t>
                          </a:r>
                          <a:endParaRPr lang="en-US" sz="2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r>
                            <a:rPr lang="en-US" sz="2800" b="0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cs typeface="NikoshBAN" panose="02000000000000000000" pitchFamily="2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bn-BD" sz="280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l</m:t>
                              </m:r>
                            </m:oMath>
                          </a14:m>
                          <a:r>
                            <a:rPr lang="en-US" sz="2800" b="0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cs typeface="NikoshBAN" panose="02000000000000000000" pitchFamily="2" charset="0"/>
                            </a:rPr>
                            <a:t>)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cs typeface="NikoshBAN" panose="02000000000000000000" pitchFamily="2" charset="0"/>
                            </a:rPr>
                            <a:t>অরবিটালের</a:t>
                          </a:r>
                          <a:r>
                            <a:rPr lang="en-US" sz="28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নাম</a:t>
                          </a:r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US" sz="2800" b="1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78222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0275903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3">
                <a:extLst>
                  <a:ext uri="{FF2B5EF4-FFF2-40B4-BE49-F238E27FC236}">
                    <a16:creationId xmlns="" xmlns:a16="http://schemas.microsoft.com/office/drawing/2014/main" id="{EF381281-CADC-4D5D-B520-F5AFBAF05F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1521426"/>
                  </p:ext>
                </p:extLst>
              </p:nvPr>
            </p:nvGraphicFramePr>
            <p:xfrm>
              <a:off x="1377956" y="640080"/>
              <a:ext cx="2107767" cy="585216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2107767">
                      <a:extLst>
                        <a:ext uri="{9D8B030D-6E8A-4147-A177-3AD203B41FA5}">
                          <a16:colId xmlns="" xmlns:a16="http://schemas.microsoft.com/office/drawing/2014/main" val="4204743718"/>
                        </a:ext>
                      </a:extLst>
                    </a:gridCol>
                  </a:tblGrid>
                  <a:tr h="1371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4000" b="-34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78222427"/>
                      </a:ext>
                    </a:extLst>
                  </a:tr>
                  <a:tr h="448056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402759037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3">
                <a:extLst>
                  <a:ext uri="{FF2B5EF4-FFF2-40B4-BE49-F238E27FC236}">
                    <a16:creationId xmlns:a16="http://schemas.microsoft.com/office/drawing/2014/main" xmlns="" id="{21198672-F94E-4165-8A72-3C2210A612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3390035"/>
                  </p:ext>
                </p:extLst>
              </p:nvPr>
            </p:nvGraphicFramePr>
            <p:xfrm>
              <a:off x="3485724" y="640080"/>
              <a:ext cx="2078596" cy="5852160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2078596">
                      <a:extLst>
                        <a:ext uri="{9D8B030D-6E8A-4147-A177-3AD203B41FA5}">
                          <a16:colId xmlns:a16="http://schemas.microsoft.com/office/drawing/2014/main" xmlns="" val="420474371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শক্তিস্তর </a:t>
                          </a:r>
                          <a:r>
                            <a:rPr lang="en-US" sz="2800" b="1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অনুযায়ী</a:t>
                          </a:r>
                          <a:r>
                            <a:rPr lang="en-US" sz="28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উপ </a:t>
                          </a:r>
                          <a:r>
                            <a:rPr lang="en-US" sz="2800" b="1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শক্তিস্তরের</a:t>
                          </a:r>
                          <a:endParaRPr lang="en-US" sz="2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r>
                            <a:rPr lang="en-US" sz="2800" dirty="0" smtClean="0">
                              <a:solidFill>
                                <a:schemeClr val="bg1"/>
                              </a:solidFill>
                              <a:cs typeface="NikoshBAN" panose="02000000000000000000" pitchFamily="2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bn-BD" sz="280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l</m:t>
                              </m:r>
                            </m:oMath>
                          </a14:m>
                          <a:r>
                            <a:rPr lang="en-US" sz="28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এর </a:t>
                          </a:r>
                          <a:r>
                            <a:rPr lang="en-US" sz="2800" b="1" dirty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মান</a:t>
                          </a:r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US" sz="2800" b="1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78222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0275903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3">
                <a:extLst>
                  <a:ext uri="{FF2B5EF4-FFF2-40B4-BE49-F238E27FC236}">
                    <a16:creationId xmlns="" xmlns:a16="http://schemas.microsoft.com/office/drawing/2014/main" id="{21198672-F94E-4165-8A72-3C2210A612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3390035"/>
                  </p:ext>
                </p:extLst>
              </p:nvPr>
            </p:nvGraphicFramePr>
            <p:xfrm>
              <a:off x="3485724" y="640080"/>
              <a:ext cx="2078596" cy="5852160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2078596">
                      <a:extLst>
                        <a:ext uri="{9D8B030D-6E8A-4147-A177-3AD203B41FA5}">
                          <a16:colId xmlns="" xmlns:a16="http://schemas.microsoft.com/office/drawing/2014/main" val="4204743718"/>
                        </a:ext>
                      </a:extLst>
                    </a:gridCol>
                  </a:tblGrid>
                  <a:tr h="1371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93" t="-4000" b="-34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78222427"/>
                      </a:ext>
                    </a:extLst>
                  </a:tr>
                  <a:tr h="448056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402759037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8" name="Table 3">
            <a:extLst>
              <a:ext uri="{FF2B5EF4-FFF2-40B4-BE49-F238E27FC236}">
                <a16:creationId xmlns:a16="http://schemas.microsoft.com/office/drawing/2014/main" xmlns="" id="{BCD0B267-D398-4366-9D9E-1EB8CCAF66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512912"/>
              </p:ext>
            </p:extLst>
          </p:nvPr>
        </p:nvGraphicFramePr>
        <p:xfrm>
          <a:off x="5564320" y="640080"/>
          <a:ext cx="1543858" cy="58521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543858">
                  <a:extLst>
                    <a:ext uri="{9D8B030D-6E8A-4147-A177-3AD203B41FA5}">
                      <a16:colId xmlns:a16="http://schemas.microsoft.com/office/drawing/2014/main" xmlns="" val="420474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bg1"/>
                          </a:solidFill>
                          <a:cs typeface="NikoshBAN" panose="02000000000000000000" pitchFamily="2" charset="0"/>
                        </a:rPr>
                        <a:t>অরবিটাল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cs typeface="NikoshBAN" panose="02000000000000000000" pitchFamily="2" charset="0"/>
                        </a:rPr>
                        <a:t> এর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</a:p>
                    <a:p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প্রতীক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822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75903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3">
                <a:extLst>
                  <a:ext uri="{FF2B5EF4-FFF2-40B4-BE49-F238E27FC236}">
                    <a16:creationId xmlns:a16="http://schemas.microsoft.com/office/drawing/2014/main" xmlns="" id="{43BA5362-247C-4E29-BA1C-81329B1ACB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6515355"/>
                  </p:ext>
                </p:extLst>
              </p:nvPr>
            </p:nvGraphicFramePr>
            <p:xfrm>
              <a:off x="7108179" y="647339"/>
              <a:ext cx="2971610" cy="5821744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2971610">
                      <a:extLst>
                        <a:ext uri="{9D8B030D-6E8A-4147-A177-3AD203B41FA5}">
                          <a16:colId xmlns:a16="http://schemas.microsoft.com/office/drawing/2014/main" xmlns="" val="420474371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অরবিটালের </a:t>
                          </a:r>
                          <a:r>
                            <a:rPr lang="en-US" sz="2800" dirty="0" err="1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মোট</a:t>
                          </a:r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ইলেকট্রন</a:t>
                          </a:r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সংখ্যা</a:t>
                          </a:r>
                          <a:endParaRPr lang="en-US" sz="28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bn-BD" sz="320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  <m:t>l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78222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0275903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3BA5362-247C-4E29-BA1C-81329B1ACB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6515355"/>
                  </p:ext>
                </p:extLst>
              </p:nvPr>
            </p:nvGraphicFramePr>
            <p:xfrm>
              <a:off x="7108179" y="647339"/>
              <a:ext cx="2971610" cy="5821744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297161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4204743718"/>
                        </a:ext>
                      </a:extLst>
                    </a:gridCol>
                  </a:tblGrid>
                  <a:tr h="13411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t="-4091" b="-34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78222427"/>
                      </a:ext>
                    </a:extLst>
                  </a:tr>
                  <a:tr h="448056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02759037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3">
                <a:extLst>
                  <a:ext uri="{FF2B5EF4-FFF2-40B4-BE49-F238E27FC236}">
                    <a16:creationId xmlns:a16="http://schemas.microsoft.com/office/drawing/2014/main" xmlns="" id="{1182EC24-AEEC-491A-A89F-B2A959108B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8743153"/>
                  </p:ext>
                </p:extLst>
              </p:nvPr>
            </p:nvGraphicFramePr>
            <p:xfrm>
              <a:off x="10079788" y="640080"/>
              <a:ext cx="1775327" cy="5861812"/>
            </p:xfrm>
            <a:graphic>
              <a:graphicData uri="http://schemas.openxmlformats.org/drawingml/2006/table">
                <a:tbl>
                  <a:tblPr firstRow="1" bandRow="1">
                    <a:tableStyleId>{1E171933-4619-4E11-9A3F-F7608DF75F80}</a:tableStyleId>
                  </a:tblPr>
                  <a:tblGrid>
                    <a:gridCol w="1775327">
                      <a:extLst>
                        <a:ext uri="{9D8B030D-6E8A-4147-A177-3AD203B41FA5}">
                          <a16:colId xmlns:a16="http://schemas.microsoft.com/office/drawing/2014/main" xmlns="" val="4204743718"/>
                        </a:ext>
                      </a:extLst>
                    </a:gridCol>
                  </a:tblGrid>
                  <a:tr h="117552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শক্তিস্তরের </a:t>
                          </a:r>
                          <a:r>
                            <a:rPr lang="en-US" sz="2800" dirty="0" err="1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মোট</a:t>
                          </a:r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ইলেকট্রন</a:t>
                          </a:r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সংখ্যা</a:t>
                          </a:r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endParaRPr lang="en-US" sz="2800" b="1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78222427"/>
                      </a:ext>
                    </a:extLst>
                  </a:tr>
                  <a:tr h="4228243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0275903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3">
                <a:extLst>
                  <a:ext uri="{FF2B5EF4-FFF2-40B4-BE49-F238E27FC236}">
                    <a16:creationId xmlns:a16="http://schemas.microsoft.com/office/drawing/2014/main" id="{1182EC24-AEEC-491A-A89F-B2A959108B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8743153"/>
                  </p:ext>
                </p:extLst>
              </p:nvPr>
            </p:nvGraphicFramePr>
            <p:xfrm>
              <a:off x="10079788" y="640080"/>
              <a:ext cx="1775327" cy="5861812"/>
            </p:xfrm>
            <a:graphic>
              <a:graphicData uri="http://schemas.openxmlformats.org/drawingml/2006/table">
                <a:tbl>
                  <a:tblPr firstRow="1" bandRow="1">
                    <a:tableStyleId>{1E171933-4619-4E11-9A3F-F7608DF75F80}</a:tableStyleId>
                  </a:tblPr>
                  <a:tblGrid>
                    <a:gridCol w="1775327">
                      <a:extLst>
                        <a:ext uri="{9D8B030D-6E8A-4147-A177-3AD203B41FA5}">
                          <a16:colId xmlns:a16="http://schemas.microsoft.com/office/drawing/2014/main" val="4204743718"/>
                        </a:ext>
                      </a:extLst>
                    </a:gridCol>
                  </a:tblGrid>
                  <a:tr h="13812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42" t="-3965" r="-685" b="-3246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8222427"/>
                      </a:ext>
                    </a:extLst>
                  </a:tr>
                  <a:tr h="448056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759037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7803C81C-7406-41AC-A0E0-AD080733B848}"/>
                  </a:ext>
                </a:extLst>
              </p:cNvPr>
              <p:cNvSpPr txBox="1"/>
              <p:nvPr/>
            </p:nvSpPr>
            <p:spPr>
              <a:xfrm>
                <a:off x="260118" y="2968032"/>
                <a:ext cx="1001731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</m:oMath>
                  </m:oMathPara>
                </a14:m>
                <a:endParaRPr lang="en-US" sz="115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803C81C-7406-41AC-A0E0-AD080733B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18" y="2968032"/>
                <a:ext cx="1001731" cy="18620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0DA05B7B-B51C-4BAD-9C99-A61371BA308A}"/>
                  </a:ext>
                </a:extLst>
              </p:cNvPr>
              <p:cNvSpPr txBox="1"/>
              <p:nvPr/>
            </p:nvSpPr>
            <p:spPr>
              <a:xfrm>
                <a:off x="1650247" y="2909312"/>
                <a:ext cx="1465179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𝑠</m:t>
                      </m:r>
                    </m:oMath>
                  </m:oMathPara>
                </a14:m>
                <a:endParaRPr lang="en-US" sz="115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DA05B7B-B51C-4BAD-9C99-A61371BA3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247" y="2909312"/>
                <a:ext cx="1465179" cy="18620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60EAD402-24F4-4F09-8E85-A1E7B315EE2B}"/>
                  </a:ext>
                </a:extLst>
              </p:cNvPr>
              <p:cNvSpPr txBox="1"/>
              <p:nvPr/>
            </p:nvSpPr>
            <p:spPr>
              <a:xfrm>
                <a:off x="3729870" y="2975768"/>
                <a:ext cx="1465179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0</m:t>
                      </m:r>
                    </m:oMath>
                  </m:oMathPara>
                </a14:m>
                <a:endParaRPr lang="en-US" sz="115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0EAD402-24F4-4F09-8E85-A1E7B315E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870" y="2975768"/>
                <a:ext cx="1465179" cy="186204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DDE82787-FA8F-4FA9-9953-5A0FC1EDD17C}"/>
                  </a:ext>
                </a:extLst>
              </p:cNvPr>
              <p:cNvSpPr txBox="1"/>
              <p:nvPr/>
            </p:nvSpPr>
            <p:spPr>
              <a:xfrm>
                <a:off x="5526892" y="3093984"/>
                <a:ext cx="1465179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8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𝑠</m:t>
                      </m:r>
                    </m:oMath>
                  </m:oMathPara>
                </a14:m>
                <a:endParaRPr lang="en-US" sz="8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DE82787-FA8F-4FA9-9953-5A0FC1EDD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892" y="3093984"/>
                <a:ext cx="1465179" cy="14465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8FF4A764-2E76-46F3-AAE2-F90044DAC3D4}"/>
                  </a:ext>
                </a:extLst>
              </p:cNvPr>
              <p:cNvSpPr txBox="1"/>
              <p:nvPr/>
            </p:nvSpPr>
            <p:spPr>
              <a:xfrm>
                <a:off x="7080229" y="2162106"/>
                <a:ext cx="2971610" cy="711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bn-BD" sz="480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l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FF4A764-2E76-46F3-AAE2-F90044DAC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229" y="2162106"/>
                <a:ext cx="2971610" cy="711541"/>
              </a:xfrm>
              <a:prstGeom prst="rect">
                <a:avLst/>
              </a:prstGeom>
              <a:blipFill rotWithShape="1">
                <a:blip r:embed="rId12"/>
                <a:stretch>
                  <a:fillRect t="-14655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C148AF5B-E907-4369-AB19-F15215AA0DA7}"/>
                  </a:ext>
                </a:extLst>
              </p:cNvPr>
              <p:cNvSpPr txBox="1"/>
              <p:nvPr/>
            </p:nvSpPr>
            <p:spPr>
              <a:xfrm>
                <a:off x="6737880" y="3015588"/>
                <a:ext cx="37122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pc="-15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6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36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4400" b="0" i="0" spc="-150" dirty="0" smtClean="0">
                          <a:solidFill>
                            <a:srgbClr val="FF0000"/>
                          </a:solidFill>
                          <a:cs typeface="NikoshBAN" panose="02000000000000000000" pitchFamily="2" charset="0"/>
                        </a:rPr>
                        <m:t>0</m:t>
                      </m:r>
                      <m:r>
                        <a:rPr lang="en-US" sz="36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6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36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3600" b="1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148AF5B-E907-4369-AB19-F15215AA0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880" y="3015588"/>
                <a:ext cx="3712207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641444EC-1014-4721-8820-1B33C24BEB5A}"/>
                  </a:ext>
                </a:extLst>
              </p:cNvPr>
              <p:cNvSpPr txBox="1"/>
              <p:nvPr/>
            </p:nvSpPr>
            <p:spPr>
              <a:xfrm>
                <a:off x="6837533" y="3840336"/>
                <a:ext cx="312614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4800" b="0" i="0" dirty="0" smtClean="0">
                          <a:solidFill>
                            <a:srgbClr val="FF0000"/>
                          </a:solidFill>
                          <a:cs typeface="NikoshBAN" panose="02000000000000000000" pitchFamily="2" charset="0"/>
                        </a:rPr>
                        <m:t>0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41444EC-1014-4721-8820-1B33C24BE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533" y="3840336"/>
                <a:ext cx="3126148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E7D9E1C5-B3C5-4E52-A9C1-E9FBBFD3B8A4}"/>
                  </a:ext>
                </a:extLst>
              </p:cNvPr>
              <p:cNvSpPr txBox="1"/>
              <p:nvPr/>
            </p:nvSpPr>
            <p:spPr>
              <a:xfrm>
                <a:off x="7108178" y="4511866"/>
                <a:ext cx="15272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7D9E1C5-B3C5-4E52-A9C1-E9FBBFD3B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178" y="4511866"/>
                <a:ext cx="1527280" cy="707886"/>
              </a:xfrm>
              <a:prstGeom prst="rect">
                <a:avLst/>
              </a:prstGeom>
              <a:blipFill>
                <a:blip r:embed="rId15"/>
                <a:stretch>
                  <a:fillRect r="-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3986C18A-59CE-4D64-BD01-B3E542F6B159}"/>
                  </a:ext>
                </a:extLst>
              </p:cNvPr>
              <p:cNvSpPr txBox="1"/>
              <p:nvPr/>
            </p:nvSpPr>
            <p:spPr>
              <a:xfrm>
                <a:off x="7080229" y="5299144"/>
                <a:ext cx="108149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</m:oMath>
                  </m:oMathPara>
                </a14:m>
                <a:endPara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986C18A-59CE-4D64-BD01-B3E542F6B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229" y="5299144"/>
                <a:ext cx="1081496" cy="7078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6A6D5050-1570-481C-BCEA-4E7CC39B78F2}"/>
                  </a:ext>
                </a:extLst>
              </p:cNvPr>
              <p:cNvSpPr txBox="1"/>
              <p:nvPr/>
            </p:nvSpPr>
            <p:spPr>
              <a:xfrm>
                <a:off x="10068418" y="2358581"/>
                <a:ext cx="1555229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𝟐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𝒏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A6D5050-1570-481C-BCEA-4E7CC39B7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418" y="2358581"/>
                <a:ext cx="1555229" cy="72180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18C0D99B-8428-44C8-97CD-4CC337285F51}"/>
                  </a:ext>
                </a:extLst>
              </p:cNvPr>
              <p:cNvSpPr txBox="1"/>
              <p:nvPr/>
            </p:nvSpPr>
            <p:spPr>
              <a:xfrm>
                <a:off x="9726069" y="3181438"/>
                <a:ext cx="2465931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pc="-15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  <m:r>
                            <a:rPr lang="en-US" sz="3600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×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𝒏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b="1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8C0D99B-8428-44C8-97CD-4CC337285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069" y="3181438"/>
                <a:ext cx="2465931" cy="6588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43C83691-1904-4480-8AEC-F26E98C65C1E}"/>
                  </a:ext>
                </a:extLst>
              </p:cNvPr>
              <p:cNvSpPr txBox="1"/>
              <p:nvPr/>
            </p:nvSpPr>
            <p:spPr>
              <a:xfrm>
                <a:off x="9695982" y="3864830"/>
                <a:ext cx="2465931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pc="-15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  <m:r>
                            <a:rPr lang="en-US" sz="3600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×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b="1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3C83691-1904-4480-8AEC-F26E98C65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5982" y="3864830"/>
                <a:ext cx="2465931" cy="6588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A1A4893C-F884-446D-ADEF-45DE5AFB4BBA}"/>
                  </a:ext>
                </a:extLst>
              </p:cNvPr>
              <p:cNvSpPr txBox="1"/>
              <p:nvPr/>
            </p:nvSpPr>
            <p:spPr>
              <a:xfrm>
                <a:off x="9737318" y="4649702"/>
                <a:ext cx="24659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pc="-15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𝟐</m:t>
                      </m:r>
                      <m:r>
                        <a:rPr lang="en-US" sz="36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𝟏</m:t>
                      </m:r>
                    </m:oMath>
                  </m:oMathPara>
                </a14:m>
                <a:endParaRPr lang="en-US" sz="3600" b="1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1A4893C-F884-446D-ADEF-45DE5AFB4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7318" y="4649702"/>
                <a:ext cx="2465931" cy="64633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0C7FBD53-7A83-4836-92BC-EB124A14BAF6}"/>
                  </a:ext>
                </a:extLst>
              </p:cNvPr>
              <p:cNvSpPr txBox="1"/>
              <p:nvPr/>
            </p:nvSpPr>
            <p:spPr>
              <a:xfrm>
                <a:off x="9926380" y="5320049"/>
                <a:ext cx="17753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𝟐</m:t>
                      </m:r>
                    </m:oMath>
                  </m:oMathPara>
                </a14:m>
                <a:endParaRPr lang="en-US" sz="3600" b="1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7FBD53-7A83-4836-92BC-EB124A14B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6380" y="5320049"/>
                <a:ext cx="1775327" cy="64633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A1EB612D-7D55-4936-989C-375D28524F3B}"/>
                  </a:ext>
                </a:extLst>
              </p:cNvPr>
              <p:cNvSpPr txBox="1"/>
              <p:nvPr/>
            </p:nvSpPr>
            <p:spPr>
              <a:xfrm>
                <a:off x="7166336" y="5289272"/>
                <a:ext cx="1081496" cy="70788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</m:oMath>
                  </m:oMathPara>
                </a14:m>
                <a:endParaRPr lang="en-US" sz="4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1EB612D-7D55-4936-989C-375D28524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336" y="5289272"/>
                <a:ext cx="1081496" cy="70788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91AF3F2F-86A2-4141-B283-DE241F5BBA68}"/>
                  </a:ext>
                </a:extLst>
              </p:cNvPr>
              <p:cNvSpPr txBox="1"/>
              <p:nvPr/>
            </p:nvSpPr>
            <p:spPr>
              <a:xfrm>
                <a:off x="10219152" y="5314702"/>
                <a:ext cx="1081496" cy="70788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</m:oMath>
                  </m:oMathPara>
                </a14:m>
                <a:endParaRPr lang="en-US" sz="4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1AF3F2F-86A2-4141-B283-DE241F5BB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9152" y="5314702"/>
                <a:ext cx="1081496" cy="70788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8126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 animBg="1"/>
      <p:bldP spid="45" grpId="1" animBg="1"/>
      <p:bldP spid="46" grpId="0" animBg="1"/>
      <p:bldP spid="4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ADDDACDA-87E4-4423-A493-1FE74C2DF4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003455"/>
              </p:ext>
            </p:extLst>
          </p:nvPr>
        </p:nvGraphicFramePr>
        <p:xfrm>
          <a:off x="272715" y="640080"/>
          <a:ext cx="1105241" cy="59436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05241">
                  <a:extLst>
                    <a:ext uri="{9D8B030D-6E8A-4147-A177-3AD203B41FA5}">
                      <a16:colId xmlns:a16="http://schemas.microsoft.com/office/drawing/2014/main" xmlns="" val="4204743718"/>
                    </a:ext>
                  </a:extLst>
                </a:gridCol>
              </a:tblGrid>
              <a:tr h="1393031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প্রধান </a:t>
                      </a:r>
                    </a:p>
                    <a:p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শক্তিস্তর</a:t>
                      </a:r>
                    </a:p>
                    <a:p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8222427"/>
                  </a:ext>
                </a:extLst>
              </a:tr>
              <a:tr h="4550569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75903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3">
                <a:extLst>
                  <a:ext uri="{FF2B5EF4-FFF2-40B4-BE49-F238E27FC236}">
                    <a16:creationId xmlns:a16="http://schemas.microsoft.com/office/drawing/2014/main" xmlns="" id="{2DEE821A-5AE5-41F2-B11C-158EF8DB9E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7680115"/>
                  </p:ext>
                </p:extLst>
              </p:nvPr>
            </p:nvGraphicFramePr>
            <p:xfrm>
              <a:off x="1377956" y="640080"/>
              <a:ext cx="2107767" cy="594360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2107767">
                      <a:extLst>
                        <a:ext uri="{9D8B030D-6E8A-4147-A177-3AD203B41FA5}">
                          <a16:colId xmlns:a16="http://schemas.microsoft.com/office/drawing/2014/main" xmlns="" val="420474371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উপ </a:t>
                          </a:r>
                          <a:r>
                            <a:rPr lang="en-US" sz="2800" b="1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শক্তিস্তরের</a:t>
                          </a:r>
                          <a:endParaRPr lang="en-US" sz="2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pPr algn="ctr"/>
                          <a:r>
                            <a:rPr lang="en-US" sz="2800" b="0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cs typeface="NikoshBAN" panose="02000000000000000000" pitchFamily="2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bn-BD" sz="280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l</m:t>
                              </m:r>
                            </m:oMath>
                          </a14:m>
                          <a:r>
                            <a:rPr lang="en-US" sz="2800" b="0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cs typeface="NikoshBAN" panose="02000000000000000000" pitchFamily="2" charset="0"/>
                            </a:rPr>
                            <a:t>)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cs typeface="NikoshBAN" panose="02000000000000000000" pitchFamily="2" charset="0"/>
                            </a:rPr>
                            <a:t>অরবিটালের</a:t>
                          </a:r>
                          <a:r>
                            <a:rPr lang="en-US" sz="28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নাম</a:t>
                          </a:r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US" sz="2800" b="1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78222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0275903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5159893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3">
                <a:extLst>
                  <a:ext uri="{FF2B5EF4-FFF2-40B4-BE49-F238E27FC236}">
                    <a16:creationId xmlns="" xmlns:a16="http://schemas.microsoft.com/office/drawing/2014/main" id="{2DEE821A-5AE5-41F2-B11C-158EF8DB9E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7680115"/>
                  </p:ext>
                </p:extLst>
              </p:nvPr>
            </p:nvGraphicFramePr>
            <p:xfrm>
              <a:off x="1377956" y="640080"/>
              <a:ext cx="2107767" cy="594360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2107767">
                      <a:extLst>
                        <a:ext uri="{9D8B030D-6E8A-4147-A177-3AD203B41FA5}">
                          <a16:colId xmlns="" xmlns:a16="http://schemas.microsoft.com/office/drawing/2014/main" val="4204743718"/>
                        </a:ext>
                      </a:extLst>
                    </a:gridCol>
                  </a:tblGrid>
                  <a:tr h="1371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4000" b="-34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78222427"/>
                      </a:ext>
                    </a:extLst>
                  </a:tr>
                  <a:tr h="204216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4027590373"/>
                      </a:ext>
                    </a:extLst>
                  </a:tr>
                  <a:tr h="252984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5159893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3">
                <a:extLst>
                  <a:ext uri="{FF2B5EF4-FFF2-40B4-BE49-F238E27FC236}">
                    <a16:creationId xmlns:a16="http://schemas.microsoft.com/office/drawing/2014/main" xmlns="" id="{28402B4F-A937-4766-93DB-67D7435C7B7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0741445"/>
                  </p:ext>
                </p:extLst>
              </p:nvPr>
            </p:nvGraphicFramePr>
            <p:xfrm>
              <a:off x="3485724" y="640080"/>
              <a:ext cx="2078596" cy="5943600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2078596">
                      <a:extLst>
                        <a:ext uri="{9D8B030D-6E8A-4147-A177-3AD203B41FA5}">
                          <a16:colId xmlns:a16="http://schemas.microsoft.com/office/drawing/2014/main" xmlns="" val="420474371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শক্তিস্তর </a:t>
                          </a:r>
                          <a:r>
                            <a:rPr lang="en-US" sz="2800" b="1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অনুযায়ী</a:t>
                          </a:r>
                          <a:r>
                            <a:rPr lang="en-US" sz="28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উপ </a:t>
                          </a:r>
                          <a:r>
                            <a:rPr lang="en-US" sz="2800" b="1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শক্তিস্তরের</a:t>
                          </a:r>
                          <a:endParaRPr lang="en-US" sz="2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r>
                            <a:rPr lang="en-US" sz="2800" dirty="0" smtClean="0">
                              <a:solidFill>
                                <a:schemeClr val="bg1"/>
                              </a:solidFill>
                              <a:cs typeface="NikoshBAN" panose="02000000000000000000" pitchFamily="2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bn-BD" sz="280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l</m:t>
                              </m:r>
                            </m:oMath>
                          </a14:m>
                          <a:r>
                            <a:rPr lang="en-US" sz="2800" b="1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এর </a:t>
                          </a:r>
                          <a:r>
                            <a:rPr lang="en-US" sz="2800" b="1" dirty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মান</a:t>
                          </a:r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</a:t>
                          </a:r>
                          <a:endParaRPr lang="en-US" sz="2800" b="1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78222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0275903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5159893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3">
                <a:extLst>
                  <a:ext uri="{FF2B5EF4-FFF2-40B4-BE49-F238E27FC236}">
                    <a16:creationId xmlns="" xmlns:a16="http://schemas.microsoft.com/office/drawing/2014/main" id="{28402B4F-A937-4766-93DB-67D7435C7B7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0741445"/>
                  </p:ext>
                </p:extLst>
              </p:nvPr>
            </p:nvGraphicFramePr>
            <p:xfrm>
              <a:off x="3485724" y="640080"/>
              <a:ext cx="2078596" cy="5943600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2078596">
                      <a:extLst>
                        <a:ext uri="{9D8B030D-6E8A-4147-A177-3AD203B41FA5}">
                          <a16:colId xmlns="" xmlns:a16="http://schemas.microsoft.com/office/drawing/2014/main" val="4204743718"/>
                        </a:ext>
                      </a:extLst>
                    </a:gridCol>
                  </a:tblGrid>
                  <a:tr h="1371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93" t="-4000" b="-34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78222427"/>
                      </a:ext>
                    </a:extLst>
                  </a:tr>
                  <a:tr h="204216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4027590373"/>
                      </a:ext>
                    </a:extLst>
                  </a:tr>
                  <a:tr h="252984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51598931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98" name="Table 3">
            <a:extLst>
              <a:ext uri="{FF2B5EF4-FFF2-40B4-BE49-F238E27FC236}">
                <a16:creationId xmlns:a16="http://schemas.microsoft.com/office/drawing/2014/main" xmlns="" id="{E36C85AC-CDBC-4CF4-8A3E-25538B9E0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741076"/>
              </p:ext>
            </p:extLst>
          </p:nvPr>
        </p:nvGraphicFramePr>
        <p:xfrm>
          <a:off x="5564320" y="640080"/>
          <a:ext cx="1543858" cy="5943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543858">
                  <a:extLst>
                    <a:ext uri="{9D8B030D-6E8A-4147-A177-3AD203B41FA5}">
                      <a16:colId xmlns:a16="http://schemas.microsoft.com/office/drawing/2014/main" xmlns="" val="420474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cs typeface="NikoshBAN" panose="02000000000000000000" pitchFamily="2" charset="0"/>
                        </a:rPr>
                        <a:t>অরবিটাল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cs typeface="NikoshBAN" panose="02000000000000000000" pitchFamily="2" charset="0"/>
                        </a:rPr>
                        <a:t> এর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</a:p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প্রতীক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822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759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598931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9" name="Table 3">
                <a:extLst>
                  <a:ext uri="{FF2B5EF4-FFF2-40B4-BE49-F238E27FC236}">
                    <a16:creationId xmlns:a16="http://schemas.microsoft.com/office/drawing/2014/main" xmlns="" id="{8FB293EA-9E2A-496C-AFD2-179C4572D6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0046155"/>
                  </p:ext>
                </p:extLst>
              </p:nvPr>
            </p:nvGraphicFramePr>
            <p:xfrm>
              <a:off x="7108179" y="647339"/>
              <a:ext cx="2971610" cy="5913184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2971610">
                      <a:extLst>
                        <a:ext uri="{9D8B030D-6E8A-4147-A177-3AD203B41FA5}">
                          <a16:colId xmlns:a16="http://schemas.microsoft.com/office/drawing/2014/main" xmlns="" val="420474371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অরবিটালের </a:t>
                          </a:r>
                          <a:r>
                            <a:rPr lang="en-US" sz="2800" dirty="0" err="1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মোট</a:t>
                          </a:r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ইলেকট্রন</a:t>
                          </a:r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সংখ্যা</a:t>
                          </a:r>
                          <a:endParaRPr lang="en-US" sz="28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bn-BD" sz="320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  <m:t>l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78222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0275903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5159893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9" name="Table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FB293EA-9E2A-496C-AFD2-179C4572D6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0046155"/>
                  </p:ext>
                </p:extLst>
              </p:nvPr>
            </p:nvGraphicFramePr>
            <p:xfrm>
              <a:off x="7108179" y="647339"/>
              <a:ext cx="2971610" cy="5913184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297161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4204743718"/>
                        </a:ext>
                      </a:extLst>
                    </a:gridCol>
                  </a:tblGrid>
                  <a:tr h="13411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4091" b="-355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78222427"/>
                      </a:ext>
                    </a:extLst>
                  </a:tr>
                  <a:tr h="204216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027590373"/>
                      </a:ext>
                    </a:extLst>
                  </a:tr>
                  <a:tr h="252984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5159893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0" name="Table 3">
                <a:extLst>
                  <a:ext uri="{FF2B5EF4-FFF2-40B4-BE49-F238E27FC236}">
                    <a16:creationId xmlns:a16="http://schemas.microsoft.com/office/drawing/2014/main" xmlns="" id="{3BB210F7-CFE7-4F94-8F24-4A2DE4F3F0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7312321"/>
                  </p:ext>
                </p:extLst>
              </p:nvPr>
            </p:nvGraphicFramePr>
            <p:xfrm>
              <a:off x="10079788" y="640079"/>
              <a:ext cx="2078596" cy="5950859"/>
            </p:xfrm>
            <a:graphic>
              <a:graphicData uri="http://schemas.openxmlformats.org/drawingml/2006/table">
                <a:tbl>
                  <a:tblPr firstRow="1" bandRow="1">
                    <a:tableStyleId>{1E171933-4619-4E11-9A3F-F7608DF75F80}</a:tableStyleId>
                  </a:tblPr>
                  <a:tblGrid>
                    <a:gridCol w="2078596">
                      <a:extLst>
                        <a:ext uri="{9D8B030D-6E8A-4147-A177-3AD203B41FA5}">
                          <a16:colId xmlns:a16="http://schemas.microsoft.com/office/drawing/2014/main" xmlns="" val="4204743718"/>
                        </a:ext>
                      </a:extLst>
                    </a:gridCol>
                  </a:tblGrid>
                  <a:tr h="140223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শক্তিস্তরের </a:t>
                          </a:r>
                          <a:r>
                            <a:rPr lang="en-US" sz="2800" dirty="0" err="1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মোট</a:t>
                          </a:r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ইলেকট্রন</a:t>
                          </a:r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সংখ্যা</a:t>
                          </a:r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endParaRPr lang="en-US" sz="2800" b="1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78222427"/>
                      </a:ext>
                    </a:extLst>
                  </a:tr>
                  <a:tr h="4548624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0275903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0" name="Table 3">
                <a:extLst>
                  <a:ext uri="{FF2B5EF4-FFF2-40B4-BE49-F238E27FC236}">
                    <a16:creationId xmlns:a16="http://schemas.microsoft.com/office/drawing/2014/main" id="{3BB210F7-CFE7-4F94-8F24-4A2DE4F3F0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7312321"/>
                  </p:ext>
                </p:extLst>
              </p:nvPr>
            </p:nvGraphicFramePr>
            <p:xfrm>
              <a:off x="10079788" y="640079"/>
              <a:ext cx="2078596" cy="5950859"/>
            </p:xfrm>
            <a:graphic>
              <a:graphicData uri="http://schemas.openxmlformats.org/drawingml/2006/table">
                <a:tbl>
                  <a:tblPr firstRow="1" bandRow="1">
                    <a:tableStyleId>{1E171933-4619-4E11-9A3F-F7608DF75F80}</a:tableStyleId>
                  </a:tblPr>
                  <a:tblGrid>
                    <a:gridCol w="2078596">
                      <a:extLst>
                        <a:ext uri="{9D8B030D-6E8A-4147-A177-3AD203B41FA5}">
                          <a16:colId xmlns:a16="http://schemas.microsoft.com/office/drawing/2014/main" val="4204743718"/>
                        </a:ext>
                      </a:extLst>
                    </a:gridCol>
                  </a:tblGrid>
                  <a:tr h="14022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92" t="-3478" r="-585" b="-3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8222427"/>
                      </a:ext>
                    </a:extLst>
                  </a:tr>
                  <a:tr h="4548624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759037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E34EFBCE-60AE-423F-A50E-9D3CD535A9F6}"/>
                  </a:ext>
                </a:extLst>
              </p:cNvPr>
              <p:cNvSpPr txBox="1"/>
              <p:nvPr/>
            </p:nvSpPr>
            <p:spPr>
              <a:xfrm>
                <a:off x="228436" y="2838557"/>
                <a:ext cx="1001731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</m:oMath>
                  </m:oMathPara>
                </a14:m>
                <a:endParaRPr lang="en-US" sz="115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4EFBCE-60AE-423F-A50E-9D3CD535A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36" y="2838557"/>
                <a:ext cx="1001731" cy="18620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4BC0F79E-B638-4EB1-9377-7524B6E9E74D}"/>
                  </a:ext>
                </a:extLst>
              </p:cNvPr>
              <p:cNvSpPr txBox="1"/>
              <p:nvPr/>
            </p:nvSpPr>
            <p:spPr>
              <a:xfrm>
                <a:off x="1714782" y="2011062"/>
                <a:ext cx="1465179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𝑠</m:t>
                      </m:r>
                    </m:oMath>
                  </m:oMathPara>
                </a14:m>
                <a:endParaRPr lang="en-US" sz="115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C0F79E-B638-4EB1-9377-7524B6E9E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782" y="2011062"/>
                <a:ext cx="1465179" cy="18620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1B66DB5D-BCC5-448A-BEBB-809A081F796F}"/>
                  </a:ext>
                </a:extLst>
              </p:cNvPr>
              <p:cNvSpPr txBox="1"/>
              <p:nvPr/>
            </p:nvSpPr>
            <p:spPr>
              <a:xfrm>
                <a:off x="1760215" y="4197067"/>
                <a:ext cx="1465179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𝑝</m:t>
                      </m:r>
                    </m:oMath>
                  </m:oMathPara>
                </a14:m>
                <a:endParaRPr lang="en-US" sz="115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B66DB5D-BCC5-448A-BEBB-809A081F7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215" y="4197067"/>
                <a:ext cx="1465179" cy="18620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39395E62-4775-48BC-AD26-015823A10154}"/>
                  </a:ext>
                </a:extLst>
              </p:cNvPr>
              <p:cNvSpPr txBox="1"/>
              <p:nvPr/>
            </p:nvSpPr>
            <p:spPr>
              <a:xfrm>
                <a:off x="3716988" y="2147455"/>
                <a:ext cx="1465179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0</m:t>
                      </m:r>
                    </m:oMath>
                  </m:oMathPara>
                </a14:m>
                <a:endParaRPr lang="en-US" sz="115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9395E62-4775-48BC-AD26-015823A10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988" y="2147455"/>
                <a:ext cx="1465179" cy="18620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B6BAE911-D86A-4982-B625-19A9AAFFFBB2}"/>
                  </a:ext>
                </a:extLst>
              </p:cNvPr>
              <p:cNvSpPr txBox="1"/>
              <p:nvPr/>
            </p:nvSpPr>
            <p:spPr>
              <a:xfrm>
                <a:off x="3653520" y="4455343"/>
                <a:ext cx="1465179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</m:oMath>
                  </m:oMathPara>
                </a14:m>
                <a:endParaRPr lang="en-US" sz="115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BAE911-D86A-4982-B625-19A9AAFFF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520" y="4455343"/>
                <a:ext cx="1465179" cy="186204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8A5E0BA6-6CB4-4FF7-A2A3-7137F0FF3001}"/>
                  </a:ext>
                </a:extLst>
              </p:cNvPr>
              <p:cNvSpPr txBox="1"/>
              <p:nvPr/>
            </p:nvSpPr>
            <p:spPr>
              <a:xfrm>
                <a:off x="5640374" y="2285355"/>
                <a:ext cx="1465179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8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𝑠</m:t>
                      </m:r>
                    </m:oMath>
                  </m:oMathPara>
                </a14:m>
                <a:endParaRPr lang="en-US" sz="8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A5E0BA6-6CB4-4FF7-A2A3-7137F0FF3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374" y="2285355"/>
                <a:ext cx="1465179" cy="14465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23F2E5E3-61BE-4D42-AFDB-D8E58A91B141}"/>
                  </a:ext>
                </a:extLst>
              </p:cNvPr>
              <p:cNvSpPr txBox="1"/>
              <p:nvPr/>
            </p:nvSpPr>
            <p:spPr>
              <a:xfrm>
                <a:off x="5640374" y="4555215"/>
                <a:ext cx="1465179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8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𝑝</m:t>
                      </m:r>
                    </m:oMath>
                  </m:oMathPara>
                </a14:m>
                <a:endParaRPr lang="en-US" sz="8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3F2E5E3-61BE-4D42-AFDB-D8E58A91B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374" y="4555215"/>
                <a:ext cx="1465179" cy="144655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7C24C69C-E491-46E4-A2D4-B92E521C5C24}"/>
                  </a:ext>
                </a:extLst>
              </p:cNvPr>
              <p:cNvSpPr txBox="1"/>
              <p:nvPr/>
            </p:nvSpPr>
            <p:spPr>
              <a:xfrm>
                <a:off x="6837533" y="1990115"/>
                <a:ext cx="2971610" cy="602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bn-BD" sz="400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l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C24C69C-E491-46E4-A2D4-B92E521C5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533" y="1990115"/>
                <a:ext cx="2971610" cy="602088"/>
              </a:xfrm>
              <a:prstGeom prst="rect">
                <a:avLst/>
              </a:prstGeom>
              <a:blipFill rotWithShape="1">
                <a:blip r:embed="rId13"/>
                <a:stretch>
                  <a:fillRect t="-909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EE585F2B-DE8A-41B9-882E-68D15C28986A}"/>
                  </a:ext>
                </a:extLst>
              </p:cNvPr>
              <p:cNvSpPr txBox="1"/>
              <p:nvPr/>
            </p:nvSpPr>
            <p:spPr>
              <a:xfrm>
                <a:off x="7098550" y="2539784"/>
                <a:ext cx="2126350" cy="468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pc="-15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4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24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2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200" b="0" i="0" spc="-150" dirty="0" smtClean="0">
                          <a:solidFill>
                            <a:srgbClr val="FF0000"/>
                          </a:solidFill>
                          <a:cs typeface="NikoshBAN" panose="02000000000000000000" pitchFamily="2" charset="0"/>
                        </a:rPr>
                        <m:t>0</m:t>
                      </m:r>
                      <m:r>
                        <a:rPr lang="en-US" sz="24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24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400" b="1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E585F2B-DE8A-41B9-882E-68D15C289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8550" y="2539784"/>
                <a:ext cx="2126350" cy="468846"/>
              </a:xfrm>
              <a:prstGeom prst="rect">
                <a:avLst/>
              </a:prstGeom>
              <a:blipFill>
                <a:blip r:embed="rId14"/>
                <a:stretch>
                  <a:fillRect t="-1299" r="-257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AF8E8222-C0C2-4E6B-BF15-91F5A57EFBE5}"/>
                  </a:ext>
                </a:extLst>
              </p:cNvPr>
              <p:cNvSpPr txBox="1"/>
              <p:nvPr/>
            </p:nvSpPr>
            <p:spPr>
              <a:xfrm>
                <a:off x="7054864" y="2974411"/>
                <a:ext cx="20456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3600" b="0" i="0" dirty="0" smtClean="0">
                          <a:solidFill>
                            <a:srgbClr val="FF0000"/>
                          </a:solidFill>
                          <a:cs typeface="NikoshBAN" panose="02000000000000000000" pitchFamily="2" charset="0"/>
                        </a:rPr>
                        <m:t>0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F8E8222-C0C2-4E6B-BF15-91F5A57EF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864" y="2974411"/>
                <a:ext cx="2045621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5F7B9AA7-DF21-4FF2-AC35-A1A04FAB0A12}"/>
                  </a:ext>
                </a:extLst>
              </p:cNvPr>
              <p:cNvSpPr txBox="1"/>
              <p:nvPr/>
            </p:nvSpPr>
            <p:spPr>
              <a:xfrm>
                <a:off x="7133543" y="3343005"/>
                <a:ext cx="15272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F7B9AA7-DF21-4FF2-AC35-A1A04FAB0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543" y="3343005"/>
                <a:ext cx="1527280" cy="707886"/>
              </a:xfrm>
              <a:prstGeom prst="rect">
                <a:avLst/>
              </a:prstGeom>
              <a:blipFill>
                <a:blip r:embed="rId16"/>
                <a:stretch>
                  <a:fillRect r="-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CE753B1B-495C-431A-BF65-5ACAC9C5D9A4}"/>
                  </a:ext>
                </a:extLst>
              </p:cNvPr>
              <p:cNvSpPr txBox="1"/>
              <p:nvPr/>
            </p:nvSpPr>
            <p:spPr>
              <a:xfrm>
                <a:off x="8779568" y="3343005"/>
                <a:ext cx="108149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</m:oMath>
                  </m:oMathPara>
                </a14:m>
                <a:endPara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E753B1B-495C-431A-BF65-5ACAC9C5D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568" y="3343005"/>
                <a:ext cx="1081496" cy="70788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FA6738AA-8E5D-4106-88A9-A2FD04951C63}"/>
                  </a:ext>
                </a:extLst>
              </p:cNvPr>
              <p:cNvSpPr txBox="1"/>
              <p:nvPr/>
            </p:nvSpPr>
            <p:spPr>
              <a:xfrm>
                <a:off x="6912371" y="4230517"/>
                <a:ext cx="2971610" cy="586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bn-BD" sz="400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l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A6738AA-8E5D-4106-88A9-A2FD04951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371" y="4230517"/>
                <a:ext cx="2971610" cy="586379"/>
              </a:xfrm>
              <a:prstGeom prst="rect">
                <a:avLst/>
              </a:prstGeom>
              <a:blipFill rotWithShape="1">
                <a:blip r:embed="rId18"/>
                <a:stretch>
                  <a:fillRect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901F8203-9DB6-49F9-9376-0723A8183999}"/>
                  </a:ext>
                </a:extLst>
              </p:cNvPr>
              <p:cNvSpPr txBox="1"/>
              <p:nvPr/>
            </p:nvSpPr>
            <p:spPr>
              <a:xfrm>
                <a:off x="7173388" y="4780186"/>
                <a:ext cx="2126350" cy="468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pc="-15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4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24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2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200" b="0" i="0" spc="-150" dirty="0" smtClean="0">
                          <a:solidFill>
                            <a:srgbClr val="FF0000"/>
                          </a:solidFill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24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24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400" b="1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01F8203-9DB6-49F9-9376-0723A8183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388" y="4780186"/>
                <a:ext cx="2126350" cy="468846"/>
              </a:xfrm>
              <a:prstGeom prst="rect">
                <a:avLst/>
              </a:prstGeom>
              <a:blipFill>
                <a:blip r:embed="rId19"/>
                <a:stretch>
                  <a:fillRect t="-1299" r="-229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EDD7EDC4-8543-4E53-86EA-0AAD06DE3F7E}"/>
                  </a:ext>
                </a:extLst>
              </p:cNvPr>
              <p:cNvSpPr txBox="1"/>
              <p:nvPr/>
            </p:nvSpPr>
            <p:spPr>
              <a:xfrm>
                <a:off x="7129702" y="5214813"/>
                <a:ext cx="20456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3600" b="0" i="0" dirty="0" smtClean="0">
                          <a:solidFill>
                            <a:srgbClr val="FF0000"/>
                          </a:solidFill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D7EDC4-8543-4E53-86EA-0AAD06DE3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702" y="5214813"/>
                <a:ext cx="2045621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D2909245-0CE7-4A90-922D-20F9BCBA7FF6}"/>
                  </a:ext>
                </a:extLst>
              </p:cNvPr>
              <p:cNvSpPr txBox="1"/>
              <p:nvPr/>
            </p:nvSpPr>
            <p:spPr>
              <a:xfrm>
                <a:off x="7208381" y="5583407"/>
                <a:ext cx="15272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2909245-0CE7-4A90-922D-20F9BCBA7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381" y="5583407"/>
                <a:ext cx="1527280" cy="707886"/>
              </a:xfrm>
              <a:prstGeom prst="rect">
                <a:avLst/>
              </a:prstGeom>
              <a:blipFill>
                <a:blip r:embed="rId21"/>
                <a:stretch>
                  <a:fillRect r="-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D58DEA2F-C603-45D5-AC1B-F36F3C8ACA9F}"/>
                  </a:ext>
                </a:extLst>
              </p:cNvPr>
              <p:cNvSpPr txBox="1"/>
              <p:nvPr/>
            </p:nvSpPr>
            <p:spPr>
              <a:xfrm>
                <a:off x="8854406" y="5583407"/>
                <a:ext cx="108149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6</m:t>
                      </m:r>
                    </m:oMath>
                  </m:oMathPara>
                </a14:m>
                <a:endPara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58DEA2F-C603-45D5-AC1B-F36F3C8AC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4406" y="5583407"/>
                <a:ext cx="1081496" cy="70788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9075E6FB-30A1-4BE7-86C8-55C1F10A49BB}"/>
                  </a:ext>
                </a:extLst>
              </p:cNvPr>
              <p:cNvSpPr txBox="1"/>
              <p:nvPr/>
            </p:nvSpPr>
            <p:spPr>
              <a:xfrm>
                <a:off x="10068418" y="2358581"/>
                <a:ext cx="1555229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𝟐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𝒏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075E6FB-30A1-4BE7-86C8-55C1F10A4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418" y="2358581"/>
                <a:ext cx="1555229" cy="72180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E4545AB9-EF30-435F-A911-71BEB7A6BEAA}"/>
                  </a:ext>
                </a:extLst>
              </p:cNvPr>
              <p:cNvSpPr txBox="1"/>
              <p:nvPr/>
            </p:nvSpPr>
            <p:spPr>
              <a:xfrm>
                <a:off x="9726069" y="3181438"/>
                <a:ext cx="2465931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pc="-15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  <m:r>
                            <a:rPr lang="en-US" sz="3600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×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𝒏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b="1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4545AB9-EF30-435F-A911-71BEB7A6B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069" y="3181438"/>
                <a:ext cx="2465931" cy="65889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D39B6363-225F-4831-9320-36E76A5CAD3F}"/>
                  </a:ext>
                </a:extLst>
              </p:cNvPr>
              <p:cNvSpPr txBox="1"/>
              <p:nvPr/>
            </p:nvSpPr>
            <p:spPr>
              <a:xfrm>
                <a:off x="9695982" y="3864830"/>
                <a:ext cx="2465931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  <m:r>
                            <a:rPr lang="en-US" sz="3600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×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b="1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39B6363-225F-4831-9320-36E76A5CA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5982" y="3864830"/>
                <a:ext cx="2465931" cy="65889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A61A4AF3-9CCF-407F-90CE-1FCA1BB49B4D}"/>
                  </a:ext>
                </a:extLst>
              </p:cNvPr>
              <p:cNvSpPr txBox="1"/>
              <p:nvPr/>
            </p:nvSpPr>
            <p:spPr>
              <a:xfrm>
                <a:off x="10079788" y="4632159"/>
                <a:ext cx="19992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pc="-15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𝟐</m:t>
                      </m:r>
                      <m:r>
                        <a:rPr lang="en-US" sz="36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𝟒</m:t>
                      </m:r>
                    </m:oMath>
                  </m:oMathPara>
                </a14:m>
                <a:endParaRPr lang="en-US" sz="3600" b="1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61A4AF3-9CCF-407F-90CE-1FCA1BB49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9788" y="4632159"/>
                <a:ext cx="1999209" cy="64633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E8EED6CC-ED1B-4512-A756-6A4E2105A8D1}"/>
                  </a:ext>
                </a:extLst>
              </p:cNvPr>
              <p:cNvSpPr txBox="1"/>
              <p:nvPr/>
            </p:nvSpPr>
            <p:spPr>
              <a:xfrm>
                <a:off x="9695982" y="5397513"/>
                <a:ext cx="17753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pc="-15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𝟖</m:t>
                      </m:r>
                    </m:oMath>
                  </m:oMathPara>
                </a14:m>
                <a:endParaRPr lang="en-US" sz="3600" b="1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8EED6CC-ED1B-4512-A756-6A4E2105A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5982" y="5397513"/>
                <a:ext cx="1775327" cy="64633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038B2616-BC8D-4F46-886A-8DFB11E975C9}"/>
                  </a:ext>
                </a:extLst>
              </p:cNvPr>
              <p:cNvSpPr txBox="1"/>
              <p:nvPr/>
            </p:nvSpPr>
            <p:spPr>
              <a:xfrm>
                <a:off x="5645508" y="57226"/>
                <a:ext cx="631645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প্রধান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শক্তিস্তরের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সর্বোচ্চ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38B2616-BC8D-4F46-886A-8DFB11E97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508" y="57226"/>
                <a:ext cx="6316456" cy="523220"/>
              </a:xfrm>
              <a:prstGeom prst="rect">
                <a:avLst/>
              </a:prstGeom>
              <a:blipFill>
                <a:blip r:embed="rId28"/>
                <a:stretch>
                  <a:fillRect l="-1931" t="-9302" b="-337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781A9A71-4ACF-4079-B430-B85EAADF9357}"/>
                  </a:ext>
                </a:extLst>
              </p:cNvPr>
              <p:cNvSpPr txBox="1"/>
              <p:nvPr/>
            </p:nvSpPr>
            <p:spPr>
              <a:xfrm>
                <a:off x="0" y="-45449"/>
                <a:ext cx="5955166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প্রতিটি </a:t>
                </a:r>
                <a:r>
                  <a:rPr lang="en-US" sz="2800" dirty="0" err="1">
                    <a:solidFill>
                      <a:srgbClr val="0070C0"/>
                    </a:solidFill>
                    <a:cs typeface="NikoshBAN" panose="02000000000000000000" pitchFamily="2" charset="0"/>
                  </a:rPr>
                  <a:t>অরবিটালে</a:t>
                </a:r>
                <a:r>
                  <a:rPr lang="en-US" sz="2800" dirty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cs typeface="NikoshBAN" panose="02000000000000000000" pitchFamily="2" charset="0"/>
                  </a:rPr>
                  <a:t>ইলেকট্রন</a:t>
                </a:r>
                <a:r>
                  <a:rPr lang="en-US" sz="2800" dirty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cs typeface="NikoshBAN" panose="02000000000000000000" pitchFamily="2" charset="0"/>
                  </a:rPr>
                  <a:t>থাকে</a:t>
                </a:r>
                <a:r>
                  <a:rPr lang="en-US" sz="2800" dirty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cs typeface="NikoshBAN" panose="02000000000000000000" pitchFamily="2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800" dirty="0"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81A9A71-4ACF-4079-B430-B85EAADF9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45449"/>
                <a:ext cx="5955166" cy="646331"/>
              </a:xfrm>
              <a:prstGeom prst="rect">
                <a:avLst/>
              </a:prstGeom>
              <a:blipFill>
                <a:blip r:embed="rId29"/>
                <a:stretch>
                  <a:fillRect l="-2047" t="-15094" b="-349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1EED2813-A651-454B-A691-929176F257FE}"/>
                  </a:ext>
                </a:extLst>
              </p:cNvPr>
              <p:cNvSpPr txBox="1"/>
              <p:nvPr/>
            </p:nvSpPr>
            <p:spPr>
              <a:xfrm>
                <a:off x="8888930" y="3301617"/>
                <a:ext cx="1081496" cy="70788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</m:oMath>
                  </m:oMathPara>
                </a14:m>
                <a:endParaRPr lang="en-US" sz="4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EED2813-A651-454B-A691-929176F25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8930" y="3301617"/>
                <a:ext cx="1081496" cy="70788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73160424-BBFB-4F53-BD1C-FACB3F2F8E9B}"/>
                  </a:ext>
                </a:extLst>
              </p:cNvPr>
              <p:cNvSpPr txBox="1"/>
              <p:nvPr/>
            </p:nvSpPr>
            <p:spPr>
              <a:xfrm>
                <a:off x="10219152" y="5314702"/>
                <a:ext cx="1081496" cy="70788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8</m:t>
                      </m:r>
                    </m:oMath>
                  </m:oMathPara>
                </a14:m>
                <a:endParaRPr lang="en-US" sz="4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3160424-BBFB-4F53-BD1C-FACB3F2F8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9152" y="5314702"/>
                <a:ext cx="1081496" cy="707886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A954D462-9094-408C-BE76-A9922555D7B5}"/>
                  </a:ext>
                </a:extLst>
              </p:cNvPr>
              <p:cNvSpPr txBox="1"/>
              <p:nvPr/>
            </p:nvSpPr>
            <p:spPr>
              <a:xfrm>
                <a:off x="8818139" y="5609505"/>
                <a:ext cx="1081496" cy="70788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6</m:t>
                      </m:r>
                    </m:oMath>
                  </m:oMathPara>
                </a14:m>
                <a:endParaRPr lang="en-US" sz="4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954D462-9094-408C-BE76-A9922555D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8139" y="5609505"/>
                <a:ext cx="1081496" cy="707886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74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7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ADDDACDA-87E4-4423-A493-1FE74C2DF40F}"/>
              </a:ext>
            </a:extLst>
          </p:cNvPr>
          <p:cNvGraphicFramePr>
            <a:graphicFrameLocks noGrp="1"/>
          </p:cNvGraphicFramePr>
          <p:nvPr/>
        </p:nvGraphicFramePr>
        <p:xfrm>
          <a:off x="272715" y="640080"/>
          <a:ext cx="1105241" cy="59436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05241">
                  <a:extLst>
                    <a:ext uri="{9D8B030D-6E8A-4147-A177-3AD203B41FA5}">
                      <a16:colId xmlns:a16="http://schemas.microsoft.com/office/drawing/2014/main" xmlns="" val="4204743718"/>
                    </a:ext>
                  </a:extLst>
                </a:gridCol>
              </a:tblGrid>
              <a:tr h="1393031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প্রধান </a:t>
                      </a:r>
                    </a:p>
                    <a:p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শক্তিস্তর</a:t>
                      </a:r>
                    </a:p>
                    <a:p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8222427"/>
                  </a:ext>
                </a:extLst>
              </a:tr>
              <a:tr h="4550569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75903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3">
                <a:extLst>
                  <a:ext uri="{FF2B5EF4-FFF2-40B4-BE49-F238E27FC236}">
                    <a16:creationId xmlns:a16="http://schemas.microsoft.com/office/drawing/2014/main" xmlns="" id="{2DEE821A-5AE5-41F2-B11C-158EF8DB9E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0557644"/>
                  </p:ext>
                </p:extLst>
              </p:nvPr>
            </p:nvGraphicFramePr>
            <p:xfrm>
              <a:off x="1377956" y="640080"/>
              <a:ext cx="2107767" cy="603504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2107767">
                      <a:extLst>
                        <a:ext uri="{9D8B030D-6E8A-4147-A177-3AD203B41FA5}">
                          <a16:colId xmlns:a16="http://schemas.microsoft.com/office/drawing/2014/main" xmlns="" val="420474371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উপ </a:t>
                          </a:r>
                          <a:r>
                            <a:rPr lang="en-US" sz="2800" b="1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শক্তিস্তরের</a:t>
                          </a:r>
                          <a:endParaRPr lang="en-US" sz="2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r>
                            <a:rPr lang="en-US" sz="2800" b="0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cs typeface="NikoshBAN" panose="02000000000000000000" pitchFamily="2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bn-BD" sz="280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l</m:t>
                              </m:r>
                            </m:oMath>
                          </a14:m>
                          <a:r>
                            <a:rPr lang="en-US" sz="2800" b="0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cs typeface="NikoshBAN" panose="02000000000000000000" pitchFamily="2" charset="0"/>
                            </a:rPr>
                            <a:t>)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cs typeface="NikoshBAN" panose="02000000000000000000" pitchFamily="2" charset="0"/>
                            </a:rPr>
                            <a:t>অরবিটালের</a:t>
                          </a:r>
                          <a:r>
                            <a:rPr lang="en-US" sz="28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নাম</a:t>
                          </a:r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US" sz="2800" b="1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78222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0275903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5159893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81300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3">
                <a:extLst>
                  <a:ext uri="{FF2B5EF4-FFF2-40B4-BE49-F238E27FC236}">
                    <a16:creationId xmlns="" xmlns:a16="http://schemas.microsoft.com/office/drawing/2014/main" id="{2DEE821A-5AE5-41F2-B11C-158EF8DB9E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0557644"/>
                  </p:ext>
                </p:extLst>
              </p:nvPr>
            </p:nvGraphicFramePr>
            <p:xfrm>
              <a:off x="1377956" y="640080"/>
              <a:ext cx="2107767" cy="6035040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2107767">
                      <a:extLst>
                        <a:ext uri="{9D8B030D-6E8A-4147-A177-3AD203B41FA5}">
                          <a16:colId xmlns="" xmlns:a16="http://schemas.microsoft.com/office/drawing/2014/main" val="4204743718"/>
                        </a:ext>
                      </a:extLst>
                    </a:gridCol>
                  </a:tblGrid>
                  <a:tr h="1371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4000" b="-354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78222427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4027590373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515989313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81300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3">
                <a:extLst>
                  <a:ext uri="{FF2B5EF4-FFF2-40B4-BE49-F238E27FC236}">
                    <a16:creationId xmlns:a16="http://schemas.microsoft.com/office/drawing/2014/main" xmlns="" id="{28402B4F-A937-4766-93DB-67D7435C7B7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5064168"/>
                  </p:ext>
                </p:extLst>
              </p:nvPr>
            </p:nvGraphicFramePr>
            <p:xfrm>
              <a:off x="3485724" y="640080"/>
              <a:ext cx="2078596" cy="6035040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2078596">
                      <a:extLst>
                        <a:ext uri="{9D8B030D-6E8A-4147-A177-3AD203B41FA5}">
                          <a16:colId xmlns:a16="http://schemas.microsoft.com/office/drawing/2014/main" xmlns="" val="420474371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শক্তিস্তর </a:t>
                          </a:r>
                          <a:r>
                            <a:rPr lang="en-US" sz="2800" b="1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অনুযায়ী</a:t>
                          </a:r>
                          <a:r>
                            <a:rPr lang="en-US" sz="28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উপ </a:t>
                          </a:r>
                          <a:r>
                            <a:rPr lang="en-US" sz="2800" b="1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শক্তিস্তরের</a:t>
                          </a:r>
                          <a:endParaRPr lang="en-US" sz="2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r>
                            <a:rPr lang="en-US" sz="2800" dirty="0" smtClean="0">
                              <a:solidFill>
                                <a:schemeClr val="bg1"/>
                              </a:solidFill>
                              <a:cs typeface="NikoshBAN" panose="02000000000000000000" pitchFamily="2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bn-BD" sz="280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l</m:t>
                              </m:r>
                            </m:oMath>
                          </a14:m>
                          <a:r>
                            <a:rPr lang="en-US" sz="2800" b="1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এর </a:t>
                          </a:r>
                          <a:r>
                            <a:rPr lang="en-US" sz="2800" b="1" dirty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মান</a:t>
                          </a:r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US" sz="2800" b="1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78222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0275903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5159893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6771179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3">
                <a:extLst>
                  <a:ext uri="{FF2B5EF4-FFF2-40B4-BE49-F238E27FC236}">
                    <a16:creationId xmlns="" xmlns:a16="http://schemas.microsoft.com/office/drawing/2014/main" id="{28402B4F-A937-4766-93DB-67D7435C7B7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5064168"/>
                  </p:ext>
                </p:extLst>
              </p:nvPr>
            </p:nvGraphicFramePr>
            <p:xfrm>
              <a:off x="3485724" y="640080"/>
              <a:ext cx="2078596" cy="6035040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2078596">
                      <a:extLst>
                        <a:ext uri="{9D8B030D-6E8A-4147-A177-3AD203B41FA5}">
                          <a16:colId xmlns="" xmlns:a16="http://schemas.microsoft.com/office/drawing/2014/main" val="4204743718"/>
                        </a:ext>
                      </a:extLst>
                    </a:gridCol>
                  </a:tblGrid>
                  <a:tr h="1371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93" t="-4000" b="-354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78222427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4027590373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515989313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67711797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98" name="Table 3">
            <a:extLst>
              <a:ext uri="{FF2B5EF4-FFF2-40B4-BE49-F238E27FC236}">
                <a16:creationId xmlns:a16="http://schemas.microsoft.com/office/drawing/2014/main" xmlns="" id="{E36C85AC-CDBC-4CF4-8A3E-25538B9E0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535993"/>
              </p:ext>
            </p:extLst>
          </p:nvPr>
        </p:nvGraphicFramePr>
        <p:xfrm>
          <a:off x="5564320" y="640080"/>
          <a:ext cx="1543858" cy="60350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543858">
                  <a:extLst>
                    <a:ext uri="{9D8B030D-6E8A-4147-A177-3AD203B41FA5}">
                      <a16:colId xmlns:a16="http://schemas.microsoft.com/office/drawing/2014/main" xmlns="" val="420474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bg1"/>
                          </a:solidFill>
                          <a:cs typeface="NikoshBAN" panose="02000000000000000000" pitchFamily="2" charset="0"/>
                        </a:rPr>
                        <a:t>অরবিটাল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cs typeface="NikoshBAN" panose="02000000000000000000" pitchFamily="2" charset="0"/>
                        </a:rPr>
                        <a:t> এর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</a:p>
                    <a:p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প্রতীক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822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759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598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35655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9" name="Table 3">
                <a:extLst>
                  <a:ext uri="{FF2B5EF4-FFF2-40B4-BE49-F238E27FC236}">
                    <a16:creationId xmlns:a16="http://schemas.microsoft.com/office/drawing/2014/main" xmlns="" id="{8FB293EA-9E2A-496C-AFD2-179C4572D6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8758064"/>
                  </p:ext>
                </p:extLst>
              </p:nvPr>
            </p:nvGraphicFramePr>
            <p:xfrm>
              <a:off x="7108179" y="647339"/>
              <a:ext cx="2971610" cy="6004624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2971610">
                      <a:extLst>
                        <a:ext uri="{9D8B030D-6E8A-4147-A177-3AD203B41FA5}">
                          <a16:colId xmlns:a16="http://schemas.microsoft.com/office/drawing/2014/main" xmlns="" val="420474371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অরবিটালের </a:t>
                          </a:r>
                          <a:r>
                            <a:rPr lang="en-US" sz="2800" dirty="0" err="1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মোট</a:t>
                          </a:r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ইলেকট্রন</a:t>
                          </a:r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সংখ্যা</a:t>
                          </a:r>
                          <a:endParaRPr lang="en-US" sz="28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bn-BD" sz="320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  <m:t>l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78222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0275903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5159893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3181672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9" name="Table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FB293EA-9E2A-496C-AFD2-179C4572D6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8758064"/>
                  </p:ext>
                </p:extLst>
              </p:nvPr>
            </p:nvGraphicFramePr>
            <p:xfrm>
              <a:off x="7108179" y="647339"/>
              <a:ext cx="2971610" cy="6004624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297161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4204743718"/>
                        </a:ext>
                      </a:extLst>
                    </a:gridCol>
                  </a:tblGrid>
                  <a:tr h="13411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4091" b="-36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78222427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027590373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515989313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31816723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0" name="Table 3">
                <a:extLst>
                  <a:ext uri="{FF2B5EF4-FFF2-40B4-BE49-F238E27FC236}">
                    <a16:creationId xmlns:a16="http://schemas.microsoft.com/office/drawing/2014/main" xmlns="" id="{3BB210F7-CFE7-4F94-8F24-4A2DE4F3F0E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079788" y="640079"/>
              <a:ext cx="2078596" cy="5950859"/>
            </p:xfrm>
            <a:graphic>
              <a:graphicData uri="http://schemas.openxmlformats.org/drawingml/2006/table">
                <a:tbl>
                  <a:tblPr firstRow="1" bandRow="1">
                    <a:tableStyleId>{1E171933-4619-4E11-9A3F-F7608DF75F80}</a:tableStyleId>
                  </a:tblPr>
                  <a:tblGrid>
                    <a:gridCol w="2078596">
                      <a:extLst>
                        <a:ext uri="{9D8B030D-6E8A-4147-A177-3AD203B41FA5}">
                          <a16:colId xmlns:a16="http://schemas.microsoft.com/office/drawing/2014/main" xmlns="" val="4204743718"/>
                        </a:ext>
                      </a:extLst>
                    </a:gridCol>
                  </a:tblGrid>
                  <a:tr h="140223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শক্তিস্তরের </a:t>
                          </a:r>
                          <a:r>
                            <a:rPr lang="en-US" sz="2800" dirty="0" err="1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মোট</a:t>
                          </a:r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ইলেকট্রন</a:t>
                          </a:r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সংখ্যা</a:t>
                          </a:r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endParaRPr lang="en-US" sz="2800" b="1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78222427"/>
                      </a:ext>
                    </a:extLst>
                  </a:tr>
                  <a:tr h="4548624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0275903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0" name="Table 3">
                <a:extLst>
                  <a:ext uri="{FF2B5EF4-FFF2-40B4-BE49-F238E27FC236}">
                    <a16:creationId xmlns:a16="http://schemas.microsoft.com/office/drawing/2014/main" id="{3BB210F7-CFE7-4F94-8F24-4A2DE4F3F0E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079788" y="640079"/>
              <a:ext cx="2078596" cy="5950859"/>
            </p:xfrm>
            <a:graphic>
              <a:graphicData uri="http://schemas.openxmlformats.org/drawingml/2006/table">
                <a:tbl>
                  <a:tblPr firstRow="1" bandRow="1">
                    <a:tableStyleId>{1E171933-4619-4E11-9A3F-F7608DF75F80}</a:tableStyleId>
                  </a:tblPr>
                  <a:tblGrid>
                    <a:gridCol w="2078596">
                      <a:extLst>
                        <a:ext uri="{9D8B030D-6E8A-4147-A177-3AD203B41FA5}">
                          <a16:colId xmlns:a16="http://schemas.microsoft.com/office/drawing/2014/main" val="4204743718"/>
                        </a:ext>
                      </a:extLst>
                    </a:gridCol>
                  </a:tblGrid>
                  <a:tr h="14022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92" t="-3478" r="-585" b="-3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8222427"/>
                      </a:ext>
                    </a:extLst>
                  </a:tr>
                  <a:tr h="4548624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759037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E34EFBCE-60AE-423F-A50E-9D3CD535A9F6}"/>
                  </a:ext>
                </a:extLst>
              </p:cNvPr>
              <p:cNvSpPr txBox="1"/>
              <p:nvPr/>
            </p:nvSpPr>
            <p:spPr>
              <a:xfrm>
                <a:off x="228436" y="2838557"/>
                <a:ext cx="1001731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</m:oMath>
                  </m:oMathPara>
                </a14:m>
                <a:endParaRPr lang="en-US" sz="115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4EFBCE-60AE-423F-A50E-9D3CD535A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36" y="2838557"/>
                <a:ext cx="1001731" cy="18620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4BC0F79E-B638-4EB1-9377-7524B6E9E74D}"/>
                  </a:ext>
                </a:extLst>
              </p:cNvPr>
              <p:cNvSpPr txBox="1"/>
              <p:nvPr/>
            </p:nvSpPr>
            <p:spPr>
              <a:xfrm>
                <a:off x="1816585" y="1942073"/>
                <a:ext cx="1465179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𝑠</m:t>
                      </m:r>
                    </m:oMath>
                  </m:oMathPara>
                </a14:m>
                <a:endParaRPr lang="en-US" sz="115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C0F79E-B638-4EB1-9377-7524B6E9E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585" y="1942073"/>
                <a:ext cx="1465179" cy="18620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1B66DB5D-BCC5-448A-BEBB-809A081F796F}"/>
                  </a:ext>
                </a:extLst>
              </p:cNvPr>
              <p:cNvSpPr txBox="1"/>
              <p:nvPr/>
            </p:nvSpPr>
            <p:spPr>
              <a:xfrm>
                <a:off x="1763417" y="3219800"/>
                <a:ext cx="1465179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𝑝</m:t>
                      </m:r>
                    </m:oMath>
                  </m:oMathPara>
                </a14:m>
                <a:endParaRPr lang="en-US" sz="115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B66DB5D-BCC5-448A-BEBB-809A081F7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417" y="3219800"/>
                <a:ext cx="1465179" cy="18620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18F84837-FB6F-476D-925B-5CF904F91171}"/>
                  </a:ext>
                </a:extLst>
              </p:cNvPr>
              <p:cNvSpPr txBox="1"/>
              <p:nvPr/>
            </p:nvSpPr>
            <p:spPr>
              <a:xfrm>
                <a:off x="1629099" y="5028036"/>
                <a:ext cx="1465179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𝑑</m:t>
                      </m:r>
                    </m:oMath>
                  </m:oMathPara>
                </a14:m>
                <a:endParaRPr lang="en-US" sz="115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8F84837-FB6F-476D-925B-5CF904F91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099" y="5028036"/>
                <a:ext cx="1465179" cy="18620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2D11716E-594A-42E4-809C-A7C97B69065B}"/>
                  </a:ext>
                </a:extLst>
              </p:cNvPr>
              <p:cNvSpPr txBox="1"/>
              <p:nvPr/>
            </p:nvSpPr>
            <p:spPr>
              <a:xfrm>
                <a:off x="3643896" y="1749832"/>
                <a:ext cx="1465179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0</m:t>
                      </m:r>
                    </m:oMath>
                  </m:oMathPara>
                </a14:m>
                <a:endParaRPr lang="en-US" sz="115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D11716E-594A-42E4-809C-A7C97B690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896" y="1749832"/>
                <a:ext cx="1465179" cy="186204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F9A36CCE-3983-459C-A78E-8314C1F8F9F8}"/>
                  </a:ext>
                </a:extLst>
              </p:cNvPr>
              <p:cNvSpPr txBox="1"/>
              <p:nvPr/>
            </p:nvSpPr>
            <p:spPr>
              <a:xfrm>
                <a:off x="3594709" y="3281452"/>
                <a:ext cx="1465179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</m:oMath>
                  </m:oMathPara>
                </a14:m>
                <a:endParaRPr lang="en-US" sz="115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9A36CCE-3983-459C-A78E-8314C1F8F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709" y="3281452"/>
                <a:ext cx="1465179" cy="186204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DAEAA6DD-EE22-4482-9133-D7D43C6744CF}"/>
                  </a:ext>
                </a:extLst>
              </p:cNvPr>
              <p:cNvSpPr txBox="1"/>
              <p:nvPr/>
            </p:nvSpPr>
            <p:spPr>
              <a:xfrm>
                <a:off x="3630818" y="4984703"/>
                <a:ext cx="1465179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</m:oMath>
                  </m:oMathPara>
                </a14:m>
                <a:endParaRPr lang="en-US" sz="115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AEAA6DD-EE22-4482-9133-D7D43C674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818" y="4984703"/>
                <a:ext cx="1465179" cy="186204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79FAFF8B-FAEF-47EA-BAA6-B00D475B5A15}"/>
                  </a:ext>
                </a:extLst>
              </p:cNvPr>
              <p:cNvSpPr txBox="1"/>
              <p:nvPr/>
            </p:nvSpPr>
            <p:spPr>
              <a:xfrm>
                <a:off x="5514410" y="2095012"/>
                <a:ext cx="1465179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8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𝑠</m:t>
                      </m:r>
                    </m:oMath>
                  </m:oMathPara>
                </a14:m>
                <a:endParaRPr lang="en-US" sz="8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9FAFF8B-FAEF-47EA-BAA6-B00D475B5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410" y="2095012"/>
                <a:ext cx="1465179" cy="144655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D9EB47FC-53E5-43A8-9C07-6322EE54BC36}"/>
                  </a:ext>
                </a:extLst>
              </p:cNvPr>
              <p:cNvSpPr txBox="1"/>
              <p:nvPr/>
            </p:nvSpPr>
            <p:spPr>
              <a:xfrm>
                <a:off x="5593089" y="3478604"/>
                <a:ext cx="1465179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8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𝑝</m:t>
                      </m:r>
                    </m:oMath>
                  </m:oMathPara>
                </a14:m>
                <a:endParaRPr lang="en-US" sz="8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9EB47FC-53E5-43A8-9C07-6322EE54B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089" y="3478604"/>
                <a:ext cx="1465179" cy="144655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18E8C8E0-9932-4B8A-8397-EAECFD04E9B1}"/>
                  </a:ext>
                </a:extLst>
              </p:cNvPr>
              <p:cNvSpPr txBox="1"/>
              <p:nvPr/>
            </p:nvSpPr>
            <p:spPr>
              <a:xfrm>
                <a:off x="5584945" y="5137130"/>
                <a:ext cx="1465179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8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𝑑</m:t>
                      </m:r>
                    </m:oMath>
                  </m:oMathPara>
                </a14:m>
                <a:endParaRPr lang="en-US" sz="8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8E8C8E0-9932-4B8A-8397-EAECFD04E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945" y="5137130"/>
                <a:ext cx="1465179" cy="144655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37F88F9D-A989-45FA-B750-D54A9F08972A}"/>
                  </a:ext>
                </a:extLst>
              </p:cNvPr>
              <p:cNvSpPr txBox="1"/>
              <p:nvPr/>
            </p:nvSpPr>
            <p:spPr>
              <a:xfrm>
                <a:off x="7157420" y="2012943"/>
                <a:ext cx="2220652" cy="547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bn-BD" sz="360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l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7F88F9D-A989-45FA-B750-D54A9F089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420" y="2012943"/>
                <a:ext cx="2220652" cy="547266"/>
              </a:xfrm>
              <a:prstGeom prst="rect">
                <a:avLst/>
              </a:prstGeom>
              <a:blipFill rotWithShape="1">
                <a:blip r:embed="rId16"/>
                <a:stretch>
                  <a:fillRect t="-5556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42B095FA-5C46-43DB-BC08-1E3B42C7BA3A}"/>
                  </a:ext>
                </a:extLst>
              </p:cNvPr>
              <p:cNvSpPr txBox="1"/>
              <p:nvPr/>
            </p:nvSpPr>
            <p:spPr>
              <a:xfrm>
                <a:off x="7082236" y="2490854"/>
                <a:ext cx="26662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pc="-15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8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28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6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600" b="0" i="0" spc="-150" dirty="0" smtClean="0">
                          <a:solidFill>
                            <a:srgbClr val="FF0000"/>
                          </a:solidFill>
                          <a:cs typeface="NikoshBAN" panose="02000000000000000000" pitchFamily="2" charset="0"/>
                        </a:rPr>
                        <m:t>0</m:t>
                      </m:r>
                      <m:r>
                        <a:rPr lang="en-US" sz="28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8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28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800" b="1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2B095FA-5C46-43DB-BC08-1E3B42C7B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236" y="2490854"/>
                <a:ext cx="266620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F77F7E53-6493-4628-B2A7-0798ECDBCC8D}"/>
                  </a:ext>
                </a:extLst>
              </p:cNvPr>
              <p:cNvSpPr txBox="1"/>
              <p:nvPr/>
            </p:nvSpPr>
            <p:spPr>
              <a:xfrm>
                <a:off x="7116467" y="2903994"/>
                <a:ext cx="15272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77F7E53-6493-4628-B2A7-0798ECDBC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467" y="2903994"/>
                <a:ext cx="1527280" cy="707886"/>
              </a:xfrm>
              <a:prstGeom prst="rect">
                <a:avLst/>
              </a:prstGeom>
              <a:blipFill>
                <a:blip r:embed="rId18"/>
                <a:stretch>
                  <a:fillRect r="-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47E52479-ECC4-4D55-9D84-EA8492A78756}"/>
                  </a:ext>
                </a:extLst>
              </p:cNvPr>
              <p:cNvSpPr txBox="1"/>
              <p:nvPr/>
            </p:nvSpPr>
            <p:spPr>
              <a:xfrm>
                <a:off x="8684646" y="2924935"/>
                <a:ext cx="108149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</m:oMath>
                  </m:oMathPara>
                </a14:m>
                <a:endPara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7E52479-ECC4-4D55-9D84-EA8492A78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4646" y="2924935"/>
                <a:ext cx="1081496" cy="70788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128EF8D8-FB3F-4B49-A8AC-B9DBB098F4BB}"/>
                  </a:ext>
                </a:extLst>
              </p:cNvPr>
              <p:cNvSpPr txBox="1"/>
              <p:nvPr/>
            </p:nvSpPr>
            <p:spPr>
              <a:xfrm>
                <a:off x="6809383" y="3609504"/>
                <a:ext cx="29716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bn-BD" sz="240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l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28EF8D8-FB3F-4B49-A8AC-B9DBB098F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9383" y="3609504"/>
                <a:ext cx="2971610" cy="461665"/>
              </a:xfrm>
              <a:prstGeom prst="rect">
                <a:avLst/>
              </a:prstGeom>
              <a:blipFill rotWithShape="1">
                <a:blip r:embed="rId20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BC2A79B3-8E35-497E-8BFF-D87E1946A523}"/>
                  </a:ext>
                </a:extLst>
              </p:cNvPr>
              <p:cNvSpPr txBox="1"/>
              <p:nvPr/>
            </p:nvSpPr>
            <p:spPr>
              <a:xfrm>
                <a:off x="7131862" y="4011794"/>
                <a:ext cx="2126350" cy="468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pc="-15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4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24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2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200" b="0" i="0" spc="-150" dirty="0" smtClean="0">
                          <a:solidFill>
                            <a:srgbClr val="FF0000"/>
                          </a:solidFill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24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24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400" b="1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C2A79B3-8E35-497E-8BFF-D87E1946A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862" y="4011794"/>
                <a:ext cx="2126350" cy="468846"/>
              </a:xfrm>
              <a:prstGeom prst="rect">
                <a:avLst/>
              </a:prstGeom>
              <a:blipFill>
                <a:blip r:embed="rId21"/>
                <a:stretch>
                  <a:fillRect t="-1299" r="-229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0C3AB646-5F3E-492D-B232-C91E70E4B27D}"/>
                  </a:ext>
                </a:extLst>
              </p:cNvPr>
              <p:cNvSpPr txBox="1"/>
              <p:nvPr/>
            </p:nvSpPr>
            <p:spPr>
              <a:xfrm>
                <a:off x="7157366" y="4403713"/>
                <a:ext cx="15272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C3AB646-5F3E-492D-B232-C91E70E4B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366" y="4403713"/>
                <a:ext cx="1527280" cy="707886"/>
              </a:xfrm>
              <a:prstGeom prst="rect">
                <a:avLst/>
              </a:prstGeom>
              <a:blipFill>
                <a:blip r:embed="rId22"/>
                <a:stretch>
                  <a:fillRect r="-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xmlns="" id="{9ADD7D20-6B0B-4358-BDF4-2987A20B6999}"/>
                  </a:ext>
                </a:extLst>
              </p:cNvPr>
              <p:cNvSpPr txBox="1"/>
              <p:nvPr/>
            </p:nvSpPr>
            <p:spPr>
              <a:xfrm>
                <a:off x="8649566" y="4418597"/>
                <a:ext cx="108149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6</m:t>
                      </m:r>
                    </m:oMath>
                  </m:oMathPara>
                </a14:m>
                <a:endPara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ADD7D20-6B0B-4358-BDF4-2987A20B6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9566" y="4418597"/>
                <a:ext cx="1081496" cy="70788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2881E86B-C888-4934-B972-4D852AAE681C}"/>
                  </a:ext>
                </a:extLst>
              </p:cNvPr>
              <p:cNvSpPr txBox="1"/>
              <p:nvPr/>
            </p:nvSpPr>
            <p:spPr>
              <a:xfrm>
                <a:off x="6860398" y="5106332"/>
                <a:ext cx="29716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bn-BD" sz="240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l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881E86B-C888-4934-B972-4D852AAE6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398" y="5106332"/>
                <a:ext cx="2971610" cy="461665"/>
              </a:xfrm>
              <a:prstGeom prst="rect">
                <a:avLst/>
              </a:prstGeom>
              <a:blipFill rotWithShape="1">
                <a:blip r:embed="rId24"/>
                <a:stretch>
                  <a:fillRect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121777D9-3DEC-4ABC-8552-4BC6CDACF607}"/>
                  </a:ext>
                </a:extLst>
              </p:cNvPr>
              <p:cNvSpPr txBox="1"/>
              <p:nvPr/>
            </p:nvSpPr>
            <p:spPr>
              <a:xfrm>
                <a:off x="7182877" y="5508622"/>
                <a:ext cx="2126350" cy="468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pc="-15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4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24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2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200" b="0" i="0" spc="-150" dirty="0" smtClean="0">
                          <a:solidFill>
                            <a:srgbClr val="FF0000"/>
                          </a:solidFill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4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24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400" b="1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21777D9-3DEC-4ABC-8552-4BC6CDACF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877" y="5508622"/>
                <a:ext cx="2126350" cy="468846"/>
              </a:xfrm>
              <a:prstGeom prst="rect">
                <a:avLst/>
              </a:prstGeom>
              <a:blipFill>
                <a:blip r:embed="rId25"/>
                <a:stretch>
                  <a:fillRect t="-1299" r="-257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FD7A0B2D-C306-4DDF-AECA-35D3A8FC04BF}"/>
                  </a:ext>
                </a:extLst>
              </p:cNvPr>
              <p:cNvSpPr txBox="1"/>
              <p:nvPr/>
            </p:nvSpPr>
            <p:spPr>
              <a:xfrm>
                <a:off x="7208381" y="5900541"/>
                <a:ext cx="15272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5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D7A0B2D-C306-4DDF-AECA-35D3A8FC0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381" y="5900541"/>
                <a:ext cx="1527280" cy="707886"/>
              </a:xfrm>
              <a:prstGeom prst="rect">
                <a:avLst/>
              </a:prstGeom>
              <a:blipFill>
                <a:blip r:embed="rId26"/>
                <a:stretch>
                  <a:fillRect r="-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A7FC6AFE-D4BD-4B54-BA3E-2BE5CE5F78E6}"/>
                  </a:ext>
                </a:extLst>
              </p:cNvPr>
              <p:cNvSpPr txBox="1"/>
              <p:nvPr/>
            </p:nvSpPr>
            <p:spPr>
              <a:xfrm>
                <a:off x="8700580" y="5915425"/>
                <a:ext cx="132115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10</m:t>
                      </m:r>
                    </m:oMath>
                  </m:oMathPara>
                </a14:m>
                <a:endPara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7FC6AFE-D4BD-4B54-BA3E-2BE5CE5F7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0580" y="5915425"/>
                <a:ext cx="1321153" cy="70788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="" id="{1C384692-E6B5-4F04-8E71-1E8CC3FEED96}"/>
                  </a:ext>
                </a:extLst>
              </p:cNvPr>
              <p:cNvSpPr txBox="1"/>
              <p:nvPr/>
            </p:nvSpPr>
            <p:spPr>
              <a:xfrm>
                <a:off x="10068418" y="2358581"/>
                <a:ext cx="1555229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𝟐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𝒏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C384692-E6B5-4F04-8E71-1E8CC3FEE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418" y="2358581"/>
                <a:ext cx="1555229" cy="72180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xmlns="" id="{388ACC87-58A5-4DB1-AF32-6473ECABF837}"/>
                  </a:ext>
                </a:extLst>
              </p:cNvPr>
              <p:cNvSpPr txBox="1"/>
              <p:nvPr/>
            </p:nvSpPr>
            <p:spPr>
              <a:xfrm>
                <a:off x="9726069" y="3181438"/>
                <a:ext cx="2465931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pc="-15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  <m:r>
                            <a:rPr lang="en-US" sz="3600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×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𝒏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b="1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88ACC87-58A5-4DB1-AF32-6473ECABF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069" y="3181438"/>
                <a:ext cx="2465931" cy="658898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xmlns="" id="{DC5D6782-8595-4B80-9C6D-F1FA38B5C24F}"/>
                  </a:ext>
                </a:extLst>
              </p:cNvPr>
              <p:cNvSpPr txBox="1"/>
              <p:nvPr/>
            </p:nvSpPr>
            <p:spPr>
              <a:xfrm>
                <a:off x="9695982" y="3864830"/>
                <a:ext cx="2465931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pc="-15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  <m:r>
                            <a:rPr lang="en-US" sz="3600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×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𝟑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b="1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DC5D6782-8595-4B80-9C6D-F1FA38B5C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5982" y="3864830"/>
                <a:ext cx="2465931" cy="658898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xmlns="" id="{E2EADD59-0CD2-4DF8-9D94-E5885166DDDB}"/>
                  </a:ext>
                </a:extLst>
              </p:cNvPr>
              <p:cNvSpPr txBox="1"/>
              <p:nvPr/>
            </p:nvSpPr>
            <p:spPr>
              <a:xfrm>
                <a:off x="9959429" y="4544583"/>
                <a:ext cx="19992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pc="-15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𝟐</m:t>
                      </m:r>
                      <m:r>
                        <a:rPr lang="en-US" sz="36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𝟗</m:t>
                      </m:r>
                    </m:oMath>
                  </m:oMathPara>
                </a14:m>
                <a:endParaRPr lang="en-US" sz="3600" b="1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E2EADD59-0CD2-4DF8-9D94-E5885166D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9429" y="4544583"/>
                <a:ext cx="1999209" cy="64633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3467B6E5-9D52-48BA-8A8E-5A26DFD2E697}"/>
                  </a:ext>
                </a:extLst>
              </p:cNvPr>
              <p:cNvSpPr txBox="1"/>
              <p:nvPr/>
            </p:nvSpPr>
            <p:spPr>
              <a:xfrm>
                <a:off x="10021734" y="5176140"/>
                <a:ext cx="17753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pc="-15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b="1" i="1" spc="-15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𝟏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𝟖</m:t>
                      </m:r>
                    </m:oMath>
                  </m:oMathPara>
                </a14:m>
                <a:endParaRPr lang="en-US" sz="3600" b="1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467B6E5-9D52-48BA-8A8E-5A26DFD2E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1734" y="5176140"/>
                <a:ext cx="1775327" cy="64633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9F6EE468-6A1F-431B-8FA6-C07C0C8375E0}"/>
                  </a:ext>
                </a:extLst>
              </p:cNvPr>
              <p:cNvSpPr txBox="1"/>
              <p:nvPr/>
            </p:nvSpPr>
            <p:spPr>
              <a:xfrm>
                <a:off x="8745717" y="2869143"/>
                <a:ext cx="1081496" cy="70788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</m:oMath>
                  </m:oMathPara>
                </a14:m>
                <a:endParaRPr lang="en-US" sz="4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F6EE468-6A1F-431B-8FA6-C07C0C837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717" y="2869143"/>
                <a:ext cx="1081496" cy="707886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FEFE4AD9-5AFB-434F-91FC-91ABF1DB8E33}"/>
                  </a:ext>
                </a:extLst>
              </p:cNvPr>
              <p:cNvSpPr txBox="1"/>
              <p:nvPr/>
            </p:nvSpPr>
            <p:spPr>
              <a:xfrm>
                <a:off x="10333682" y="5183184"/>
                <a:ext cx="1197755" cy="70788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18</m:t>
                      </m:r>
                    </m:oMath>
                  </m:oMathPara>
                </a14:m>
                <a:endParaRPr lang="en-US" sz="4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EFE4AD9-5AFB-434F-91FC-91ABF1DB8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3682" y="5183184"/>
                <a:ext cx="1197755" cy="707886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96B9898C-372F-49B8-8158-06B1FC5E6F3D}"/>
                  </a:ext>
                </a:extLst>
              </p:cNvPr>
              <p:cNvSpPr txBox="1"/>
              <p:nvPr/>
            </p:nvSpPr>
            <p:spPr>
              <a:xfrm>
                <a:off x="8814773" y="5930309"/>
                <a:ext cx="1081496" cy="70788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10</m:t>
                      </m:r>
                    </m:oMath>
                  </m:oMathPara>
                </a14:m>
                <a:endParaRPr lang="en-US" sz="4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6B9898C-372F-49B8-8158-06B1FC5E6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4773" y="5930309"/>
                <a:ext cx="1081496" cy="707886"/>
              </a:xfrm>
              <a:prstGeom prst="rect">
                <a:avLst/>
              </a:prstGeom>
              <a:blipFill>
                <a:blip r:embed="rId35"/>
                <a:stretch>
                  <a:fillRect r="-5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AF10A262-E500-4C8E-AA7B-0891737BF45C}"/>
                  </a:ext>
                </a:extLst>
              </p:cNvPr>
              <p:cNvSpPr txBox="1"/>
              <p:nvPr/>
            </p:nvSpPr>
            <p:spPr>
              <a:xfrm>
                <a:off x="8727440" y="4429244"/>
                <a:ext cx="1081496" cy="70788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6</m:t>
                      </m:r>
                    </m:oMath>
                  </m:oMathPara>
                </a14:m>
                <a:endParaRPr lang="en-US" sz="4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F10A262-E500-4C8E-AA7B-0891737BF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7440" y="4429244"/>
                <a:ext cx="1081496" cy="707886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A308E9AE-37EF-4F18-967A-9D2BBC4C4FA2}"/>
                  </a:ext>
                </a:extLst>
              </p:cNvPr>
              <p:cNvSpPr txBox="1"/>
              <p:nvPr/>
            </p:nvSpPr>
            <p:spPr>
              <a:xfrm>
                <a:off x="5645508" y="57226"/>
                <a:ext cx="631645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প্রধান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শক্তিস্তরের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সর্বোচ্চ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08E9AE-37EF-4F18-967A-9D2BBC4C4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508" y="57226"/>
                <a:ext cx="6316456" cy="523220"/>
              </a:xfrm>
              <a:prstGeom prst="rect">
                <a:avLst/>
              </a:prstGeom>
              <a:blipFill>
                <a:blip r:embed="rId37"/>
                <a:stretch>
                  <a:fillRect l="-1931" t="-9302" b="-337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34BFD195-7A77-4B66-BAF2-397998BFFEB1}"/>
                  </a:ext>
                </a:extLst>
              </p:cNvPr>
              <p:cNvSpPr txBox="1"/>
              <p:nvPr/>
            </p:nvSpPr>
            <p:spPr>
              <a:xfrm>
                <a:off x="0" y="-45449"/>
                <a:ext cx="5955166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প্রতিটি </a:t>
                </a:r>
                <a:r>
                  <a:rPr lang="en-US" sz="2800" dirty="0" err="1">
                    <a:solidFill>
                      <a:srgbClr val="0070C0"/>
                    </a:solidFill>
                    <a:cs typeface="NikoshBAN" panose="02000000000000000000" pitchFamily="2" charset="0"/>
                  </a:rPr>
                  <a:t>অরবিটালে</a:t>
                </a:r>
                <a:r>
                  <a:rPr lang="en-US" sz="2800" dirty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cs typeface="NikoshBAN" panose="02000000000000000000" pitchFamily="2" charset="0"/>
                  </a:rPr>
                  <a:t>ইলেকট্রন</a:t>
                </a:r>
                <a:r>
                  <a:rPr lang="en-US" sz="2800" dirty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cs typeface="NikoshBAN" panose="02000000000000000000" pitchFamily="2" charset="0"/>
                  </a:rPr>
                  <a:t>থাকে</a:t>
                </a:r>
                <a:r>
                  <a:rPr lang="en-US" sz="2800" dirty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cs typeface="NikoshBAN" panose="02000000000000000000" pitchFamily="2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800" dirty="0"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BFD195-7A77-4B66-BAF2-397998BFF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45449"/>
                <a:ext cx="5955166" cy="646331"/>
              </a:xfrm>
              <a:prstGeom prst="rect">
                <a:avLst/>
              </a:prstGeom>
              <a:blipFill>
                <a:blip r:embed="rId38"/>
                <a:stretch>
                  <a:fillRect l="-2047" t="-15094" b="-349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21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7" grpId="0"/>
      <p:bldP spid="31" grpId="0"/>
      <p:bldP spid="38" grpId="0"/>
      <p:bldP spid="39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36" grpId="0" animBg="1"/>
      <p:bldP spid="36" grpId="1" animBg="1"/>
      <p:bldP spid="37" grpId="0" animBg="1"/>
      <p:bldP spid="37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ADDDACDA-87E4-4423-A493-1FE74C2DF4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33859"/>
              </p:ext>
            </p:extLst>
          </p:nvPr>
        </p:nvGraphicFramePr>
        <p:xfrm>
          <a:off x="272715" y="640079"/>
          <a:ext cx="1105241" cy="621791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05241">
                  <a:extLst>
                    <a:ext uri="{9D8B030D-6E8A-4147-A177-3AD203B41FA5}">
                      <a16:colId xmlns:a16="http://schemas.microsoft.com/office/drawing/2014/main" xmlns="" val="4204743718"/>
                    </a:ext>
                  </a:extLst>
                </a:gridCol>
              </a:tblGrid>
              <a:tr h="1457325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প্রধান </a:t>
                      </a:r>
                    </a:p>
                    <a:p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শক্তিস্তর</a:t>
                      </a:r>
                    </a:p>
                    <a:p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8222427"/>
                  </a:ext>
                </a:extLst>
              </a:tr>
              <a:tr h="4760594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75903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3">
                <a:extLst>
                  <a:ext uri="{FF2B5EF4-FFF2-40B4-BE49-F238E27FC236}">
                    <a16:creationId xmlns:a16="http://schemas.microsoft.com/office/drawing/2014/main" xmlns="" id="{2DEE821A-5AE5-41F2-B11C-158EF8DB9E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1722220"/>
                  </p:ext>
                </p:extLst>
              </p:nvPr>
            </p:nvGraphicFramePr>
            <p:xfrm>
              <a:off x="1377956" y="640080"/>
              <a:ext cx="2107767" cy="6217919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2107767">
                      <a:extLst>
                        <a:ext uri="{9D8B030D-6E8A-4147-A177-3AD203B41FA5}">
                          <a16:colId xmlns:a16="http://schemas.microsoft.com/office/drawing/2014/main" xmlns="" val="4204743718"/>
                        </a:ext>
                      </a:extLst>
                    </a:gridCol>
                  </a:tblGrid>
                  <a:tr h="1512467"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উপ </a:t>
                          </a:r>
                          <a:r>
                            <a:rPr lang="en-US" sz="2800" b="1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শক্তিস্তরের</a:t>
                          </a:r>
                          <a:endParaRPr lang="en-US" sz="2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r>
                            <a:rPr lang="en-US" sz="2800" b="0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cs typeface="NikoshBAN" panose="02000000000000000000" pitchFamily="2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bn-BD" sz="280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l</m:t>
                              </m:r>
                            </m:oMath>
                          </a14:m>
                          <a:r>
                            <a:rPr lang="en-US" sz="2800" b="0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cs typeface="NikoshBAN" panose="02000000000000000000" pitchFamily="2" charset="0"/>
                            </a:rPr>
                            <a:t>)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cs typeface="NikoshBAN" panose="02000000000000000000" pitchFamily="2" charset="0"/>
                            </a:rPr>
                            <a:t>অরবিটালের</a:t>
                          </a:r>
                          <a:r>
                            <a:rPr lang="en-US" sz="28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নাম</a:t>
                          </a:r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US" sz="2800" b="1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78222427"/>
                      </a:ext>
                    </a:extLst>
                  </a:tr>
                  <a:tr h="1176363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027590373"/>
                      </a:ext>
                    </a:extLst>
                  </a:tr>
                  <a:tr h="1176363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515989313"/>
                      </a:ext>
                    </a:extLst>
                  </a:tr>
                  <a:tr h="1176363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8130071"/>
                      </a:ext>
                    </a:extLst>
                  </a:tr>
                  <a:tr h="1176363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5225354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3">
                <a:extLst>
                  <a:ext uri="{FF2B5EF4-FFF2-40B4-BE49-F238E27FC236}">
                    <a16:creationId xmlns="" xmlns:a16="http://schemas.microsoft.com/office/drawing/2014/main" id="{2DEE821A-5AE5-41F2-B11C-158EF8DB9E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1722220"/>
                  </p:ext>
                </p:extLst>
              </p:nvPr>
            </p:nvGraphicFramePr>
            <p:xfrm>
              <a:off x="1377956" y="640080"/>
              <a:ext cx="2107767" cy="6217919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2107767">
                      <a:extLst>
                        <a:ext uri="{9D8B030D-6E8A-4147-A177-3AD203B41FA5}">
                          <a16:colId xmlns="" xmlns:a16="http://schemas.microsoft.com/office/drawing/2014/main" val="4204743718"/>
                        </a:ext>
                      </a:extLst>
                    </a:gridCol>
                  </a:tblGrid>
                  <a:tr h="15124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3629" b="-3173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78222427"/>
                      </a:ext>
                    </a:extLst>
                  </a:tr>
                  <a:tr h="1176363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4027590373"/>
                      </a:ext>
                    </a:extLst>
                  </a:tr>
                  <a:tr h="1176363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515989313"/>
                      </a:ext>
                    </a:extLst>
                  </a:tr>
                  <a:tr h="1176363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8130071"/>
                      </a:ext>
                    </a:extLst>
                  </a:tr>
                  <a:tr h="1176363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52253542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3">
                <a:extLst>
                  <a:ext uri="{FF2B5EF4-FFF2-40B4-BE49-F238E27FC236}">
                    <a16:creationId xmlns:a16="http://schemas.microsoft.com/office/drawing/2014/main" xmlns="" id="{28402B4F-A937-4766-93DB-67D7435C7B7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5151067"/>
                  </p:ext>
                </p:extLst>
              </p:nvPr>
            </p:nvGraphicFramePr>
            <p:xfrm>
              <a:off x="3485724" y="640080"/>
              <a:ext cx="2078596" cy="6217919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2078596">
                      <a:extLst>
                        <a:ext uri="{9D8B030D-6E8A-4147-A177-3AD203B41FA5}">
                          <a16:colId xmlns:a16="http://schemas.microsoft.com/office/drawing/2014/main" xmlns="" val="4204743718"/>
                        </a:ext>
                      </a:extLst>
                    </a:gridCol>
                  </a:tblGrid>
                  <a:tr h="1512467"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শক্তিস্তর </a:t>
                          </a:r>
                          <a:r>
                            <a:rPr lang="en-US" sz="2800" b="1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অনুযায়ী</a:t>
                          </a:r>
                          <a:r>
                            <a:rPr lang="en-US" sz="28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উপ </a:t>
                          </a:r>
                          <a:r>
                            <a:rPr lang="en-US" sz="2800" b="1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শক্তিস্তরের</a:t>
                          </a:r>
                          <a:endParaRPr lang="en-US" sz="28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r>
                            <a:rPr lang="en-US" sz="2800" dirty="0" smtClean="0">
                              <a:solidFill>
                                <a:schemeClr val="bg1"/>
                              </a:solidFill>
                              <a:cs typeface="NikoshBAN" panose="02000000000000000000" pitchFamily="2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bn-BD" sz="280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  <m:t>l</m:t>
                              </m:r>
                            </m:oMath>
                          </a14:m>
                          <a:r>
                            <a:rPr lang="en-US" sz="2800" b="1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এর </a:t>
                          </a:r>
                          <a:r>
                            <a:rPr lang="en-US" sz="2800" b="1" dirty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মান</a:t>
                          </a:r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US" sz="2800" b="1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78222427"/>
                      </a:ext>
                    </a:extLst>
                  </a:tr>
                  <a:tr h="1176363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027590373"/>
                      </a:ext>
                    </a:extLst>
                  </a:tr>
                  <a:tr h="1176363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515989313"/>
                      </a:ext>
                    </a:extLst>
                  </a:tr>
                  <a:tr h="1176363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677117971"/>
                      </a:ext>
                    </a:extLst>
                  </a:tr>
                  <a:tr h="1176363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989476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3">
                <a:extLst>
                  <a:ext uri="{FF2B5EF4-FFF2-40B4-BE49-F238E27FC236}">
                    <a16:creationId xmlns="" xmlns:a16="http://schemas.microsoft.com/office/drawing/2014/main" id="{28402B4F-A937-4766-93DB-67D7435C7B7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5151067"/>
                  </p:ext>
                </p:extLst>
              </p:nvPr>
            </p:nvGraphicFramePr>
            <p:xfrm>
              <a:off x="3485724" y="640080"/>
              <a:ext cx="2078596" cy="6217919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2078596">
                      <a:extLst>
                        <a:ext uri="{9D8B030D-6E8A-4147-A177-3AD203B41FA5}">
                          <a16:colId xmlns="" xmlns:a16="http://schemas.microsoft.com/office/drawing/2014/main" val="4204743718"/>
                        </a:ext>
                      </a:extLst>
                    </a:gridCol>
                  </a:tblGrid>
                  <a:tr h="15124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93" t="-3629" b="-3173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78222427"/>
                      </a:ext>
                    </a:extLst>
                  </a:tr>
                  <a:tr h="1176363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4027590373"/>
                      </a:ext>
                    </a:extLst>
                  </a:tr>
                  <a:tr h="1176363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515989313"/>
                      </a:ext>
                    </a:extLst>
                  </a:tr>
                  <a:tr h="1176363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677117971"/>
                      </a:ext>
                    </a:extLst>
                  </a:tr>
                  <a:tr h="1176363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98947695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98" name="Table 3">
            <a:extLst>
              <a:ext uri="{FF2B5EF4-FFF2-40B4-BE49-F238E27FC236}">
                <a16:creationId xmlns:a16="http://schemas.microsoft.com/office/drawing/2014/main" xmlns="" id="{E36C85AC-CDBC-4CF4-8A3E-25538B9E0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337586"/>
              </p:ext>
            </p:extLst>
          </p:nvPr>
        </p:nvGraphicFramePr>
        <p:xfrm>
          <a:off x="5564320" y="640080"/>
          <a:ext cx="1543858" cy="621791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543858">
                  <a:extLst>
                    <a:ext uri="{9D8B030D-6E8A-4147-A177-3AD203B41FA5}">
                      <a16:colId xmlns:a16="http://schemas.microsoft.com/office/drawing/2014/main" xmlns="" val="4204743718"/>
                    </a:ext>
                  </a:extLst>
                </a:gridCol>
              </a:tblGrid>
              <a:tr h="1512467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bg1"/>
                          </a:solidFill>
                          <a:cs typeface="NikoshBAN" panose="02000000000000000000" pitchFamily="2" charset="0"/>
                        </a:rPr>
                        <a:t>অরবিটাল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cs typeface="NikoshBAN" panose="02000000000000000000" pitchFamily="2" charset="0"/>
                        </a:rPr>
                        <a:t> এর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</a:p>
                    <a:p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প্রতীক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8222427"/>
                  </a:ext>
                </a:extLst>
              </a:tr>
              <a:tr h="1176363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7590373"/>
                  </a:ext>
                </a:extLst>
              </a:tr>
              <a:tr h="1176363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5989313"/>
                  </a:ext>
                </a:extLst>
              </a:tr>
              <a:tr h="1176363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3565500"/>
                  </a:ext>
                </a:extLst>
              </a:tr>
              <a:tr h="1176363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021807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9" name="Table 3">
                <a:extLst>
                  <a:ext uri="{FF2B5EF4-FFF2-40B4-BE49-F238E27FC236}">
                    <a16:creationId xmlns:a16="http://schemas.microsoft.com/office/drawing/2014/main" xmlns="" id="{8FB293EA-9E2A-496C-AFD2-179C4572D6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5367986"/>
                  </p:ext>
                </p:extLst>
              </p:nvPr>
            </p:nvGraphicFramePr>
            <p:xfrm>
              <a:off x="7108179" y="647338"/>
              <a:ext cx="2971610" cy="6210661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2971610">
                      <a:extLst>
                        <a:ext uri="{9D8B030D-6E8A-4147-A177-3AD203B41FA5}">
                          <a16:colId xmlns:a16="http://schemas.microsoft.com/office/drawing/2014/main" xmlns="" val="4204743718"/>
                        </a:ext>
                      </a:extLst>
                    </a:gridCol>
                  </a:tblGrid>
                  <a:tr h="1510701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অরবিটালের </a:t>
                          </a:r>
                          <a:r>
                            <a:rPr lang="en-US" sz="2800" dirty="0" err="1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মোট</a:t>
                          </a:r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ইলেকট্রন</a:t>
                          </a:r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সংখ্যা</a:t>
                          </a:r>
                          <a:endParaRPr lang="en-US" sz="28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bn-BD" sz="320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  <m:t>l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78222427"/>
                      </a:ext>
                    </a:extLst>
                  </a:tr>
                  <a:tr h="117499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027590373"/>
                      </a:ext>
                    </a:extLst>
                  </a:tr>
                  <a:tr h="117499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515989313"/>
                      </a:ext>
                    </a:extLst>
                  </a:tr>
                  <a:tr h="117499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318167231"/>
                      </a:ext>
                    </a:extLst>
                  </a:tr>
                  <a:tr h="117499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924483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9" name="Table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FB293EA-9E2A-496C-AFD2-179C4572D6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5367986"/>
                  </p:ext>
                </p:extLst>
              </p:nvPr>
            </p:nvGraphicFramePr>
            <p:xfrm>
              <a:off x="7108179" y="647338"/>
              <a:ext cx="2971610" cy="6210661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297161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4204743718"/>
                        </a:ext>
                      </a:extLst>
                    </a:gridCol>
                  </a:tblGrid>
                  <a:tr h="15107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3629" b="-3169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78222427"/>
                      </a:ext>
                    </a:extLst>
                  </a:tr>
                  <a:tr h="117499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027590373"/>
                      </a:ext>
                    </a:extLst>
                  </a:tr>
                  <a:tr h="117499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515989313"/>
                      </a:ext>
                    </a:extLst>
                  </a:tr>
                  <a:tr h="117499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318167231"/>
                      </a:ext>
                    </a:extLst>
                  </a:tr>
                  <a:tr h="117499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924483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0" name="Table 3">
                <a:extLst>
                  <a:ext uri="{FF2B5EF4-FFF2-40B4-BE49-F238E27FC236}">
                    <a16:creationId xmlns:a16="http://schemas.microsoft.com/office/drawing/2014/main" xmlns="" id="{3BB210F7-CFE7-4F94-8F24-4A2DE4F3F0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6400996"/>
                  </p:ext>
                </p:extLst>
              </p:nvPr>
            </p:nvGraphicFramePr>
            <p:xfrm>
              <a:off x="10079788" y="640079"/>
              <a:ext cx="2078596" cy="6210661"/>
            </p:xfrm>
            <a:graphic>
              <a:graphicData uri="http://schemas.openxmlformats.org/drawingml/2006/table">
                <a:tbl>
                  <a:tblPr firstRow="1" bandRow="1">
                    <a:tableStyleId>{1E171933-4619-4E11-9A3F-F7608DF75F80}</a:tableStyleId>
                  </a:tblPr>
                  <a:tblGrid>
                    <a:gridCol w="2078596">
                      <a:extLst>
                        <a:ext uri="{9D8B030D-6E8A-4147-A177-3AD203B41FA5}">
                          <a16:colId xmlns:a16="http://schemas.microsoft.com/office/drawing/2014/main" xmlns="" val="4204743718"/>
                        </a:ext>
                      </a:extLst>
                    </a:gridCol>
                  </a:tblGrid>
                  <a:tr h="1463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শক্তিস্তরের </a:t>
                          </a:r>
                          <a:r>
                            <a:rPr lang="en-US" sz="2800" dirty="0" err="1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মোট</a:t>
                          </a:r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ইলেকট্রন</a:t>
                          </a:r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সংখ্যা</a:t>
                          </a:r>
                          <a:r>
                            <a:rPr lang="en-US" sz="2800" dirty="0">
                              <a:solidFill>
                                <a:schemeClr val="bg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endParaRPr lang="en-US" sz="2800" b="1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78222427"/>
                      </a:ext>
                    </a:extLst>
                  </a:tr>
                  <a:tr h="4747207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0275903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0" name="Table 3">
                <a:extLst>
                  <a:ext uri="{FF2B5EF4-FFF2-40B4-BE49-F238E27FC236}">
                    <a16:creationId xmlns:a16="http://schemas.microsoft.com/office/drawing/2014/main" id="{3BB210F7-CFE7-4F94-8F24-4A2DE4F3F0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6400996"/>
                  </p:ext>
                </p:extLst>
              </p:nvPr>
            </p:nvGraphicFramePr>
            <p:xfrm>
              <a:off x="10079788" y="640079"/>
              <a:ext cx="2078596" cy="6210661"/>
            </p:xfrm>
            <a:graphic>
              <a:graphicData uri="http://schemas.openxmlformats.org/drawingml/2006/table">
                <a:tbl>
                  <a:tblPr firstRow="1" bandRow="1">
                    <a:tableStyleId>{1E171933-4619-4E11-9A3F-F7608DF75F80}</a:tableStyleId>
                  </a:tblPr>
                  <a:tblGrid>
                    <a:gridCol w="2078596">
                      <a:extLst>
                        <a:ext uri="{9D8B030D-6E8A-4147-A177-3AD203B41FA5}">
                          <a16:colId xmlns:a16="http://schemas.microsoft.com/office/drawing/2014/main" val="4204743718"/>
                        </a:ext>
                      </a:extLst>
                    </a:gridCol>
                  </a:tblGrid>
                  <a:tr h="14634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92" t="-3333" r="-585" b="-325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8222427"/>
                      </a:ext>
                    </a:extLst>
                  </a:tr>
                  <a:tr h="4747207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3200" dirty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759037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E34EFBCE-60AE-423F-A50E-9D3CD535A9F6}"/>
                  </a:ext>
                </a:extLst>
              </p:cNvPr>
              <p:cNvSpPr txBox="1"/>
              <p:nvPr/>
            </p:nvSpPr>
            <p:spPr>
              <a:xfrm>
                <a:off x="228436" y="2838557"/>
                <a:ext cx="1001731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</m:oMath>
                  </m:oMathPara>
                </a14:m>
                <a:endParaRPr lang="en-US" sz="115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4EFBCE-60AE-423F-A50E-9D3CD535A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36" y="2838557"/>
                <a:ext cx="1001731" cy="18620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98D23C2C-2521-41C0-996C-7703BE889F10}"/>
                  </a:ext>
                </a:extLst>
              </p:cNvPr>
              <p:cNvSpPr txBox="1"/>
              <p:nvPr/>
            </p:nvSpPr>
            <p:spPr>
              <a:xfrm>
                <a:off x="1750607" y="1751651"/>
                <a:ext cx="1465179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𝑠</m:t>
                      </m:r>
                    </m:oMath>
                  </m:oMathPara>
                </a14:m>
                <a:endParaRPr lang="en-US" sz="115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8D23C2C-2521-41C0-996C-7703BE889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607" y="1751651"/>
                <a:ext cx="1465179" cy="18620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CFA242BF-77E5-447E-A9DD-C7683858A488}"/>
                  </a:ext>
                </a:extLst>
              </p:cNvPr>
              <p:cNvSpPr txBox="1"/>
              <p:nvPr/>
            </p:nvSpPr>
            <p:spPr>
              <a:xfrm>
                <a:off x="1693267" y="2859584"/>
                <a:ext cx="1465179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𝑝</m:t>
                      </m:r>
                    </m:oMath>
                  </m:oMathPara>
                </a14:m>
                <a:endParaRPr lang="en-US" sz="115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FA242BF-77E5-447E-A9DD-C7683858A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267" y="2859584"/>
                <a:ext cx="1465179" cy="18620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1975C8C5-1F75-49B2-9F27-2C0FCE7F440D}"/>
                  </a:ext>
                </a:extLst>
              </p:cNvPr>
              <p:cNvSpPr txBox="1"/>
              <p:nvPr/>
            </p:nvSpPr>
            <p:spPr>
              <a:xfrm>
                <a:off x="1739813" y="4007622"/>
                <a:ext cx="1465179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𝑑</m:t>
                      </m:r>
                    </m:oMath>
                  </m:oMathPara>
                </a14:m>
                <a:endParaRPr lang="en-US" sz="115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975C8C5-1F75-49B2-9F27-2C0FCE7F4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813" y="4007622"/>
                <a:ext cx="1465179" cy="18620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7F701270-D276-4413-82D3-199116661131}"/>
                  </a:ext>
                </a:extLst>
              </p:cNvPr>
              <p:cNvSpPr txBox="1"/>
              <p:nvPr/>
            </p:nvSpPr>
            <p:spPr>
              <a:xfrm>
                <a:off x="1729691" y="5125471"/>
                <a:ext cx="1465179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𝑓</m:t>
                      </m:r>
                    </m:oMath>
                  </m:oMathPara>
                </a14:m>
                <a:endParaRPr lang="en-US" sz="115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F701270-D276-4413-82D3-199116661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691" y="5125471"/>
                <a:ext cx="1465179" cy="186204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1EA0ECFA-1AE1-4653-A08C-7522F30740F0}"/>
                  </a:ext>
                </a:extLst>
              </p:cNvPr>
              <p:cNvSpPr txBox="1"/>
              <p:nvPr/>
            </p:nvSpPr>
            <p:spPr>
              <a:xfrm>
                <a:off x="3770944" y="1858936"/>
                <a:ext cx="1465179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0</m:t>
                      </m:r>
                    </m:oMath>
                  </m:oMathPara>
                </a14:m>
                <a:endParaRPr lang="en-US" sz="115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EA0ECFA-1AE1-4653-A08C-7522F3074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944" y="1858936"/>
                <a:ext cx="1465179" cy="186204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80CA73CF-247C-447B-ACA3-EA3A3278457C}"/>
                  </a:ext>
                </a:extLst>
              </p:cNvPr>
              <p:cNvSpPr txBox="1"/>
              <p:nvPr/>
            </p:nvSpPr>
            <p:spPr>
              <a:xfrm>
                <a:off x="3748372" y="3033780"/>
                <a:ext cx="1465179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</m:oMath>
                  </m:oMathPara>
                </a14:m>
                <a:endParaRPr lang="en-US" sz="115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0CA73CF-247C-447B-ACA3-EA3A32784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372" y="3033780"/>
                <a:ext cx="1465179" cy="186204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933B0A55-0BA9-4F54-BCA5-80A8E2E681AC}"/>
                  </a:ext>
                </a:extLst>
              </p:cNvPr>
              <p:cNvSpPr txBox="1"/>
              <p:nvPr/>
            </p:nvSpPr>
            <p:spPr>
              <a:xfrm>
                <a:off x="3693656" y="4216168"/>
                <a:ext cx="1465179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</m:oMath>
                  </m:oMathPara>
                </a14:m>
                <a:endParaRPr lang="en-US" sz="115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33B0A55-0BA9-4F54-BCA5-80A8E2E68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656" y="4216168"/>
                <a:ext cx="1465179" cy="186204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FE0B496A-2F7C-4DEC-BC44-9CB3A0A03A13}"/>
                  </a:ext>
                </a:extLst>
              </p:cNvPr>
              <p:cNvSpPr txBox="1"/>
              <p:nvPr/>
            </p:nvSpPr>
            <p:spPr>
              <a:xfrm>
                <a:off x="3608808" y="5400114"/>
                <a:ext cx="1465179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</m:oMath>
                  </m:oMathPara>
                </a14:m>
                <a:endParaRPr lang="en-US" sz="115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E0B496A-2F7C-4DEC-BC44-9CB3A0A03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808" y="5400114"/>
                <a:ext cx="1465179" cy="186204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94583AC7-6F58-41CE-A9EF-27CCD948CCE1}"/>
                  </a:ext>
                </a:extLst>
              </p:cNvPr>
              <p:cNvSpPr txBox="1"/>
              <p:nvPr/>
            </p:nvSpPr>
            <p:spPr>
              <a:xfrm>
                <a:off x="5497095" y="1997709"/>
                <a:ext cx="1465179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  <m:r>
                        <a:rPr lang="en-US" sz="8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𝑠</m:t>
                      </m:r>
                    </m:oMath>
                  </m:oMathPara>
                </a14:m>
                <a:endParaRPr lang="en-US" sz="8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4583AC7-6F58-41CE-A9EF-27CCD948C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095" y="1997709"/>
                <a:ext cx="1465179" cy="144655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73454359-4DA0-4A50-B78C-BDD56A0364D8}"/>
                  </a:ext>
                </a:extLst>
              </p:cNvPr>
              <p:cNvSpPr txBox="1"/>
              <p:nvPr/>
            </p:nvSpPr>
            <p:spPr>
              <a:xfrm>
                <a:off x="5583284" y="3067333"/>
                <a:ext cx="1465179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  <m:r>
                        <a:rPr lang="en-US" sz="8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𝑝</m:t>
                      </m:r>
                    </m:oMath>
                  </m:oMathPara>
                </a14:m>
                <a:endParaRPr lang="en-US" sz="8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3454359-4DA0-4A50-B78C-BDD56A036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284" y="3067333"/>
                <a:ext cx="1465179" cy="144655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1B675867-0976-4801-A2E8-07DB309345CA}"/>
                  </a:ext>
                </a:extLst>
              </p:cNvPr>
              <p:cNvSpPr txBox="1"/>
              <p:nvPr/>
            </p:nvSpPr>
            <p:spPr>
              <a:xfrm>
                <a:off x="5619036" y="4427854"/>
                <a:ext cx="1465179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  <m:r>
                        <a:rPr lang="en-US" sz="8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𝑑</m:t>
                      </m:r>
                    </m:oMath>
                  </m:oMathPara>
                </a14:m>
                <a:endParaRPr lang="en-US" sz="8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B675867-0976-4801-A2E8-07DB30934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036" y="4427854"/>
                <a:ext cx="1465179" cy="144655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2E3CCEAE-C040-47FB-84BC-0816EEBA387D}"/>
                  </a:ext>
                </a:extLst>
              </p:cNvPr>
              <p:cNvSpPr txBox="1"/>
              <p:nvPr/>
            </p:nvSpPr>
            <p:spPr>
              <a:xfrm>
                <a:off x="5564319" y="5591024"/>
                <a:ext cx="1465179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  <m:r>
                        <a:rPr lang="en-US" sz="8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𝑓</m:t>
                      </m:r>
                    </m:oMath>
                  </m:oMathPara>
                </a14:m>
                <a:endParaRPr lang="en-US" sz="8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E3CCEAE-C040-47FB-84BC-0816EEBA3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319" y="5591024"/>
                <a:ext cx="1465179" cy="144655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49C37108-6E30-44ED-B7D8-0D6FC7A82CBB}"/>
                  </a:ext>
                </a:extLst>
              </p:cNvPr>
              <p:cNvSpPr txBox="1"/>
              <p:nvPr/>
            </p:nvSpPr>
            <p:spPr>
              <a:xfrm>
                <a:off x="7157420" y="2096073"/>
                <a:ext cx="2220652" cy="492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bn-BD" sz="320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l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9C37108-6E30-44ED-B7D8-0D6FC7A82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420" y="2096073"/>
                <a:ext cx="2220652" cy="492507"/>
              </a:xfrm>
              <a:prstGeom prst="rect">
                <a:avLst/>
              </a:prstGeom>
              <a:blipFill rotWithShape="1">
                <a:blip r:embed="rId19"/>
                <a:stretch>
                  <a:fillRect t="-3704" b="-2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80F45DF3-00F7-45E6-9E29-7C2F4E5ACF1E}"/>
                  </a:ext>
                </a:extLst>
              </p:cNvPr>
              <p:cNvSpPr txBox="1"/>
              <p:nvPr/>
            </p:nvSpPr>
            <p:spPr>
              <a:xfrm>
                <a:off x="7082236" y="2518564"/>
                <a:ext cx="2666204" cy="468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pc="-15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4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24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2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200" b="0" i="0" spc="-150" dirty="0" smtClean="0">
                          <a:solidFill>
                            <a:srgbClr val="FF0000"/>
                          </a:solidFill>
                          <a:cs typeface="NikoshBAN" panose="02000000000000000000" pitchFamily="2" charset="0"/>
                        </a:rPr>
                        <m:t>0</m:t>
                      </m:r>
                      <m:r>
                        <a:rPr lang="en-US" sz="24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24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400" b="1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0F45DF3-00F7-45E6-9E29-7C2F4E5AC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236" y="2518564"/>
                <a:ext cx="2666204" cy="468846"/>
              </a:xfrm>
              <a:prstGeom prst="rect">
                <a:avLst/>
              </a:prstGeom>
              <a:blipFill rotWithShape="1">
                <a:blip r:embed="rId20"/>
                <a:stretch>
                  <a:fillRect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549A5BE7-8ED3-4991-B25F-D304833F9D5C}"/>
                  </a:ext>
                </a:extLst>
              </p:cNvPr>
              <p:cNvSpPr txBox="1"/>
              <p:nvPr/>
            </p:nvSpPr>
            <p:spPr>
              <a:xfrm>
                <a:off x="7116467" y="2839826"/>
                <a:ext cx="15272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49A5BE7-8ED3-4991-B25F-D304833F9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467" y="2839826"/>
                <a:ext cx="1527280" cy="58477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620FA3E0-3721-4B9A-804E-B704214320B9}"/>
                  </a:ext>
                </a:extLst>
              </p:cNvPr>
              <p:cNvSpPr txBox="1"/>
              <p:nvPr/>
            </p:nvSpPr>
            <p:spPr>
              <a:xfrm>
                <a:off x="8684646" y="2860767"/>
                <a:ext cx="10814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20FA3E0-3721-4B9A-804E-B70421432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4646" y="2860767"/>
                <a:ext cx="1081496" cy="58477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23154FEB-7A6C-4CD6-B646-E88DA15E91B6}"/>
                  </a:ext>
                </a:extLst>
              </p:cNvPr>
              <p:cNvSpPr txBox="1"/>
              <p:nvPr/>
            </p:nvSpPr>
            <p:spPr>
              <a:xfrm>
                <a:off x="6809383" y="3322327"/>
                <a:ext cx="29716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bn-BD" sz="240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l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3154FEB-7A6C-4CD6-B646-E88DA15E9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9383" y="3322327"/>
                <a:ext cx="2971610" cy="461665"/>
              </a:xfrm>
              <a:prstGeom prst="rect">
                <a:avLst/>
              </a:prstGeom>
              <a:blipFill rotWithShape="1">
                <a:blip r:embed="rId23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FC07EF3C-AA20-4A67-B344-A002A5ED00F5}"/>
                  </a:ext>
                </a:extLst>
              </p:cNvPr>
              <p:cNvSpPr txBox="1"/>
              <p:nvPr/>
            </p:nvSpPr>
            <p:spPr>
              <a:xfrm>
                <a:off x="7131862" y="3724617"/>
                <a:ext cx="2126350" cy="468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pc="-15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4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24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2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200" b="0" i="0" spc="-150" dirty="0" smtClean="0">
                          <a:solidFill>
                            <a:srgbClr val="FF0000"/>
                          </a:solidFill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24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24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400" b="1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C07EF3C-AA20-4A67-B344-A002A5ED0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862" y="3724617"/>
                <a:ext cx="2126350" cy="468846"/>
              </a:xfrm>
              <a:prstGeom prst="rect">
                <a:avLst/>
              </a:prstGeom>
              <a:blipFill>
                <a:blip r:embed="rId24"/>
                <a:stretch>
                  <a:fillRect t="-1299" r="-229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D0E9B614-56FF-4305-98D8-1C2B7A46B7AB}"/>
                  </a:ext>
                </a:extLst>
              </p:cNvPr>
              <p:cNvSpPr txBox="1"/>
              <p:nvPr/>
            </p:nvSpPr>
            <p:spPr>
              <a:xfrm>
                <a:off x="7157366" y="4020284"/>
                <a:ext cx="15272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0E9B614-56FF-4305-98D8-1C2B7A46B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366" y="4020284"/>
                <a:ext cx="1527280" cy="58477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8350296C-7A37-4242-9A2E-4585F10244B0}"/>
                  </a:ext>
                </a:extLst>
              </p:cNvPr>
              <p:cNvSpPr txBox="1"/>
              <p:nvPr/>
            </p:nvSpPr>
            <p:spPr>
              <a:xfrm>
                <a:off x="8649566" y="4035168"/>
                <a:ext cx="10814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6</m:t>
                      </m:r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350296C-7A37-4242-9A2E-4585F1024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9566" y="4035168"/>
                <a:ext cx="1081496" cy="58477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38DDF2D2-4BE5-46CA-9304-FD788EA21130}"/>
                  </a:ext>
                </a:extLst>
              </p:cNvPr>
              <p:cNvSpPr txBox="1"/>
              <p:nvPr/>
            </p:nvSpPr>
            <p:spPr>
              <a:xfrm>
                <a:off x="6827447" y="4493479"/>
                <a:ext cx="29716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bn-BD" sz="240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l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8DDF2D2-4BE5-46CA-9304-FD788EA21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447" y="4493479"/>
                <a:ext cx="2971610" cy="461665"/>
              </a:xfrm>
              <a:prstGeom prst="rect">
                <a:avLst/>
              </a:prstGeom>
              <a:blipFill rotWithShape="1">
                <a:blip r:embed="rId27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44D636A0-9EC3-4C07-A474-BAB05A9A9B76}"/>
                  </a:ext>
                </a:extLst>
              </p:cNvPr>
              <p:cNvSpPr txBox="1"/>
              <p:nvPr/>
            </p:nvSpPr>
            <p:spPr>
              <a:xfrm>
                <a:off x="7149926" y="4895769"/>
                <a:ext cx="2126350" cy="468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pc="-15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4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24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2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200" b="0" i="0" spc="-150" dirty="0" smtClean="0">
                          <a:solidFill>
                            <a:srgbClr val="FF0000"/>
                          </a:solidFill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4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24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400" b="1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4D636A0-9EC3-4C07-A474-BAB05A9A9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926" y="4895769"/>
                <a:ext cx="2126350" cy="468846"/>
              </a:xfrm>
              <a:prstGeom prst="rect">
                <a:avLst/>
              </a:prstGeom>
              <a:blipFill>
                <a:blip r:embed="rId28"/>
                <a:stretch>
                  <a:fillRect t="-1299" r="-229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8D0B0061-3B39-4250-A30F-E923976E27F4}"/>
                  </a:ext>
                </a:extLst>
              </p:cNvPr>
              <p:cNvSpPr txBox="1"/>
              <p:nvPr/>
            </p:nvSpPr>
            <p:spPr>
              <a:xfrm>
                <a:off x="7175430" y="5239562"/>
                <a:ext cx="15272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5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D0B0061-3B39-4250-A30F-E923976E2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430" y="5239562"/>
                <a:ext cx="1527280" cy="58477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CA8122CC-8E02-4936-87B5-6A2C89072493}"/>
                  </a:ext>
                </a:extLst>
              </p:cNvPr>
              <p:cNvSpPr txBox="1"/>
              <p:nvPr/>
            </p:nvSpPr>
            <p:spPr>
              <a:xfrm>
                <a:off x="8667629" y="5254446"/>
                <a:ext cx="13211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10</m:t>
                      </m:r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A8122CC-8E02-4936-87B5-6A2C89072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7629" y="5254446"/>
                <a:ext cx="1321153" cy="58477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976829FC-1D93-4F44-B032-F81ABAC2AC40}"/>
                  </a:ext>
                </a:extLst>
              </p:cNvPr>
              <p:cNvSpPr txBox="1"/>
              <p:nvPr/>
            </p:nvSpPr>
            <p:spPr>
              <a:xfrm>
                <a:off x="6823600" y="5681469"/>
                <a:ext cx="29716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bn-BD" sz="2400">
                          <a:solidFill>
                            <a:srgbClr val="FF0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l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76829FC-1D93-4F44-B032-F81ABAC2A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600" y="5681469"/>
                <a:ext cx="2971610" cy="461665"/>
              </a:xfrm>
              <a:prstGeom prst="rect">
                <a:avLst/>
              </a:prstGeom>
              <a:blipFill rotWithShape="1">
                <a:blip r:embed="rId31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6581418A-86DD-484A-8D16-48E7AEC5F63C}"/>
                  </a:ext>
                </a:extLst>
              </p:cNvPr>
              <p:cNvSpPr txBox="1"/>
              <p:nvPr/>
            </p:nvSpPr>
            <p:spPr>
              <a:xfrm>
                <a:off x="7146079" y="6083759"/>
                <a:ext cx="2126350" cy="417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pc="-15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0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0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20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8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2800" b="0" i="0" spc="-150" dirty="0" smtClean="0">
                          <a:solidFill>
                            <a:srgbClr val="FF0000"/>
                          </a:solidFill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20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0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2000" i="1" spc="-15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000" b="1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581418A-86DD-484A-8D16-48E7AEC5F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079" y="6083759"/>
                <a:ext cx="2126350" cy="417102"/>
              </a:xfrm>
              <a:prstGeom prst="rect">
                <a:avLst/>
              </a:prstGeom>
              <a:blipFill>
                <a:blip r:embed="rId32"/>
                <a:stretch>
                  <a:fillRect t="-1471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id="{2C0EC8C5-4891-47D1-BCA2-2C5BF12A1581}"/>
                  </a:ext>
                </a:extLst>
              </p:cNvPr>
              <p:cNvSpPr txBox="1"/>
              <p:nvPr/>
            </p:nvSpPr>
            <p:spPr>
              <a:xfrm>
                <a:off x="7123457" y="6427552"/>
                <a:ext cx="15272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7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C0EC8C5-4891-47D1-BCA2-2C5BF12A1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457" y="6427552"/>
                <a:ext cx="1527280" cy="52322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="" id="{7452E97F-5EA8-4CB9-B022-10BDAC9A9DC0}"/>
                  </a:ext>
                </a:extLst>
              </p:cNvPr>
              <p:cNvSpPr txBox="1"/>
              <p:nvPr/>
            </p:nvSpPr>
            <p:spPr>
              <a:xfrm>
                <a:off x="8615656" y="6442436"/>
                <a:ext cx="13211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14</m:t>
                      </m:r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7452E97F-5EA8-4CB9-B022-10BDAC9A9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5656" y="6442436"/>
                <a:ext cx="1321153" cy="52322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xmlns="" id="{971E5CE1-B528-4597-BCA0-68E316EECB7D}"/>
                  </a:ext>
                </a:extLst>
              </p:cNvPr>
              <p:cNvSpPr txBox="1"/>
              <p:nvPr/>
            </p:nvSpPr>
            <p:spPr>
              <a:xfrm>
                <a:off x="10068418" y="2358581"/>
                <a:ext cx="1555229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𝟐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𝒏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71E5CE1-B528-4597-BCA0-68E316EEC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418" y="2358581"/>
                <a:ext cx="1555229" cy="721801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9E274148-8BE5-4B8F-B544-2040C7DFD49A}"/>
                  </a:ext>
                </a:extLst>
              </p:cNvPr>
              <p:cNvSpPr txBox="1"/>
              <p:nvPr/>
            </p:nvSpPr>
            <p:spPr>
              <a:xfrm>
                <a:off x="9726069" y="3181438"/>
                <a:ext cx="2465931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pc="-15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  <m:r>
                            <a:rPr lang="en-US" sz="3600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×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𝒏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b="1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E274148-8BE5-4B8F-B544-2040C7DFD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069" y="3181438"/>
                <a:ext cx="2465931" cy="658898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xmlns="" id="{9EB1BE3B-A87A-41DC-920A-9479224E62DD}"/>
                  </a:ext>
                </a:extLst>
              </p:cNvPr>
              <p:cNvSpPr txBox="1"/>
              <p:nvPr/>
            </p:nvSpPr>
            <p:spPr>
              <a:xfrm>
                <a:off x="9695982" y="3864830"/>
                <a:ext cx="2465931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pc="-15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  <m:r>
                            <a:rPr lang="en-US" sz="3600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×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𝟒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b="1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9EB1BE3B-A87A-41DC-920A-9479224E6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5982" y="3864830"/>
                <a:ext cx="2465931" cy="658898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xmlns="" id="{2D32B67C-528B-4758-95F3-8EC7A6961EC4}"/>
                  </a:ext>
                </a:extLst>
              </p:cNvPr>
              <p:cNvSpPr txBox="1"/>
              <p:nvPr/>
            </p:nvSpPr>
            <p:spPr>
              <a:xfrm>
                <a:off x="9959429" y="4544583"/>
                <a:ext cx="19992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pc="-15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𝟐</m:t>
                      </m:r>
                      <m:r>
                        <a:rPr lang="en-US" sz="36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𝟏</m:t>
                      </m:r>
                      <m:r>
                        <a:rPr lang="en-US" sz="3600" b="1" i="1" smtClean="0">
                          <a:latin typeface="Cambria Math"/>
                          <a:cs typeface="NikoshBAN" panose="02000000000000000000" pitchFamily="2" charset="0"/>
                        </a:rPr>
                        <m:t>𝟔</m:t>
                      </m:r>
                    </m:oMath>
                  </m:oMathPara>
                </a14:m>
                <a:endParaRPr lang="en-US" sz="3600" b="1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32B67C-528B-4758-95F3-8EC7A6961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9429" y="4544583"/>
                <a:ext cx="1999209" cy="646331"/>
              </a:xfrm>
              <a:prstGeom prst="rect">
                <a:avLst/>
              </a:prstGeom>
              <a:blipFill rotWithShape="1">
                <a:blip r:embed="rId38"/>
                <a:stretch>
                  <a:fillRect t="-12264" r="-13110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xmlns="" id="{ECC955FA-B493-467E-B1BE-7733455100A0}"/>
                  </a:ext>
                </a:extLst>
              </p:cNvPr>
              <p:cNvSpPr txBox="1"/>
              <p:nvPr/>
            </p:nvSpPr>
            <p:spPr>
              <a:xfrm>
                <a:off x="10021734" y="5176140"/>
                <a:ext cx="17753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pc="-15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b="1" i="1" spc="-15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𝟑𝟐</m:t>
                      </m:r>
                    </m:oMath>
                  </m:oMathPara>
                </a14:m>
                <a:endParaRPr lang="en-US" sz="3600" b="1" spc="-1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CC955FA-B493-467E-B1BE-773345510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1734" y="5176140"/>
                <a:ext cx="1775327" cy="646331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9AEE8204-1D2C-42A0-AEBA-37D0C322AAAF}"/>
                  </a:ext>
                </a:extLst>
              </p:cNvPr>
              <p:cNvSpPr txBox="1"/>
              <p:nvPr/>
            </p:nvSpPr>
            <p:spPr>
              <a:xfrm>
                <a:off x="8740396" y="2858210"/>
                <a:ext cx="1081496" cy="58477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AEE8204-1D2C-42A0-AEBA-37D0C322A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396" y="2858210"/>
                <a:ext cx="1081496" cy="584775"/>
              </a:xfrm>
              <a:prstGeom prst="rect">
                <a:avLst/>
              </a:prstGeom>
              <a:blipFill rotWithShape="1">
                <a:blip r:embed="rId40"/>
                <a:stretch>
                  <a:fillRect t="-12500" r="-1186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8959AC05-604F-48A0-AB24-31E50D37F5F7}"/>
                  </a:ext>
                </a:extLst>
              </p:cNvPr>
              <p:cNvSpPr txBox="1"/>
              <p:nvPr/>
            </p:nvSpPr>
            <p:spPr>
              <a:xfrm>
                <a:off x="10333682" y="5183184"/>
                <a:ext cx="1197755" cy="70788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32</m:t>
                      </m:r>
                    </m:oMath>
                  </m:oMathPara>
                </a14:m>
                <a:endParaRPr lang="en-US" sz="4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959AC05-604F-48A0-AB24-31E50D37F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3682" y="5183184"/>
                <a:ext cx="1197755" cy="707886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7F76254A-2C80-4254-A710-432844775FFF}"/>
                  </a:ext>
                </a:extLst>
              </p:cNvPr>
              <p:cNvSpPr txBox="1"/>
              <p:nvPr/>
            </p:nvSpPr>
            <p:spPr>
              <a:xfrm>
                <a:off x="8767613" y="5241016"/>
                <a:ext cx="1081496" cy="58477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10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F76254A-2C80-4254-A710-432844775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7613" y="5241016"/>
                <a:ext cx="1081496" cy="584775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A247C131-4CA5-48D8-A30F-ECBF19EA41D3}"/>
                  </a:ext>
                </a:extLst>
              </p:cNvPr>
              <p:cNvSpPr txBox="1"/>
              <p:nvPr/>
            </p:nvSpPr>
            <p:spPr>
              <a:xfrm>
                <a:off x="8666374" y="3869078"/>
                <a:ext cx="1081496" cy="58477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6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247C131-4CA5-48D8-A30F-ECBF19EA4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374" y="3869078"/>
                <a:ext cx="1081496" cy="584775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A88DD967-C96F-4FC0-BB3D-8CD6F444D912}"/>
                  </a:ext>
                </a:extLst>
              </p:cNvPr>
              <p:cNvSpPr txBox="1"/>
              <p:nvPr/>
            </p:nvSpPr>
            <p:spPr>
              <a:xfrm>
                <a:off x="8743647" y="6384891"/>
                <a:ext cx="1081496" cy="58477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14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88DD967-C96F-4FC0-BB3D-8CD6F444D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647" y="6384891"/>
                <a:ext cx="1081496" cy="584775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297B6820-A793-44EE-9F40-79DAEC2A0C58}"/>
                  </a:ext>
                </a:extLst>
              </p:cNvPr>
              <p:cNvSpPr txBox="1"/>
              <p:nvPr/>
            </p:nvSpPr>
            <p:spPr>
              <a:xfrm>
                <a:off x="5645508" y="57226"/>
                <a:ext cx="631645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প্রধান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শক্তিস্তরের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সর্বোচ্চ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97B6820-A793-44EE-9F40-79DAEC2A0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508" y="57226"/>
                <a:ext cx="6316456" cy="523220"/>
              </a:xfrm>
              <a:prstGeom prst="rect">
                <a:avLst/>
              </a:prstGeom>
              <a:blipFill>
                <a:blip r:embed="rId45"/>
                <a:stretch>
                  <a:fillRect l="-1931" t="-9302" b="-337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9632F4B7-0A52-4FE9-8641-CDB08E9F21A5}"/>
                  </a:ext>
                </a:extLst>
              </p:cNvPr>
              <p:cNvSpPr txBox="1"/>
              <p:nvPr/>
            </p:nvSpPr>
            <p:spPr>
              <a:xfrm>
                <a:off x="0" y="-45449"/>
                <a:ext cx="5955166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প্রতিটি </a:t>
                </a:r>
                <a:r>
                  <a:rPr lang="en-US" sz="2800" dirty="0" err="1">
                    <a:solidFill>
                      <a:srgbClr val="0070C0"/>
                    </a:solidFill>
                    <a:cs typeface="NikoshBAN" panose="02000000000000000000" pitchFamily="2" charset="0"/>
                  </a:rPr>
                  <a:t>অরবিটালে</a:t>
                </a:r>
                <a:r>
                  <a:rPr lang="en-US" sz="2800" dirty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cs typeface="NikoshBAN" panose="02000000000000000000" pitchFamily="2" charset="0"/>
                  </a:rPr>
                  <a:t>ইলেকট্রন</a:t>
                </a:r>
                <a:r>
                  <a:rPr lang="en-US" sz="2800" dirty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cs typeface="NikoshBAN" panose="02000000000000000000" pitchFamily="2" charset="0"/>
                  </a:rPr>
                  <a:t>থাকে</a:t>
                </a:r>
                <a:r>
                  <a:rPr lang="en-US" sz="2800" dirty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cs typeface="NikoshBAN" panose="02000000000000000000" pitchFamily="2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800" dirty="0"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32F4B7-0A52-4FE9-8641-CDB08E9F2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45449"/>
                <a:ext cx="5955166" cy="646331"/>
              </a:xfrm>
              <a:prstGeom prst="rect">
                <a:avLst/>
              </a:prstGeom>
              <a:blipFill>
                <a:blip r:embed="rId46"/>
                <a:stretch>
                  <a:fillRect l="-2047" t="-15094" b="-349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878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6" grpId="0"/>
      <p:bldP spid="37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71" grpId="0"/>
      <p:bldP spid="72" grpId="0"/>
      <p:bldP spid="73" grpId="0"/>
      <p:bldP spid="74" grpId="0"/>
      <p:bldP spid="75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594265"/>
              </p:ext>
            </p:extLst>
          </p:nvPr>
        </p:nvGraphicFramePr>
        <p:xfrm>
          <a:off x="2572327" y="345594"/>
          <a:ext cx="2650837" cy="570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0837"/>
              </a:tblGrid>
              <a:tr h="1141768">
                <a:tc>
                  <a:txBody>
                    <a:bodyPr/>
                    <a:lstStyle/>
                    <a:p>
                      <a:pPr algn="ctr"/>
                      <a:endParaRPr lang="bn-BD" sz="2400" baseline="0" dirty="0" smtClean="0"/>
                    </a:p>
                    <a:p>
                      <a:pPr algn="ctr"/>
                      <a:r>
                        <a:rPr lang="bn-BD" sz="2400" baseline="0" dirty="0" smtClean="0"/>
                        <a:t>শক্তিস্তর </a:t>
                      </a:r>
                      <a:endParaRPr lang="en-US" sz="2400" dirty="0"/>
                    </a:p>
                  </a:txBody>
                  <a:tcPr/>
                </a:tc>
              </a:tr>
              <a:tr h="1141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2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 smtClean="0"/>
                        <a:t>প্রথম</a:t>
                      </a:r>
                      <a:r>
                        <a:rPr lang="bn-BD" sz="2400" b="1" baseline="0" dirty="0" smtClean="0"/>
                        <a:t>  শক্তিস্তর </a:t>
                      </a:r>
                      <a:endParaRPr lang="en-US" sz="2400" b="1" dirty="0" smtClean="0"/>
                    </a:p>
                  </a:txBody>
                  <a:tcPr/>
                </a:tc>
              </a:tr>
              <a:tr h="1141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2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 smtClean="0">
                          <a:solidFill>
                            <a:srgbClr val="0070C0"/>
                          </a:solidFill>
                        </a:rPr>
                        <a:t>দ্বিতীয়</a:t>
                      </a:r>
                      <a:r>
                        <a:rPr lang="bn-BD" sz="2400" b="1" baseline="0" dirty="0" smtClean="0">
                          <a:solidFill>
                            <a:srgbClr val="0070C0"/>
                          </a:solidFill>
                        </a:rPr>
                        <a:t>  শক্তিস্তর </a:t>
                      </a:r>
                      <a:endParaRPr lang="en-US" sz="24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141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2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 smtClean="0"/>
                        <a:t>তৃতীয়</a:t>
                      </a:r>
                      <a:r>
                        <a:rPr lang="bn-BD" sz="2400" b="1" baseline="0" dirty="0" smtClean="0"/>
                        <a:t>  শক্তিস্তর </a:t>
                      </a:r>
                      <a:endParaRPr lang="en-US" sz="2400" b="1" dirty="0" smtClean="0"/>
                    </a:p>
                  </a:txBody>
                  <a:tcPr/>
                </a:tc>
              </a:tr>
              <a:tr h="1141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2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 smtClean="0">
                          <a:solidFill>
                            <a:srgbClr val="00B050"/>
                          </a:solidFill>
                        </a:rPr>
                        <a:t>চতুর্থ</a:t>
                      </a:r>
                      <a:r>
                        <a:rPr lang="bn-BD" sz="2400" b="1" baseline="0" dirty="0" smtClean="0">
                          <a:solidFill>
                            <a:srgbClr val="00B050"/>
                          </a:solidFill>
                        </a:rPr>
                        <a:t>  শক্তিস্তর </a:t>
                      </a:r>
                      <a:endParaRPr lang="en-US" sz="24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223499"/>
              </p:ext>
            </p:extLst>
          </p:nvPr>
        </p:nvGraphicFramePr>
        <p:xfrm>
          <a:off x="5204692" y="345594"/>
          <a:ext cx="2650837" cy="570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0837"/>
              </a:tblGrid>
              <a:tr h="1141768">
                <a:tc>
                  <a:txBody>
                    <a:bodyPr/>
                    <a:lstStyle/>
                    <a:p>
                      <a:pPr algn="ctr"/>
                      <a:endParaRPr lang="bn-BD" sz="2400" baseline="0" dirty="0" smtClean="0"/>
                    </a:p>
                    <a:p>
                      <a:pPr algn="ctr"/>
                      <a:r>
                        <a:rPr lang="bn-BD" sz="2400" baseline="0" dirty="0" smtClean="0"/>
                        <a:t>শক্তিস্তর </a:t>
                      </a:r>
                      <a:endParaRPr lang="en-US" sz="2400" dirty="0"/>
                    </a:p>
                  </a:txBody>
                  <a:tcPr/>
                </a:tc>
              </a:tr>
              <a:tr h="1141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</a:tr>
              <a:tr h="1141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</a:tr>
              <a:tr h="1141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</a:tr>
              <a:tr h="1141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445095"/>
              </p:ext>
            </p:extLst>
          </p:nvPr>
        </p:nvGraphicFramePr>
        <p:xfrm>
          <a:off x="7850909" y="345594"/>
          <a:ext cx="4060335" cy="570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0335"/>
              </a:tblGrid>
              <a:tr h="1141768">
                <a:tc>
                  <a:txBody>
                    <a:bodyPr/>
                    <a:lstStyle/>
                    <a:p>
                      <a:pPr algn="ctr"/>
                      <a:endParaRPr lang="bn-BD" sz="2400" baseline="0" dirty="0" smtClean="0"/>
                    </a:p>
                    <a:p>
                      <a:pPr algn="ctr"/>
                      <a:r>
                        <a:rPr lang="bn-BD" sz="2400" baseline="0" dirty="0" smtClean="0"/>
                        <a:t>উপ-শক্তিস্তর </a:t>
                      </a:r>
                      <a:endParaRPr lang="en-US" sz="2400" dirty="0"/>
                    </a:p>
                  </a:txBody>
                  <a:tcPr/>
                </a:tc>
              </a:tr>
              <a:tr h="1141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</a:tr>
              <a:tr h="1141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</a:tr>
              <a:tr h="1141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</a:tr>
              <a:tr h="1141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198942" y="1668291"/>
            <a:ext cx="662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২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73375" y="2764941"/>
            <a:ext cx="16641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২, ৬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58531" y="5016627"/>
            <a:ext cx="4052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২, ৬, ১০, ১৪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73374" y="3884512"/>
            <a:ext cx="2832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২, ৬, ১০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73375" y="1650133"/>
            <a:ext cx="662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২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27973" y="2765762"/>
            <a:ext cx="748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৮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83718" y="3892590"/>
            <a:ext cx="1135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১৮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89632" y="4988419"/>
            <a:ext cx="1228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৩২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596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E6F59768-B5E1-4A68-B991-E8B132ADF082}"/>
                  </a:ext>
                </a:extLst>
              </p:cNvPr>
              <p:cNvSpPr txBox="1"/>
              <p:nvPr/>
            </p:nvSpPr>
            <p:spPr>
              <a:xfrm>
                <a:off x="376653" y="389600"/>
                <a:ext cx="10499894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প্রতিটি শক্তিস্তরের </a:t>
                </a:r>
                <a:r>
                  <a:rPr lang="en-US" sz="44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সর্বোচ্চ</a:t>
                </a:r>
                <a:r>
                  <a:rPr lang="en-US" sz="44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ইলেকট্রন </a:t>
                </a:r>
                <a:r>
                  <a:rPr lang="en-US" sz="44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ধারণ</a:t>
                </a:r>
                <a:r>
                  <a:rPr lang="en-US" sz="44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ক্ষমতা</a:t>
                </a:r>
                <a:r>
                  <a:rPr lang="en-US" sz="44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440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F59768-B5E1-4A68-B991-E8B132ADF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53" y="389600"/>
                <a:ext cx="10499894" cy="769441"/>
              </a:xfrm>
              <a:prstGeom prst="rect">
                <a:avLst/>
              </a:prstGeom>
              <a:blipFill>
                <a:blip r:embed="rId2"/>
                <a:stretch>
                  <a:fillRect l="-2381" t="-15079" b="-38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144C21-BF13-4613-AD9D-2035E073FD79}"/>
              </a:ext>
            </a:extLst>
          </p:cNvPr>
          <p:cNvSpPr txBox="1"/>
          <p:nvPr/>
        </p:nvSpPr>
        <p:spPr>
          <a:xfrm>
            <a:off x="569158" y="1283121"/>
            <a:ext cx="297614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শক্তিস্তরে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7C643AD-65CF-4345-A7A0-0BC02C5914E8}"/>
              </a:ext>
            </a:extLst>
          </p:cNvPr>
          <p:cNvSpPr txBox="1"/>
          <p:nvPr/>
        </p:nvSpPr>
        <p:spPr>
          <a:xfrm>
            <a:off x="3069710" y="1252343"/>
            <a:ext cx="674805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অরবিটালগুলোর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শক্তিস্তরসমূহের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361072E-2405-4083-825D-6729E1D4C515}"/>
              </a:ext>
            </a:extLst>
          </p:cNvPr>
          <p:cNvSpPr txBox="1"/>
          <p:nvPr/>
        </p:nvSpPr>
        <p:spPr>
          <a:xfrm>
            <a:off x="3069710" y="2095208"/>
            <a:ext cx="674805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অরবিটালগুলোর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শক্তিস্তরসমূহের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মান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2790841-5BA2-4F29-B284-430C0F2D4DE6}"/>
              </a:ext>
            </a:extLst>
          </p:cNvPr>
          <p:cNvSpPr txBox="1"/>
          <p:nvPr/>
        </p:nvSpPr>
        <p:spPr>
          <a:xfrm>
            <a:off x="2796994" y="2938073"/>
            <a:ext cx="729348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অরবিটালগুলোর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শক্তিস্তরসমূহের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2CCD7FD-223F-4D68-BC00-B2F5F7AEF644}"/>
              </a:ext>
            </a:extLst>
          </p:cNvPr>
          <p:cNvSpPr txBox="1"/>
          <p:nvPr/>
        </p:nvSpPr>
        <p:spPr>
          <a:xfrm>
            <a:off x="376653" y="3885139"/>
            <a:ext cx="1118134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অরবিটালগুলোর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শক্তিস্তরসমূহের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বিন্যস্ত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90450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5996" y="1947920"/>
            <a:ext cx="10768496" cy="3870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0" y="-19957"/>
            <a:ext cx="12191999" cy="1967877"/>
          </a:xfrm>
          <a:prstGeom prst="triangle">
            <a:avLst/>
          </a:prstGeom>
          <a:pattFill prst="diagBrick">
            <a:fgClr>
              <a:schemeClr val="accent1">
                <a:lumMod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76734" y="2503357"/>
            <a:ext cx="2008682" cy="3315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5936105" y="2503357"/>
            <a:ext cx="0" cy="3357797"/>
          </a:xfrm>
          <a:prstGeom prst="line">
            <a:avLst/>
          </a:prstGeom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99808" y="601253"/>
            <a:ext cx="3672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</a:p>
        </p:txBody>
      </p:sp>
      <p:sp>
        <p:nvSpPr>
          <p:cNvPr id="13" name="Round Same Side Corner Rectangle 12"/>
          <p:cNvSpPr/>
          <p:nvPr/>
        </p:nvSpPr>
        <p:spPr>
          <a:xfrm>
            <a:off x="0" y="5772707"/>
            <a:ext cx="12191999" cy="552308"/>
          </a:xfrm>
          <a:prstGeom prst="round2Same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6144522"/>
            <a:ext cx="12192000" cy="7134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Nayak, Ranaping Adarsha High School &amp; College, Golapganj, Sylhet.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437BE41-BFAE-4401-8729-DBBF03791D60}"/>
              </a:ext>
            </a:extLst>
          </p:cNvPr>
          <p:cNvSpPr txBox="1"/>
          <p:nvPr/>
        </p:nvSpPr>
        <p:spPr>
          <a:xfrm>
            <a:off x="951277" y="2209545"/>
            <a:ext cx="297614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শক্তিস্তরে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B85D266-B3E4-4F52-AEDE-6CBBCDA303A2}"/>
              </a:ext>
            </a:extLst>
          </p:cNvPr>
          <p:cNvSpPr txBox="1"/>
          <p:nvPr/>
        </p:nvSpPr>
        <p:spPr>
          <a:xfrm>
            <a:off x="3472220" y="2155974"/>
            <a:ext cx="492363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সমুহের সংখ্যা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B85D266-B3E4-4F52-AEDE-6CBBCDA303A2}"/>
              </a:ext>
            </a:extLst>
          </p:cNvPr>
          <p:cNvSpPr txBox="1"/>
          <p:nvPr/>
        </p:nvSpPr>
        <p:spPr>
          <a:xfrm>
            <a:off x="3472220" y="2834311"/>
            <a:ext cx="539468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0C29EE2-4F52-43B3-A315-666F4B14E195}"/>
              </a:ext>
            </a:extLst>
          </p:cNvPr>
          <p:cNvSpPr txBox="1"/>
          <p:nvPr/>
        </p:nvSpPr>
        <p:spPr>
          <a:xfrm>
            <a:off x="3472220" y="3552118"/>
            <a:ext cx="492363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97414A4-3793-4045-9DDA-16453D48CF78}"/>
              </a:ext>
            </a:extLst>
          </p:cNvPr>
          <p:cNvSpPr txBox="1"/>
          <p:nvPr/>
        </p:nvSpPr>
        <p:spPr>
          <a:xfrm>
            <a:off x="3472220" y="4289412"/>
            <a:ext cx="729348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bn-BD" sz="4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B723020-B831-45EC-BEFF-8F53D85D2B77}"/>
              </a:ext>
            </a:extLst>
          </p:cNvPr>
          <p:cNvSpPr txBox="1"/>
          <p:nvPr/>
        </p:nvSpPr>
        <p:spPr>
          <a:xfrm>
            <a:off x="867507" y="4943523"/>
            <a:ext cx="1045698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সমূহ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বিন্যস্ত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4032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5" grpId="0"/>
      <p:bldP spid="30" grpId="0"/>
      <p:bldP spid="33" grpId="0"/>
      <p:bldP spid="36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5DE4C21D-74F0-4EE3-872B-946B04C6210F}"/>
              </a:ext>
            </a:extLst>
          </p:cNvPr>
          <p:cNvGrpSpPr/>
          <p:nvPr/>
        </p:nvGrpSpPr>
        <p:grpSpPr>
          <a:xfrm>
            <a:off x="5856498" y="-4188831"/>
            <a:ext cx="6320117" cy="5710855"/>
            <a:chOff x="6953129" y="1044152"/>
            <a:chExt cx="4877493" cy="5710855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3A76B17A-581A-46AA-9564-BAB1A73BF39B}"/>
                </a:ext>
              </a:extLst>
            </p:cNvPr>
            <p:cNvGrpSpPr/>
            <p:nvPr/>
          </p:nvGrpSpPr>
          <p:grpSpPr>
            <a:xfrm>
              <a:off x="6953129" y="1103247"/>
              <a:ext cx="4865033" cy="5651760"/>
              <a:chOff x="6973619" y="0"/>
              <a:chExt cx="4865033" cy="5651760"/>
            </a:xfrm>
          </p:grpSpPr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xmlns="" id="{566CFE6A-26A1-4654-B8C5-57082D84A1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2410"/>
              <a:stretch/>
            </p:blipFill>
            <p:spPr>
              <a:xfrm>
                <a:off x="6973619" y="0"/>
                <a:ext cx="4865030" cy="2825880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xmlns="" id="{792761C2-0E09-486E-8ACB-B0F381B59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3970"/>
              <a:stretch/>
            </p:blipFill>
            <p:spPr>
              <a:xfrm flipH="1">
                <a:off x="6973621" y="2825880"/>
                <a:ext cx="4865031" cy="2825880"/>
              </a:xfrm>
              <a:prstGeom prst="rect">
                <a:avLst/>
              </a:prstGeom>
              <a:noFill/>
            </p:spPr>
          </p:pic>
        </p:grp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4293FD52-83D8-4B46-973F-46296F1A8C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34768" y="1693797"/>
              <a:ext cx="3322342" cy="0"/>
            </a:xfrm>
            <a:prstGeom prst="line">
              <a:avLst/>
            </a:prstGeom>
            <a:ln>
              <a:solidFill>
                <a:srgbClr val="FA669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A5943057-D657-4E30-972E-D179AA6E52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01" t="277" b="88936"/>
            <a:stretch/>
          </p:blipFill>
          <p:spPr>
            <a:xfrm>
              <a:off x="7580459" y="1103247"/>
              <a:ext cx="632418" cy="60960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528AF8C5-D0A1-499C-A9C3-9DE9575822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033" b="89143"/>
            <a:stretch/>
          </p:blipFill>
          <p:spPr>
            <a:xfrm rot="10800000">
              <a:off x="11198203" y="1105839"/>
              <a:ext cx="632419" cy="609600"/>
            </a:xfrm>
            <a:prstGeom prst="rect">
              <a:avLst/>
            </a:prstGeom>
          </p:spPr>
        </p:pic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FF2B6B89-A78A-4C4E-BF47-AF19FA93466F}"/>
                </a:ext>
              </a:extLst>
            </p:cNvPr>
            <p:cNvSpPr/>
            <p:nvPr/>
          </p:nvSpPr>
          <p:spPr>
            <a:xfrm>
              <a:off x="7620000" y="1543050"/>
              <a:ext cx="209550" cy="323850"/>
            </a:xfrm>
            <a:custGeom>
              <a:avLst/>
              <a:gdLst>
                <a:gd name="connsiteX0" fmla="*/ 114300 w 209550"/>
                <a:gd name="connsiteY0" fmla="*/ 57150 h 323850"/>
                <a:gd name="connsiteX1" fmla="*/ 209550 w 209550"/>
                <a:gd name="connsiteY1" fmla="*/ 266700 h 323850"/>
                <a:gd name="connsiteX2" fmla="*/ 0 w 209550"/>
                <a:gd name="connsiteY2" fmla="*/ 323850 h 323850"/>
                <a:gd name="connsiteX3" fmla="*/ 0 w 209550"/>
                <a:gd name="connsiteY3" fmla="*/ 0 h 323850"/>
                <a:gd name="connsiteX4" fmla="*/ 114300 w 209550"/>
                <a:gd name="connsiteY4" fmla="*/ 571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323850">
                  <a:moveTo>
                    <a:pt x="114300" y="57150"/>
                  </a:moveTo>
                  <a:lnTo>
                    <a:pt x="209550" y="266700"/>
                  </a:lnTo>
                  <a:lnTo>
                    <a:pt x="0" y="323850"/>
                  </a:lnTo>
                  <a:lnTo>
                    <a:pt x="0" y="0"/>
                  </a:lnTo>
                  <a:lnTo>
                    <a:pt x="114300" y="5715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9E00148A-5FD0-4ADC-A9FC-97544EEC2F6E}"/>
                </a:ext>
              </a:extLst>
            </p:cNvPr>
            <p:cNvCxnSpPr/>
            <p:nvPr/>
          </p:nvCxnSpPr>
          <p:spPr>
            <a:xfrm>
              <a:off x="11010900" y="1103247"/>
              <a:ext cx="571500" cy="0"/>
            </a:xfrm>
            <a:prstGeom prst="line">
              <a:avLst/>
            </a:prstGeom>
            <a:ln>
              <a:solidFill>
                <a:srgbClr val="FB75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xmlns="" id="{7A229A07-4B8D-493F-B86C-AC39F47ADDC9}"/>
                </a:ext>
              </a:extLst>
            </p:cNvPr>
            <p:cNvSpPr/>
            <p:nvPr/>
          </p:nvSpPr>
          <p:spPr>
            <a:xfrm rot="18840737" flipH="1">
              <a:off x="7495529" y="1057032"/>
              <a:ext cx="186758" cy="16099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731CE4D8-0B4A-4DD0-AED9-7A17EE551DE1}"/>
              </a:ext>
            </a:extLst>
          </p:cNvPr>
          <p:cNvSpPr/>
          <p:nvPr/>
        </p:nvSpPr>
        <p:spPr>
          <a:xfrm>
            <a:off x="5494194" y="-591461"/>
            <a:ext cx="6826815" cy="1511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488A28DD-DFE0-4F0E-A4B3-C791DE28A3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987" y="239155"/>
            <a:ext cx="5545596" cy="743776"/>
          </a:xfrm>
          <a:prstGeom prst="rect">
            <a:avLst/>
          </a:prstGeom>
        </p:spPr>
      </p:pic>
      <p:sp>
        <p:nvSpPr>
          <p:cNvPr id="63" name="TextBox 83">
            <a:extLst>
              <a:ext uri="{FF2B5EF4-FFF2-40B4-BE49-F238E27FC236}">
                <a16:creationId xmlns:a16="http://schemas.microsoft.com/office/drawing/2014/main" xmlns="" id="{0B528D49-EE01-4FA0-8416-523EB2976F30}"/>
              </a:ext>
            </a:extLst>
          </p:cNvPr>
          <p:cNvSpPr txBox="1"/>
          <p:nvPr/>
        </p:nvSpPr>
        <p:spPr>
          <a:xfrm>
            <a:off x="6627663" y="1398711"/>
            <a:ext cx="480307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রিপন</a:t>
            </a:r>
            <a:r>
              <a:rPr lang="en-US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নায়ক</a:t>
            </a:r>
          </a:p>
          <a:p>
            <a:pPr algn="ctr"/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শিক্ষক (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)</a:t>
            </a:r>
          </a:p>
          <a:p>
            <a:pPr algn="ctr"/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রাণাপিং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গোলাপগঞ্জ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4" name="TextBox 1">
            <a:extLst>
              <a:ext uri="{FF2B5EF4-FFF2-40B4-BE49-F238E27FC236}">
                <a16:creationId xmlns:a16="http://schemas.microsoft.com/office/drawing/2014/main" xmlns="" id="{4E534BB8-525D-4D3F-8564-893815868ACF}"/>
              </a:ext>
            </a:extLst>
          </p:cNvPr>
          <p:cNvSpPr txBox="1"/>
          <p:nvPr/>
        </p:nvSpPr>
        <p:spPr>
          <a:xfrm>
            <a:off x="7600013" y="275045"/>
            <a:ext cx="3141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02F76980-7042-42E7-84D3-8300CDA62B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54748">
            <a:off x="3880421" y="3727652"/>
            <a:ext cx="1438275" cy="206692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599AD932-7F25-40F8-B38D-6E7CC5542F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787" y="138501"/>
            <a:ext cx="1438275" cy="2066925"/>
          </a:xfrm>
          <a:prstGeom prst="rect">
            <a:avLst/>
          </a:prstGeom>
        </p:spPr>
      </p:pic>
      <p:sp>
        <p:nvSpPr>
          <p:cNvPr id="38" name="Flowchart: Process 37">
            <a:extLst>
              <a:ext uri="{FF2B5EF4-FFF2-40B4-BE49-F238E27FC236}">
                <a16:creationId xmlns:a16="http://schemas.microsoft.com/office/drawing/2014/main" xmlns="" id="{5FA94D8D-3E01-4891-9575-4EC060AD203D}"/>
              </a:ext>
            </a:extLst>
          </p:cNvPr>
          <p:cNvSpPr/>
          <p:nvPr/>
        </p:nvSpPr>
        <p:spPr>
          <a:xfrm>
            <a:off x="0" y="0"/>
            <a:ext cx="5715371" cy="6858000"/>
          </a:xfrm>
          <a:prstGeom prst="flowChartProcess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F70B712-2FE0-4742-B74B-4B1E7660B3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09" y="138501"/>
            <a:ext cx="1438275" cy="2066925"/>
          </a:xfrm>
          <a:prstGeom prst="rect">
            <a:avLst/>
          </a:prstGeom>
        </p:spPr>
      </p:pic>
      <p:sp>
        <p:nvSpPr>
          <p:cNvPr id="39" name="Flowchart: Process 38">
            <a:extLst>
              <a:ext uri="{FF2B5EF4-FFF2-40B4-BE49-F238E27FC236}">
                <a16:creationId xmlns:a16="http://schemas.microsoft.com/office/drawing/2014/main" xmlns="" id="{7B2CEF2B-E5ED-41EE-8707-B64052A4F46F}"/>
              </a:ext>
            </a:extLst>
          </p:cNvPr>
          <p:cNvSpPr/>
          <p:nvPr/>
        </p:nvSpPr>
        <p:spPr>
          <a:xfrm>
            <a:off x="5715371" y="0"/>
            <a:ext cx="6476629" cy="6858000"/>
          </a:xfrm>
          <a:prstGeom prst="flowChartProcess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ED3D09B-36D6-4C3F-93C2-AD94B503CE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43673">
            <a:off x="677644" y="3659092"/>
            <a:ext cx="1438275" cy="2066925"/>
          </a:xfrm>
          <a:prstGeom prst="rect">
            <a:avLst/>
          </a:prstGeom>
        </p:spPr>
      </p:pic>
      <p:sp>
        <p:nvSpPr>
          <p:cNvPr id="11" name="Circle: Hollow 10">
            <a:extLst>
              <a:ext uri="{FF2B5EF4-FFF2-40B4-BE49-F238E27FC236}">
                <a16:creationId xmlns:a16="http://schemas.microsoft.com/office/drawing/2014/main" xmlns="" id="{85C66F05-1B1D-4247-A496-06050CC6F8CE}"/>
              </a:ext>
            </a:extLst>
          </p:cNvPr>
          <p:cNvSpPr/>
          <p:nvPr/>
        </p:nvSpPr>
        <p:spPr>
          <a:xfrm>
            <a:off x="1049614" y="859911"/>
            <a:ext cx="4114800" cy="4114800"/>
          </a:xfrm>
          <a:prstGeom prst="donut">
            <a:avLst>
              <a:gd name="adj" fmla="val 6501"/>
            </a:avLst>
          </a:prstGeom>
          <a:gradFill>
            <a:gsLst>
              <a:gs pos="30000">
                <a:schemeClr val="accent4">
                  <a:lumMod val="40000"/>
                  <a:lumOff val="60000"/>
                </a:schemeClr>
              </a:gs>
              <a:gs pos="0">
                <a:srgbClr val="FF0000"/>
              </a:gs>
              <a:gs pos="61000">
                <a:srgbClr val="E820A5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EA68631F-0770-4440-AEA7-CEAB1230C2DB}"/>
              </a:ext>
            </a:extLst>
          </p:cNvPr>
          <p:cNvSpPr/>
          <p:nvPr/>
        </p:nvSpPr>
        <p:spPr>
          <a:xfrm>
            <a:off x="1286660" y="1116842"/>
            <a:ext cx="3675084" cy="3596112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oon 18">
            <a:extLst>
              <a:ext uri="{FF2B5EF4-FFF2-40B4-BE49-F238E27FC236}">
                <a16:creationId xmlns:a16="http://schemas.microsoft.com/office/drawing/2014/main" xmlns="" id="{711F7785-33F8-4EF5-AA10-4143276879D4}"/>
              </a:ext>
            </a:extLst>
          </p:cNvPr>
          <p:cNvSpPr/>
          <p:nvPr/>
        </p:nvSpPr>
        <p:spPr>
          <a:xfrm rot="19012357">
            <a:off x="758646" y="1372132"/>
            <a:ext cx="2880066" cy="5286844"/>
          </a:xfrm>
          <a:prstGeom prst="moon">
            <a:avLst>
              <a:gd name="adj" fmla="val 19378"/>
            </a:avLst>
          </a:prstGeom>
          <a:solidFill>
            <a:srgbClr val="E820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20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277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00143 0.6425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3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175"/>
                            </p:stCondLst>
                            <p:childTnLst>
                              <p:par>
                                <p:cTn id="77" presetID="2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8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81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/>
      <p:bldP spid="63" grpId="1"/>
      <p:bldP spid="64" grpId="0"/>
      <p:bldP spid="11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"/>
            <a:ext cx="12177010" cy="68875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922" y="6386732"/>
            <a:ext cx="12192000" cy="4674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Chandra Nayak, Ranaping Adarsha High School &amp; College, Golapganj, Sylhet.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26285" y="6120092"/>
            <a:ext cx="9568755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3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 ধন্যবাদ </a:t>
            </a:r>
            <a:endParaRPr lang="en-GB" sz="13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268FA3-5A38-4150-9AD7-DD0628639D08}"/>
              </a:ext>
            </a:extLst>
          </p:cNvPr>
          <p:cNvSpPr txBox="1"/>
          <p:nvPr/>
        </p:nvSpPr>
        <p:spPr>
          <a:xfrm>
            <a:off x="706704" y="6386732"/>
            <a:ext cx="11228292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3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13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13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13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GB" sz="13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95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00833 -0.75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375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-0.00677 -0.476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2381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857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981200"/>
          </a:xfrm>
          <a:prstGeom prst="rect">
            <a:avLst/>
          </a:prstGeom>
          <a:pattFill prst="pct80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3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GB" sz="13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981200"/>
            <a:ext cx="12192000" cy="4572000"/>
          </a:xfrm>
          <a:prstGeom prst="rect">
            <a:avLst/>
          </a:prstGeom>
          <a:pattFill prst="pct75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নবম ও দশম</a:t>
            </a:r>
          </a:p>
          <a:p>
            <a:r>
              <a:rPr lang="en-US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বিষয়ঃ রসায়ন বিজ্ঞান</a:t>
            </a:r>
          </a:p>
          <a:p>
            <a:r>
              <a:rPr lang="en-US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অধ্যায়ঃ তৃতীয় </a:t>
            </a:r>
          </a:p>
          <a:p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GB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GB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0033" y="2293749"/>
            <a:ext cx="3019333" cy="379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0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5794D07-C1F3-4107-ADDF-4ECC24E96B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254000" cap="rnd" cmpd="tri">
            <a:solidFill>
              <a:schemeClr val="accent6">
                <a:lumMod val="60000"/>
                <a:lumOff val="4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xmlns="" id="{61C90B48-3757-473C-92D6-CAF7F0FE7C72}"/>
              </a:ext>
            </a:extLst>
          </p:cNvPr>
          <p:cNvSpPr/>
          <p:nvPr/>
        </p:nvSpPr>
        <p:spPr>
          <a:xfrm>
            <a:off x="270759" y="181145"/>
            <a:ext cx="1911246" cy="1911246"/>
          </a:xfrm>
          <a:prstGeom prst="pie">
            <a:avLst>
              <a:gd name="adj1" fmla="val 5447482"/>
              <a:gd name="adj2" fmla="val 16185396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6CEE6EF-8D63-4400-B2D0-602E2F8B2B7A}"/>
              </a:ext>
            </a:extLst>
          </p:cNvPr>
          <p:cNvGrpSpPr/>
          <p:nvPr/>
        </p:nvGrpSpPr>
        <p:grpSpPr>
          <a:xfrm>
            <a:off x="556991" y="501142"/>
            <a:ext cx="9101676" cy="1271251"/>
            <a:chOff x="2137984" y="752422"/>
            <a:chExt cx="9101676" cy="1271251"/>
          </a:xfrm>
        </p:grpSpPr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xmlns="" id="{928E0BC8-EA70-4761-B71A-499AF32AA673}"/>
                </a:ext>
              </a:extLst>
            </p:cNvPr>
            <p:cNvSpPr/>
            <p:nvPr/>
          </p:nvSpPr>
          <p:spPr>
            <a:xfrm>
              <a:off x="2815339" y="969391"/>
              <a:ext cx="8424321" cy="874400"/>
            </a:xfrm>
            <a:prstGeom prst="homePlat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</a:t>
              </a:r>
              <a:r>
                <a:rPr lang="as-IN" sz="5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ঠ</a:t>
              </a:r>
              <a:r>
                <a:rPr lang="en-US" sz="5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as-IN" sz="5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5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 </a:t>
              </a:r>
              <a:r>
                <a:rPr lang="as-IN" sz="5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5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েষে শিক্ষার</a:t>
              </a:r>
              <a:r>
                <a:rPr lang="as-IN" sz="5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5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থীরা ----</a:t>
              </a:r>
            </a:p>
          </p:txBody>
        </p:sp>
        <p:sp>
          <p:nvSpPr>
            <p:cNvPr id="11" name="Partial Circle 10">
              <a:extLst>
                <a:ext uri="{FF2B5EF4-FFF2-40B4-BE49-F238E27FC236}">
                  <a16:creationId xmlns:a16="http://schemas.microsoft.com/office/drawing/2014/main" xmlns="" id="{DF5D41AC-9BBF-40E3-B9A0-B1C6F65E6356}"/>
                </a:ext>
              </a:extLst>
            </p:cNvPr>
            <p:cNvSpPr/>
            <p:nvPr/>
          </p:nvSpPr>
          <p:spPr>
            <a:xfrm>
              <a:off x="2137984" y="752422"/>
              <a:ext cx="1354710" cy="1271251"/>
            </a:xfrm>
            <a:prstGeom prst="pie">
              <a:avLst>
                <a:gd name="adj1" fmla="val 16172847"/>
                <a:gd name="adj2" fmla="val 5417042"/>
              </a:avLst>
            </a:prstGeom>
            <a:solidFill>
              <a:srgbClr val="EC34C9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14477CE-2A02-4A19-AFC3-D50B4C4E0B3C}"/>
              </a:ext>
            </a:extLst>
          </p:cNvPr>
          <p:cNvGrpSpPr/>
          <p:nvPr/>
        </p:nvGrpSpPr>
        <p:grpSpPr>
          <a:xfrm>
            <a:off x="398339" y="353725"/>
            <a:ext cx="1656086" cy="1528997"/>
            <a:chOff x="-37148" y="-1"/>
            <a:chExt cx="1656086" cy="1528997"/>
          </a:xfrm>
          <a:gradFill>
            <a:gsLst>
              <a:gs pos="3540">
                <a:srgbClr val="00B0F0"/>
              </a:gs>
              <a:gs pos="31000">
                <a:srgbClr val="00B0F0"/>
              </a:gs>
              <a:gs pos="43000">
                <a:schemeClr val="bg1">
                  <a:alpha val="0"/>
                </a:schemeClr>
              </a:gs>
              <a:gs pos="77000">
                <a:schemeClr val="bg1">
                  <a:alpha val="2000"/>
                </a:schemeClr>
              </a:gs>
              <a:gs pos="54000">
                <a:srgbClr val="00B0F0"/>
              </a:gs>
              <a:gs pos="65000">
                <a:srgbClr val="00B0F0"/>
              </a:gs>
              <a:gs pos="88000">
                <a:srgbClr val="0070C0"/>
              </a:gs>
            </a:gsLst>
            <a:path path="shape">
              <a:fillToRect l="50000" t="50000" r="50000" b="50000"/>
            </a:path>
          </a:gradFill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54FA2BDF-76CA-47FD-A88D-6FF5BED03562}"/>
                </a:ext>
              </a:extLst>
            </p:cNvPr>
            <p:cNvSpPr/>
            <p:nvPr/>
          </p:nvSpPr>
          <p:spPr>
            <a:xfrm>
              <a:off x="-1" y="-1"/>
              <a:ext cx="1537057" cy="1528997"/>
            </a:xfrm>
            <a:prstGeom prst="ellipse">
              <a:avLst/>
            </a:prstGeom>
            <a:gradFill>
              <a:gsLst>
                <a:gs pos="3540">
                  <a:srgbClr val="00B0F0"/>
                </a:gs>
                <a:gs pos="31000">
                  <a:srgbClr val="00B0F0"/>
                </a:gs>
                <a:gs pos="43000">
                  <a:schemeClr val="bg1">
                    <a:alpha val="0"/>
                  </a:schemeClr>
                </a:gs>
                <a:gs pos="77000">
                  <a:schemeClr val="bg1">
                    <a:alpha val="2000"/>
                  </a:schemeClr>
                </a:gs>
                <a:gs pos="54000">
                  <a:srgbClr val="00B0F0"/>
                </a:gs>
                <a:gs pos="65000">
                  <a:srgbClr val="00B0F0"/>
                </a:gs>
                <a:gs pos="88000">
                  <a:srgbClr val="0070C0"/>
                </a:gs>
              </a:gsLst>
              <a:path path="shape">
                <a:fillToRect l="50000" t="50000" r="50000" b="50000"/>
              </a:path>
            </a:gra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751AEE54-D6B2-47AE-835B-500A3AAD7D0B}"/>
                </a:ext>
              </a:extLst>
            </p:cNvPr>
            <p:cNvSpPr txBox="1"/>
            <p:nvPr/>
          </p:nvSpPr>
          <p:spPr>
            <a:xfrm>
              <a:off x="-37148" y="388070"/>
              <a:ext cx="1656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as-IN" sz="3600" b="1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3600" b="1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খন ফল </a:t>
              </a:r>
            </a:p>
          </p:txBody>
        </p:sp>
      </p:grp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3A6C78EC-092F-45ED-B167-7A9FA7CF6B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8077530"/>
              </p:ext>
            </p:extLst>
          </p:nvPr>
        </p:nvGraphicFramePr>
        <p:xfrm>
          <a:off x="159892" y="2132153"/>
          <a:ext cx="12192000" cy="4693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3691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3D8495-D8F7-4AF3-BF50-95CB15F8F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">
                                            <p:graphicEl>
                                              <a:dgm id="{AE3D8495-D8F7-4AF3-BF50-95CB15F8F0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69998D-C1A2-41D6-A511-B9A62B0DC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7">
                                            <p:graphicEl>
                                              <a:dgm id="{5169998D-C1A2-41D6-A511-B9A62B0DC2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AFA008-8481-4E8D-8276-0AC1F9B78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7">
                                            <p:graphicEl>
                                              <a:dgm id="{45AFA008-8481-4E8D-8276-0AC1F9B788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4B0CC9-454E-4AA1-AC02-B93933BE9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7">
                                            <p:graphicEl>
                                              <a:dgm id="{674B0CC9-454E-4AA1-AC02-B93933BE9B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EDB375-8245-46D2-A39B-8ED683000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7">
                                            <p:graphicEl>
                                              <a:dgm id="{76EDB375-8245-46D2-A39B-8ED6830008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CC9DFE-0B30-4B63-92A6-62F529846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7">
                                            <p:graphicEl>
                                              <a:dgm id="{B9CC9DFE-0B30-4B63-92A6-62F5298469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B145B0-EBE3-4605-94BB-E1CDD02E1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7">
                                            <p:graphicEl>
                                              <a:dgm id="{E1B145B0-EBE3-4605-94BB-E1CDD02E11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64832E-5146-4A61-AD7F-50E7A8CCD9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7">
                                            <p:graphicEl>
                                              <a:dgm id="{6764832E-5146-4A61-AD7F-50E7A8CCD9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548BF6-8518-4ED2-982A-8DA7A85CC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7">
                                            <p:graphicEl>
                                              <a:dgm id="{17548BF6-8518-4ED2-982A-8DA7A85CC1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7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F0F3D20-71E1-4F2B-ABFC-C03A83F7C5ED}"/>
              </a:ext>
            </a:extLst>
          </p:cNvPr>
          <p:cNvSpPr txBox="1"/>
          <p:nvPr/>
        </p:nvSpPr>
        <p:spPr>
          <a:xfrm>
            <a:off x="2670675" y="0"/>
            <a:ext cx="858319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পারমানবিক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ADDDACDA-87E4-4423-A493-1FE74C2DF4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05170"/>
              </p:ext>
            </p:extLst>
          </p:nvPr>
        </p:nvGraphicFramePr>
        <p:xfrm>
          <a:off x="2406315" y="640080"/>
          <a:ext cx="1465179" cy="557784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465179">
                  <a:extLst>
                    <a:ext uri="{9D8B030D-6E8A-4147-A177-3AD203B41FA5}">
                      <a16:colId xmlns:a16="http://schemas.microsoft.com/office/drawing/2014/main" xmlns="" val="420474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মনে রাখার কৌশল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822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759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</a:t>
                      </a:r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598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3737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344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5506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সিরাপ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334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3931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ও।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7626105"/>
                  </a:ext>
                </a:extLst>
              </a:tr>
            </a:tbl>
          </a:graphicData>
        </a:graphic>
      </p:graphicFrame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xmlns="" id="{2DEE821A-5AE5-41F2-B11C-158EF8DB9E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772331"/>
              </p:ext>
            </p:extLst>
          </p:nvPr>
        </p:nvGraphicFramePr>
        <p:xfrm>
          <a:off x="3871494" y="640080"/>
          <a:ext cx="1465179" cy="55778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65179">
                  <a:extLst>
                    <a:ext uri="{9D8B030D-6E8A-4147-A177-3AD203B41FA5}">
                      <a16:colId xmlns:a16="http://schemas.microsoft.com/office/drawing/2014/main" xmlns="" val="420474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মৌলের</a:t>
                      </a:r>
                    </a:p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 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822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759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598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3737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344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5506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334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3931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7626105"/>
                  </a:ext>
                </a:extLst>
              </a:tr>
            </a:tbl>
          </a:graphicData>
        </a:graphic>
      </p:graphicFrame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xmlns="" id="{28402B4F-A937-4766-93DB-67D7435C7B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657594"/>
              </p:ext>
            </p:extLst>
          </p:nvPr>
        </p:nvGraphicFramePr>
        <p:xfrm>
          <a:off x="5336673" y="640080"/>
          <a:ext cx="1465179" cy="55778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465179">
                  <a:extLst>
                    <a:ext uri="{9D8B030D-6E8A-4147-A177-3AD203B41FA5}">
                      <a16:colId xmlns:a16="http://schemas.microsoft.com/office/drawing/2014/main" xmlns="" val="420474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মৌলের প্রতীক 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822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759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598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3737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344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5506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334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3931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762610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A02B813-825D-41B4-A951-57D01D1A43F0}"/>
              </a:ext>
            </a:extLst>
          </p:cNvPr>
          <p:cNvSpPr txBox="1"/>
          <p:nvPr/>
        </p:nvSpPr>
        <p:spPr>
          <a:xfrm>
            <a:off x="3901667" y="1614038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D385F7B-9E70-4839-8255-E8523B9869C6}"/>
              </a:ext>
            </a:extLst>
          </p:cNvPr>
          <p:cNvSpPr txBox="1"/>
          <p:nvPr/>
        </p:nvSpPr>
        <p:spPr>
          <a:xfrm>
            <a:off x="3860797" y="3371133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বেরিলিয়াম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A277A96-01C9-47D9-B586-7CEC58BED40A}"/>
              </a:ext>
            </a:extLst>
          </p:cNvPr>
          <p:cNvSpPr txBox="1"/>
          <p:nvPr/>
        </p:nvSpPr>
        <p:spPr>
          <a:xfrm>
            <a:off x="3878558" y="3952025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বোরন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B65A3DD-0AEC-409B-8601-7500499FAA45}"/>
              </a:ext>
            </a:extLst>
          </p:cNvPr>
          <p:cNvSpPr txBox="1"/>
          <p:nvPr/>
        </p:nvSpPr>
        <p:spPr>
          <a:xfrm>
            <a:off x="3896319" y="4532917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38B804A-4DCF-4700-A977-74BA0C84A32D}"/>
              </a:ext>
            </a:extLst>
          </p:cNvPr>
          <p:cNvSpPr txBox="1"/>
          <p:nvPr/>
        </p:nvSpPr>
        <p:spPr>
          <a:xfrm>
            <a:off x="3914080" y="5113809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99604F1-A896-445E-97DC-08E600B63994}"/>
              </a:ext>
            </a:extLst>
          </p:cNvPr>
          <p:cNvSpPr txBox="1"/>
          <p:nvPr/>
        </p:nvSpPr>
        <p:spPr>
          <a:xfrm>
            <a:off x="3931841" y="5694700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B454EFC-58DA-455D-8422-DFEAA1A59DDA}"/>
              </a:ext>
            </a:extLst>
          </p:cNvPr>
          <p:cNvSpPr txBox="1"/>
          <p:nvPr/>
        </p:nvSpPr>
        <p:spPr>
          <a:xfrm>
            <a:off x="3919429" y="2180512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হিলিয়াম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DBBBEB4-BDAF-4EDA-BABC-5C713FEA8A94}"/>
              </a:ext>
            </a:extLst>
          </p:cNvPr>
          <p:cNvSpPr txBox="1"/>
          <p:nvPr/>
        </p:nvSpPr>
        <p:spPr>
          <a:xfrm>
            <a:off x="3967363" y="2790241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লিথিয়াম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5EADC500-97F3-4AAA-93D7-51CA87948E70}"/>
                  </a:ext>
                </a:extLst>
              </p:cNvPr>
              <p:cNvSpPr txBox="1"/>
              <p:nvPr/>
            </p:nvSpPr>
            <p:spPr>
              <a:xfrm>
                <a:off x="5336673" y="1572129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𝐻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EADC500-97F3-4AAA-93D7-51CA87948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673" y="1572129"/>
                <a:ext cx="1465179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47426535-B277-4997-98E9-F910612D50A9}"/>
                  </a:ext>
                </a:extLst>
              </p:cNvPr>
              <p:cNvSpPr txBox="1"/>
              <p:nvPr/>
            </p:nvSpPr>
            <p:spPr>
              <a:xfrm>
                <a:off x="5253595" y="2207339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𝐻𝑒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7426535-B277-4997-98E9-F910612D5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595" y="2207339"/>
                <a:ext cx="146517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1106EC5E-D3D8-4BCC-B866-3864A97BE25A}"/>
                  </a:ext>
                </a:extLst>
              </p:cNvPr>
              <p:cNvSpPr txBox="1"/>
              <p:nvPr/>
            </p:nvSpPr>
            <p:spPr>
              <a:xfrm>
                <a:off x="5240037" y="2759656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𝐿𝑖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106EC5E-D3D8-4BCC-B866-3864A97BE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037" y="2759656"/>
                <a:ext cx="146517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DA60949E-C8D5-4BDE-AF16-72B7526E020D}"/>
                  </a:ext>
                </a:extLst>
              </p:cNvPr>
              <p:cNvSpPr txBox="1"/>
              <p:nvPr/>
            </p:nvSpPr>
            <p:spPr>
              <a:xfrm>
                <a:off x="5232017" y="3376603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𝐵𝑒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A60949E-C8D5-4BDE-AF16-72B7526E0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017" y="3376603"/>
                <a:ext cx="146517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92D33088-1509-4622-B166-8E77485646D8}"/>
                  </a:ext>
                </a:extLst>
              </p:cNvPr>
              <p:cNvSpPr txBox="1"/>
              <p:nvPr/>
            </p:nvSpPr>
            <p:spPr>
              <a:xfrm>
                <a:off x="5210818" y="3962965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𝐵</m:t>
                      </m:r>
                    </m:oMath>
                  </m:oMathPara>
                </a14:m>
                <a:endParaRPr lang="en-US" sz="28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2D33088-1509-4622-B166-8E7748564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818" y="3962965"/>
                <a:ext cx="146517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B4E691DC-972F-4D72-BF6C-D1C40D18EFB8}"/>
                  </a:ext>
                </a:extLst>
              </p:cNvPr>
              <p:cNvSpPr txBox="1"/>
              <p:nvPr/>
            </p:nvSpPr>
            <p:spPr>
              <a:xfrm>
                <a:off x="5194776" y="4563608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𝐶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4E691DC-972F-4D72-BF6C-D1C40D18E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776" y="4563608"/>
                <a:ext cx="146517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91037ADC-7F36-4D43-B756-631566D72A92}"/>
                  </a:ext>
                </a:extLst>
              </p:cNvPr>
              <p:cNvSpPr txBox="1"/>
              <p:nvPr/>
            </p:nvSpPr>
            <p:spPr>
              <a:xfrm>
                <a:off x="5154861" y="5113809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𝑁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1037ADC-7F36-4D43-B756-631566D72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861" y="5113809"/>
                <a:ext cx="146517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35D0274A-98F8-4448-9236-2C852B1A2F42}"/>
                  </a:ext>
                </a:extLst>
              </p:cNvPr>
              <p:cNvSpPr txBox="1"/>
              <p:nvPr/>
            </p:nvSpPr>
            <p:spPr>
              <a:xfrm>
                <a:off x="5154862" y="5683760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𝑂</m:t>
                      </m:r>
                    </m:oMath>
                  </m:oMathPara>
                </a14:m>
                <a:endParaRPr lang="en-US" sz="2800" dirty="0">
                  <a:solidFill>
                    <a:schemeClr val="accent4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5D0274A-98F8-4448-9236-2C852B1A2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862" y="5683760"/>
                <a:ext cx="146517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8" name="Table 3">
            <a:extLst>
              <a:ext uri="{FF2B5EF4-FFF2-40B4-BE49-F238E27FC236}">
                <a16:creationId xmlns:a16="http://schemas.microsoft.com/office/drawing/2014/main" xmlns="" id="{E36C85AC-CDBC-4CF4-8A3E-25538B9E0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075668"/>
              </p:ext>
            </p:extLst>
          </p:nvPr>
        </p:nvGraphicFramePr>
        <p:xfrm>
          <a:off x="6801852" y="640080"/>
          <a:ext cx="1488671" cy="5577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488671">
                  <a:extLst>
                    <a:ext uri="{9D8B030D-6E8A-4147-A177-3AD203B41FA5}">
                      <a16:colId xmlns:a16="http://schemas.microsoft.com/office/drawing/2014/main" xmlns="" val="420474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প্রোটন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সংখ্যা 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822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759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598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3737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344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5506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334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3931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7626105"/>
                  </a:ext>
                </a:extLst>
              </a:tr>
            </a:tbl>
          </a:graphicData>
        </a:graphic>
      </p:graphicFrame>
      <p:graphicFrame>
        <p:nvGraphicFramePr>
          <p:cNvPr id="99" name="Table 3">
            <a:extLst>
              <a:ext uri="{FF2B5EF4-FFF2-40B4-BE49-F238E27FC236}">
                <a16:creationId xmlns:a16="http://schemas.microsoft.com/office/drawing/2014/main" xmlns="" id="{8FB293EA-9E2A-496C-AFD2-179C4572D6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537583"/>
              </p:ext>
            </p:extLst>
          </p:nvPr>
        </p:nvGraphicFramePr>
        <p:xfrm>
          <a:off x="8290523" y="647339"/>
          <a:ext cx="1628846" cy="55778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28846">
                  <a:extLst>
                    <a:ext uri="{9D8B030D-6E8A-4147-A177-3AD203B41FA5}">
                      <a16:colId xmlns:a16="http://schemas.microsoft.com/office/drawing/2014/main" xmlns="" val="420474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পারমানবিক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সংখ্যা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822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759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598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3737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344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5506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334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3931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7626105"/>
                  </a:ext>
                </a:extLst>
              </a:tr>
            </a:tbl>
          </a:graphicData>
        </a:graphic>
      </p:graphicFrame>
      <p:graphicFrame>
        <p:nvGraphicFramePr>
          <p:cNvPr id="100" name="Table 3">
            <a:extLst>
              <a:ext uri="{FF2B5EF4-FFF2-40B4-BE49-F238E27FC236}">
                <a16:creationId xmlns:a16="http://schemas.microsoft.com/office/drawing/2014/main" xmlns="" id="{3BB210F7-CFE7-4F94-8F24-4A2DE4F3F0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444154"/>
              </p:ext>
            </p:extLst>
          </p:nvPr>
        </p:nvGraphicFramePr>
        <p:xfrm>
          <a:off x="9919368" y="640080"/>
          <a:ext cx="1775327" cy="55778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775327">
                  <a:extLst>
                    <a:ext uri="{9D8B030D-6E8A-4147-A177-3AD203B41FA5}">
                      <a16:colId xmlns:a16="http://schemas.microsoft.com/office/drawing/2014/main" xmlns="" val="420474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ইলেকট্রন সংখ্যা 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822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759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598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3737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344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5506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334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3931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76261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="" id="{D4694B50-A872-4854-A158-2B2738DD19EA}"/>
                  </a:ext>
                </a:extLst>
              </p:cNvPr>
              <p:cNvSpPr txBox="1"/>
              <p:nvPr/>
            </p:nvSpPr>
            <p:spPr>
              <a:xfrm>
                <a:off x="6788102" y="1638374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4694B50-A872-4854-A158-2B2738DD1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102" y="1638374"/>
                <a:ext cx="146517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xmlns="" id="{98E428EC-F15A-4856-B611-9B8DC33C92E5}"/>
                  </a:ext>
                </a:extLst>
              </p:cNvPr>
              <p:cNvSpPr txBox="1"/>
              <p:nvPr/>
            </p:nvSpPr>
            <p:spPr>
              <a:xfrm>
                <a:off x="6705024" y="2273584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98E428EC-F15A-4856-B611-9B8DC33C9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024" y="2273584"/>
                <a:ext cx="1465179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xmlns="" id="{71B7CE76-8807-4D8B-87D0-64C1541EB0DF}"/>
                  </a:ext>
                </a:extLst>
              </p:cNvPr>
              <p:cNvSpPr txBox="1"/>
              <p:nvPr/>
            </p:nvSpPr>
            <p:spPr>
              <a:xfrm>
                <a:off x="6691466" y="2825901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71B7CE76-8807-4D8B-87D0-64C1541EB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466" y="2825901"/>
                <a:ext cx="1465179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xmlns="" id="{B990ED5D-7FEB-4B6B-8CDE-CFF9DC0AE7DD}"/>
                  </a:ext>
                </a:extLst>
              </p:cNvPr>
              <p:cNvSpPr txBox="1"/>
              <p:nvPr/>
            </p:nvSpPr>
            <p:spPr>
              <a:xfrm>
                <a:off x="6683446" y="3442848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B990ED5D-7FEB-4B6B-8CDE-CFF9DC0AE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446" y="3442848"/>
                <a:ext cx="1465179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xmlns="" id="{5C53A54C-A88A-496A-B8BD-A5CFA11D1AF7}"/>
                  </a:ext>
                </a:extLst>
              </p:cNvPr>
              <p:cNvSpPr txBox="1"/>
              <p:nvPr/>
            </p:nvSpPr>
            <p:spPr>
              <a:xfrm>
                <a:off x="6662247" y="4029210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5</m:t>
                      </m:r>
                    </m:oMath>
                  </m:oMathPara>
                </a14:m>
                <a:endParaRPr lang="en-US" sz="28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C53A54C-A88A-496A-B8BD-A5CFA11D1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247" y="4029210"/>
                <a:ext cx="1465179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xmlns="" id="{D84B7D6B-E4A6-46E6-A3CC-BC6E6A0EC8F6}"/>
                  </a:ext>
                </a:extLst>
              </p:cNvPr>
              <p:cNvSpPr txBox="1"/>
              <p:nvPr/>
            </p:nvSpPr>
            <p:spPr>
              <a:xfrm>
                <a:off x="6646205" y="4629853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6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D84B7D6B-E4A6-46E6-A3CC-BC6E6A0EC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205" y="4629853"/>
                <a:ext cx="1465179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xmlns="" id="{556D2E90-B4D8-4C27-9198-BEC41EEEA123}"/>
                  </a:ext>
                </a:extLst>
              </p:cNvPr>
              <p:cNvSpPr txBox="1"/>
              <p:nvPr/>
            </p:nvSpPr>
            <p:spPr>
              <a:xfrm>
                <a:off x="6606290" y="5180054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7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556D2E90-B4D8-4C27-9198-BEC41EEEA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290" y="5180054"/>
                <a:ext cx="1465179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xmlns="" id="{6117435B-F0DB-42A0-8D5A-A2915D0C9279}"/>
                  </a:ext>
                </a:extLst>
              </p:cNvPr>
              <p:cNvSpPr txBox="1"/>
              <p:nvPr/>
            </p:nvSpPr>
            <p:spPr>
              <a:xfrm>
                <a:off x="6606291" y="5750005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8</m:t>
                      </m:r>
                    </m:oMath>
                  </m:oMathPara>
                </a14:m>
                <a:endParaRPr lang="en-US" sz="2800" dirty="0">
                  <a:solidFill>
                    <a:schemeClr val="accent4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6117435B-F0DB-42A0-8D5A-A2915D0C9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291" y="5750005"/>
                <a:ext cx="1465179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xmlns="" id="{E1667D4A-E94F-4E7E-881F-8F8200F62C23}"/>
                  </a:ext>
                </a:extLst>
              </p:cNvPr>
              <p:cNvSpPr txBox="1"/>
              <p:nvPr/>
            </p:nvSpPr>
            <p:spPr>
              <a:xfrm>
                <a:off x="8398612" y="1597587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E1667D4A-E94F-4E7E-881F-8F8200F62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612" y="1597587"/>
                <a:ext cx="1465179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xmlns="" id="{1159B4BC-7B0F-4A7F-9410-5529CA582FF8}"/>
                  </a:ext>
                </a:extLst>
              </p:cNvPr>
              <p:cNvSpPr txBox="1"/>
              <p:nvPr/>
            </p:nvSpPr>
            <p:spPr>
              <a:xfrm>
                <a:off x="8315534" y="2232797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1159B4BC-7B0F-4A7F-9410-5529CA582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534" y="2232797"/>
                <a:ext cx="1465179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xmlns="" id="{C2088C45-070C-44D8-8CEC-C87A4ECFB12A}"/>
                  </a:ext>
                </a:extLst>
              </p:cNvPr>
              <p:cNvSpPr txBox="1"/>
              <p:nvPr/>
            </p:nvSpPr>
            <p:spPr>
              <a:xfrm>
                <a:off x="8301976" y="2785114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C2088C45-070C-44D8-8CEC-C87A4ECFB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976" y="2785114"/>
                <a:ext cx="1465179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xmlns="" id="{C9BD8BC2-E13F-4B2E-B3D2-F395F541042C}"/>
                  </a:ext>
                </a:extLst>
              </p:cNvPr>
              <p:cNvSpPr txBox="1"/>
              <p:nvPr/>
            </p:nvSpPr>
            <p:spPr>
              <a:xfrm>
                <a:off x="8293956" y="3402061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C9BD8BC2-E13F-4B2E-B3D2-F395F5410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3956" y="3402061"/>
                <a:ext cx="1465179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xmlns="" id="{08965B20-8BBA-4BDA-936E-0D45A0571DB6}"/>
                  </a:ext>
                </a:extLst>
              </p:cNvPr>
              <p:cNvSpPr txBox="1"/>
              <p:nvPr/>
            </p:nvSpPr>
            <p:spPr>
              <a:xfrm>
                <a:off x="8272757" y="3988423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5</m:t>
                      </m:r>
                    </m:oMath>
                  </m:oMathPara>
                </a14:m>
                <a:endParaRPr lang="en-US" sz="28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08965B20-8BBA-4BDA-936E-0D45A0571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757" y="3988423"/>
                <a:ext cx="1465179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xmlns="" id="{5CCD21F0-68A6-48FB-8925-5C0C69542ED8}"/>
                  </a:ext>
                </a:extLst>
              </p:cNvPr>
              <p:cNvSpPr txBox="1"/>
              <p:nvPr/>
            </p:nvSpPr>
            <p:spPr>
              <a:xfrm>
                <a:off x="8256715" y="4589066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6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5CCD21F0-68A6-48FB-8925-5C0C69542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715" y="4589066"/>
                <a:ext cx="1465179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xmlns="" id="{AFA3976E-A494-4CA2-8404-4FC628D2EDA6}"/>
                  </a:ext>
                </a:extLst>
              </p:cNvPr>
              <p:cNvSpPr txBox="1"/>
              <p:nvPr/>
            </p:nvSpPr>
            <p:spPr>
              <a:xfrm>
                <a:off x="8216800" y="5139267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7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AFA3976E-A494-4CA2-8404-4FC628D2E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800" y="5139267"/>
                <a:ext cx="1465179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xmlns="" id="{9DA41DEA-5B38-4AAA-9841-734A1A5E569E}"/>
                  </a:ext>
                </a:extLst>
              </p:cNvPr>
              <p:cNvSpPr txBox="1"/>
              <p:nvPr/>
            </p:nvSpPr>
            <p:spPr>
              <a:xfrm>
                <a:off x="8216801" y="5709218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8</m:t>
                      </m:r>
                    </m:oMath>
                  </m:oMathPara>
                </a14:m>
                <a:endParaRPr lang="en-US" sz="2800" dirty="0">
                  <a:solidFill>
                    <a:schemeClr val="accent4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9DA41DEA-5B38-4AAA-9841-734A1A5E5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801" y="5709218"/>
                <a:ext cx="1465179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xmlns="" id="{887BCDBB-AFA7-4233-BBA7-5607481C4477}"/>
                  </a:ext>
                </a:extLst>
              </p:cNvPr>
              <p:cNvSpPr txBox="1"/>
              <p:nvPr/>
            </p:nvSpPr>
            <p:spPr>
              <a:xfrm>
                <a:off x="10100606" y="1614038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887BCDBB-AFA7-4233-BBA7-5607481C4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606" y="1614038"/>
                <a:ext cx="1465179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xmlns="" id="{01ED944E-3127-4189-B6FD-94204DCBC218}"/>
                  </a:ext>
                </a:extLst>
              </p:cNvPr>
              <p:cNvSpPr txBox="1"/>
              <p:nvPr/>
            </p:nvSpPr>
            <p:spPr>
              <a:xfrm>
                <a:off x="10017528" y="2249248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01ED944E-3127-4189-B6FD-94204DCBC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528" y="2249248"/>
                <a:ext cx="1465179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xmlns="" id="{E889CE05-0697-4409-8A2B-D83D04D31562}"/>
                  </a:ext>
                </a:extLst>
              </p:cNvPr>
              <p:cNvSpPr txBox="1"/>
              <p:nvPr/>
            </p:nvSpPr>
            <p:spPr>
              <a:xfrm>
                <a:off x="10003970" y="2801565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E889CE05-0697-4409-8A2B-D83D04D31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3970" y="2801565"/>
                <a:ext cx="1465179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xmlns="" id="{77EAD3D3-3CB6-40F8-A21F-3B462B9C609C}"/>
                  </a:ext>
                </a:extLst>
              </p:cNvPr>
              <p:cNvSpPr txBox="1"/>
              <p:nvPr/>
            </p:nvSpPr>
            <p:spPr>
              <a:xfrm>
                <a:off x="9995950" y="3418512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77EAD3D3-3CB6-40F8-A21F-3B462B9C6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5950" y="3418512"/>
                <a:ext cx="1465179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xmlns="" id="{9279F78F-1483-400F-A3B4-E08AD3812142}"/>
                  </a:ext>
                </a:extLst>
              </p:cNvPr>
              <p:cNvSpPr txBox="1"/>
              <p:nvPr/>
            </p:nvSpPr>
            <p:spPr>
              <a:xfrm>
                <a:off x="9974751" y="4004874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5</m:t>
                      </m:r>
                    </m:oMath>
                  </m:oMathPara>
                </a14:m>
                <a:endParaRPr lang="en-US" sz="28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9279F78F-1483-400F-A3B4-E08AD3812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751" y="4004874"/>
                <a:ext cx="1465179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xmlns="" id="{5F390D05-F295-4BC1-97CA-B2909384259B}"/>
                  </a:ext>
                </a:extLst>
              </p:cNvPr>
              <p:cNvSpPr txBox="1"/>
              <p:nvPr/>
            </p:nvSpPr>
            <p:spPr>
              <a:xfrm>
                <a:off x="9958709" y="4605517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6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5F390D05-F295-4BC1-97CA-B29093842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8709" y="4605517"/>
                <a:ext cx="1465179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xmlns="" id="{CAC8B850-CDD2-4492-953F-7DECA19F1308}"/>
                  </a:ext>
                </a:extLst>
              </p:cNvPr>
              <p:cNvSpPr txBox="1"/>
              <p:nvPr/>
            </p:nvSpPr>
            <p:spPr>
              <a:xfrm>
                <a:off x="9918794" y="5155718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7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CAC8B850-CDD2-4492-953F-7DECA19F1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8794" y="5155718"/>
                <a:ext cx="1465179" cy="52322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xmlns="" id="{253407FC-612E-4D3B-AC77-6A1A6BF4B9F9}"/>
                  </a:ext>
                </a:extLst>
              </p:cNvPr>
              <p:cNvSpPr txBox="1"/>
              <p:nvPr/>
            </p:nvSpPr>
            <p:spPr>
              <a:xfrm>
                <a:off x="9918795" y="5725669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8</m:t>
                      </m:r>
                    </m:oMath>
                  </m:oMathPara>
                </a14:m>
                <a:endParaRPr lang="en-US" sz="2800" dirty="0">
                  <a:solidFill>
                    <a:schemeClr val="accent4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53407FC-612E-4D3B-AC77-6A1A6BF4B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8795" y="5725669"/>
                <a:ext cx="1465179" cy="52322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822572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ADDDACDA-87E4-4423-A493-1FE74C2DF4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75599"/>
              </p:ext>
            </p:extLst>
          </p:nvPr>
        </p:nvGraphicFramePr>
        <p:xfrm>
          <a:off x="2213809" y="1361974"/>
          <a:ext cx="1465179" cy="38404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465179">
                  <a:extLst>
                    <a:ext uri="{9D8B030D-6E8A-4147-A177-3AD203B41FA5}">
                      <a16:colId xmlns:a16="http://schemas.microsoft.com/office/drawing/2014/main" xmlns="" val="420474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মনে রাখার কৌশল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822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ফোন</a:t>
                      </a:r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759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নিতে</a:t>
                      </a:r>
                      <a:endParaRPr lang="en-US" sz="3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598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নানা</a:t>
                      </a:r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3737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ম্যাগগাইভার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344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এল</a:t>
                      </a:r>
                      <a:r>
                        <a:rPr lang="en-US" sz="32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5506039"/>
                  </a:ext>
                </a:extLst>
              </a:tr>
            </a:tbl>
          </a:graphicData>
        </a:graphic>
      </p:graphicFrame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xmlns="" id="{2DEE821A-5AE5-41F2-B11C-158EF8DB9E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076783"/>
              </p:ext>
            </p:extLst>
          </p:nvPr>
        </p:nvGraphicFramePr>
        <p:xfrm>
          <a:off x="3678988" y="1361974"/>
          <a:ext cx="1465179" cy="38404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65179">
                  <a:extLst>
                    <a:ext uri="{9D8B030D-6E8A-4147-A177-3AD203B41FA5}">
                      <a16:colId xmlns:a16="http://schemas.microsoft.com/office/drawing/2014/main" xmlns="" val="420474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মৌলের</a:t>
                      </a:r>
                    </a:p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 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822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759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598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3737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344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5506039"/>
                  </a:ext>
                </a:extLst>
              </a:tr>
            </a:tbl>
          </a:graphicData>
        </a:graphic>
      </p:graphicFrame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xmlns="" id="{28402B4F-A937-4766-93DB-67D7435C7B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209703"/>
              </p:ext>
            </p:extLst>
          </p:nvPr>
        </p:nvGraphicFramePr>
        <p:xfrm>
          <a:off x="5144167" y="1361974"/>
          <a:ext cx="1465179" cy="38404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465179">
                  <a:extLst>
                    <a:ext uri="{9D8B030D-6E8A-4147-A177-3AD203B41FA5}">
                      <a16:colId xmlns:a16="http://schemas.microsoft.com/office/drawing/2014/main" xmlns="" val="420474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মৌলের প্রতীক 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822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759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598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3737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344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550603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A02B813-825D-41B4-A951-57D01D1A43F0}"/>
              </a:ext>
            </a:extLst>
          </p:cNvPr>
          <p:cNvSpPr txBox="1"/>
          <p:nvPr/>
        </p:nvSpPr>
        <p:spPr>
          <a:xfrm>
            <a:off x="3709161" y="2335932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ফ্লোরিন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D385F7B-9E70-4839-8255-E8523B9869C6}"/>
              </a:ext>
            </a:extLst>
          </p:cNvPr>
          <p:cNvSpPr txBox="1"/>
          <p:nvPr/>
        </p:nvSpPr>
        <p:spPr>
          <a:xfrm>
            <a:off x="3668291" y="4093027"/>
            <a:ext cx="1465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ম্যাগনেসিয়াম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A277A96-01C9-47D9-B586-7CEC58BED40A}"/>
              </a:ext>
            </a:extLst>
          </p:cNvPr>
          <p:cNvSpPr txBox="1"/>
          <p:nvPr/>
        </p:nvSpPr>
        <p:spPr>
          <a:xfrm>
            <a:off x="3686052" y="4673919"/>
            <a:ext cx="1465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অ্যালুমিনিয়াম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B454EFC-58DA-455D-8422-DFEAA1A59DDA}"/>
              </a:ext>
            </a:extLst>
          </p:cNvPr>
          <p:cNvSpPr txBox="1"/>
          <p:nvPr/>
        </p:nvSpPr>
        <p:spPr>
          <a:xfrm>
            <a:off x="3726923" y="2902406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DBBBEB4-BDAF-4EDA-BABC-5C713FEA8A94}"/>
              </a:ext>
            </a:extLst>
          </p:cNvPr>
          <p:cNvSpPr txBox="1"/>
          <p:nvPr/>
        </p:nvSpPr>
        <p:spPr>
          <a:xfrm>
            <a:off x="3774857" y="3512135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5EADC500-97F3-4AAA-93D7-51CA87948E70}"/>
                  </a:ext>
                </a:extLst>
              </p:cNvPr>
              <p:cNvSpPr txBox="1"/>
              <p:nvPr/>
            </p:nvSpPr>
            <p:spPr>
              <a:xfrm>
                <a:off x="5144167" y="2294023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𝐹</m:t>
                      </m:r>
                    </m:oMath>
                  </m:oMathPara>
                </a14:m>
                <a:endParaRPr lang="en-US" sz="2800" dirty="0">
                  <a:solidFill>
                    <a:schemeClr val="accent5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EADC500-97F3-4AAA-93D7-51CA87948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167" y="2294023"/>
                <a:ext cx="1465179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47426535-B277-4997-98E9-F910612D50A9}"/>
                  </a:ext>
                </a:extLst>
              </p:cNvPr>
              <p:cNvSpPr txBox="1"/>
              <p:nvPr/>
            </p:nvSpPr>
            <p:spPr>
              <a:xfrm>
                <a:off x="5061089" y="2929233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𝑁𝑒</m:t>
                      </m:r>
                    </m:oMath>
                  </m:oMathPara>
                </a14:m>
                <a:endParaRPr lang="en-US" sz="28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7426535-B277-4997-98E9-F910612D5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089" y="2929233"/>
                <a:ext cx="146517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1106EC5E-D3D8-4BCC-B866-3864A97BE25A}"/>
                  </a:ext>
                </a:extLst>
              </p:cNvPr>
              <p:cNvSpPr txBox="1"/>
              <p:nvPr/>
            </p:nvSpPr>
            <p:spPr>
              <a:xfrm>
                <a:off x="5047531" y="3481550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𝑁𝑎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106EC5E-D3D8-4BCC-B866-3864A97BE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531" y="3481550"/>
                <a:ext cx="146517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DA60949E-C8D5-4BDE-AF16-72B7526E020D}"/>
                  </a:ext>
                </a:extLst>
              </p:cNvPr>
              <p:cNvSpPr txBox="1"/>
              <p:nvPr/>
            </p:nvSpPr>
            <p:spPr>
              <a:xfrm>
                <a:off x="5039511" y="4098497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𝑀𝑔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A60949E-C8D5-4BDE-AF16-72B7526E0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511" y="4098497"/>
                <a:ext cx="146517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92D33088-1509-4622-B166-8E77485646D8}"/>
                  </a:ext>
                </a:extLst>
              </p:cNvPr>
              <p:cNvSpPr txBox="1"/>
              <p:nvPr/>
            </p:nvSpPr>
            <p:spPr>
              <a:xfrm>
                <a:off x="5018312" y="4684859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𝐴𝑙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2D33088-1509-4622-B166-8E7748564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312" y="4684859"/>
                <a:ext cx="146517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7" name="Table 3">
            <a:extLst>
              <a:ext uri="{FF2B5EF4-FFF2-40B4-BE49-F238E27FC236}">
                <a16:creationId xmlns:a16="http://schemas.microsoft.com/office/drawing/2014/main" xmlns="" id="{EACFD001-E6DE-4A63-A015-53B7C327E3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277034"/>
              </p:ext>
            </p:extLst>
          </p:nvPr>
        </p:nvGraphicFramePr>
        <p:xfrm>
          <a:off x="6609346" y="1361974"/>
          <a:ext cx="1492869" cy="38404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492869">
                  <a:extLst>
                    <a:ext uri="{9D8B030D-6E8A-4147-A177-3AD203B41FA5}">
                      <a16:colId xmlns:a16="http://schemas.microsoft.com/office/drawing/2014/main" xmlns="" val="420474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প্রোটন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সংখ্যা 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822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759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598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3737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344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5506039"/>
                  </a:ext>
                </a:extLst>
              </a:tr>
            </a:tbl>
          </a:graphicData>
        </a:graphic>
      </p:graphicFrame>
      <p:graphicFrame>
        <p:nvGraphicFramePr>
          <p:cNvPr id="79" name="Table 3">
            <a:extLst>
              <a:ext uri="{FF2B5EF4-FFF2-40B4-BE49-F238E27FC236}">
                <a16:creationId xmlns:a16="http://schemas.microsoft.com/office/drawing/2014/main" xmlns="" id="{6FE6F5A0-68DB-4D4F-B9FD-15D2120B2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389677"/>
              </p:ext>
            </p:extLst>
          </p:nvPr>
        </p:nvGraphicFramePr>
        <p:xfrm>
          <a:off x="8101451" y="1369233"/>
          <a:ext cx="1625412" cy="38404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25412">
                  <a:extLst>
                    <a:ext uri="{9D8B030D-6E8A-4147-A177-3AD203B41FA5}">
                      <a16:colId xmlns:a16="http://schemas.microsoft.com/office/drawing/2014/main" xmlns="" val="420474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পারমানবিক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সংখ্যা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822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759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598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3737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344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5506039"/>
                  </a:ext>
                </a:extLst>
              </a:tr>
            </a:tbl>
          </a:graphicData>
        </a:graphic>
      </p:graphicFrame>
      <p:graphicFrame>
        <p:nvGraphicFramePr>
          <p:cNvPr id="81" name="Table 3">
            <a:extLst>
              <a:ext uri="{FF2B5EF4-FFF2-40B4-BE49-F238E27FC236}">
                <a16:creationId xmlns:a16="http://schemas.microsoft.com/office/drawing/2014/main" xmlns="" id="{DD831407-21F9-4441-83DD-EDA365D16E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905285"/>
              </p:ext>
            </p:extLst>
          </p:nvPr>
        </p:nvGraphicFramePr>
        <p:xfrm>
          <a:off x="9726862" y="1361974"/>
          <a:ext cx="1775327" cy="384048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775327">
                  <a:extLst>
                    <a:ext uri="{9D8B030D-6E8A-4147-A177-3AD203B41FA5}">
                      <a16:colId xmlns:a16="http://schemas.microsoft.com/office/drawing/2014/main" xmlns="" val="420474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ইলেকট্রন সংখ্যা 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822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759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598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3737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344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550603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xmlns="" id="{29D17E3F-A276-42BB-9CD9-98CC4432CDCE}"/>
                  </a:ext>
                </a:extLst>
              </p:cNvPr>
              <p:cNvSpPr txBox="1"/>
              <p:nvPr/>
            </p:nvSpPr>
            <p:spPr>
              <a:xfrm>
                <a:off x="6595596" y="2360268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9</m:t>
                      </m:r>
                    </m:oMath>
                  </m:oMathPara>
                </a14:m>
                <a:endParaRPr lang="en-US" sz="2800" dirty="0">
                  <a:solidFill>
                    <a:schemeClr val="accent5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9D17E3F-A276-42BB-9CD9-98CC4432C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596" y="2360268"/>
                <a:ext cx="146517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id="{81280891-E258-43E0-977A-F276DDC981C0}"/>
                  </a:ext>
                </a:extLst>
              </p:cNvPr>
              <p:cNvSpPr txBox="1"/>
              <p:nvPr/>
            </p:nvSpPr>
            <p:spPr>
              <a:xfrm>
                <a:off x="8206106" y="2319481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9</m:t>
                      </m:r>
                    </m:oMath>
                  </m:oMathPara>
                </a14:m>
                <a:endParaRPr lang="en-US" sz="2800" dirty="0">
                  <a:solidFill>
                    <a:schemeClr val="accent5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1280891-E258-43E0-977A-F276DDC98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106" y="2319481"/>
                <a:ext cx="146517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xmlns="" id="{0CF491EF-073A-454C-A76B-3C6FFDFC31D1}"/>
                  </a:ext>
                </a:extLst>
              </p:cNvPr>
              <p:cNvSpPr txBox="1"/>
              <p:nvPr/>
            </p:nvSpPr>
            <p:spPr>
              <a:xfrm>
                <a:off x="9908100" y="2335932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9</m:t>
                      </m:r>
                    </m:oMath>
                  </m:oMathPara>
                </a14:m>
                <a:endParaRPr lang="en-US" sz="2800" dirty="0">
                  <a:solidFill>
                    <a:schemeClr val="accent5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CF491EF-073A-454C-A76B-3C6FFDFC3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8100" y="2335932"/>
                <a:ext cx="146517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4F947926-B15A-401A-B802-ECDA56CBE8DD}"/>
                  </a:ext>
                </a:extLst>
              </p:cNvPr>
              <p:cNvSpPr txBox="1"/>
              <p:nvPr/>
            </p:nvSpPr>
            <p:spPr>
              <a:xfrm>
                <a:off x="6512518" y="2995478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10</m:t>
                      </m:r>
                    </m:oMath>
                  </m:oMathPara>
                </a14:m>
                <a:endParaRPr lang="en-US" sz="28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F947926-B15A-401A-B802-ECDA56CBE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518" y="2995478"/>
                <a:ext cx="146517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xmlns="" id="{232D6293-42C7-4731-8EFC-2958E1E754FD}"/>
                  </a:ext>
                </a:extLst>
              </p:cNvPr>
              <p:cNvSpPr txBox="1"/>
              <p:nvPr/>
            </p:nvSpPr>
            <p:spPr>
              <a:xfrm>
                <a:off x="8123028" y="2954691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10</m:t>
                      </m:r>
                    </m:oMath>
                  </m:oMathPara>
                </a14:m>
                <a:endParaRPr lang="en-US" sz="28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232D6293-42C7-4731-8EFC-2958E1E75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3028" y="2954691"/>
                <a:ext cx="1465179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xmlns="" id="{83062A67-E3BD-4275-AEE0-31CF3630B52D}"/>
                  </a:ext>
                </a:extLst>
              </p:cNvPr>
              <p:cNvSpPr txBox="1"/>
              <p:nvPr/>
            </p:nvSpPr>
            <p:spPr>
              <a:xfrm>
                <a:off x="9825022" y="2971142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10</m:t>
                      </m:r>
                    </m:oMath>
                  </m:oMathPara>
                </a14:m>
                <a:endParaRPr lang="en-US" sz="28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3062A67-E3BD-4275-AEE0-31CF3630B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5022" y="2971142"/>
                <a:ext cx="1465179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xmlns="" id="{69920D71-4D94-4620-8ACC-35340EE95940}"/>
                  </a:ext>
                </a:extLst>
              </p:cNvPr>
              <p:cNvSpPr txBox="1"/>
              <p:nvPr/>
            </p:nvSpPr>
            <p:spPr>
              <a:xfrm>
                <a:off x="6498960" y="3547795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11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69920D71-4D94-4620-8ACC-35340EE95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960" y="3547795"/>
                <a:ext cx="1465179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xmlns="" id="{D3982925-5439-4A9D-9C10-6D231E38F6E6}"/>
                  </a:ext>
                </a:extLst>
              </p:cNvPr>
              <p:cNvSpPr txBox="1"/>
              <p:nvPr/>
            </p:nvSpPr>
            <p:spPr>
              <a:xfrm>
                <a:off x="8109470" y="3507008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11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D3982925-5439-4A9D-9C10-6D231E38F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9470" y="3507008"/>
                <a:ext cx="1465179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id="{751C08B6-A74B-49E8-972B-1112B3D8D6F8}"/>
                  </a:ext>
                </a:extLst>
              </p:cNvPr>
              <p:cNvSpPr txBox="1"/>
              <p:nvPr/>
            </p:nvSpPr>
            <p:spPr>
              <a:xfrm>
                <a:off x="9811464" y="3523459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11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51C08B6-A74B-49E8-972B-1112B3D8D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1464" y="3523459"/>
                <a:ext cx="1465179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="" id="{E5AC4049-E290-4F9E-B6FE-DFFA1D150A3A}"/>
                  </a:ext>
                </a:extLst>
              </p:cNvPr>
              <p:cNvSpPr txBox="1"/>
              <p:nvPr/>
            </p:nvSpPr>
            <p:spPr>
              <a:xfrm>
                <a:off x="6490940" y="4164742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12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5AC4049-E290-4F9E-B6FE-DFFA1D150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940" y="4164742"/>
                <a:ext cx="1465179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xmlns="" id="{8C696F81-A5DD-448F-B149-3DC8ACC23CED}"/>
                  </a:ext>
                </a:extLst>
              </p:cNvPr>
              <p:cNvSpPr txBox="1"/>
              <p:nvPr/>
            </p:nvSpPr>
            <p:spPr>
              <a:xfrm>
                <a:off x="8101450" y="4123955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12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8C696F81-A5DD-448F-B149-3DC8ACC23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450" y="4123955"/>
                <a:ext cx="1465179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8F532430-B4E2-4F15-924A-E8B620801BAF}"/>
                  </a:ext>
                </a:extLst>
              </p:cNvPr>
              <p:cNvSpPr txBox="1"/>
              <p:nvPr/>
            </p:nvSpPr>
            <p:spPr>
              <a:xfrm>
                <a:off x="9803444" y="4140406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12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F532430-B4E2-4F15-924A-E8B620801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3444" y="4140406"/>
                <a:ext cx="1465179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xmlns="" id="{23D30F0E-E6EF-4001-995C-DF55A1A98735}"/>
                  </a:ext>
                </a:extLst>
              </p:cNvPr>
              <p:cNvSpPr txBox="1"/>
              <p:nvPr/>
            </p:nvSpPr>
            <p:spPr>
              <a:xfrm>
                <a:off x="6469741" y="4751104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13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3D30F0E-E6EF-4001-995C-DF55A1A98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741" y="4751104"/>
                <a:ext cx="1465179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F56845CF-36EE-463F-888C-C523C99C2C74}"/>
                  </a:ext>
                </a:extLst>
              </p:cNvPr>
              <p:cNvSpPr txBox="1"/>
              <p:nvPr/>
            </p:nvSpPr>
            <p:spPr>
              <a:xfrm>
                <a:off x="8080251" y="4710317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13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F56845CF-36EE-463F-888C-C523C99C2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0251" y="4710317"/>
                <a:ext cx="1465179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="" id="{A212DB18-47FE-4D0B-ACBD-752B313D238A}"/>
                  </a:ext>
                </a:extLst>
              </p:cNvPr>
              <p:cNvSpPr txBox="1"/>
              <p:nvPr/>
            </p:nvSpPr>
            <p:spPr>
              <a:xfrm>
                <a:off x="9782245" y="4726768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13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212DB18-47FE-4D0B-ACBD-752B313D2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2245" y="4726768"/>
                <a:ext cx="1465179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8D97377-369E-4C24-AAE3-DC8EC10D71D3}"/>
              </a:ext>
            </a:extLst>
          </p:cNvPr>
          <p:cNvSpPr txBox="1"/>
          <p:nvPr/>
        </p:nvSpPr>
        <p:spPr>
          <a:xfrm>
            <a:off x="2670675" y="0"/>
            <a:ext cx="858319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পারমানবিক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642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ADDDACDA-87E4-4423-A493-1FE74C2DF4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447584"/>
              </p:ext>
            </p:extLst>
          </p:nvPr>
        </p:nvGraphicFramePr>
        <p:xfrm>
          <a:off x="2406315" y="848626"/>
          <a:ext cx="1465179" cy="499872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465179">
                  <a:extLst>
                    <a:ext uri="{9D8B030D-6E8A-4147-A177-3AD203B41FA5}">
                      <a16:colId xmlns:a16="http://schemas.microsoft.com/office/drawing/2014/main" xmlns="" val="420474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মনে রাখার কৌশল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822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সিমা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759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পলাশের</a:t>
                      </a:r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598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সাথে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3737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কলা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344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</a:t>
                      </a:r>
                      <a:r>
                        <a:rPr lang="en-US" sz="3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5506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কেক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334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খায়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3931077"/>
                  </a:ext>
                </a:extLst>
              </a:tr>
            </a:tbl>
          </a:graphicData>
        </a:graphic>
      </p:graphicFrame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xmlns="" id="{2DEE821A-5AE5-41F2-B11C-158EF8DB9E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915291"/>
              </p:ext>
            </p:extLst>
          </p:nvPr>
        </p:nvGraphicFramePr>
        <p:xfrm>
          <a:off x="3871494" y="848626"/>
          <a:ext cx="1465179" cy="49987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65179">
                  <a:extLst>
                    <a:ext uri="{9D8B030D-6E8A-4147-A177-3AD203B41FA5}">
                      <a16:colId xmlns:a16="http://schemas.microsoft.com/office/drawing/2014/main" xmlns="" val="420474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মৌলের</a:t>
                      </a:r>
                    </a:p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 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822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759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598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3737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344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5506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334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3931077"/>
                  </a:ext>
                </a:extLst>
              </a:tr>
            </a:tbl>
          </a:graphicData>
        </a:graphic>
      </p:graphicFrame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xmlns="" id="{28402B4F-A937-4766-93DB-67D7435C7B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718819"/>
              </p:ext>
            </p:extLst>
          </p:nvPr>
        </p:nvGraphicFramePr>
        <p:xfrm>
          <a:off x="5336673" y="848626"/>
          <a:ext cx="1465179" cy="49987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465179">
                  <a:extLst>
                    <a:ext uri="{9D8B030D-6E8A-4147-A177-3AD203B41FA5}">
                      <a16:colId xmlns:a16="http://schemas.microsoft.com/office/drawing/2014/main" xmlns="" val="420474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মৌলের প্রতীক 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822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759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598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3737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344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5506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334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3931077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A02B813-825D-41B4-A951-57D01D1A43F0}"/>
              </a:ext>
            </a:extLst>
          </p:cNvPr>
          <p:cNvSpPr txBox="1"/>
          <p:nvPr/>
        </p:nvSpPr>
        <p:spPr>
          <a:xfrm>
            <a:off x="3901667" y="1822584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সিলিকন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D385F7B-9E70-4839-8255-E8523B9869C6}"/>
              </a:ext>
            </a:extLst>
          </p:cNvPr>
          <p:cNvSpPr txBox="1"/>
          <p:nvPr/>
        </p:nvSpPr>
        <p:spPr>
          <a:xfrm>
            <a:off x="3860797" y="3579679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ক্লোরিন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A277A96-01C9-47D9-B586-7CEC58BED40A}"/>
              </a:ext>
            </a:extLst>
          </p:cNvPr>
          <p:cNvSpPr txBox="1"/>
          <p:nvPr/>
        </p:nvSpPr>
        <p:spPr>
          <a:xfrm>
            <a:off x="3878558" y="4160571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আর্গন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B65A3DD-0AEC-409B-8601-7500499FAA45}"/>
              </a:ext>
            </a:extLst>
          </p:cNvPr>
          <p:cNvSpPr txBox="1"/>
          <p:nvPr/>
        </p:nvSpPr>
        <p:spPr>
          <a:xfrm>
            <a:off x="3896319" y="4741463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পটাশিয়াম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38B804A-4DCF-4700-A977-74BA0C84A32D}"/>
              </a:ext>
            </a:extLst>
          </p:cNvPr>
          <p:cNvSpPr txBox="1"/>
          <p:nvPr/>
        </p:nvSpPr>
        <p:spPr>
          <a:xfrm>
            <a:off x="3914080" y="5322355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B454EFC-58DA-455D-8422-DFEAA1A59DDA}"/>
              </a:ext>
            </a:extLst>
          </p:cNvPr>
          <p:cNvSpPr txBox="1"/>
          <p:nvPr/>
        </p:nvSpPr>
        <p:spPr>
          <a:xfrm>
            <a:off x="3919429" y="2389058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ফসফরাস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DBBBEB4-BDAF-4EDA-BABC-5C713FEA8A94}"/>
              </a:ext>
            </a:extLst>
          </p:cNvPr>
          <p:cNvSpPr txBox="1"/>
          <p:nvPr/>
        </p:nvSpPr>
        <p:spPr>
          <a:xfrm>
            <a:off x="3967363" y="2998787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5EADC500-97F3-4AAA-93D7-51CA87948E70}"/>
                  </a:ext>
                </a:extLst>
              </p:cNvPr>
              <p:cNvSpPr txBox="1"/>
              <p:nvPr/>
            </p:nvSpPr>
            <p:spPr>
              <a:xfrm>
                <a:off x="5336673" y="1780675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𝑆𝑖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EADC500-97F3-4AAA-93D7-51CA87948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673" y="1780675"/>
                <a:ext cx="1465179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47426535-B277-4997-98E9-F910612D50A9}"/>
                  </a:ext>
                </a:extLst>
              </p:cNvPr>
              <p:cNvSpPr txBox="1"/>
              <p:nvPr/>
            </p:nvSpPr>
            <p:spPr>
              <a:xfrm>
                <a:off x="5253595" y="2415885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7426535-B277-4997-98E9-F910612D5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595" y="2415885"/>
                <a:ext cx="146517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1106EC5E-D3D8-4BCC-B866-3864A97BE25A}"/>
                  </a:ext>
                </a:extLst>
              </p:cNvPr>
              <p:cNvSpPr txBox="1"/>
              <p:nvPr/>
            </p:nvSpPr>
            <p:spPr>
              <a:xfrm>
                <a:off x="5288259" y="2967423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𝑆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106EC5E-D3D8-4BCC-B866-3864A97BE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259" y="2967423"/>
                <a:ext cx="146517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DA60949E-C8D5-4BDE-AF16-72B7526E020D}"/>
                  </a:ext>
                </a:extLst>
              </p:cNvPr>
              <p:cNvSpPr txBox="1"/>
              <p:nvPr/>
            </p:nvSpPr>
            <p:spPr>
              <a:xfrm>
                <a:off x="5232017" y="3585149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𝐶𝑙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A60949E-C8D5-4BDE-AF16-72B7526E0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017" y="3585149"/>
                <a:ext cx="146517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92D33088-1509-4622-B166-8E77485646D8}"/>
                  </a:ext>
                </a:extLst>
              </p:cNvPr>
              <p:cNvSpPr txBox="1"/>
              <p:nvPr/>
            </p:nvSpPr>
            <p:spPr>
              <a:xfrm>
                <a:off x="5210818" y="4171511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𝐴𝑟</m:t>
                      </m:r>
                    </m:oMath>
                  </m:oMathPara>
                </a14:m>
                <a:endParaRPr lang="en-US" sz="28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2D33088-1509-4622-B166-8E7748564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818" y="4171511"/>
                <a:ext cx="146517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B4E691DC-972F-4D72-BF6C-D1C40D18EFB8}"/>
                  </a:ext>
                </a:extLst>
              </p:cNvPr>
              <p:cNvSpPr txBox="1"/>
              <p:nvPr/>
            </p:nvSpPr>
            <p:spPr>
              <a:xfrm>
                <a:off x="5194776" y="4772154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𝐾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4E691DC-972F-4D72-BF6C-D1C40D18E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776" y="4772154"/>
                <a:ext cx="146517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91037ADC-7F36-4D43-B756-631566D72A92}"/>
                  </a:ext>
                </a:extLst>
              </p:cNvPr>
              <p:cNvSpPr txBox="1"/>
              <p:nvPr/>
            </p:nvSpPr>
            <p:spPr>
              <a:xfrm>
                <a:off x="5154861" y="5322355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𝐶𝑎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1037ADC-7F36-4D43-B756-631566D72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861" y="5322355"/>
                <a:ext cx="146517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4" name="Table 3">
            <a:extLst>
              <a:ext uri="{FF2B5EF4-FFF2-40B4-BE49-F238E27FC236}">
                <a16:creationId xmlns:a16="http://schemas.microsoft.com/office/drawing/2014/main" xmlns="" id="{053F38A0-BD58-4B7A-A8E1-5DE934115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980673"/>
              </p:ext>
            </p:extLst>
          </p:nvPr>
        </p:nvGraphicFramePr>
        <p:xfrm>
          <a:off x="6801853" y="848626"/>
          <a:ext cx="1486566" cy="49987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486566">
                  <a:extLst>
                    <a:ext uri="{9D8B030D-6E8A-4147-A177-3AD203B41FA5}">
                      <a16:colId xmlns:a16="http://schemas.microsoft.com/office/drawing/2014/main" xmlns="" val="420474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প্রোটন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সংখ্যা 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822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759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598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3737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344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5506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334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3931077"/>
                  </a:ext>
                </a:extLst>
              </a:tr>
            </a:tbl>
          </a:graphicData>
        </a:graphic>
      </p:graphicFrame>
      <p:graphicFrame>
        <p:nvGraphicFramePr>
          <p:cNvPr id="45" name="Table 3">
            <a:extLst>
              <a:ext uri="{FF2B5EF4-FFF2-40B4-BE49-F238E27FC236}">
                <a16:creationId xmlns:a16="http://schemas.microsoft.com/office/drawing/2014/main" xmlns="" id="{BDD243D0-FE14-4C0F-B694-20AC91C03C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267669"/>
              </p:ext>
            </p:extLst>
          </p:nvPr>
        </p:nvGraphicFramePr>
        <p:xfrm>
          <a:off x="8279639" y="855885"/>
          <a:ext cx="1639730" cy="49987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39730">
                  <a:extLst>
                    <a:ext uri="{9D8B030D-6E8A-4147-A177-3AD203B41FA5}">
                      <a16:colId xmlns:a16="http://schemas.microsoft.com/office/drawing/2014/main" xmlns="" val="420474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পারমানবিকসংখ্যা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822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759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598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3737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344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5506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334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3931077"/>
                  </a:ext>
                </a:extLst>
              </a:tr>
            </a:tbl>
          </a:graphicData>
        </a:graphic>
      </p:graphicFrame>
      <p:graphicFrame>
        <p:nvGraphicFramePr>
          <p:cNvPr id="47" name="Table 3">
            <a:extLst>
              <a:ext uri="{FF2B5EF4-FFF2-40B4-BE49-F238E27FC236}">
                <a16:creationId xmlns:a16="http://schemas.microsoft.com/office/drawing/2014/main" xmlns="" id="{57A27243-65D5-486B-874A-BF3D14860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784293"/>
              </p:ext>
            </p:extLst>
          </p:nvPr>
        </p:nvGraphicFramePr>
        <p:xfrm>
          <a:off x="9919368" y="848626"/>
          <a:ext cx="1775327" cy="49987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775327">
                  <a:extLst>
                    <a:ext uri="{9D8B030D-6E8A-4147-A177-3AD203B41FA5}">
                      <a16:colId xmlns:a16="http://schemas.microsoft.com/office/drawing/2014/main" xmlns="" val="420474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ইলেকট্রন সংখ্যা 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822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759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598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3737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344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5506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334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393107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EEBDF6FC-EFAF-4AA5-A089-2446378EA4A2}"/>
                  </a:ext>
                </a:extLst>
              </p:cNvPr>
              <p:cNvSpPr txBox="1"/>
              <p:nvPr/>
            </p:nvSpPr>
            <p:spPr>
              <a:xfrm>
                <a:off x="6788102" y="1846920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14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EBDF6FC-EFAF-4AA5-A089-2446378EA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102" y="1846920"/>
                <a:ext cx="146517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81B60ECC-DB30-4B96-902A-A2ACAE3349EA}"/>
                  </a:ext>
                </a:extLst>
              </p:cNvPr>
              <p:cNvSpPr txBox="1"/>
              <p:nvPr/>
            </p:nvSpPr>
            <p:spPr>
              <a:xfrm>
                <a:off x="6705024" y="2482130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15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1B60ECC-DB30-4B96-902A-A2ACAE334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024" y="2482130"/>
                <a:ext cx="146517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277C1311-CC9D-4F2B-A4CB-26752746EDF7}"/>
                  </a:ext>
                </a:extLst>
              </p:cNvPr>
              <p:cNvSpPr txBox="1"/>
              <p:nvPr/>
            </p:nvSpPr>
            <p:spPr>
              <a:xfrm>
                <a:off x="6691466" y="3034447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16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7C1311-CC9D-4F2B-A4CB-26752746E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466" y="3034447"/>
                <a:ext cx="1465179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054E3579-01A3-4C3A-B58D-754CD2EC354A}"/>
                  </a:ext>
                </a:extLst>
              </p:cNvPr>
              <p:cNvSpPr txBox="1"/>
              <p:nvPr/>
            </p:nvSpPr>
            <p:spPr>
              <a:xfrm>
                <a:off x="6683446" y="3651394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17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54E3579-01A3-4C3A-B58D-754CD2EC3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446" y="3651394"/>
                <a:ext cx="1465179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3E510502-5823-4CDB-828B-EE67DBB69CBF}"/>
                  </a:ext>
                </a:extLst>
              </p:cNvPr>
              <p:cNvSpPr txBox="1"/>
              <p:nvPr/>
            </p:nvSpPr>
            <p:spPr>
              <a:xfrm>
                <a:off x="6662247" y="4237756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18</m:t>
                      </m:r>
                    </m:oMath>
                  </m:oMathPara>
                </a14:m>
                <a:endParaRPr lang="en-US" sz="28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E510502-5823-4CDB-828B-EE67DBB69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247" y="4237756"/>
                <a:ext cx="1465179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296A3766-FB91-4663-BAF4-CE7C7411ACBF}"/>
                  </a:ext>
                </a:extLst>
              </p:cNvPr>
              <p:cNvSpPr txBox="1"/>
              <p:nvPr/>
            </p:nvSpPr>
            <p:spPr>
              <a:xfrm>
                <a:off x="6646205" y="4838399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19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96A3766-FB91-4663-BAF4-CE7C7411A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205" y="4838399"/>
                <a:ext cx="1465179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DB2F8A01-2039-4FEF-B87C-02159FB825DA}"/>
                  </a:ext>
                </a:extLst>
              </p:cNvPr>
              <p:cNvSpPr txBox="1"/>
              <p:nvPr/>
            </p:nvSpPr>
            <p:spPr>
              <a:xfrm>
                <a:off x="6606290" y="5388600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20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B2F8A01-2039-4FEF-B87C-02159FB82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290" y="5388600"/>
                <a:ext cx="1465179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E6370C67-8A2F-45EB-80EF-BCCFA46CBF81}"/>
                  </a:ext>
                </a:extLst>
              </p:cNvPr>
              <p:cNvSpPr txBox="1"/>
              <p:nvPr/>
            </p:nvSpPr>
            <p:spPr>
              <a:xfrm>
                <a:off x="8398612" y="1806133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14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6370C67-8A2F-45EB-80EF-BCCFA46CB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612" y="1806133"/>
                <a:ext cx="1465179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D5A38292-FF7D-4694-B0B2-6CE82DA1B6A9}"/>
                  </a:ext>
                </a:extLst>
              </p:cNvPr>
              <p:cNvSpPr txBox="1"/>
              <p:nvPr/>
            </p:nvSpPr>
            <p:spPr>
              <a:xfrm>
                <a:off x="8315534" y="2441343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15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5A38292-FF7D-4694-B0B2-6CE82DA1B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534" y="2441343"/>
                <a:ext cx="1465179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9F9C077B-E8C2-4D6E-8CDE-E9CD901C7BB0}"/>
                  </a:ext>
                </a:extLst>
              </p:cNvPr>
              <p:cNvSpPr txBox="1"/>
              <p:nvPr/>
            </p:nvSpPr>
            <p:spPr>
              <a:xfrm>
                <a:off x="8301976" y="2993660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16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F9C077B-E8C2-4D6E-8CDE-E9CD901C7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976" y="2993660"/>
                <a:ext cx="1465179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12C0F8B2-D767-4BED-BE16-DE67970DCCA9}"/>
                  </a:ext>
                </a:extLst>
              </p:cNvPr>
              <p:cNvSpPr txBox="1"/>
              <p:nvPr/>
            </p:nvSpPr>
            <p:spPr>
              <a:xfrm>
                <a:off x="8293956" y="3610607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17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2C0F8B2-D767-4BED-BE16-DE67970DC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3956" y="3610607"/>
                <a:ext cx="1465179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383DD142-C959-4D1E-BDDB-BDD87B50FF30}"/>
                  </a:ext>
                </a:extLst>
              </p:cNvPr>
              <p:cNvSpPr txBox="1"/>
              <p:nvPr/>
            </p:nvSpPr>
            <p:spPr>
              <a:xfrm>
                <a:off x="8272757" y="4196969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18</m:t>
                      </m:r>
                    </m:oMath>
                  </m:oMathPara>
                </a14:m>
                <a:endParaRPr lang="en-US" sz="28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83DD142-C959-4D1E-BDDB-BDD87B50F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757" y="4196969"/>
                <a:ext cx="1465179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4B37F270-8D74-425D-8369-0FC362E63397}"/>
                  </a:ext>
                </a:extLst>
              </p:cNvPr>
              <p:cNvSpPr txBox="1"/>
              <p:nvPr/>
            </p:nvSpPr>
            <p:spPr>
              <a:xfrm>
                <a:off x="8256715" y="4797612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19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B37F270-8D74-425D-8369-0FC362E63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715" y="4797612"/>
                <a:ext cx="1465179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4A028D85-0883-4E57-94AE-6E314D4DE8BE}"/>
                  </a:ext>
                </a:extLst>
              </p:cNvPr>
              <p:cNvSpPr txBox="1"/>
              <p:nvPr/>
            </p:nvSpPr>
            <p:spPr>
              <a:xfrm>
                <a:off x="8216800" y="5347813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20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A028D85-0883-4E57-94AE-6E314D4DE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800" y="5347813"/>
                <a:ext cx="1465179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95EC2DAF-FB55-4FB8-8C8E-9C034CC9DA16}"/>
                  </a:ext>
                </a:extLst>
              </p:cNvPr>
              <p:cNvSpPr txBox="1"/>
              <p:nvPr/>
            </p:nvSpPr>
            <p:spPr>
              <a:xfrm>
                <a:off x="10100606" y="1822584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14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5EC2DAF-FB55-4FB8-8C8E-9C034CC9D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606" y="1822584"/>
                <a:ext cx="1465179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4C0DB8FD-10D5-4717-A7F1-D924FA0ED820}"/>
                  </a:ext>
                </a:extLst>
              </p:cNvPr>
              <p:cNvSpPr txBox="1"/>
              <p:nvPr/>
            </p:nvSpPr>
            <p:spPr>
              <a:xfrm>
                <a:off x="10017528" y="2457794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15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C0DB8FD-10D5-4717-A7F1-D924FA0ED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528" y="2457794"/>
                <a:ext cx="1465179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7946305C-8371-4FF7-96AC-6A848FD14A6F}"/>
                  </a:ext>
                </a:extLst>
              </p:cNvPr>
              <p:cNvSpPr txBox="1"/>
              <p:nvPr/>
            </p:nvSpPr>
            <p:spPr>
              <a:xfrm>
                <a:off x="10003970" y="3010111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16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946305C-8371-4FF7-96AC-6A848FD14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3970" y="3010111"/>
                <a:ext cx="1465179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8BD8F85C-2887-4271-A269-61426AC7E237}"/>
                  </a:ext>
                </a:extLst>
              </p:cNvPr>
              <p:cNvSpPr txBox="1"/>
              <p:nvPr/>
            </p:nvSpPr>
            <p:spPr>
              <a:xfrm>
                <a:off x="9995950" y="3627058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17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BD8F85C-2887-4271-A269-61426AC7E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5950" y="3627058"/>
                <a:ext cx="1465179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xmlns="" id="{816C8C4B-74DF-4769-B157-FBA385F3B27C}"/>
                  </a:ext>
                </a:extLst>
              </p:cNvPr>
              <p:cNvSpPr txBox="1"/>
              <p:nvPr/>
            </p:nvSpPr>
            <p:spPr>
              <a:xfrm>
                <a:off x="9974751" y="4213420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18</m:t>
                      </m:r>
                    </m:oMath>
                  </m:oMathPara>
                </a14:m>
                <a:endParaRPr lang="en-US" sz="28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16C8C4B-74DF-4769-B157-FBA385F3B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751" y="4213420"/>
                <a:ext cx="1465179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xmlns="" id="{0B89C7A8-C827-43F3-AF6B-5D47B151EEFB}"/>
                  </a:ext>
                </a:extLst>
              </p:cNvPr>
              <p:cNvSpPr txBox="1"/>
              <p:nvPr/>
            </p:nvSpPr>
            <p:spPr>
              <a:xfrm>
                <a:off x="9958709" y="4814063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19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B89C7A8-C827-43F3-AF6B-5D47B151E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8709" y="4814063"/>
                <a:ext cx="1465179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id="{911ED812-D00F-412D-A3F2-3C163F1241D2}"/>
                  </a:ext>
                </a:extLst>
              </p:cNvPr>
              <p:cNvSpPr txBox="1"/>
              <p:nvPr/>
            </p:nvSpPr>
            <p:spPr>
              <a:xfrm>
                <a:off x="9918794" y="5364264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20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11ED812-D00F-412D-A3F2-3C163F124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8794" y="5364264"/>
                <a:ext cx="1465179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644EA78-3CF0-4D86-907F-196851CAEF84}"/>
              </a:ext>
            </a:extLst>
          </p:cNvPr>
          <p:cNvSpPr txBox="1"/>
          <p:nvPr/>
        </p:nvSpPr>
        <p:spPr>
          <a:xfrm>
            <a:off x="2670675" y="0"/>
            <a:ext cx="858319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পারমানবিক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275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ADDDACDA-87E4-4423-A493-1FE74C2DF4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248229"/>
              </p:ext>
            </p:extLst>
          </p:nvPr>
        </p:nvGraphicFramePr>
        <p:xfrm>
          <a:off x="2630903" y="457200"/>
          <a:ext cx="1465179" cy="64008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465179">
                  <a:extLst>
                    <a:ext uri="{9D8B030D-6E8A-4147-A177-3AD203B41FA5}">
                      <a16:colId xmlns:a16="http://schemas.microsoft.com/office/drawing/2014/main" xmlns="" val="420474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মনে রাখার কৌশল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822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স্কুলের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759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টিফিনে</a:t>
                      </a:r>
                      <a:endParaRPr lang="en-US" sz="28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598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বাড়ীর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3737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পিছনে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344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মঞ্জু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5506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ফিরে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334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কোদাল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3931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নিয়ে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7626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কোথায়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0448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যেন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6459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যায়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0485633"/>
                  </a:ext>
                </a:extLst>
              </a:tr>
            </a:tbl>
          </a:graphicData>
        </a:graphic>
      </p:graphicFrame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xmlns="" id="{2DEE821A-5AE5-41F2-B11C-158EF8DB9E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353088"/>
              </p:ext>
            </p:extLst>
          </p:nvPr>
        </p:nvGraphicFramePr>
        <p:xfrm>
          <a:off x="4111544" y="439546"/>
          <a:ext cx="1465179" cy="641844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65179">
                  <a:extLst>
                    <a:ext uri="{9D8B030D-6E8A-4147-A177-3AD203B41FA5}">
                      <a16:colId xmlns:a16="http://schemas.microsoft.com/office/drawing/2014/main" xmlns="" val="4204743718"/>
                    </a:ext>
                  </a:extLst>
                </a:gridCol>
              </a:tblGrid>
              <a:tr h="86002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মৌলের</a:t>
                      </a:r>
                    </a:p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 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8222427"/>
                  </a:ext>
                </a:extLst>
              </a:tr>
              <a:tr h="505311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7590373"/>
                  </a:ext>
                </a:extLst>
              </a:tr>
              <a:tr h="505311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5989313"/>
                  </a:ext>
                </a:extLst>
              </a:tr>
              <a:tr h="505311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3737457"/>
                  </a:ext>
                </a:extLst>
              </a:tr>
              <a:tr h="505311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3440498"/>
                  </a:ext>
                </a:extLst>
              </a:tr>
              <a:tr h="505311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5506039"/>
                  </a:ext>
                </a:extLst>
              </a:tr>
              <a:tr h="505311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3340542"/>
                  </a:ext>
                </a:extLst>
              </a:tr>
              <a:tr h="505311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3931077"/>
                  </a:ext>
                </a:extLst>
              </a:tr>
              <a:tr h="505311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7626105"/>
                  </a:ext>
                </a:extLst>
              </a:tr>
              <a:tr h="505311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3239755"/>
                  </a:ext>
                </a:extLst>
              </a:tr>
              <a:tr h="505311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2841656"/>
                  </a:ext>
                </a:extLst>
              </a:tr>
              <a:tr h="505311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4693185"/>
                  </a:ext>
                </a:extLst>
              </a:tr>
            </a:tbl>
          </a:graphicData>
        </a:graphic>
      </p:graphicFrame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xmlns="" id="{28402B4F-A937-4766-93DB-67D7435C7B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662614"/>
              </p:ext>
            </p:extLst>
          </p:nvPr>
        </p:nvGraphicFramePr>
        <p:xfrm>
          <a:off x="5594966" y="457200"/>
          <a:ext cx="1465179" cy="640079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465179">
                  <a:extLst>
                    <a:ext uri="{9D8B030D-6E8A-4147-A177-3AD203B41FA5}">
                      <a16:colId xmlns:a16="http://schemas.microsoft.com/office/drawing/2014/main" xmlns="" val="4204743718"/>
                    </a:ext>
                  </a:extLst>
                </a:gridCol>
              </a:tblGrid>
              <a:tr h="88174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মৌলের প্রতীক 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8222427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7590373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5989313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3737457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3440498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5506039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3340542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3931077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7626105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4536388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2748900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116319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A02B813-825D-41B4-A951-57D01D1A43F0}"/>
              </a:ext>
            </a:extLst>
          </p:cNvPr>
          <p:cNvSpPr txBox="1"/>
          <p:nvPr/>
        </p:nvSpPr>
        <p:spPr>
          <a:xfrm>
            <a:off x="4141810" y="1295174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স্ক্যানডিয়াম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D385F7B-9E70-4839-8255-E8523B9869C6}"/>
              </a:ext>
            </a:extLst>
          </p:cNvPr>
          <p:cNvSpPr txBox="1"/>
          <p:nvPr/>
        </p:nvSpPr>
        <p:spPr>
          <a:xfrm>
            <a:off x="4084383" y="2807982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ক্রোমিয়াম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A277A96-01C9-47D9-B586-7CEC58BED40A}"/>
              </a:ext>
            </a:extLst>
          </p:cNvPr>
          <p:cNvSpPr txBox="1"/>
          <p:nvPr/>
        </p:nvSpPr>
        <p:spPr>
          <a:xfrm>
            <a:off x="4182249" y="3294054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ম্যাঙ্গনিজ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B65A3DD-0AEC-409B-8601-7500499FAA45}"/>
              </a:ext>
            </a:extLst>
          </p:cNvPr>
          <p:cNvSpPr txBox="1"/>
          <p:nvPr/>
        </p:nvSpPr>
        <p:spPr>
          <a:xfrm>
            <a:off x="4154236" y="3844255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আয়রন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38B804A-4DCF-4700-A977-74BA0C84A32D}"/>
              </a:ext>
            </a:extLst>
          </p:cNvPr>
          <p:cNvSpPr txBox="1"/>
          <p:nvPr/>
        </p:nvSpPr>
        <p:spPr>
          <a:xfrm>
            <a:off x="4141479" y="4343907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কোবাল্ট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B454EFC-58DA-455D-8422-DFEAA1A59DDA}"/>
              </a:ext>
            </a:extLst>
          </p:cNvPr>
          <p:cNvSpPr txBox="1"/>
          <p:nvPr/>
        </p:nvSpPr>
        <p:spPr>
          <a:xfrm>
            <a:off x="4127495" y="1875648"/>
            <a:ext cx="1585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টাইটানিয়াম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DBBBEB4-BDAF-4EDA-BABC-5C713FEA8A94}"/>
              </a:ext>
            </a:extLst>
          </p:cNvPr>
          <p:cNvSpPr txBox="1"/>
          <p:nvPr/>
        </p:nvSpPr>
        <p:spPr>
          <a:xfrm>
            <a:off x="4174995" y="2306788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ভ্যানাডিয়াম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5EADC500-97F3-4AAA-93D7-51CA87948E70}"/>
                  </a:ext>
                </a:extLst>
              </p:cNvPr>
              <p:cNvSpPr txBox="1"/>
              <p:nvPr/>
            </p:nvSpPr>
            <p:spPr>
              <a:xfrm>
                <a:off x="5562734" y="1346891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𝑆𝑐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EADC500-97F3-4AAA-93D7-51CA87948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734" y="1346891"/>
                <a:ext cx="1465179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47426535-B277-4997-98E9-F910612D50A9}"/>
                  </a:ext>
                </a:extLst>
              </p:cNvPr>
              <p:cNvSpPr txBox="1"/>
              <p:nvPr/>
            </p:nvSpPr>
            <p:spPr>
              <a:xfrm>
                <a:off x="5526683" y="1822436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𝑇𝑖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7426535-B277-4997-98E9-F910612D5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683" y="1822436"/>
                <a:ext cx="146517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1106EC5E-D3D8-4BCC-B866-3864A97BE25A}"/>
                  </a:ext>
                </a:extLst>
              </p:cNvPr>
              <p:cNvSpPr txBox="1"/>
              <p:nvPr/>
            </p:nvSpPr>
            <p:spPr>
              <a:xfrm>
                <a:off x="5527552" y="2310363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𝑉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106EC5E-D3D8-4BCC-B866-3864A97BE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552" y="2310363"/>
                <a:ext cx="146517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DA60949E-C8D5-4BDE-AF16-72B7526E020D}"/>
                  </a:ext>
                </a:extLst>
              </p:cNvPr>
              <p:cNvSpPr txBox="1"/>
              <p:nvPr/>
            </p:nvSpPr>
            <p:spPr>
              <a:xfrm>
                <a:off x="5535517" y="2846694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𝐶𝑟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A60949E-C8D5-4BDE-AF16-72B7526E0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517" y="2846694"/>
                <a:ext cx="146517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92D33088-1509-4622-B166-8E77485646D8}"/>
                  </a:ext>
                </a:extLst>
              </p:cNvPr>
              <p:cNvSpPr txBox="1"/>
              <p:nvPr/>
            </p:nvSpPr>
            <p:spPr>
              <a:xfrm>
                <a:off x="5435016" y="3322341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𝑀𝑛</m:t>
                      </m:r>
                    </m:oMath>
                  </m:oMathPara>
                </a14:m>
                <a:endParaRPr lang="en-US" sz="28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2D33088-1509-4622-B166-8E7748564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016" y="3322341"/>
                <a:ext cx="146517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B4E691DC-972F-4D72-BF6C-D1C40D18EFB8}"/>
                  </a:ext>
                </a:extLst>
              </p:cNvPr>
              <p:cNvSpPr txBox="1"/>
              <p:nvPr/>
            </p:nvSpPr>
            <p:spPr>
              <a:xfrm>
                <a:off x="5483947" y="3793688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𝐹𝑒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4E691DC-972F-4D72-BF6C-D1C40D18E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947" y="3793688"/>
                <a:ext cx="146517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91037ADC-7F36-4D43-B756-631566D72A92}"/>
                  </a:ext>
                </a:extLst>
              </p:cNvPr>
              <p:cNvSpPr txBox="1"/>
              <p:nvPr/>
            </p:nvSpPr>
            <p:spPr>
              <a:xfrm>
                <a:off x="5540051" y="4772034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𝑁𝑖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1037ADC-7F36-4D43-B756-631566D72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051" y="4772034"/>
                <a:ext cx="146517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35D0274A-98F8-4448-9236-2C852B1A2F42}"/>
                  </a:ext>
                </a:extLst>
              </p:cNvPr>
              <p:cNvSpPr txBox="1"/>
              <p:nvPr/>
            </p:nvSpPr>
            <p:spPr>
              <a:xfrm>
                <a:off x="5540268" y="4323557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𝐶𝑜</m:t>
                      </m:r>
                    </m:oMath>
                  </m:oMathPara>
                </a14:m>
                <a:endParaRPr lang="en-US" sz="2800" dirty="0">
                  <a:solidFill>
                    <a:schemeClr val="accent4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5D0274A-98F8-4448-9236-2C852B1A2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268" y="4323557"/>
                <a:ext cx="146517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9A23915-3064-4414-9E35-7949973DA415}"/>
              </a:ext>
            </a:extLst>
          </p:cNvPr>
          <p:cNvSpPr txBox="1"/>
          <p:nvPr/>
        </p:nvSpPr>
        <p:spPr>
          <a:xfrm>
            <a:off x="4059473" y="4836181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নিকেল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DF14775-4DAA-4802-85C3-9D309BBEFE90}"/>
              </a:ext>
            </a:extLst>
          </p:cNvPr>
          <p:cNvSpPr txBox="1"/>
          <p:nvPr/>
        </p:nvSpPr>
        <p:spPr>
          <a:xfrm>
            <a:off x="4157339" y="5322253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কপার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0EE1AF1-0B3A-4232-B674-7F6CB043D9E5}"/>
              </a:ext>
            </a:extLst>
          </p:cNvPr>
          <p:cNvSpPr txBox="1"/>
          <p:nvPr/>
        </p:nvSpPr>
        <p:spPr>
          <a:xfrm>
            <a:off x="4129326" y="5872454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জিংক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7EC5EC9-944E-467C-BDE1-2DA1FC4182EA}"/>
              </a:ext>
            </a:extLst>
          </p:cNvPr>
          <p:cNvSpPr txBox="1"/>
          <p:nvPr/>
        </p:nvSpPr>
        <p:spPr>
          <a:xfrm>
            <a:off x="4116569" y="6372106"/>
            <a:ext cx="146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গ্যালিয়াম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8E274B63-EEB5-478E-BCB6-90A80E152CE2}"/>
                  </a:ext>
                </a:extLst>
              </p:cNvPr>
              <p:cNvSpPr txBox="1"/>
              <p:nvPr/>
            </p:nvSpPr>
            <p:spPr>
              <a:xfrm>
                <a:off x="5566043" y="5261908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𝐶𝑢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274B63-EEB5-478E-BCB6-90A80E152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043" y="5261908"/>
                <a:ext cx="146517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DAAF6E04-80B3-4A03-A125-9769E1AEE94A}"/>
                  </a:ext>
                </a:extLst>
              </p:cNvPr>
              <p:cNvSpPr txBox="1"/>
              <p:nvPr/>
            </p:nvSpPr>
            <p:spPr>
              <a:xfrm>
                <a:off x="5548261" y="5775348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𝑍𝑛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AAF6E04-80B3-4A03-A125-9769E1AEE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261" y="5775348"/>
                <a:ext cx="1465179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50E64AC7-CE83-40B5-A696-A02995EC481D}"/>
                  </a:ext>
                </a:extLst>
              </p:cNvPr>
              <p:cNvSpPr txBox="1"/>
              <p:nvPr/>
            </p:nvSpPr>
            <p:spPr>
              <a:xfrm>
                <a:off x="5515028" y="6320068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𝐺𝑎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0E64AC7-CE83-40B5-A696-A02995EC4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028" y="6320068"/>
                <a:ext cx="1465179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7" name="Table 3">
            <a:extLst>
              <a:ext uri="{FF2B5EF4-FFF2-40B4-BE49-F238E27FC236}">
                <a16:creationId xmlns:a16="http://schemas.microsoft.com/office/drawing/2014/main" xmlns="" id="{0DD32044-6646-43D9-AA19-4DE7F1BD1D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225567"/>
              </p:ext>
            </p:extLst>
          </p:nvPr>
        </p:nvGraphicFramePr>
        <p:xfrm>
          <a:off x="7056706" y="444384"/>
          <a:ext cx="1542913" cy="64007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542913">
                  <a:extLst>
                    <a:ext uri="{9D8B030D-6E8A-4147-A177-3AD203B41FA5}">
                      <a16:colId xmlns:a16="http://schemas.microsoft.com/office/drawing/2014/main" xmlns="" val="4204743718"/>
                    </a:ext>
                  </a:extLst>
                </a:gridCol>
              </a:tblGrid>
              <a:tr h="8817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প্রোটন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8222427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7590373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5989313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3737457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3440498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5506039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3340542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3931077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7626105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834447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5238406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1771203"/>
                  </a:ext>
                </a:extLst>
              </a:tr>
            </a:tbl>
          </a:graphicData>
        </a:graphic>
      </p:graphicFrame>
      <p:graphicFrame>
        <p:nvGraphicFramePr>
          <p:cNvPr id="69" name="Table 3">
            <a:extLst>
              <a:ext uri="{FF2B5EF4-FFF2-40B4-BE49-F238E27FC236}">
                <a16:creationId xmlns:a16="http://schemas.microsoft.com/office/drawing/2014/main" xmlns="" id="{B8ADA720-D7BE-484D-AFA8-464AC6D69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349972"/>
              </p:ext>
            </p:extLst>
          </p:nvPr>
        </p:nvGraphicFramePr>
        <p:xfrm>
          <a:off x="8599620" y="439553"/>
          <a:ext cx="1578618" cy="641845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578618">
                  <a:extLst>
                    <a:ext uri="{9D8B030D-6E8A-4147-A177-3AD203B41FA5}">
                      <a16:colId xmlns:a16="http://schemas.microsoft.com/office/drawing/2014/main" xmlns="" val="4204743718"/>
                    </a:ext>
                  </a:extLst>
                </a:gridCol>
              </a:tblGrid>
              <a:tr h="884174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পারমানবিক</a:t>
                      </a:r>
                      <a:endParaRPr lang="en-US" sz="24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8222427"/>
                  </a:ext>
                </a:extLst>
              </a:tr>
              <a:tr h="491208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7590373"/>
                  </a:ext>
                </a:extLst>
              </a:tr>
              <a:tr h="491208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5989313"/>
                  </a:ext>
                </a:extLst>
              </a:tr>
              <a:tr h="491208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3737457"/>
                  </a:ext>
                </a:extLst>
              </a:tr>
              <a:tr h="491208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3440498"/>
                  </a:ext>
                </a:extLst>
              </a:tr>
              <a:tr h="491208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5506039"/>
                  </a:ext>
                </a:extLst>
              </a:tr>
              <a:tr h="491208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3340542"/>
                  </a:ext>
                </a:extLst>
              </a:tr>
              <a:tr h="491208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3931077"/>
                  </a:ext>
                </a:extLst>
              </a:tr>
              <a:tr h="491208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7626105"/>
                  </a:ext>
                </a:extLst>
              </a:tr>
              <a:tr h="491208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2087796"/>
                  </a:ext>
                </a:extLst>
              </a:tr>
              <a:tr h="491208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2798019"/>
                  </a:ext>
                </a:extLst>
              </a:tr>
              <a:tr h="622196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9518224"/>
                  </a:ext>
                </a:extLst>
              </a:tr>
            </a:tbl>
          </a:graphicData>
        </a:graphic>
      </p:graphicFrame>
      <p:graphicFrame>
        <p:nvGraphicFramePr>
          <p:cNvPr id="71" name="Table 3">
            <a:extLst>
              <a:ext uri="{FF2B5EF4-FFF2-40B4-BE49-F238E27FC236}">
                <a16:creationId xmlns:a16="http://schemas.microsoft.com/office/drawing/2014/main" xmlns="" id="{91F214A6-9672-404C-9A6C-E275866AB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709428"/>
              </p:ext>
            </p:extLst>
          </p:nvPr>
        </p:nvGraphicFramePr>
        <p:xfrm>
          <a:off x="10191455" y="455255"/>
          <a:ext cx="1775327" cy="6389927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775327">
                  <a:extLst>
                    <a:ext uri="{9D8B030D-6E8A-4147-A177-3AD203B41FA5}">
                      <a16:colId xmlns:a16="http://schemas.microsoft.com/office/drawing/2014/main" xmlns="" val="4204743718"/>
                    </a:ext>
                  </a:extLst>
                </a:gridCol>
              </a:tblGrid>
              <a:tr h="88024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ইলেকট্রন </a:t>
                      </a:r>
                    </a:p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 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8222427"/>
                  </a:ext>
                </a:extLst>
              </a:tr>
              <a:tr h="489025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7590373"/>
                  </a:ext>
                </a:extLst>
              </a:tr>
              <a:tr h="489025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5989313"/>
                  </a:ext>
                </a:extLst>
              </a:tr>
              <a:tr h="489025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3737457"/>
                  </a:ext>
                </a:extLst>
              </a:tr>
              <a:tr h="489025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3440498"/>
                  </a:ext>
                </a:extLst>
              </a:tr>
              <a:tr h="489025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5506039"/>
                  </a:ext>
                </a:extLst>
              </a:tr>
              <a:tr h="489025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3340542"/>
                  </a:ext>
                </a:extLst>
              </a:tr>
              <a:tr h="489025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3931077"/>
                  </a:ext>
                </a:extLst>
              </a:tr>
              <a:tr h="489025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7626105"/>
                  </a:ext>
                </a:extLst>
              </a:tr>
              <a:tr h="489025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8049743"/>
                  </a:ext>
                </a:extLst>
              </a:tr>
              <a:tr h="489025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8297800"/>
                  </a:ext>
                </a:extLst>
              </a:tr>
              <a:tr h="619432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691039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1A2AFCDB-81F3-4653-A5B0-A2DC5FAE5E9F}"/>
                  </a:ext>
                </a:extLst>
              </p:cNvPr>
              <p:cNvSpPr txBox="1"/>
              <p:nvPr/>
            </p:nvSpPr>
            <p:spPr>
              <a:xfrm>
                <a:off x="6996922" y="1346891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21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A2AFCDB-81F3-4653-A5B0-A2DC5FAE5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922" y="1346891"/>
                <a:ext cx="1465179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C0BA606D-458B-453C-816B-94F9EBD452E8}"/>
                  </a:ext>
                </a:extLst>
              </p:cNvPr>
              <p:cNvSpPr txBox="1"/>
              <p:nvPr/>
            </p:nvSpPr>
            <p:spPr>
              <a:xfrm>
                <a:off x="7056066" y="1855916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22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0BA606D-458B-453C-816B-94F9EBD45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066" y="1855916"/>
                <a:ext cx="1465179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FED91921-6AF7-42AE-A545-22609172C748}"/>
                  </a:ext>
                </a:extLst>
              </p:cNvPr>
              <p:cNvSpPr txBox="1"/>
              <p:nvPr/>
            </p:nvSpPr>
            <p:spPr>
              <a:xfrm>
                <a:off x="6948047" y="2394109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23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ED91921-6AF7-42AE-A545-22609172C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047" y="2394109"/>
                <a:ext cx="1465179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A73B72BF-9179-4698-8009-37FAD8B04415}"/>
                  </a:ext>
                </a:extLst>
              </p:cNvPr>
              <p:cNvSpPr txBox="1"/>
              <p:nvPr/>
            </p:nvSpPr>
            <p:spPr>
              <a:xfrm>
                <a:off x="6956205" y="2865595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24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73B72BF-9179-4698-8009-37FAD8B04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205" y="2865595"/>
                <a:ext cx="1465179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xmlns="" id="{8D5ED024-9EEE-4BA1-A75A-8B6B4EFCF349}"/>
                  </a:ext>
                </a:extLst>
              </p:cNvPr>
              <p:cNvSpPr txBox="1"/>
              <p:nvPr/>
            </p:nvSpPr>
            <p:spPr>
              <a:xfrm>
                <a:off x="6921715" y="3305069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25</m:t>
                      </m:r>
                    </m:oMath>
                  </m:oMathPara>
                </a14:m>
                <a:endParaRPr lang="en-US" sz="28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D5ED024-9EEE-4BA1-A75A-8B6B4EFCF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715" y="3305069"/>
                <a:ext cx="1465179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xmlns="" id="{4C6A2C49-D6D3-43BE-A96C-93EBC2F35E4B}"/>
                  </a:ext>
                </a:extLst>
              </p:cNvPr>
              <p:cNvSpPr txBox="1"/>
              <p:nvPr/>
            </p:nvSpPr>
            <p:spPr>
              <a:xfrm>
                <a:off x="6998057" y="3810989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26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C6A2C49-D6D3-43BE-A96C-93EBC2F35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057" y="3810989"/>
                <a:ext cx="1465179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id="{01E4ECC4-15D6-4D84-93F1-89B7723BA02F}"/>
                  </a:ext>
                </a:extLst>
              </p:cNvPr>
              <p:cNvSpPr txBox="1"/>
              <p:nvPr/>
            </p:nvSpPr>
            <p:spPr>
              <a:xfrm>
                <a:off x="7038463" y="4728507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28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01E4ECC4-15D6-4D84-93F1-89B7723BA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463" y="4728507"/>
                <a:ext cx="1465179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xmlns="" id="{7C854DD9-1482-41A3-9CCE-CFF0EC41E2BB}"/>
                  </a:ext>
                </a:extLst>
              </p:cNvPr>
              <p:cNvSpPr txBox="1"/>
              <p:nvPr/>
            </p:nvSpPr>
            <p:spPr>
              <a:xfrm>
                <a:off x="7031633" y="4272673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27</m:t>
                      </m:r>
                    </m:oMath>
                  </m:oMathPara>
                </a14:m>
                <a:endParaRPr lang="en-US" sz="2800" dirty="0">
                  <a:solidFill>
                    <a:schemeClr val="accent4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C854DD9-1482-41A3-9CCE-CFF0EC41E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633" y="4272673"/>
                <a:ext cx="1465179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xmlns="" id="{E2997F1B-5EDD-4618-957C-D8008382C66B}"/>
                  </a:ext>
                </a:extLst>
              </p:cNvPr>
              <p:cNvSpPr txBox="1"/>
              <p:nvPr/>
            </p:nvSpPr>
            <p:spPr>
              <a:xfrm>
                <a:off x="8639891" y="1327988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21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E2997F1B-5EDD-4618-957C-D8008382C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891" y="1327988"/>
                <a:ext cx="1465179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xmlns="" id="{25A36636-77A6-41EE-B889-43998B2FB366}"/>
                  </a:ext>
                </a:extLst>
              </p:cNvPr>
              <p:cNvSpPr txBox="1"/>
              <p:nvPr/>
            </p:nvSpPr>
            <p:spPr>
              <a:xfrm>
                <a:off x="8603790" y="1838851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22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5A36636-77A6-41EE-B889-43998B2FB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3790" y="1838851"/>
                <a:ext cx="1465179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id="{EE2E23CA-E622-4454-BEA2-FAE1A788B996}"/>
                  </a:ext>
                </a:extLst>
              </p:cNvPr>
              <p:cNvSpPr txBox="1"/>
              <p:nvPr/>
            </p:nvSpPr>
            <p:spPr>
              <a:xfrm>
                <a:off x="8558557" y="2353322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23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E2E23CA-E622-4454-BEA2-FAE1A788B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8557" y="2353322"/>
                <a:ext cx="1465179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="" id="{6B55630F-B12F-4B89-A88A-77201EF09FD1}"/>
                  </a:ext>
                </a:extLst>
              </p:cNvPr>
              <p:cNvSpPr txBox="1"/>
              <p:nvPr/>
            </p:nvSpPr>
            <p:spPr>
              <a:xfrm>
                <a:off x="8566715" y="2824808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24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6B55630F-B12F-4B89-A88A-77201EF09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6715" y="2824808"/>
                <a:ext cx="1465179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xmlns="" id="{C6690C6C-E1B0-443F-BE8C-8154C55BD7CB}"/>
                  </a:ext>
                </a:extLst>
              </p:cNvPr>
              <p:cNvSpPr txBox="1"/>
              <p:nvPr/>
            </p:nvSpPr>
            <p:spPr>
              <a:xfrm>
                <a:off x="8532843" y="3330815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25</m:t>
                      </m:r>
                    </m:oMath>
                  </m:oMathPara>
                </a14:m>
                <a:endParaRPr lang="en-US" sz="28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6690C6C-E1B0-443F-BE8C-8154C55BD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843" y="3330815"/>
                <a:ext cx="1465179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5AC14A0C-022A-4FDA-82F5-55C01062B1AF}"/>
                  </a:ext>
                </a:extLst>
              </p:cNvPr>
              <p:cNvSpPr txBox="1"/>
              <p:nvPr/>
            </p:nvSpPr>
            <p:spPr>
              <a:xfrm>
                <a:off x="8526665" y="3835965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26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5AC14A0C-022A-4FDA-82F5-55C01062B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665" y="3835965"/>
                <a:ext cx="1465179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xmlns="" id="{B6B4B84B-7F2F-4E17-A875-63646F8266E0}"/>
                  </a:ext>
                </a:extLst>
              </p:cNvPr>
              <p:cNvSpPr txBox="1"/>
              <p:nvPr/>
            </p:nvSpPr>
            <p:spPr>
              <a:xfrm>
                <a:off x="8572186" y="4753975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28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B6B4B84B-7F2F-4E17-A875-63646F826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186" y="4753975"/>
                <a:ext cx="1465179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F753F1E6-ECF8-48E4-9DAB-ED014C3CF608}"/>
                  </a:ext>
                </a:extLst>
              </p:cNvPr>
              <p:cNvSpPr txBox="1"/>
              <p:nvPr/>
            </p:nvSpPr>
            <p:spPr>
              <a:xfrm>
                <a:off x="8569674" y="4304403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27</m:t>
                      </m:r>
                    </m:oMath>
                  </m:oMathPara>
                </a14:m>
                <a:endParaRPr lang="en-US" sz="2800" dirty="0">
                  <a:solidFill>
                    <a:schemeClr val="accent4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F753F1E6-ECF8-48E4-9DAB-ED014C3CF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9674" y="4304403"/>
                <a:ext cx="1465179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="" id="{B4DD0948-1028-47F2-AC89-FF0CB1761F7D}"/>
                  </a:ext>
                </a:extLst>
              </p:cNvPr>
              <p:cNvSpPr txBox="1"/>
              <p:nvPr/>
            </p:nvSpPr>
            <p:spPr>
              <a:xfrm>
                <a:off x="10292804" y="1360890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21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B4DD0948-1028-47F2-AC89-FF0CB1761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804" y="1360890"/>
                <a:ext cx="1465179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xmlns="" id="{68446452-EE9D-45D7-946C-E891A4A0AE27}"/>
                  </a:ext>
                </a:extLst>
              </p:cNvPr>
              <p:cNvSpPr txBox="1"/>
              <p:nvPr/>
            </p:nvSpPr>
            <p:spPr>
              <a:xfrm>
                <a:off x="10305784" y="1855302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22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68446452-EE9D-45D7-946C-E891A4A0A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5784" y="1855302"/>
                <a:ext cx="1465179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="" id="{23FB882F-9028-4040-999E-1206C68BED05}"/>
                  </a:ext>
                </a:extLst>
              </p:cNvPr>
              <p:cNvSpPr txBox="1"/>
              <p:nvPr/>
            </p:nvSpPr>
            <p:spPr>
              <a:xfrm>
                <a:off x="10260551" y="2369773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23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23FB882F-9028-4040-999E-1206C68BE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0551" y="2369773"/>
                <a:ext cx="1465179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xmlns="" id="{13CB703D-C66F-4519-A1A1-E8641844962D}"/>
                  </a:ext>
                </a:extLst>
              </p:cNvPr>
              <p:cNvSpPr txBox="1"/>
              <p:nvPr/>
            </p:nvSpPr>
            <p:spPr>
              <a:xfrm>
                <a:off x="10268709" y="2841259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0" dirty="0">
                    <a:cs typeface="NikoshBAN" panose="02000000000000000000" pitchFamily="2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13CB703D-C66F-4519-A1A1-E86418449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8709" y="2841259"/>
                <a:ext cx="1465179" cy="523220"/>
              </a:xfrm>
              <a:prstGeom prst="rect">
                <a:avLst/>
              </a:prstGeom>
              <a:blipFill>
                <a:blip r:embed="rId32"/>
                <a:stretch>
                  <a:fillRect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xmlns="" id="{FBD7C186-4472-4316-9A02-19190D4E3140}"/>
                  </a:ext>
                </a:extLst>
              </p:cNvPr>
              <p:cNvSpPr txBox="1"/>
              <p:nvPr/>
            </p:nvSpPr>
            <p:spPr>
              <a:xfrm>
                <a:off x="10234837" y="3347266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25</m:t>
                      </m:r>
                    </m:oMath>
                  </m:oMathPara>
                </a14:m>
                <a:endParaRPr lang="en-US" sz="28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FBD7C186-4472-4316-9A02-19190D4E3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4837" y="3347266"/>
                <a:ext cx="1465179" cy="52322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xmlns="" id="{86FE8C0A-6A7D-4699-8DB2-32770D09487A}"/>
                  </a:ext>
                </a:extLst>
              </p:cNvPr>
              <p:cNvSpPr txBox="1"/>
              <p:nvPr/>
            </p:nvSpPr>
            <p:spPr>
              <a:xfrm>
                <a:off x="10228659" y="3852416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26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86FE8C0A-6A7D-4699-8DB2-32770D094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659" y="3852416"/>
                <a:ext cx="1465179" cy="52322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xmlns="" id="{B4C030D2-D008-4E79-A5BF-6944F559F1D4}"/>
                  </a:ext>
                </a:extLst>
              </p:cNvPr>
              <p:cNvSpPr txBox="1"/>
              <p:nvPr/>
            </p:nvSpPr>
            <p:spPr>
              <a:xfrm>
                <a:off x="10268709" y="4805442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28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B4C030D2-D008-4E79-A5BF-6944F559F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8709" y="4805442"/>
                <a:ext cx="1465179" cy="52322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xmlns="" id="{08C135FB-3190-4A1B-9BF3-0DF57DBCC3B7}"/>
                  </a:ext>
                </a:extLst>
              </p:cNvPr>
              <p:cNvSpPr txBox="1"/>
              <p:nvPr/>
            </p:nvSpPr>
            <p:spPr>
              <a:xfrm>
                <a:off x="10259214" y="4307671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27</m:t>
                      </m:r>
                    </m:oMath>
                  </m:oMathPara>
                </a14:m>
                <a:endParaRPr lang="en-US" sz="2800" dirty="0">
                  <a:solidFill>
                    <a:schemeClr val="accent4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08C135FB-3190-4A1B-9BF3-0DF57DBCC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9214" y="4307671"/>
                <a:ext cx="1465179" cy="523220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xmlns="" id="{B110276D-7F67-4895-8D53-464897C6A940}"/>
                  </a:ext>
                </a:extLst>
              </p:cNvPr>
              <p:cNvSpPr txBox="1"/>
              <p:nvPr/>
            </p:nvSpPr>
            <p:spPr>
              <a:xfrm>
                <a:off x="7064455" y="5218381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29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110276D-7F67-4895-8D53-464897C6A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455" y="5218381"/>
                <a:ext cx="1465179" cy="52322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xmlns="" id="{3C7606B5-BCA6-4940-8C39-6C3A13876E26}"/>
                  </a:ext>
                </a:extLst>
              </p:cNvPr>
              <p:cNvSpPr txBox="1"/>
              <p:nvPr/>
            </p:nvSpPr>
            <p:spPr>
              <a:xfrm>
                <a:off x="8598178" y="5243849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29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C7606B5-BCA6-4940-8C39-6C3A13876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178" y="5243849"/>
                <a:ext cx="1465179" cy="52322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xmlns="" id="{34BCB4D7-AE15-4316-98A4-00D3DDFB4E02}"/>
                  </a:ext>
                </a:extLst>
              </p:cNvPr>
              <p:cNvSpPr txBox="1"/>
              <p:nvPr/>
            </p:nvSpPr>
            <p:spPr>
              <a:xfrm>
                <a:off x="10294701" y="5295316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29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4BCB4D7-AE15-4316-98A4-00D3DDFB4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4701" y="5295316"/>
                <a:ext cx="1465179" cy="523220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xmlns="" id="{A17BB09D-08FF-4A88-A2C7-A9F647CEBFFB}"/>
                  </a:ext>
                </a:extLst>
              </p:cNvPr>
              <p:cNvSpPr txBox="1"/>
              <p:nvPr/>
            </p:nvSpPr>
            <p:spPr>
              <a:xfrm>
                <a:off x="7046673" y="5731821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30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A17BB09D-08FF-4A88-A2C7-A9F647CEB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673" y="5731821"/>
                <a:ext cx="1465179" cy="523220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xmlns="" id="{64926C1D-4596-4814-A161-BF8FBA6D9BCB}"/>
                  </a:ext>
                </a:extLst>
              </p:cNvPr>
              <p:cNvSpPr txBox="1"/>
              <p:nvPr/>
            </p:nvSpPr>
            <p:spPr>
              <a:xfrm>
                <a:off x="8580396" y="5757289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30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4926C1D-4596-4814-A161-BF8FBA6D9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0396" y="5757289"/>
                <a:ext cx="1465179" cy="523220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xmlns="" id="{258E9D5D-EBC4-43F5-A96B-790BA85335C0}"/>
                  </a:ext>
                </a:extLst>
              </p:cNvPr>
              <p:cNvSpPr txBox="1"/>
              <p:nvPr/>
            </p:nvSpPr>
            <p:spPr>
              <a:xfrm>
                <a:off x="10276919" y="5808756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30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258E9D5D-EBC4-43F5-A96B-790BA8533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6919" y="5808756"/>
                <a:ext cx="1465179" cy="523220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xmlns="" id="{3B9F3F5B-1297-4A23-B2DA-2BCC123C1CF3}"/>
                  </a:ext>
                </a:extLst>
              </p:cNvPr>
              <p:cNvSpPr txBox="1"/>
              <p:nvPr/>
            </p:nvSpPr>
            <p:spPr>
              <a:xfrm>
                <a:off x="7013440" y="6276541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31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3B9F3F5B-1297-4A23-B2DA-2BCC123C1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440" y="6276541"/>
                <a:ext cx="1465179" cy="523220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xmlns="" id="{5595EF8D-7FAD-459E-B2A7-B8BC48C9791E}"/>
                  </a:ext>
                </a:extLst>
              </p:cNvPr>
              <p:cNvSpPr txBox="1"/>
              <p:nvPr/>
            </p:nvSpPr>
            <p:spPr>
              <a:xfrm>
                <a:off x="8547163" y="6302009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31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5595EF8D-7FAD-459E-B2A7-B8BC48C97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7163" y="6302009"/>
                <a:ext cx="1465179" cy="523220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xmlns="" id="{4516BC82-4A20-4D18-92D2-8B02D6B75D7C}"/>
                  </a:ext>
                </a:extLst>
              </p:cNvPr>
              <p:cNvSpPr txBox="1"/>
              <p:nvPr/>
            </p:nvSpPr>
            <p:spPr>
              <a:xfrm>
                <a:off x="10243686" y="6353476"/>
                <a:ext cx="1465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31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516BC82-4A20-4D18-92D2-8B02D6B75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3686" y="6353476"/>
                <a:ext cx="1465179" cy="523220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782A56B-1BCC-48F5-A1C9-51C933249991}"/>
              </a:ext>
            </a:extLst>
          </p:cNvPr>
          <p:cNvSpPr txBox="1"/>
          <p:nvPr/>
        </p:nvSpPr>
        <p:spPr>
          <a:xfrm>
            <a:off x="282642" y="533315"/>
            <a:ext cx="1626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হাহিলি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বেবি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E529D14-ACA8-4726-A4ED-80E08A69933B}"/>
              </a:ext>
            </a:extLst>
          </p:cNvPr>
          <p:cNvSpPr txBox="1"/>
          <p:nvPr/>
        </p:nvSpPr>
        <p:spPr>
          <a:xfrm>
            <a:off x="160421" y="1474366"/>
            <a:ext cx="2662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AFCA83F-8AC0-4E19-8183-875B4FCCB191}"/>
              </a:ext>
            </a:extLst>
          </p:cNvPr>
          <p:cNvSpPr txBox="1"/>
          <p:nvPr/>
        </p:nvSpPr>
        <p:spPr>
          <a:xfrm>
            <a:off x="0" y="2541949"/>
            <a:ext cx="2951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সিমা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পলাশের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সাথে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68841FB-FAEE-4516-9916-78DCB49119E9}"/>
              </a:ext>
            </a:extLst>
          </p:cNvPr>
          <p:cNvSpPr txBox="1"/>
          <p:nvPr/>
        </p:nvSpPr>
        <p:spPr>
          <a:xfrm>
            <a:off x="-24823" y="3674977"/>
            <a:ext cx="2951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স্কুলের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টিফিনে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096CE385-6604-4C32-959A-10856FB8FAE0}"/>
              </a:ext>
            </a:extLst>
          </p:cNvPr>
          <p:cNvSpPr txBox="1"/>
          <p:nvPr/>
        </p:nvSpPr>
        <p:spPr>
          <a:xfrm>
            <a:off x="160421" y="990070"/>
            <a:ext cx="1748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সিরাপ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7F5E634-65B8-45E7-B67F-4EFB26856CD0}"/>
              </a:ext>
            </a:extLst>
          </p:cNvPr>
          <p:cNvSpPr txBox="1"/>
          <p:nvPr/>
        </p:nvSpPr>
        <p:spPr>
          <a:xfrm>
            <a:off x="170454" y="1956985"/>
            <a:ext cx="2662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ম্যাগগাইভার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F79B7264-3EEA-4264-A3FB-EB5BA0C80939}"/>
              </a:ext>
            </a:extLst>
          </p:cNvPr>
          <p:cNvSpPr txBox="1"/>
          <p:nvPr/>
        </p:nvSpPr>
        <p:spPr>
          <a:xfrm>
            <a:off x="-15903" y="3007752"/>
            <a:ext cx="2951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কেক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BED91CA-083A-4209-A26B-1A5ADDC2C951}"/>
              </a:ext>
            </a:extLst>
          </p:cNvPr>
          <p:cNvSpPr txBox="1"/>
          <p:nvPr/>
        </p:nvSpPr>
        <p:spPr>
          <a:xfrm>
            <a:off x="-40977" y="4171931"/>
            <a:ext cx="2951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মঞ্জু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কোদাল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436CBB57-ADD9-4AC7-8E2D-9CFF6DE96CEE}"/>
              </a:ext>
            </a:extLst>
          </p:cNvPr>
          <p:cNvSpPr txBox="1"/>
          <p:nvPr/>
        </p:nvSpPr>
        <p:spPr>
          <a:xfrm>
            <a:off x="-40977" y="4653144"/>
            <a:ext cx="2951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0E1B1AA2-8B01-4145-BEB2-682CBD4EF0F8}"/>
              </a:ext>
            </a:extLst>
          </p:cNvPr>
          <p:cNvSpPr txBox="1"/>
          <p:nvPr/>
        </p:nvSpPr>
        <p:spPr>
          <a:xfrm>
            <a:off x="2670675" y="0"/>
            <a:ext cx="858319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পারমানবিক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050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6EDB9D17-B11E-489A-BB06-537005A5601D}"/>
                  </a:ext>
                </a:extLst>
              </p:cNvPr>
              <p:cNvSpPr txBox="1"/>
              <p:nvPr/>
            </p:nvSpPr>
            <p:spPr>
              <a:xfrm>
                <a:off x="1836945" y="141850"/>
                <a:ext cx="9345200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শক্তিস্তরের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সর্বোচ্চ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ইলেকট্রন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ক্ষমতা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32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EDB9D17-B11E-489A-BB06-537005A56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945" y="141850"/>
                <a:ext cx="9345200" cy="584775"/>
              </a:xfrm>
              <a:prstGeom prst="rect">
                <a:avLst/>
              </a:prstGeom>
              <a:blipFill>
                <a:blip r:embed="rId2"/>
                <a:stretch>
                  <a:fillRect l="-1631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60B074C9-70BF-4F9B-BBCF-71063E8D46DF}"/>
                  </a:ext>
                </a:extLst>
              </p:cNvPr>
              <p:cNvSpPr txBox="1"/>
              <p:nvPr/>
            </p:nvSpPr>
            <p:spPr>
              <a:xfrm>
                <a:off x="2058193" y="726625"/>
                <a:ext cx="4451352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𝑛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হচ্ছে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প্রধান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শক্তিস্তর।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B074C9-70BF-4F9B-BBCF-71063E8D4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193" y="726625"/>
                <a:ext cx="4451352" cy="584775"/>
              </a:xfrm>
              <a:prstGeom prst="rect">
                <a:avLst/>
              </a:prstGeom>
              <a:blipFill>
                <a:blip r:embed="rId3"/>
                <a:stretch>
                  <a:fillRect l="-3562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9E61F24E-2184-48C1-96B4-4DCE25902FB9}"/>
                  </a:ext>
                </a:extLst>
              </p:cNvPr>
              <p:cNvSpPr txBox="1"/>
              <p:nvPr/>
            </p:nvSpPr>
            <p:spPr>
              <a:xfrm>
                <a:off x="5980819" y="726625"/>
                <a:ext cx="6034718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খানে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,………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ইত্যাদি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E61F24E-2184-48C1-96B4-4DCE25902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819" y="726625"/>
                <a:ext cx="6034718" cy="584775"/>
              </a:xfrm>
              <a:prstGeom prst="rect">
                <a:avLst/>
              </a:prstGeom>
              <a:blipFill>
                <a:blip r:embed="rId4"/>
                <a:stretch>
                  <a:fillRect l="-2525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823F84F7-B1A0-4F6B-B4C5-7A9F991F7DC0}"/>
                  </a:ext>
                </a:extLst>
              </p:cNvPr>
              <p:cNvSpPr txBox="1"/>
              <p:nvPr/>
            </p:nvSpPr>
            <p:spPr>
              <a:xfrm>
                <a:off x="2058193" y="1311400"/>
                <a:ext cx="5583995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ৎ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𝐾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শক্তিস্তরেরর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23F84F7-B1A0-4F6B-B4C5-7A9F991F7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193" y="1311400"/>
                <a:ext cx="5583995" cy="584775"/>
              </a:xfrm>
              <a:prstGeom prst="rect">
                <a:avLst/>
              </a:prstGeom>
              <a:blipFill>
                <a:blip r:embed="rId5"/>
                <a:stretch>
                  <a:fillRect l="-2838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29D1DC3B-5585-43D3-BAC1-5FDCF8164FB8}"/>
                  </a:ext>
                </a:extLst>
              </p:cNvPr>
              <p:cNvSpPr txBox="1"/>
              <p:nvPr/>
            </p:nvSpPr>
            <p:spPr>
              <a:xfrm>
                <a:off x="2010401" y="1899075"/>
                <a:ext cx="720391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𝐾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শক্তিস্তরের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সর্বোচ্চ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ইলেকট্রন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ক্ষমতা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9D1DC3B-5585-43D3-BAC1-5FDCF8164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401" y="1899075"/>
                <a:ext cx="7203914" cy="584775"/>
              </a:xfrm>
              <a:prstGeom prst="rect">
                <a:avLst/>
              </a:prstGeom>
              <a:blipFill>
                <a:blip r:embed="rId6"/>
                <a:stretch>
                  <a:fillRect t="-12632" b="-3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7BF60D1B-7A9A-48FF-B007-5BF6A82D047A}"/>
                  </a:ext>
                </a:extLst>
              </p:cNvPr>
              <p:cNvSpPr txBox="1"/>
              <p:nvPr/>
            </p:nvSpPr>
            <p:spPr>
              <a:xfrm>
                <a:off x="7642187" y="2615934"/>
                <a:ext cx="946485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BF60D1B-7A9A-48FF-B007-5BF6A82D0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2187" y="2615934"/>
                <a:ext cx="946485" cy="584775"/>
              </a:xfrm>
              <a:prstGeom prst="rect">
                <a:avLst/>
              </a:prstGeom>
              <a:blipFill>
                <a:blip r:embed="rId7"/>
                <a:stretch>
                  <a:fillRect l="-16774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E3583B86-95A2-4E49-93F6-2AC913458644}"/>
                  </a:ext>
                </a:extLst>
              </p:cNvPr>
              <p:cNvSpPr txBox="1"/>
              <p:nvPr/>
            </p:nvSpPr>
            <p:spPr>
              <a:xfrm>
                <a:off x="8204330" y="2615934"/>
                <a:ext cx="1046167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3583B86-95A2-4E49-93F6-2AC913458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330" y="2615934"/>
                <a:ext cx="104616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0695B62A-5039-43C5-AA18-A92EEFB277B6}"/>
                  </a:ext>
                </a:extLst>
              </p:cNvPr>
              <p:cNvSpPr txBox="1"/>
              <p:nvPr/>
            </p:nvSpPr>
            <p:spPr>
              <a:xfrm>
                <a:off x="7606005" y="3171607"/>
                <a:ext cx="946485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695B62A-5039-43C5-AA18-A92EEFB27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005" y="3171607"/>
                <a:ext cx="946485" cy="584775"/>
              </a:xfrm>
              <a:prstGeom prst="rect">
                <a:avLst/>
              </a:prstGeom>
              <a:blipFill>
                <a:blip r:embed="rId9"/>
                <a:stretch>
                  <a:fillRect l="-16774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6A86C178-44A8-4AA4-9C5F-64BC2ED1B54A}"/>
                  </a:ext>
                </a:extLst>
              </p:cNvPr>
              <p:cNvSpPr txBox="1"/>
              <p:nvPr/>
            </p:nvSpPr>
            <p:spPr>
              <a:xfrm>
                <a:off x="8168148" y="3171607"/>
                <a:ext cx="1046167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A86C178-44A8-4AA4-9C5F-64BC2ED1B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148" y="3171607"/>
                <a:ext cx="104616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DAD8ECEF-6259-45D6-BB3D-4C5715CBEAC7}"/>
                  </a:ext>
                </a:extLst>
              </p:cNvPr>
              <p:cNvSpPr txBox="1"/>
              <p:nvPr/>
            </p:nvSpPr>
            <p:spPr>
              <a:xfrm>
                <a:off x="7615900" y="3596078"/>
                <a:ext cx="946485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AD8ECEF-6259-45D6-BB3D-4C5715CBE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900" y="3596078"/>
                <a:ext cx="946485" cy="584775"/>
              </a:xfrm>
              <a:prstGeom prst="rect">
                <a:avLst/>
              </a:prstGeom>
              <a:blipFill>
                <a:blip r:embed="rId11"/>
                <a:stretch>
                  <a:fillRect l="-16026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67781031-8AB0-4B6D-9E78-BDD47F2ACCD9}"/>
                  </a:ext>
                </a:extLst>
              </p:cNvPr>
              <p:cNvSpPr txBox="1"/>
              <p:nvPr/>
            </p:nvSpPr>
            <p:spPr>
              <a:xfrm>
                <a:off x="3014573" y="3988547"/>
                <a:ext cx="5583995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𝐿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শক্তিস্তরেরর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7781031-8AB0-4B6D-9E78-BDD47F2AC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573" y="3988547"/>
                <a:ext cx="5583995" cy="584775"/>
              </a:xfrm>
              <a:prstGeom prst="rect">
                <a:avLst/>
              </a:prstGeom>
              <a:blipFill>
                <a:blip r:embed="rId12"/>
                <a:stretch>
                  <a:fillRect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CFAA25F3-5393-4466-AD5A-2F3E6645F61C}"/>
                  </a:ext>
                </a:extLst>
              </p:cNvPr>
              <p:cNvSpPr txBox="1"/>
              <p:nvPr/>
            </p:nvSpPr>
            <p:spPr>
              <a:xfrm>
                <a:off x="2966781" y="4576222"/>
                <a:ext cx="720391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𝐿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শক্তিস্তরের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সর্বোচ্চ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ইলেকট্রন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ক্ষমতা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FAA25F3-5393-4466-AD5A-2F3E6645F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781" y="4576222"/>
                <a:ext cx="7203914" cy="584775"/>
              </a:xfrm>
              <a:prstGeom prst="rect">
                <a:avLst/>
              </a:prstGeom>
              <a:blipFill>
                <a:blip r:embed="rId13"/>
                <a:stretch>
                  <a:fillRect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1E3624D5-AABB-40D3-9B7A-E717126E802D}"/>
                  </a:ext>
                </a:extLst>
              </p:cNvPr>
              <p:cNvSpPr txBox="1"/>
              <p:nvPr/>
            </p:nvSpPr>
            <p:spPr>
              <a:xfrm>
                <a:off x="8598567" y="5293081"/>
                <a:ext cx="946485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E3624D5-AABB-40D3-9B7A-E717126E8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567" y="5293081"/>
                <a:ext cx="946485" cy="584775"/>
              </a:xfrm>
              <a:prstGeom prst="rect">
                <a:avLst/>
              </a:prstGeom>
              <a:blipFill>
                <a:blip r:embed="rId14"/>
                <a:stretch>
                  <a:fillRect l="-16774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7BE4D9DE-AC8A-43E8-BD6F-A0D1D7961B8C}"/>
                  </a:ext>
                </a:extLst>
              </p:cNvPr>
              <p:cNvSpPr txBox="1"/>
              <p:nvPr/>
            </p:nvSpPr>
            <p:spPr>
              <a:xfrm>
                <a:off x="9160710" y="5293081"/>
                <a:ext cx="1046167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BE4D9DE-AC8A-43E8-BD6F-A0D1D7961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0710" y="5293081"/>
                <a:ext cx="1046167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A404550C-F7CD-4B6B-BA3E-0413410F759E}"/>
                  </a:ext>
                </a:extLst>
              </p:cNvPr>
              <p:cNvSpPr txBox="1"/>
              <p:nvPr/>
            </p:nvSpPr>
            <p:spPr>
              <a:xfrm>
                <a:off x="8562385" y="5848754"/>
                <a:ext cx="946485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404550C-F7CD-4B6B-BA3E-0413410F7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2385" y="5848754"/>
                <a:ext cx="946485" cy="584775"/>
              </a:xfrm>
              <a:prstGeom prst="rect">
                <a:avLst/>
              </a:prstGeom>
              <a:blipFill>
                <a:blip r:embed="rId16"/>
                <a:stretch>
                  <a:fillRect l="-16774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4EBD19EA-5B9D-4EC0-B6B2-14AF54F4C08C}"/>
                  </a:ext>
                </a:extLst>
              </p:cNvPr>
              <p:cNvSpPr txBox="1"/>
              <p:nvPr/>
            </p:nvSpPr>
            <p:spPr>
              <a:xfrm>
                <a:off x="9124528" y="5848754"/>
                <a:ext cx="1046167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EBD19EA-5B9D-4EC0-B6B2-14AF54F4C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4528" y="5848754"/>
                <a:ext cx="1046167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0ADC4AF1-32FA-4820-8D47-AABA0A61307A}"/>
                  </a:ext>
                </a:extLst>
              </p:cNvPr>
              <p:cNvSpPr txBox="1"/>
              <p:nvPr/>
            </p:nvSpPr>
            <p:spPr>
              <a:xfrm>
                <a:off x="8572280" y="6273225"/>
                <a:ext cx="946485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ADC4AF1-32FA-4820-8D47-AABA0A613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280" y="6273225"/>
                <a:ext cx="946485" cy="584775"/>
              </a:xfrm>
              <a:prstGeom prst="rect">
                <a:avLst/>
              </a:prstGeom>
              <a:blipFill>
                <a:blip r:embed="rId18"/>
                <a:stretch>
                  <a:fillRect l="-16129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2193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1445</Words>
  <Application>Microsoft Office PowerPoint</Application>
  <PresentationFormat>Custom</PresentationFormat>
  <Paragraphs>657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121</cp:revision>
  <dcterms:created xsi:type="dcterms:W3CDTF">2020-09-08T16:39:10Z</dcterms:created>
  <dcterms:modified xsi:type="dcterms:W3CDTF">2020-10-08T02:01:29Z</dcterms:modified>
</cp:coreProperties>
</file>