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83" r:id="rId2"/>
    <p:sldId id="257" r:id="rId3"/>
    <p:sldId id="271" r:id="rId4"/>
    <p:sldId id="258" r:id="rId5"/>
    <p:sldId id="263" r:id="rId6"/>
    <p:sldId id="285" r:id="rId7"/>
    <p:sldId id="284" r:id="rId8"/>
    <p:sldId id="262" r:id="rId9"/>
    <p:sldId id="280" r:id="rId10"/>
    <p:sldId id="281" r:id="rId11"/>
    <p:sldId id="277" r:id="rId12"/>
    <p:sldId id="278" r:id="rId13"/>
    <p:sldId id="276" r:id="rId14"/>
    <p:sldId id="260" r:id="rId15"/>
    <p:sldId id="279" r:id="rId16"/>
    <p:sldId id="267" r:id="rId17"/>
    <p:sldId id="266" r:id="rId18"/>
    <p:sldId id="268" r:id="rId19"/>
    <p:sldId id="269"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CC86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53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E8DBC-6A9E-42E8-B6D8-9981C7D010A9}" type="doc">
      <dgm:prSet loTypeId="urn:microsoft.com/office/officeart/2005/8/layout/hProcess11" loCatId="process" qsTypeId="urn:microsoft.com/office/officeart/2005/8/quickstyle/3d1" qsCatId="3D" csTypeId="urn:microsoft.com/office/officeart/2005/8/colors/accent1_2" csCatId="accent1" phldr="0"/>
      <dgm:spPr/>
    </dgm:pt>
    <dgm:pt modelId="{410CEB21-0766-4A94-B187-422700F5A263}" type="pres">
      <dgm:prSet presAssocID="{D20E8DBC-6A9E-42E8-B6D8-9981C7D010A9}" presName="Name0" presStyleCnt="0">
        <dgm:presLayoutVars>
          <dgm:dir/>
          <dgm:resizeHandles val="exact"/>
        </dgm:presLayoutVars>
      </dgm:prSet>
      <dgm:spPr/>
    </dgm:pt>
    <dgm:pt modelId="{D8C12B36-7030-4C35-97E6-93AF0170622C}" type="pres">
      <dgm:prSet presAssocID="{D20E8DBC-6A9E-42E8-B6D8-9981C7D010A9}" presName="arrow" presStyleLbl="bgShp" presStyleIdx="0" presStyleCnt="1" custLinFactNeighborX="-19048" custLinFactNeighborY="1389"/>
      <dgm:spPr/>
    </dgm:pt>
    <dgm:pt modelId="{257DD752-247E-4F25-8E7B-37FD7A97F985}" type="pres">
      <dgm:prSet presAssocID="{D20E8DBC-6A9E-42E8-B6D8-9981C7D010A9}" presName="points" presStyleCnt="0"/>
      <dgm:spPr/>
    </dgm:pt>
  </dgm:ptLst>
  <dgm:cxnLst>
    <dgm:cxn modelId="{FE7D78F6-EE90-47F5-9FB7-E4ED37F31490}" type="presOf" srcId="{D20E8DBC-6A9E-42E8-B6D8-9981C7D010A9}" destId="{410CEB21-0766-4A94-B187-422700F5A263}" srcOrd="0" destOrd="0" presId="urn:microsoft.com/office/officeart/2005/8/layout/hProcess11"/>
    <dgm:cxn modelId="{B188CD5C-4025-41FA-BD16-617E0FCB8F0C}" type="presParOf" srcId="{410CEB21-0766-4A94-B187-422700F5A263}" destId="{D8C12B36-7030-4C35-97E6-93AF0170622C}" srcOrd="0" destOrd="0" presId="urn:microsoft.com/office/officeart/2005/8/layout/hProcess11"/>
    <dgm:cxn modelId="{F68DD09B-08C2-49DC-B1C1-556D9D9924CE}" type="presParOf" srcId="{410CEB21-0766-4A94-B187-422700F5A263}" destId="{257DD752-247E-4F25-8E7B-37FD7A97F985}" srcOrd="1" destOrd="0" presId="urn:microsoft.com/office/officeart/2005/8/layout/hProcess11"/>
  </dgm:cxnLst>
  <dgm:bg/>
  <dgm:whole/>
</dgm:dataModel>
</file>

<file path=ppt/diagrams/data2.xml><?xml version="1.0" encoding="utf-8"?>
<dgm:dataModel xmlns:dgm="http://schemas.openxmlformats.org/drawingml/2006/diagram" xmlns:a="http://schemas.openxmlformats.org/drawingml/2006/main">
  <dgm:ptLst>
    <dgm:pt modelId="{A7612A01-BF55-4ABA-B821-6BF2FB5B94A9}" type="doc">
      <dgm:prSet loTypeId="urn:microsoft.com/office/officeart/2005/8/layout/matrix2" loCatId="matrix" qsTypeId="urn:microsoft.com/office/officeart/2005/8/quickstyle/3d5" qsCatId="3D" csTypeId="urn:microsoft.com/office/officeart/2005/8/colors/accent1_2" csCatId="accent1" phldr="1"/>
      <dgm:spPr/>
      <dgm:t>
        <a:bodyPr/>
        <a:lstStyle/>
        <a:p>
          <a:endParaRPr lang="en-US"/>
        </a:p>
      </dgm:t>
    </dgm:pt>
    <dgm:pt modelId="{063C1ACF-9E4A-4EFF-B2B7-A4395F8A10FB}">
      <dgm:prSet>
        <dgm:style>
          <a:lnRef idx="0">
            <a:schemeClr val="dk1"/>
          </a:lnRef>
          <a:fillRef idx="3">
            <a:schemeClr val="dk1"/>
          </a:fillRef>
          <a:effectRef idx="3">
            <a:schemeClr val="dk1"/>
          </a:effectRef>
          <a:fontRef idx="minor">
            <a:schemeClr val="lt1"/>
          </a:fontRef>
        </dgm:style>
      </dgm:prSet>
      <dgm:spPr/>
      <dgm:t>
        <a:bodyPr/>
        <a:lstStyle/>
        <a:p>
          <a:pPr rtl="0"/>
          <a:r>
            <a:rPr lang="bn-IN" dirty="0" smtClean="0">
              <a:solidFill>
                <a:schemeClr val="tx1"/>
              </a:solidFill>
            </a:rPr>
            <a:t>(ক) টাকওালার</a:t>
          </a:r>
        </a:p>
        <a:p>
          <a:pPr rtl="0"/>
          <a:endParaRPr lang="bn-IN" dirty="0">
            <a:solidFill>
              <a:schemeClr val="bg1"/>
            </a:solidFill>
          </a:endParaRPr>
        </a:p>
      </dgm:t>
    </dgm:pt>
    <dgm:pt modelId="{D26DAB4C-F4DB-4E50-84B7-E897A34CF765}" type="parTrans" cxnId="{EB2CE679-9E87-43BA-B864-3815D769F737}">
      <dgm:prSet/>
      <dgm:spPr/>
      <dgm:t>
        <a:bodyPr/>
        <a:lstStyle/>
        <a:p>
          <a:endParaRPr lang="en-US"/>
        </a:p>
      </dgm:t>
    </dgm:pt>
    <dgm:pt modelId="{95D6D87F-E593-4A49-AC45-584C059B5C3D}" type="sibTrans" cxnId="{EB2CE679-9E87-43BA-B864-3815D769F737}">
      <dgm:prSet/>
      <dgm:spPr/>
      <dgm:t>
        <a:bodyPr/>
        <a:lstStyle/>
        <a:p>
          <a:endParaRPr lang="en-US"/>
        </a:p>
      </dgm:t>
    </dgm:pt>
    <dgm:pt modelId="{2455ECB2-9A68-40C5-A15E-F64BAE66499D}">
      <dgm:prSet>
        <dgm:style>
          <a:lnRef idx="0">
            <a:schemeClr val="dk1"/>
          </a:lnRef>
          <a:fillRef idx="3">
            <a:schemeClr val="dk1"/>
          </a:fillRef>
          <a:effectRef idx="3">
            <a:schemeClr val="dk1"/>
          </a:effectRef>
          <a:fontRef idx="minor">
            <a:schemeClr val="lt1"/>
          </a:fontRef>
        </dgm:style>
      </dgm:prSet>
      <dgm:spPr/>
      <dgm:t>
        <a:bodyPr/>
        <a:lstStyle/>
        <a:p>
          <a:pPr rtl="0"/>
          <a:r>
            <a:rPr lang="bn-IN" dirty="0" smtClean="0">
              <a:solidFill>
                <a:schemeClr val="tx1"/>
              </a:solidFill>
            </a:rPr>
            <a:t>(খ)</a:t>
          </a:r>
        </a:p>
        <a:p>
          <a:pPr rtl="0"/>
          <a:r>
            <a:rPr lang="bn-IN" dirty="0" smtClean="0">
              <a:solidFill>
                <a:schemeClr val="tx1"/>
              </a:solidFill>
            </a:rPr>
            <a:t>অন্ধের</a:t>
          </a:r>
          <a:endParaRPr lang="en-US" dirty="0">
            <a:solidFill>
              <a:schemeClr val="tx1"/>
            </a:solidFill>
          </a:endParaRPr>
        </a:p>
      </dgm:t>
    </dgm:pt>
    <dgm:pt modelId="{2896C2A6-7839-4174-AA4B-0B1FD46BDDA9}" type="parTrans" cxnId="{8FFBB216-A8FD-42BC-A4BD-4C98D6E06907}">
      <dgm:prSet/>
      <dgm:spPr/>
      <dgm:t>
        <a:bodyPr/>
        <a:lstStyle/>
        <a:p>
          <a:endParaRPr lang="en-US"/>
        </a:p>
      </dgm:t>
    </dgm:pt>
    <dgm:pt modelId="{7DAD6B36-5DA2-4306-A42C-3FE6AFDC3778}" type="sibTrans" cxnId="{8FFBB216-A8FD-42BC-A4BD-4C98D6E06907}">
      <dgm:prSet/>
      <dgm:spPr/>
      <dgm:t>
        <a:bodyPr/>
        <a:lstStyle/>
        <a:p>
          <a:endParaRPr lang="en-US"/>
        </a:p>
      </dgm:t>
    </dgm:pt>
    <dgm:pt modelId="{38BAD26B-E1AE-499D-9F41-CAC59AA24101}">
      <dgm:prSet>
        <dgm:style>
          <a:lnRef idx="0">
            <a:schemeClr val="dk1"/>
          </a:lnRef>
          <a:fillRef idx="3">
            <a:schemeClr val="dk1"/>
          </a:fillRef>
          <a:effectRef idx="3">
            <a:schemeClr val="dk1"/>
          </a:effectRef>
          <a:fontRef idx="minor">
            <a:schemeClr val="lt1"/>
          </a:fontRef>
        </dgm:style>
      </dgm:prSet>
      <dgm:spPr/>
      <dgm:t>
        <a:bodyPr/>
        <a:lstStyle/>
        <a:p>
          <a:r>
            <a:rPr lang="bn-IN" dirty="0" smtClean="0">
              <a:solidFill>
                <a:schemeClr val="tx1"/>
              </a:solidFill>
            </a:rPr>
            <a:t>(গ) </a:t>
          </a:r>
        </a:p>
        <a:p>
          <a:r>
            <a:rPr lang="bn-IN" dirty="0" smtClean="0">
              <a:solidFill>
                <a:schemeClr val="tx1"/>
              </a:solidFill>
            </a:rPr>
            <a:t>ধবলের </a:t>
          </a:r>
          <a:endParaRPr lang="en-US" dirty="0">
            <a:solidFill>
              <a:schemeClr val="tx1"/>
            </a:solidFill>
          </a:endParaRPr>
        </a:p>
      </dgm:t>
    </dgm:pt>
    <dgm:pt modelId="{31F9DFE5-48B0-41A2-8ACA-08DE3A39BBEE}" type="parTrans" cxnId="{6777CE1B-771F-4B02-8337-D0C3C8DBB31F}">
      <dgm:prSet/>
      <dgm:spPr/>
      <dgm:t>
        <a:bodyPr/>
        <a:lstStyle/>
        <a:p>
          <a:endParaRPr lang="en-US"/>
        </a:p>
      </dgm:t>
    </dgm:pt>
    <dgm:pt modelId="{17B1AAFC-D1D0-4F61-8624-5B827C2BAC3A}" type="sibTrans" cxnId="{6777CE1B-771F-4B02-8337-D0C3C8DBB31F}">
      <dgm:prSet/>
      <dgm:spPr/>
      <dgm:t>
        <a:bodyPr/>
        <a:lstStyle/>
        <a:p>
          <a:endParaRPr lang="en-US"/>
        </a:p>
      </dgm:t>
    </dgm:pt>
    <dgm:pt modelId="{F5AB71BF-508D-4D1F-973E-3E1A5FF25A5C}">
      <dgm:prSet>
        <dgm:style>
          <a:lnRef idx="0">
            <a:schemeClr val="dk1"/>
          </a:lnRef>
          <a:fillRef idx="3">
            <a:schemeClr val="dk1"/>
          </a:fillRef>
          <a:effectRef idx="3">
            <a:schemeClr val="dk1"/>
          </a:effectRef>
          <a:fontRef idx="minor">
            <a:schemeClr val="lt1"/>
          </a:fontRef>
        </dgm:style>
      </dgm:prSet>
      <dgm:spPr/>
      <dgm:t>
        <a:bodyPr/>
        <a:lstStyle/>
        <a:p>
          <a:r>
            <a:rPr lang="bn-IN" dirty="0" smtClean="0">
              <a:solidFill>
                <a:schemeClr val="tx1"/>
              </a:solidFill>
            </a:rPr>
            <a:t>(ঘ)</a:t>
          </a:r>
        </a:p>
        <a:p>
          <a:r>
            <a:rPr lang="bn-IN" dirty="0" smtClean="0">
              <a:solidFill>
                <a:schemeClr val="tx1"/>
              </a:solidFill>
            </a:rPr>
            <a:t>ফেরেশতা</a:t>
          </a:r>
          <a:r>
            <a:rPr lang="bn-IN" dirty="0" smtClean="0">
              <a:solidFill>
                <a:schemeClr val="bg1"/>
              </a:solidFill>
            </a:rPr>
            <a:t>র </a:t>
          </a:r>
          <a:endParaRPr lang="en-US" dirty="0">
            <a:solidFill>
              <a:schemeClr val="bg1"/>
            </a:solidFill>
          </a:endParaRPr>
        </a:p>
      </dgm:t>
    </dgm:pt>
    <dgm:pt modelId="{A204973F-BE69-471D-91C9-D5F69C8A1D74}" type="parTrans" cxnId="{395DB61A-C495-46F2-9792-FD3BF42C8EE5}">
      <dgm:prSet/>
      <dgm:spPr/>
      <dgm:t>
        <a:bodyPr/>
        <a:lstStyle/>
        <a:p>
          <a:endParaRPr lang="en-US"/>
        </a:p>
      </dgm:t>
    </dgm:pt>
    <dgm:pt modelId="{A2EDE5D3-A034-4783-8614-D854579F4D4B}" type="sibTrans" cxnId="{395DB61A-C495-46F2-9792-FD3BF42C8EE5}">
      <dgm:prSet/>
      <dgm:spPr/>
      <dgm:t>
        <a:bodyPr/>
        <a:lstStyle/>
        <a:p>
          <a:endParaRPr lang="en-US"/>
        </a:p>
      </dgm:t>
    </dgm:pt>
    <dgm:pt modelId="{5CF97531-9A9E-4693-AFDC-F84A87983C36}" type="pres">
      <dgm:prSet presAssocID="{A7612A01-BF55-4ABA-B821-6BF2FB5B94A9}" presName="matrix" presStyleCnt="0">
        <dgm:presLayoutVars>
          <dgm:chMax val="1"/>
          <dgm:dir/>
          <dgm:resizeHandles val="exact"/>
        </dgm:presLayoutVars>
      </dgm:prSet>
      <dgm:spPr/>
      <dgm:t>
        <a:bodyPr/>
        <a:lstStyle/>
        <a:p>
          <a:endParaRPr lang="en-US"/>
        </a:p>
      </dgm:t>
    </dgm:pt>
    <dgm:pt modelId="{2E56464D-117B-48FB-B442-00283EC11E1E}" type="pres">
      <dgm:prSet presAssocID="{A7612A01-BF55-4ABA-B821-6BF2FB5B94A9}" presName="axisShape" presStyleLbl="bgShp" presStyleIdx="0" presStyleCnt="1" custLinFactNeighborX="-1190"/>
      <dgm:spPr/>
    </dgm:pt>
    <dgm:pt modelId="{09AE6580-B3A0-48B9-B3CA-513A0E215DC2}" type="pres">
      <dgm:prSet presAssocID="{A7612A01-BF55-4ABA-B821-6BF2FB5B94A9}" presName="rect1" presStyleLbl="node1" presStyleIdx="0" presStyleCnt="4" custLinFactNeighborX="-4345" custLinFactNeighborY="-23380">
        <dgm:presLayoutVars>
          <dgm:chMax val="0"/>
          <dgm:chPref val="0"/>
          <dgm:bulletEnabled val="1"/>
        </dgm:presLayoutVars>
      </dgm:prSet>
      <dgm:spPr/>
      <dgm:t>
        <a:bodyPr/>
        <a:lstStyle/>
        <a:p>
          <a:endParaRPr lang="en-US"/>
        </a:p>
      </dgm:t>
    </dgm:pt>
    <dgm:pt modelId="{5361299A-7259-4BBA-97CC-05E6FAA2A2AA}" type="pres">
      <dgm:prSet presAssocID="{A7612A01-BF55-4ABA-B821-6BF2FB5B94A9}" presName="rect2" presStyleLbl="node1" presStyleIdx="1" presStyleCnt="4" custLinFactNeighborX="18036" custLinFactNeighborY="-16250">
        <dgm:presLayoutVars>
          <dgm:chMax val="0"/>
          <dgm:chPref val="0"/>
          <dgm:bulletEnabled val="1"/>
        </dgm:presLayoutVars>
      </dgm:prSet>
      <dgm:spPr/>
      <dgm:t>
        <a:bodyPr/>
        <a:lstStyle/>
        <a:p>
          <a:endParaRPr lang="en-US"/>
        </a:p>
      </dgm:t>
    </dgm:pt>
    <dgm:pt modelId="{225C5E6D-876C-440D-AA98-76069BBE5F1A}" type="pres">
      <dgm:prSet presAssocID="{A7612A01-BF55-4ABA-B821-6BF2FB5B94A9}" presName="rect3" presStyleLbl="node1" presStyleIdx="2" presStyleCnt="4" custLinFactNeighborX="-13274" custLinFactNeighborY="3155">
        <dgm:presLayoutVars>
          <dgm:chMax val="0"/>
          <dgm:chPref val="0"/>
          <dgm:bulletEnabled val="1"/>
        </dgm:presLayoutVars>
      </dgm:prSet>
      <dgm:spPr/>
      <dgm:t>
        <a:bodyPr/>
        <a:lstStyle/>
        <a:p>
          <a:endParaRPr lang="en-US"/>
        </a:p>
      </dgm:t>
    </dgm:pt>
    <dgm:pt modelId="{A915E851-8E03-4826-BE1C-C7F0906C64EA}" type="pres">
      <dgm:prSet presAssocID="{A7612A01-BF55-4ABA-B821-6BF2FB5B94A9}" presName="rect4" presStyleLbl="node1" presStyleIdx="3" presStyleCnt="4" custLinFactNeighborX="18036" custLinFactNeighborY="3155">
        <dgm:presLayoutVars>
          <dgm:chMax val="0"/>
          <dgm:chPref val="0"/>
          <dgm:bulletEnabled val="1"/>
        </dgm:presLayoutVars>
      </dgm:prSet>
      <dgm:spPr/>
      <dgm:t>
        <a:bodyPr/>
        <a:lstStyle/>
        <a:p>
          <a:endParaRPr lang="en-US"/>
        </a:p>
      </dgm:t>
    </dgm:pt>
  </dgm:ptLst>
  <dgm:cxnLst>
    <dgm:cxn modelId="{395DB61A-C495-46F2-9792-FD3BF42C8EE5}" srcId="{A7612A01-BF55-4ABA-B821-6BF2FB5B94A9}" destId="{F5AB71BF-508D-4D1F-973E-3E1A5FF25A5C}" srcOrd="3" destOrd="0" parTransId="{A204973F-BE69-471D-91C9-D5F69C8A1D74}" sibTransId="{A2EDE5D3-A034-4783-8614-D854579F4D4B}"/>
    <dgm:cxn modelId="{8FFBB216-A8FD-42BC-A4BD-4C98D6E06907}" srcId="{A7612A01-BF55-4ABA-B821-6BF2FB5B94A9}" destId="{2455ECB2-9A68-40C5-A15E-F64BAE66499D}" srcOrd="1" destOrd="0" parTransId="{2896C2A6-7839-4174-AA4B-0B1FD46BDDA9}" sibTransId="{7DAD6B36-5DA2-4306-A42C-3FE6AFDC3778}"/>
    <dgm:cxn modelId="{EB2CE679-9E87-43BA-B864-3815D769F737}" srcId="{A7612A01-BF55-4ABA-B821-6BF2FB5B94A9}" destId="{063C1ACF-9E4A-4EFF-B2B7-A4395F8A10FB}" srcOrd="0" destOrd="0" parTransId="{D26DAB4C-F4DB-4E50-84B7-E897A34CF765}" sibTransId="{95D6D87F-E593-4A49-AC45-584C059B5C3D}"/>
    <dgm:cxn modelId="{57107AA4-BA6F-491D-8E8B-5BC73A9CE7AD}" type="presOf" srcId="{F5AB71BF-508D-4D1F-973E-3E1A5FF25A5C}" destId="{A915E851-8E03-4826-BE1C-C7F0906C64EA}" srcOrd="0" destOrd="0" presId="urn:microsoft.com/office/officeart/2005/8/layout/matrix2"/>
    <dgm:cxn modelId="{A7A781A7-DDAA-4565-81CD-100EE4928103}" type="presOf" srcId="{2455ECB2-9A68-40C5-A15E-F64BAE66499D}" destId="{5361299A-7259-4BBA-97CC-05E6FAA2A2AA}" srcOrd="0" destOrd="0" presId="urn:microsoft.com/office/officeart/2005/8/layout/matrix2"/>
    <dgm:cxn modelId="{D368BFBD-D38D-49E1-854B-3B7D99A8215F}" type="presOf" srcId="{A7612A01-BF55-4ABA-B821-6BF2FB5B94A9}" destId="{5CF97531-9A9E-4693-AFDC-F84A87983C36}" srcOrd="0" destOrd="0" presId="urn:microsoft.com/office/officeart/2005/8/layout/matrix2"/>
    <dgm:cxn modelId="{6777CE1B-771F-4B02-8337-D0C3C8DBB31F}" srcId="{A7612A01-BF55-4ABA-B821-6BF2FB5B94A9}" destId="{38BAD26B-E1AE-499D-9F41-CAC59AA24101}" srcOrd="2" destOrd="0" parTransId="{31F9DFE5-48B0-41A2-8ACA-08DE3A39BBEE}" sibTransId="{17B1AAFC-D1D0-4F61-8624-5B827C2BAC3A}"/>
    <dgm:cxn modelId="{8620BDBF-68B6-45A6-9003-F0D1767D052C}" type="presOf" srcId="{38BAD26B-E1AE-499D-9F41-CAC59AA24101}" destId="{225C5E6D-876C-440D-AA98-76069BBE5F1A}" srcOrd="0" destOrd="0" presId="urn:microsoft.com/office/officeart/2005/8/layout/matrix2"/>
    <dgm:cxn modelId="{0F308B20-96A0-49A9-B63B-F6B2A781A727}" type="presOf" srcId="{063C1ACF-9E4A-4EFF-B2B7-A4395F8A10FB}" destId="{09AE6580-B3A0-48B9-B3CA-513A0E215DC2}" srcOrd="0" destOrd="0" presId="urn:microsoft.com/office/officeart/2005/8/layout/matrix2"/>
    <dgm:cxn modelId="{29D8FBAA-9F8E-494A-8BAD-4AE978C03845}" type="presParOf" srcId="{5CF97531-9A9E-4693-AFDC-F84A87983C36}" destId="{2E56464D-117B-48FB-B442-00283EC11E1E}" srcOrd="0" destOrd="0" presId="urn:microsoft.com/office/officeart/2005/8/layout/matrix2"/>
    <dgm:cxn modelId="{4C63E673-C47C-496A-85D2-4AFEC2DFFCB8}" type="presParOf" srcId="{5CF97531-9A9E-4693-AFDC-F84A87983C36}" destId="{09AE6580-B3A0-48B9-B3CA-513A0E215DC2}" srcOrd="1" destOrd="0" presId="urn:microsoft.com/office/officeart/2005/8/layout/matrix2"/>
    <dgm:cxn modelId="{2154ED2D-ECD4-42CC-AC90-8F92CD4AD533}" type="presParOf" srcId="{5CF97531-9A9E-4693-AFDC-F84A87983C36}" destId="{5361299A-7259-4BBA-97CC-05E6FAA2A2AA}" srcOrd="2" destOrd="0" presId="urn:microsoft.com/office/officeart/2005/8/layout/matrix2"/>
    <dgm:cxn modelId="{C3107A17-B4BD-4781-9738-F5343714F652}" type="presParOf" srcId="{5CF97531-9A9E-4693-AFDC-F84A87983C36}" destId="{225C5E6D-876C-440D-AA98-76069BBE5F1A}" srcOrd="3" destOrd="0" presId="urn:microsoft.com/office/officeart/2005/8/layout/matrix2"/>
    <dgm:cxn modelId="{546AABA6-DCDD-471D-99F2-13E1664974F8}" type="presParOf" srcId="{5CF97531-9A9E-4693-AFDC-F84A87983C36}" destId="{A915E851-8E03-4826-BE1C-C7F0906C64EA}" srcOrd="4" destOrd="0" presId="urn:microsoft.com/office/officeart/2005/8/layout/matrix2"/>
  </dgm:cxnLst>
  <dgm:bg/>
  <dgm:whole/>
</dgm:dataModel>
</file>

<file path=ppt/diagrams/data3.xml><?xml version="1.0" encoding="utf-8"?>
<dgm:dataModel xmlns:dgm="http://schemas.openxmlformats.org/drawingml/2006/diagram" xmlns:a="http://schemas.openxmlformats.org/drawingml/2006/main">
  <dgm:ptLst>
    <dgm:pt modelId="{A7612A01-BF55-4ABA-B821-6BF2FB5B94A9}" type="doc">
      <dgm:prSet loTypeId="urn:microsoft.com/office/officeart/2005/8/layout/matrix2" loCatId="matrix" qsTypeId="urn:microsoft.com/office/officeart/2005/8/quickstyle/3d5" qsCatId="3D" csTypeId="urn:microsoft.com/office/officeart/2005/8/colors/accent1_2" csCatId="accent1" phldr="1"/>
      <dgm:spPr/>
      <dgm:t>
        <a:bodyPr/>
        <a:lstStyle/>
        <a:p>
          <a:endParaRPr lang="en-US"/>
        </a:p>
      </dgm:t>
    </dgm:pt>
    <dgm:pt modelId="{063C1ACF-9E4A-4EFF-B2B7-A4395F8A10FB}">
      <dgm:prSet>
        <dgm:style>
          <a:lnRef idx="0">
            <a:schemeClr val="dk1"/>
          </a:lnRef>
          <a:fillRef idx="3">
            <a:schemeClr val="dk1"/>
          </a:fillRef>
          <a:effectRef idx="3">
            <a:schemeClr val="dk1"/>
          </a:effectRef>
          <a:fontRef idx="minor">
            <a:schemeClr val="lt1"/>
          </a:fontRef>
        </dgm:style>
      </dgm:prSet>
      <dgm:spPr/>
      <dgm:t>
        <a:bodyPr/>
        <a:lstStyle/>
        <a:p>
          <a:pPr rtl="0"/>
          <a:r>
            <a:rPr lang="bn-IN" dirty="0" smtClean="0">
              <a:solidFill>
                <a:schemeClr val="tx1"/>
              </a:solidFill>
            </a:rPr>
            <a:t>(ক) টাকওালার</a:t>
          </a:r>
        </a:p>
        <a:p>
          <a:pPr rtl="0"/>
          <a:endParaRPr lang="bn-IN" dirty="0">
            <a:solidFill>
              <a:schemeClr val="bg1"/>
            </a:solidFill>
          </a:endParaRPr>
        </a:p>
      </dgm:t>
    </dgm:pt>
    <dgm:pt modelId="{D26DAB4C-F4DB-4E50-84B7-E897A34CF765}" type="parTrans" cxnId="{EB2CE679-9E87-43BA-B864-3815D769F737}">
      <dgm:prSet/>
      <dgm:spPr/>
      <dgm:t>
        <a:bodyPr/>
        <a:lstStyle/>
        <a:p>
          <a:endParaRPr lang="en-US"/>
        </a:p>
      </dgm:t>
    </dgm:pt>
    <dgm:pt modelId="{95D6D87F-E593-4A49-AC45-584C059B5C3D}" type="sibTrans" cxnId="{EB2CE679-9E87-43BA-B864-3815D769F737}">
      <dgm:prSet/>
      <dgm:spPr/>
      <dgm:t>
        <a:bodyPr/>
        <a:lstStyle/>
        <a:p>
          <a:endParaRPr lang="en-US"/>
        </a:p>
      </dgm:t>
    </dgm:pt>
    <dgm:pt modelId="{2455ECB2-9A68-40C5-A15E-F64BAE66499D}">
      <dgm:prSet>
        <dgm:style>
          <a:lnRef idx="0">
            <a:schemeClr val="dk1"/>
          </a:lnRef>
          <a:fillRef idx="3">
            <a:schemeClr val="dk1"/>
          </a:fillRef>
          <a:effectRef idx="3">
            <a:schemeClr val="dk1"/>
          </a:effectRef>
          <a:fontRef idx="minor">
            <a:schemeClr val="lt1"/>
          </a:fontRef>
        </dgm:style>
      </dgm:prSet>
      <dgm:spPr/>
      <dgm:t>
        <a:bodyPr/>
        <a:lstStyle/>
        <a:p>
          <a:pPr rtl="0"/>
          <a:r>
            <a:rPr lang="bn-IN" dirty="0" smtClean="0">
              <a:solidFill>
                <a:schemeClr val="tx1"/>
              </a:solidFill>
            </a:rPr>
            <a:t>(খ)</a:t>
          </a:r>
        </a:p>
        <a:p>
          <a:pPr rtl="0"/>
          <a:r>
            <a:rPr lang="bn-IN" dirty="0" smtClean="0">
              <a:solidFill>
                <a:schemeClr val="tx1"/>
              </a:solidFill>
            </a:rPr>
            <a:t>অন্ধের</a:t>
          </a:r>
          <a:endParaRPr lang="en-US" dirty="0">
            <a:solidFill>
              <a:schemeClr val="tx1"/>
            </a:solidFill>
          </a:endParaRPr>
        </a:p>
      </dgm:t>
    </dgm:pt>
    <dgm:pt modelId="{2896C2A6-7839-4174-AA4B-0B1FD46BDDA9}" type="parTrans" cxnId="{8FFBB216-A8FD-42BC-A4BD-4C98D6E06907}">
      <dgm:prSet/>
      <dgm:spPr/>
      <dgm:t>
        <a:bodyPr/>
        <a:lstStyle/>
        <a:p>
          <a:endParaRPr lang="en-US"/>
        </a:p>
      </dgm:t>
    </dgm:pt>
    <dgm:pt modelId="{7DAD6B36-5DA2-4306-A42C-3FE6AFDC3778}" type="sibTrans" cxnId="{8FFBB216-A8FD-42BC-A4BD-4C98D6E06907}">
      <dgm:prSet/>
      <dgm:spPr/>
      <dgm:t>
        <a:bodyPr/>
        <a:lstStyle/>
        <a:p>
          <a:endParaRPr lang="en-US"/>
        </a:p>
      </dgm:t>
    </dgm:pt>
    <dgm:pt modelId="{38BAD26B-E1AE-499D-9F41-CAC59AA24101}">
      <dgm:prSet>
        <dgm:style>
          <a:lnRef idx="0">
            <a:schemeClr val="dk1"/>
          </a:lnRef>
          <a:fillRef idx="3">
            <a:schemeClr val="dk1"/>
          </a:fillRef>
          <a:effectRef idx="3">
            <a:schemeClr val="dk1"/>
          </a:effectRef>
          <a:fontRef idx="minor">
            <a:schemeClr val="lt1"/>
          </a:fontRef>
        </dgm:style>
      </dgm:prSet>
      <dgm:spPr/>
      <dgm:t>
        <a:bodyPr/>
        <a:lstStyle/>
        <a:p>
          <a:r>
            <a:rPr lang="bn-IN" dirty="0" smtClean="0">
              <a:solidFill>
                <a:schemeClr val="tx1"/>
              </a:solidFill>
            </a:rPr>
            <a:t>(গ) </a:t>
          </a:r>
        </a:p>
        <a:p>
          <a:r>
            <a:rPr lang="bn-IN" dirty="0" smtClean="0">
              <a:solidFill>
                <a:schemeClr val="tx1"/>
              </a:solidFill>
            </a:rPr>
            <a:t>ক ও খ </a:t>
          </a:r>
          <a:endParaRPr lang="en-US" dirty="0">
            <a:solidFill>
              <a:schemeClr val="tx1"/>
            </a:solidFill>
          </a:endParaRPr>
        </a:p>
      </dgm:t>
    </dgm:pt>
    <dgm:pt modelId="{31F9DFE5-48B0-41A2-8ACA-08DE3A39BBEE}" type="parTrans" cxnId="{6777CE1B-771F-4B02-8337-D0C3C8DBB31F}">
      <dgm:prSet/>
      <dgm:spPr/>
      <dgm:t>
        <a:bodyPr/>
        <a:lstStyle/>
        <a:p>
          <a:endParaRPr lang="en-US"/>
        </a:p>
      </dgm:t>
    </dgm:pt>
    <dgm:pt modelId="{17B1AAFC-D1D0-4F61-8624-5B827C2BAC3A}" type="sibTrans" cxnId="{6777CE1B-771F-4B02-8337-D0C3C8DBB31F}">
      <dgm:prSet/>
      <dgm:spPr/>
      <dgm:t>
        <a:bodyPr/>
        <a:lstStyle/>
        <a:p>
          <a:endParaRPr lang="en-US"/>
        </a:p>
      </dgm:t>
    </dgm:pt>
    <dgm:pt modelId="{F5AB71BF-508D-4D1F-973E-3E1A5FF25A5C}">
      <dgm:prSet>
        <dgm:style>
          <a:lnRef idx="0">
            <a:schemeClr val="dk1"/>
          </a:lnRef>
          <a:fillRef idx="3">
            <a:schemeClr val="dk1"/>
          </a:fillRef>
          <a:effectRef idx="3">
            <a:schemeClr val="dk1"/>
          </a:effectRef>
          <a:fontRef idx="minor">
            <a:schemeClr val="lt1"/>
          </a:fontRef>
        </dgm:style>
      </dgm:prSet>
      <dgm:spPr/>
      <dgm:t>
        <a:bodyPr/>
        <a:lstStyle/>
        <a:p>
          <a:r>
            <a:rPr lang="bn-IN" dirty="0" smtClean="0">
              <a:solidFill>
                <a:schemeClr val="tx1"/>
              </a:solidFill>
            </a:rPr>
            <a:t>(ঘ)</a:t>
          </a:r>
        </a:p>
        <a:p>
          <a:r>
            <a:rPr lang="bn-IN" dirty="0" smtClean="0">
              <a:solidFill>
                <a:schemeClr val="bg1"/>
              </a:solidFill>
            </a:rPr>
            <a:t>র</a:t>
          </a:r>
          <a:r>
            <a:rPr lang="bn-IN" dirty="0" smtClean="0">
              <a:solidFill>
                <a:schemeClr val="tx1"/>
              </a:solidFill>
            </a:rPr>
            <a:t>ধবলের </a:t>
          </a:r>
          <a:r>
            <a:rPr lang="bn-IN" dirty="0" smtClean="0">
              <a:solidFill>
                <a:schemeClr val="bg1"/>
              </a:solidFill>
            </a:rPr>
            <a:t> </a:t>
          </a:r>
          <a:endParaRPr lang="en-US" dirty="0">
            <a:solidFill>
              <a:schemeClr val="bg1"/>
            </a:solidFill>
          </a:endParaRPr>
        </a:p>
      </dgm:t>
    </dgm:pt>
    <dgm:pt modelId="{A204973F-BE69-471D-91C9-D5F69C8A1D74}" type="parTrans" cxnId="{395DB61A-C495-46F2-9792-FD3BF42C8EE5}">
      <dgm:prSet/>
      <dgm:spPr/>
      <dgm:t>
        <a:bodyPr/>
        <a:lstStyle/>
        <a:p>
          <a:endParaRPr lang="en-US"/>
        </a:p>
      </dgm:t>
    </dgm:pt>
    <dgm:pt modelId="{A2EDE5D3-A034-4783-8614-D854579F4D4B}" type="sibTrans" cxnId="{395DB61A-C495-46F2-9792-FD3BF42C8EE5}">
      <dgm:prSet/>
      <dgm:spPr/>
      <dgm:t>
        <a:bodyPr/>
        <a:lstStyle/>
        <a:p>
          <a:endParaRPr lang="en-US"/>
        </a:p>
      </dgm:t>
    </dgm:pt>
    <dgm:pt modelId="{5CF97531-9A9E-4693-AFDC-F84A87983C36}" type="pres">
      <dgm:prSet presAssocID="{A7612A01-BF55-4ABA-B821-6BF2FB5B94A9}" presName="matrix" presStyleCnt="0">
        <dgm:presLayoutVars>
          <dgm:chMax val="1"/>
          <dgm:dir/>
          <dgm:resizeHandles val="exact"/>
        </dgm:presLayoutVars>
      </dgm:prSet>
      <dgm:spPr/>
      <dgm:t>
        <a:bodyPr/>
        <a:lstStyle/>
        <a:p>
          <a:endParaRPr lang="en-US"/>
        </a:p>
      </dgm:t>
    </dgm:pt>
    <dgm:pt modelId="{2E56464D-117B-48FB-B442-00283EC11E1E}" type="pres">
      <dgm:prSet presAssocID="{A7612A01-BF55-4ABA-B821-6BF2FB5B94A9}" presName="axisShape" presStyleLbl="bgShp" presStyleIdx="0" presStyleCnt="1" custLinFactNeighborX="-1190"/>
      <dgm:spPr/>
    </dgm:pt>
    <dgm:pt modelId="{09AE6580-B3A0-48B9-B3CA-513A0E215DC2}" type="pres">
      <dgm:prSet presAssocID="{A7612A01-BF55-4ABA-B821-6BF2FB5B94A9}" presName="rect1" presStyleLbl="node1" presStyleIdx="0" presStyleCnt="4" custLinFactNeighborX="-4345" custLinFactNeighborY="-23380">
        <dgm:presLayoutVars>
          <dgm:chMax val="0"/>
          <dgm:chPref val="0"/>
          <dgm:bulletEnabled val="1"/>
        </dgm:presLayoutVars>
      </dgm:prSet>
      <dgm:spPr/>
      <dgm:t>
        <a:bodyPr/>
        <a:lstStyle/>
        <a:p>
          <a:endParaRPr lang="en-US"/>
        </a:p>
      </dgm:t>
    </dgm:pt>
    <dgm:pt modelId="{5361299A-7259-4BBA-97CC-05E6FAA2A2AA}" type="pres">
      <dgm:prSet presAssocID="{A7612A01-BF55-4ABA-B821-6BF2FB5B94A9}" presName="rect2" presStyleLbl="node1" presStyleIdx="1" presStyleCnt="4" custLinFactNeighborX="15556" custLinFactNeighborY="-16250">
        <dgm:presLayoutVars>
          <dgm:chMax val="0"/>
          <dgm:chPref val="0"/>
          <dgm:bulletEnabled val="1"/>
        </dgm:presLayoutVars>
      </dgm:prSet>
      <dgm:spPr/>
      <dgm:t>
        <a:bodyPr/>
        <a:lstStyle/>
        <a:p>
          <a:endParaRPr lang="en-US"/>
        </a:p>
      </dgm:t>
    </dgm:pt>
    <dgm:pt modelId="{225C5E6D-876C-440D-AA98-76069BBE5F1A}" type="pres">
      <dgm:prSet presAssocID="{A7612A01-BF55-4ABA-B821-6BF2FB5B94A9}" presName="rect3" presStyleLbl="node1" presStyleIdx="2" presStyleCnt="4" custLinFactNeighborX="-13274" custLinFactNeighborY="3155">
        <dgm:presLayoutVars>
          <dgm:chMax val="0"/>
          <dgm:chPref val="0"/>
          <dgm:bulletEnabled val="1"/>
        </dgm:presLayoutVars>
      </dgm:prSet>
      <dgm:spPr/>
      <dgm:t>
        <a:bodyPr/>
        <a:lstStyle/>
        <a:p>
          <a:endParaRPr lang="en-US"/>
        </a:p>
      </dgm:t>
    </dgm:pt>
    <dgm:pt modelId="{A915E851-8E03-4826-BE1C-C7F0906C64EA}" type="pres">
      <dgm:prSet presAssocID="{A7612A01-BF55-4ABA-B821-6BF2FB5B94A9}" presName="rect4" presStyleLbl="node1" presStyleIdx="3" presStyleCnt="4" custLinFactNeighborX="18036" custLinFactNeighborY="3155">
        <dgm:presLayoutVars>
          <dgm:chMax val="0"/>
          <dgm:chPref val="0"/>
          <dgm:bulletEnabled val="1"/>
        </dgm:presLayoutVars>
      </dgm:prSet>
      <dgm:spPr/>
      <dgm:t>
        <a:bodyPr/>
        <a:lstStyle/>
        <a:p>
          <a:endParaRPr lang="en-US"/>
        </a:p>
      </dgm:t>
    </dgm:pt>
  </dgm:ptLst>
  <dgm:cxnLst>
    <dgm:cxn modelId="{91E67EA9-378D-4474-9FC2-44AAF305043F}" type="presOf" srcId="{A7612A01-BF55-4ABA-B821-6BF2FB5B94A9}" destId="{5CF97531-9A9E-4693-AFDC-F84A87983C36}" srcOrd="0" destOrd="0" presId="urn:microsoft.com/office/officeart/2005/8/layout/matrix2"/>
    <dgm:cxn modelId="{991B12B0-C92D-4F55-8A73-07B39FA03840}" type="presOf" srcId="{063C1ACF-9E4A-4EFF-B2B7-A4395F8A10FB}" destId="{09AE6580-B3A0-48B9-B3CA-513A0E215DC2}" srcOrd="0" destOrd="0" presId="urn:microsoft.com/office/officeart/2005/8/layout/matrix2"/>
    <dgm:cxn modelId="{395DB61A-C495-46F2-9792-FD3BF42C8EE5}" srcId="{A7612A01-BF55-4ABA-B821-6BF2FB5B94A9}" destId="{F5AB71BF-508D-4D1F-973E-3E1A5FF25A5C}" srcOrd="3" destOrd="0" parTransId="{A204973F-BE69-471D-91C9-D5F69C8A1D74}" sibTransId="{A2EDE5D3-A034-4783-8614-D854579F4D4B}"/>
    <dgm:cxn modelId="{8FFBB216-A8FD-42BC-A4BD-4C98D6E06907}" srcId="{A7612A01-BF55-4ABA-B821-6BF2FB5B94A9}" destId="{2455ECB2-9A68-40C5-A15E-F64BAE66499D}" srcOrd="1" destOrd="0" parTransId="{2896C2A6-7839-4174-AA4B-0B1FD46BDDA9}" sibTransId="{7DAD6B36-5DA2-4306-A42C-3FE6AFDC3778}"/>
    <dgm:cxn modelId="{EB2CE679-9E87-43BA-B864-3815D769F737}" srcId="{A7612A01-BF55-4ABA-B821-6BF2FB5B94A9}" destId="{063C1ACF-9E4A-4EFF-B2B7-A4395F8A10FB}" srcOrd="0" destOrd="0" parTransId="{D26DAB4C-F4DB-4E50-84B7-E897A34CF765}" sibTransId="{95D6D87F-E593-4A49-AC45-584C059B5C3D}"/>
    <dgm:cxn modelId="{E8C4DCDE-7E1E-4244-92F9-CB3BF9725B3E}" type="presOf" srcId="{2455ECB2-9A68-40C5-A15E-F64BAE66499D}" destId="{5361299A-7259-4BBA-97CC-05E6FAA2A2AA}" srcOrd="0" destOrd="0" presId="urn:microsoft.com/office/officeart/2005/8/layout/matrix2"/>
    <dgm:cxn modelId="{6777CE1B-771F-4B02-8337-D0C3C8DBB31F}" srcId="{A7612A01-BF55-4ABA-B821-6BF2FB5B94A9}" destId="{38BAD26B-E1AE-499D-9F41-CAC59AA24101}" srcOrd="2" destOrd="0" parTransId="{31F9DFE5-48B0-41A2-8ACA-08DE3A39BBEE}" sibTransId="{17B1AAFC-D1D0-4F61-8624-5B827C2BAC3A}"/>
    <dgm:cxn modelId="{72EC4536-2200-4413-8B5D-C6A0532E5FF2}" type="presOf" srcId="{38BAD26B-E1AE-499D-9F41-CAC59AA24101}" destId="{225C5E6D-876C-440D-AA98-76069BBE5F1A}" srcOrd="0" destOrd="0" presId="urn:microsoft.com/office/officeart/2005/8/layout/matrix2"/>
    <dgm:cxn modelId="{8374CB01-8E25-4CB3-AF68-20ABC2D02EB6}" type="presOf" srcId="{F5AB71BF-508D-4D1F-973E-3E1A5FF25A5C}" destId="{A915E851-8E03-4826-BE1C-C7F0906C64EA}" srcOrd="0" destOrd="0" presId="urn:microsoft.com/office/officeart/2005/8/layout/matrix2"/>
    <dgm:cxn modelId="{0B321402-E200-48E2-A2D5-03254A98863E}" type="presParOf" srcId="{5CF97531-9A9E-4693-AFDC-F84A87983C36}" destId="{2E56464D-117B-48FB-B442-00283EC11E1E}" srcOrd="0" destOrd="0" presId="urn:microsoft.com/office/officeart/2005/8/layout/matrix2"/>
    <dgm:cxn modelId="{7AF84723-6A50-4F1E-BDC2-DFDB9C2347A4}" type="presParOf" srcId="{5CF97531-9A9E-4693-AFDC-F84A87983C36}" destId="{09AE6580-B3A0-48B9-B3CA-513A0E215DC2}" srcOrd="1" destOrd="0" presId="urn:microsoft.com/office/officeart/2005/8/layout/matrix2"/>
    <dgm:cxn modelId="{2A972757-C478-41D0-9D9B-811ACB0D7AD4}" type="presParOf" srcId="{5CF97531-9A9E-4693-AFDC-F84A87983C36}" destId="{5361299A-7259-4BBA-97CC-05E6FAA2A2AA}" srcOrd="2" destOrd="0" presId="urn:microsoft.com/office/officeart/2005/8/layout/matrix2"/>
    <dgm:cxn modelId="{D028E07C-85B2-45E1-97B3-8F513E83CC70}" type="presParOf" srcId="{5CF97531-9A9E-4693-AFDC-F84A87983C36}" destId="{225C5E6D-876C-440D-AA98-76069BBE5F1A}" srcOrd="3" destOrd="0" presId="urn:microsoft.com/office/officeart/2005/8/layout/matrix2"/>
    <dgm:cxn modelId="{0AF29CE6-7D85-41A6-B833-4BB50FCF2849}" type="presParOf" srcId="{5CF97531-9A9E-4693-AFDC-F84A87983C36}" destId="{A915E851-8E03-4826-BE1C-C7F0906C64EA}" srcOrd="4" destOrd="0" presId="urn:microsoft.com/office/officeart/2005/8/layout/matrix2"/>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430A131-7BAB-4CCA-844E-956CE48C152E}" type="datetimeFigureOut">
              <a:rPr lang="en-US" smtClean="0"/>
              <a:pPr/>
              <a:t>10/10/2020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210DF17-0CBD-4025-B4A1-B2815006DE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30A131-7BAB-4CCA-844E-956CE48C152E}" type="datetimeFigureOut">
              <a:rPr lang="en-US" smtClean="0"/>
              <a:pPr/>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0DF17-0CBD-4025-B4A1-B2815006DE1C}"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30A131-7BAB-4CCA-844E-956CE48C152E}" type="datetimeFigureOut">
              <a:rPr lang="en-US" smtClean="0"/>
              <a:pPr/>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0DF17-0CBD-4025-B4A1-B2815006DE1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30A131-7BAB-4CCA-844E-956CE48C152E}" type="datetimeFigureOut">
              <a:rPr lang="en-US" smtClean="0"/>
              <a:pPr/>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0DF17-0CBD-4025-B4A1-B2815006DE1C}"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430A131-7BAB-4CCA-844E-956CE48C152E}" type="datetimeFigureOut">
              <a:rPr lang="en-US" smtClean="0"/>
              <a:pPr/>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0DF17-0CBD-4025-B4A1-B2815006DE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30A131-7BAB-4CCA-844E-956CE48C152E}" type="datetimeFigureOut">
              <a:rPr lang="en-US" smtClean="0"/>
              <a:pPr/>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0DF17-0CBD-4025-B4A1-B2815006DE1C}"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430A131-7BAB-4CCA-844E-956CE48C152E}" type="datetimeFigureOut">
              <a:rPr lang="en-US" smtClean="0"/>
              <a:pPr/>
              <a:t>10/10/2020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0DF17-0CBD-4025-B4A1-B2815006DE1C}"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430A131-7BAB-4CCA-844E-956CE48C152E}" type="datetimeFigureOut">
              <a:rPr lang="en-US" smtClean="0"/>
              <a:pPr/>
              <a:t>10/10/2020</a:t>
            </a:fld>
            <a:endParaRPr lang="en-US"/>
          </a:p>
        </p:txBody>
      </p:sp>
      <p:sp>
        <p:nvSpPr>
          <p:cNvPr id="8" name="Slide Number Placeholder 7"/>
          <p:cNvSpPr>
            <a:spLocks noGrp="1"/>
          </p:cNvSpPr>
          <p:nvPr>
            <p:ph type="sldNum" sz="quarter" idx="11"/>
          </p:nvPr>
        </p:nvSpPr>
        <p:spPr/>
        <p:txBody>
          <a:bodyPr/>
          <a:lstStyle/>
          <a:p>
            <a:fld id="{1210DF17-0CBD-4025-B4A1-B2815006DE1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0A131-7BAB-4CCA-844E-956CE48C152E}" type="datetimeFigureOut">
              <a:rPr lang="en-US" smtClean="0"/>
              <a:pPr/>
              <a:t>10/10/2020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0DF17-0CBD-4025-B4A1-B2815006DE1C}"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30A131-7BAB-4CCA-844E-956CE48C152E}" type="datetimeFigureOut">
              <a:rPr lang="en-US" smtClean="0"/>
              <a:pPr/>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1210DF17-0CBD-4025-B4A1-B2815006DE1C}"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430A131-7BAB-4CCA-844E-956CE48C152E}" type="datetimeFigureOut">
              <a:rPr lang="en-US" smtClean="0"/>
              <a:pPr/>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0DF17-0CBD-4025-B4A1-B2815006DE1C}"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430A131-7BAB-4CCA-844E-956CE48C152E}" type="datetimeFigureOut">
              <a:rPr lang="en-US" smtClean="0"/>
              <a:pPr/>
              <a:t>10/10/2020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210DF17-0CBD-4025-B4A1-B2815006DE1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Content Placeholder 11" descr="logo-1.png"/>
          <p:cNvPicPr>
            <a:picLocks noChangeAspect="1"/>
          </p:cNvPicPr>
          <p:nvPr/>
        </p:nvPicPr>
        <p:blipFill>
          <a:blip r:embed="rId2"/>
          <a:stretch>
            <a:fillRect/>
          </a:stretch>
        </p:blipFill>
        <p:spPr>
          <a:xfrm>
            <a:off x="228600" y="228600"/>
            <a:ext cx="5410200" cy="1219200"/>
          </a:xfrm>
          <a:prstGeom prst="rect">
            <a:avLst/>
          </a:prstGeom>
        </p:spPr>
      </p:pic>
      <p:pic>
        <p:nvPicPr>
          <p:cNvPr id="6" name="Picture 5" descr="IMG_20190317_135838.jpg"/>
          <p:cNvPicPr>
            <a:picLocks noChangeAspect="1"/>
          </p:cNvPicPr>
          <p:nvPr/>
        </p:nvPicPr>
        <p:blipFill>
          <a:blip r:embed="rId3" cstate="print"/>
          <a:stretch>
            <a:fillRect/>
          </a:stretch>
        </p:blipFill>
        <p:spPr>
          <a:xfrm>
            <a:off x="228600" y="1447800"/>
            <a:ext cx="1752600" cy="5181600"/>
          </a:xfrm>
          <a:prstGeom prst="rect">
            <a:avLst/>
          </a:prstGeom>
        </p:spPr>
      </p:pic>
      <p:pic>
        <p:nvPicPr>
          <p:cNvPr id="8" name="Picture 2" descr="C:\Users\User\Desktop\images2.jpg"/>
          <p:cNvPicPr>
            <a:picLocks noChangeAspect="1" noChangeArrowheads="1"/>
          </p:cNvPicPr>
          <p:nvPr/>
        </p:nvPicPr>
        <p:blipFill>
          <a:blip r:embed="rId4"/>
          <a:srcRect/>
          <a:stretch>
            <a:fillRect/>
          </a:stretch>
        </p:blipFill>
        <p:spPr bwMode="auto">
          <a:xfrm>
            <a:off x="1981200" y="1447800"/>
            <a:ext cx="6934200" cy="5181600"/>
          </a:xfrm>
          <a:prstGeom prst="rect">
            <a:avLst/>
          </a:prstGeom>
          <a:noFill/>
        </p:spPr>
      </p:pic>
      <p:sp>
        <p:nvSpPr>
          <p:cNvPr id="9" name="TextBox 8"/>
          <p:cNvSpPr txBox="1"/>
          <p:nvPr/>
        </p:nvSpPr>
        <p:spPr>
          <a:xfrm>
            <a:off x="2514600" y="1752600"/>
            <a:ext cx="4495800" cy="1200329"/>
          </a:xfrm>
          <a:prstGeom prst="rect">
            <a:avLst/>
          </a:prstGeom>
          <a:noFill/>
        </p:spPr>
        <p:txBody>
          <a:bodyPr wrap="square" rtlCol="0">
            <a:spAutoFit/>
          </a:bodyPr>
          <a:lstStyle/>
          <a:p>
            <a:r>
              <a:rPr lang="bn-IN" dirty="0" smtClean="0">
                <a:solidFill>
                  <a:srgbClr val="FF0000"/>
                </a:solidFill>
              </a:rPr>
              <a:t>মোস্তাইল পাঁচপীরতলা বালিকা দাখিল মাদ্রাসা কর্তৃক আয়োজিত</a:t>
            </a:r>
            <a:endParaRPr lang="en-US" sz="13400" dirty="0" smtClean="0">
              <a:solidFill>
                <a:schemeClr val="bg1"/>
              </a:solidFill>
            </a:endParaRPr>
          </a:p>
          <a:p>
            <a:endParaRPr lang="en-US" dirty="0" smtClean="0"/>
          </a:p>
          <a:p>
            <a:endParaRPr lang="en-US" dirty="0"/>
          </a:p>
        </p:txBody>
      </p:sp>
      <p:sp>
        <p:nvSpPr>
          <p:cNvPr id="10" name="TextBox 9"/>
          <p:cNvSpPr txBox="1"/>
          <p:nvPr/>
        </p:nvSpPr>
        <p:spPr>
          <a:xfrm>
            <a:off x="6477000" y="2286000"/>
            <a:ext cx="2209800" cy="1169551"/>
          </a:xfrm>
          <a:prstGeom prst="rect">
            <a:avLst/>
          </a:prstGeom>
          <a:noFill/>
        </p:spPr>
        <p:txBody>
          <a:bodyPr wrap="square" rtlCol="0">
            <a:spAutoFit/>
          </a:bodyPr>
          <a:lstStyle/>
          <a:p>
            <a:r>
              <a:rPr lang="bn-IN" sz="1600" b="1" dirty="0" smtClean="0">
                <a:solidFill>
                  <a:srgbClr val="00B0F0"/>
                </a:solidFill>
                <a:latin typeface="NikoshBAN" pitchFamily="2" charset="0"/>
                <a:cs typeface="NikoshBAN" pitchFamily="2" charset="0"/>
              </a:rPr>
              <a:t>আ</a:t>
            </a:r>
            <a:r>
              <a:rPr lang="bn-IN" sz="1600" b="1" dirty="0" smtClean="0">
                <a:solidFill>
                  <a:srgbClr val="FF0000"/>
                </a:solidFill>
                <a:latin typeface="NikoshBAN" pitchFamily="2" charset="0"/>
                <a:cs typeface="NikoshBAN" pitchFamily="2" charset="0"/>
              </a:rPr>
              <a:t>জকের</a:t>
            </a:r>
            <a:r>
              <a:rPr lang="en-US" sz="1600" b="1" dirty="0" smtClean="0">
                <a:solidFill>
                  <a:srgbClr val="FF0000"/>
                </a:solidFill>
                <a:latin typeface="NikoshBAN" pitchFamily="2" charset="0"/>
                <a:cs typeface="NikoshBAN" pitchFamily="2" charset="0"/>
              </a:rPr>
              <a:t> </a:t>
            </a:r>
            <a:r>
              <a:rPr lang="bn-IN" sz="1600" b="1" dirty="0" smtClean="0">
                <a:solidFill>
                  <a:srgbClr val="FF0000"/>
                </a:solidFill>
                <a:latin typeface="NikoshBAN" pitchFamily="2" charset="0"/>
                <a:cs typeface="NikoshBAN" pitchFamily="2" charset="0"/>
              </a:rPr>
              <a:t>অনলাইন ক্লাসে </a:t>
            </a:r>
            <a:r>
              <a:rPr lang="bn-IN" b="1" dirty="0" smtClean="0">
                <a:solidFill>
                  <a:srgbClr val="FF0000"/>
                </a:solidFill>
                <a:latin typeface="NikoshBAN" pitchFamily="2" charset="0"/>
                <a:cs typeface="NikoshBAN" pitchFamily="2" charset="0"/>
              </a:rPr>
              <a:t>সবাইকে                             স্বাগতম</a:t>
            </a:r>
            <a:endParaRPr lang="en-US" sz="2800" b="1" dirty="0" smtClean="0">
              <a:solidFill>
                <a:srgbClr val="FF0000"/>
              </a:solidFill>
              <a:latin typeface="NikoshBAN" pitchFamily="2" charset="0"/>
              <a:cs typeface="NikoshBAN" pitchFamily="2" charset="0"/>
            </a:endParaRPr>
          </a:p>
          <a:p>
            <a:endParaRPr lang="en-US" dirty="0"/>
          </a:p>
        </p:txBody>
      </p:sp>
      <p:pic>
        <p:nvPicPr>
          <p:cNvPr id="1026" name="Picture 2"/>
          <p:cNvPicPr>
            <a:picLocks noChangeAspect="1" noChangeArrowheads="1"/>
          </p:cNvPicPr>
          <p:nvPr/>
        </p:nvPicPr>
        <p:blipFill>
          <a:blip r:embed="rId5"/>
          <a:srcRect/>
          <a:stretch>
            <a:fillRect/>
          </a:stretch>
        </p:blipFill>
        <p:spPr bwMode="auto">
          <a:xfrm>
            <a:off x="5638800" y="228601"/>
            <a:ext cx="3276600" cy="1143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077200" cy="3810000"/>
          </a:xfrm>
        </p:spPr>
        <p:txBody>
          <a:bodyPr/>
          <a:lstStyle/>
          <a:p>
            <a:endParaRPr lang="en-US" dirty="0"/>
          </a:p>
        </p:txBody>
      </p:sp>
      <p:sp>
        <p:nvSpPr>
          <p:cNvPr id="4" name="Rectangle 3"/>
          <p:cNvSpPr/>
          <p:nvPr/>
        </p:nvSpPr>
        <p:spPr>
          <a:xfrm>
            <a:off x="304800" y="685800"/>
            <a:ext cx="8610600" cy="4524315"/>
          </a:xfrm>
          <a:prstGeom prst="rect">
            <a:avLst/>
          </a:prstGeom>
        </p:spPr>
        <p:txBody>
          <a:bodyPr wrap="square">
            <a:spAutoFit/>
          </a:bodyPr>
          <a:lstStyle/>
          <a:p>
            <a:r>
              <a:rPr lang="bn-IN" sz="3600" dirty="0" smtClean="0">
                <a:ea typeface="Vrinda" pitchFamily="34" charset="0"/>
              </a:rPr>
              <a:t>এবং তার সম্পদ তার রয়ে গেল।কিন্তু প্রথম দুজনের উপর আল্লাহ নাখোশ হলেন এবং তাদের অবস্থা আগের মতো হয়ে গেল।</a:t>
            </a:r>
          </a:p>
          <a:p>
            <a:pPr marL="0" lvl="1"/>
            <a:r>
              <a:rPr lang="bn-IN" sz="3600" dirty="0" smtClean="0"/>
              <a:t>কৃতজ্ঞতা প্রকাশ এর জন্য অন্ধ পুরস্কৃত হয় ও অকৃতজ্ঞতা প্রকাশ এর জন্য ধবল ও টাক রোগি তাদের আগের অবস্থায় চলে যায় ।</a:t>
            </a:r>
            <a:r>
              <a:rPr lang="bn-IN" sz="3600" dirty="0" smtClean="0">
                <a:ea typeface="Vrinda" pitchFamily="34" charset="0"/>
              </a:rPr>
              <a:t>অকৃতজ্ঞরা তাদের অকৃতজ্ঞতার উপযুক্ত ফল পেল।</a:t>
            </a:r>
            <a:endParaRPr lang="en-US" sz="3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467600" cy="1143000"/>
          </a:xfrm>
        </p:spPr>
        <p:txBody>
          <a:bodyPr>
            <a:normAutofit fontScale="90000"/>
          </a:bodyPr>
          <a:lstStyle/>
          <a:p>
            <a:r>
              <a:rPr lang="bn-IN" sz="4800" dirty="0" smtClean="0"/>
              <a:t>ছবিতে কি দেখা যাচ্ছে? </a:t>
            </a:r>
            <a:br>
              <a:rPr lang="bn-IN" sz="4800" dirty="0" smtClean="0"/>
            </a:br>
            <a:endParaRPr lang="en-US" dirty="0"/>
          </a:p>
        </p:txBody>
      </p:sp>
      <p:pic>
        <p:nvPicPr>
          <p:cNvPr id="4" name="Content Placeholder 3" descr="IMG_20200613_074302.jpg"/>
          <p:cNvPicPr>
            <a:picLocks noGrp="1" noChangeAspect="1"/>
          </p:cNvPicPr>
          <p:nvPr>
            <p:ph idx="1"/>
          </p:nvPr>
        </p:nvPicPr>
        <p:blipFill>
          <a:blip r:embed="rId2" cstate="print"/>
          <a:stretch>
            <a:fillRect/>
          </a:stretch>
        </p:blipFill>
        <p:spPr>
          <a:xfrm>
            <a:off x="5257800" y="914400"/>
            <a:ext cx="3886200" cy="518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7" name="Content Placeholder 3"/>
          <p:cNvGraphicFramePr>
            <a:graphicFrameLocks/>
          </p:cNvGraphicFramePr>
          <p:nvPr/>
        </p:nvGraphicFramePr>
        <p:xfrm>
          <a:off x="3581400" y="1828800"/>
          <a:ext cx="16764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IMG_20200618_142622.png"/>
          <p:cNvPicPr>
            <a:picLocks noChangeAspect="1"/>
          </p:cNvPicPr>
          <p:nvPr/>
        </p:nvPicPr>
        <p:blipFill>
          <a:blip r:embed="rId7"/>
          <a:stretch>
            <a:fillRect/>
          </a:stretch>
        </p:blipFill>
        <p:spPr>
          <a:xfrm>
            <a:off x="152400" y="990600"/>
            <a:ext cx="3505200" cy="510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4" presetClass="entr" presetSubtype="0" accel="10000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strVal val="#ppt_w*0.05"/>
                                          </p:val>
                                        </p:tav>
                                        <p:tav tm="100000">
                                          <p:val>
                                            <p:strVal val="#ppt_w"/>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anim calcmode="lin" valueType="num">
                                      <p:cBhvr>
                                        <p:cTn id="20" dur="2000" fill="hold"/>
                                        <p:tgtEl>
                                          <p:spTgt spid="6"/>
                                        </p:tgtEl>
                                        <p:attrNameLst>
                                          <p:attrName>ppt_x</p:attrName>
                                        </p:attrNameLst>
                                      </p:cBhvr>
                                      <p:tavLst>
                                        <p:tav tm="0">
                                          <p:val>
                                            <p:strVal val="#ppt_x-.2"/>
                                          </p:val>
                                        </p:tav>
                                        <p:tav tm="100000">
                                          <p:val>
                                            <p:strVal val="#ppt_x"/>
                                          </p:val>
                                        </p:tav>
                                      </p:tavLst>
                                    </p:anim>
                                    <p:anim calcmode="lin" valueType="num">
                                      <p:cBhvr>
                                        <p:cTn id="21" dur="2000" fill="hold"/>
                                        <p:tgtEl>
                                          <p:spTgt spid="6"/>
                                        </p:tgtEl>
                                        <p:attrNameLst>
                                          <p:attrName>ppt_y</p:attrName>
                                        </p:attrNameLst>
                                      </p:cBhvr>
                                      <p:tavLst>
                                        <p:tav tm="0">
                                          <p:val>
                                            <p:strVal val="#ppt_y"/>
                                          </p:val>
                                        </p:tav>
                                        <p:tav tm="100000">
                                          <p:val>
                                            <p:strVal val="#ppt_y"/>
                                          </p:val>
                                        </p:tav>
                                      </p:tavLst>
                                    </p:anim>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2000" fill="hold"/>
                                        <p:tgtEl>
                                          <p:spTgt spid="7"/>
                                        </p:tgtEl>
                                        <p:attrNameLst>
                                          <p:attrName>ppt_w</p:attrName>
                                        </p:attrNameLst>
                                      </p:cBhvr>
                                      <p:tavLst>
                                        <p:tav tm="0">
                                          <p:val>
                                            <p:fltVal val="0"/>
                                          </p:val>
                                        </p:tav>
                                        <p:tav tm="100000">
                                          <p:val>
                                            <p:strVal val="#ppt_w"/>
                                          </p:val>
                                        </p:tav>
                                      </p:tavLst>
                                    </p:anim>
                                    <p:anim calcmode="lin" valueType="num">
                                      <p:cBhvr>
                                        <p:cTn id="28" dur="2000" fill="hold"/>
                                        <p:tgtEl>
                                          <p:spTgt spid="7"/>
                                        </p:tgtEl>
                                        <p:attrNameLst>
                                          <p:attrName>ppt_h</p:attrName>
                                        </p:attrNameLst>
                                      </p:cBhvr>
                                      <p:tavLst>
                                        <p:tav tm="0">
                                          <p:val>
                                            <p:fltVal val="0"/>
                                          </p:val>
                                        </p:tav>
                                        <p:tav tm="100000">
                                          <p:val>
                                            <p:strVal val="#ppt_h"/>
                                          </p:val>
                                        </p:tav>
                                      </p:tavLst>
                                    </p:anim>
                                    <p:animEffect transition="in" filter="fade">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8" presetClass="entr" presetSubtype="0" accel="5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2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2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36" dur="2000" fill="hold"/>
                                        <p:tgtEl>
                                          <p:spTgt spid="4"/>
                                        </p:tgtEl>
                                        <p:attrNameLst>
                                          <p:attrName>ppt_y</p:attrName>
                                        </p:attrNameLst>
                                      </p:cBhvr>
                                      <p:tavLst>
                                        <p:tav tm="0">
                                          <p:val>
                                            <p:strVal val="#ppt_y"/>
                                          </p:val>
                                        </p:tav>
                                        <p:tav tm="100000">
                                          <p:val>
                                            <p:strVal val="#ppt_y"/>
                                          </p:val>
                                        </p:tav>
                                      </p:tavLst>
                                    </p:anim>
                                    <p:animEffect transition="in" filter="fade">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IN" sz="4800" dirty="0" smtClean="0"/>
              <a:t>ছবিতে কি দেখা যাচ্ছে? </a:t>
            </a:r>
            <a:br>
              <a:rPr lang="bn-IN" sz="4800" dirty="0" smtClean="0"/>
            </a:br>
            <a:endParaRPr lang="en-US" dirty="0"/>
          </a:p>
        </p:txBody>
      </p:sp>
      <p:pic>
        <p:nvPicPr>
          <p:cNvPr id="5" name="Picture 4" descr="IMG_20200613_074307.jpg"/>
          <p:cNvPicPr>
            <a:picLocks noChangeAspect="1"/>
          </p:cNvPicPr>
          <p:nvPr/>
        </p:nvPicPr>
        <p:blipFill>
          <a:blip r:embed="rId2" cstate="print"/>
          <a:stretch>
            <a:fillRect/>
          </a:stretch>
        </p:blipFill>
        <p:spPr>
          <a:xfrm>
            <a:off x="6705600" y="1143000"/>
            <a:ext cx="2286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ontent Placeholder 9"/>
          <p:cNvSpPr>
            <a:spLocks noGrp="1"/>
          </p:cNvSpPr>
          <p:nvPr>
            <p:ph idx="1"/>
          </p:nvPr>
        </p:nvSpPr>
        <p:spPr>
          <a:xfrm>
            <a:off x="609600" y="2286000"/>
            <a:ext cx="4572000" cy="1981200"/>
          </a:xfrm>
        </p:spPr>
        <p:txBody>
          <a:bodyPr/>
          <a:lstStyle/>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l="6826" t="8994" r="8095" b="7743"/>
          <a:stretch/>
        </p:blipFill>
        <p:spPr>
          <a:xfrm>
            <a:off x="0" y="1143000"/>
            <a:ext cx="6477000" cy="464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style.rotation</p:attrName>
                                        </p:attrNameLst>
                                      </p:cBhvr>
                                      <p:tavLst>
                                        <p:tav tm="0">
                                          <p:val>
                                            <p:fltVal val="720"/>
                                          </p:val>
                                        </p:tav>
                                        <p:tav tm="100000">
                                          <p:val>
                                            <p:fltVal val="0"/>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 calcmode="lin" valueType="num">
                                      <p:cBhvr>
                                        <p:cTn id="18"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IN" sz="4800" dirty="0" smtClean="0"/>
              <a:t>ছবিতে কি দেখা যাচ্ছে? </a:t>
            </a:r>
            <a:br>
              <a:rPr lang="bn-IN" sz="4800" dirty="0" smtClean="0"/>
            </a:br>
            <a:endParaRPr lang="en-US" dirty="0"/>
          </a:p>
        </p:txBody>
      </p:sp>
      <p:pic>
        <p:nvPicPr>
          <p:cNvPr id="5" name="Picture 4" descr="IMG_20200613_074310.jpg"/>
          <p:cNvPicPr>
            <a:picLocks noChangeAspect="1"/>
          </p:cNvPicPr>
          <p:nvPr/>
        </p:nvPicPr>
        <p:blipFill>
          <a:blip r:embed="rId2" cstate="print"/>
          <a:stretch>
            <a:fillRect/>
          </a:stretch>
        </p:blipFill>
        <p:spPr>
          <a:xfrm>
            <a:off x="5410200" y="990600"/>
            <a:ext cx="3505200" cy="5562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800" y="990600"/>
            <a:ext cx="5181600" cy="5638800"/>
          </a:xfrm>
          <a:prstGeom prst="rect">
            <a:avLst/>
          </a:prstGeom>
        </p:spPr>
      </p:pic>
      <p:sp>
        <p:nvSpPr>
          <p:cNvPr id="7" name="Content Placeholder 6"/>
          <p:cNvSpPr>
            <a:spLocks noGrp="1"/>
          </p:cNvSpPr>
          <p:nvPr>
            <p:ph idx="1"/>
          </p:nvPr>
        </p:nvSpPr>
        <p:spPr>
          <a:xfrm>
            <a:off x="457200" y="2590800"/>
            <a:ext cx="5029200" cy="3535363"/>
          </a:xfrm>
        </p:spPr>
        <p:txBody>
          <a:bodyPr/>
          <a:lstStyle/>
          <a:p>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fontScale="70000" lnSpcReduction="20000"/>
          </a:bodyPr>
          <a:lstStyle/>
          <a:p>
            <a:r>
              <a:rPr lang="en-US" sz="5400" dirty="0" err="1" smtClean="0"/>
              <a:t>ধবল</a:t>
            </a:r>
            <a:endParaRPr lang="en-US" sz="5400" dirty="0" smtClean="0"/>
          </a:p>
          <a:p>
            <a:pPr>
              <a:buNone/>
            </a:pPr>
            <a:endParaRPr lang="en-US" sz="5400" dirty="0" smtClean="0"/>
          </a:p>
          <a:p>
            <a:pPr>
              <a:buNone/>
            </a:pPr>
            <a:endParaRPr lang="en-US" sz="5400" dirty="0" smtClean="0"/>
          </a:p>
          <a:p>
            <a:pPr>
              <a:buNone/>
            </a:pPr>
            <a:endParaRPr lang="en-US" sz="5400" dirty="0" smtClean="0"/>
          </a:p>
          <a:p>
            <a:r>
              <a:rPr lang="en-US" sz="5400" dirty="0" err="1" smtClean="0"/>
              <a:t>অন্ধ</a:t>
            </a:r>
            <a:endParaRPr lang="en-US" sz="5400" dirty="0" smtClean="0"/>
          </a:p>
          <a:p>
            <a:endParaRPr lang="en-US" sz="5400" dirty="0" smtClean="0"/>
          </a:p>
          <a:p>
            <a:pPr>
              <a:buNone/>
            </a:pPr>
            <a:endParaRPr lang="en-US" sz="5400" dirty="0" smtClean="0"/>
          </a:p>
          <a:p>
            <a:pPr>
              <a:buNone/>
            </a:pPr>
            <a:endParaRPr lang="en-US" sz="5400" dirty="0" smtClean="0"/>
          </a:p>
          <a:p>
            <a:r>
              <a:rPr lang="en-US" sz="5400" dirty="0" err="1" smtClean="0"/>
              <a:t>টাকওয়ালা</a:t>
            </a:r>
            <a:endParaRPr lang="en-US" sz="5400" dirty="0" smtClean="0"/>
          </a:p>
          <a:p>
            <a:pPr>
              <a:buNone/>
            </a:pPr>
            <a:endParaRPr lang="en-US" dirty="0" smtClean="0"/>
          </a:p>
          <a:p>
            <a:pPr>
              <a:buNone/>
            </a:pPr>
            <a:endParaRPr lang="en-US" dirty="0" smtClean="0"/>
          </a:p>
          <a:p>
            <a:pPr>
              <a:buNone/>
            </a:pPr>
            <a:endParaRPr lang="bn-IN" dirty="0" smtClean="0"/>
          </a:p>
          <a:p>
            <a:pPr>
              <a:buNone/>
            </a:pPr>
            <a:endParaRPr lang="bn-IN" dirty="0" smtClean="0"/>
          </a:p>
        </p:txBody>
      </p:sp>
      <p:sp>
        <p:nvSpPr>
          <p:cNvPr id="4" name="Rectangle: Rounded Corners 7"/>
          <p:cNvSpPr>
            <a:spLocks noGrp="1"/>
          </p:cNvSpPr>
          <p:nvPr>
            <p:ph type="title"/>
          </p:nvPr>
        </p:nvSpPr>
        <p:spPr>
          <a:prstGeom prst="roundRect">
            <a:avLst>
              <a:gd name="adj" fmla="val 27656"/>
            </a:avLst>
          </a:prstGeom>
        </p:spPr>
        <p:style>
          <a:lnRef idx="0">
            <a:schemeClr val="dk1"/>
          </a:lnRef>
          <a:fillRef idx="3">
            <a:schemeClr val="dk1"/>
          </a:fillRef>
          <a:effectRef idx="3">
            <a:schemeClr val="dk1"/>
          </a:effectRef>
          <a:fontRef idx="minor">
            <a:schemeClr val="lt1"/>
          </a:fontRef>
        </p:style>
        <p:txBody>
          <a:bodyPr rtlCol="1">
            <a:normAutofit fontScale="90000"/>
          </a:bodyPr>
          <a:lstStyle/>
          <a:p>
            <a:pPr eaLnBrk="1" fontAlgn="auto" hangingPunct="1">
              <a:spcAft>
                <a:spcPts val="0"/>
              </a:spcAft>
              <a:defRPr/>
            </a:pPr>
            <a:r>
              <a:rPr lang="bn-IN" sz="4000" b="1" dirty="0">
                <a:ln w="10160">
                  <a:solidFill>
                    <a:schemeClr val="bg1"/>
                  </a:solidFill>
                  <a:prstDash val="solid"/>
                </a:ln>
                <a:solidFill>
                  <a:schemeClr val="tx1"/>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ছবিগুলো মনোযোগ দিয়ে </a:t>
            </a:r>
            <a:r>
              <a:rPr lang="bn-IN" sz="4000" b="1" dirty="0" smtClean="0">
                <a:ln w="10160">
                  <a:solidFill>
                    <a:schemeClr val="bg1"/>
                  </a:solidFill>
                  <a:prstDash val="solid"/>
                </a:ln>
                <a:solidFill>
                  <a:schemeClr val="tx1"/>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দেখ এবং শব্দ গুলর অর্থ যেনে নাও </a:t>
            </a:r>
            <a:endParaRPr lang="ar-SA" sz="4000" b="1" dirty="0">
              <a:ln w="10160">
                <a:solidFill>
                  <a:schemeClr val="bg1"/>
                </a:solidFill>
                <a:prstDash val="solid"/>
              </a:ln>
              <a:solidFill>
                <a:schemeClr val="tx1"/>
              </a:solidFill>
              <a:effectLst>
                <a:outerShdw blurRad="38100" dist="22860" dir="5400000" algn="tl" rotWithShape="0">
                  <a:srgbClr val="000000">
                    <a:alpha val="30000"/>
                  </a:srgbClr>
                </a:outerShdw>
              </a:effectLst>
              <a:latin typeface="NikoshBAN" panose="02000000000000000000" pitchFamily="2" charset="0"/>
            </a:endParaRPr>
          </a:p>
        </p:txBody>
      </p:sp>
      <p:pic>
        <p:nvPicPr>
          <p:cNvPr id="7" name="Picture 6" descr="IMG_20200611_182008.png"/>
          <p:cNvPicPr>
            <a:picLocks noChangeAspect="1"/>
          </p:cNvPicPr>
          <p:nvPr/>
        </p:nvPicPr>
        <p:blipFill>
          <a:blip r:embed="rId2"/>
          <a:stretch>
            <a:fillRect/>
          </a:stretch>
        </p:blipFill>
        <p:spPr>
          <a:xfrm>
            <a:off x="3048000" y="1447800"/>
            <a:ext cx="2438400" cy="1828800"/>
          </a:xfrm>
          <a:prstGeom prst="rect">
            <a:avLst/>
          </a:prstGeom>
          <a:ln>
            <a:noFill/>
          </a:ln>
          <a:effectLst>
            <a:softEdge rad="112500"/>
          </a:effectLst>
        </p:spPr>
      </p:pic>
      <p:pic>
        <p:nvPicPr>
          <p:cNvPr id="8" name="Picture 7" descr="IMG_20200611_182029.png"/>
          <p:cNvPicPr>
            <a:picLocks noChangeAspect="1"/>
          </p:cNvPicPr>
          <p:nvPr/>
        </p:nvPicPr>
        <p:blipFill>
          <a:blip r:embed="rId3"/>
          <a:stretch>
            <a:fillRect/>
          </a:stretch>
        </p:blipFill>
        <p:spPr>
          <a:xfrm>
            <a:off x="3048000" y="3200400"/>
            <a:ext cx="2362200" cy="1752600"/>
          </a:xfrm>
          <a:prstGeom prst="rect">
            <a:avLst/>
          </a:prstGeom>
          <a:ln>
            <a:noFill/>
          </a:ln>
          <a:effectLst>
            <a:softEdge rad="112500"/>
          </a:effectLst>
        </p:spPr>
      </p:pic>
      <p:pic>
        <p:nvPicPr>
          <p:cNvPr id="10" name="Content Placeholder 3" descr="IMG_20200611_181914.png"/>
          <p:cNvPicPr>
            <a:picLocks noChangeAspect="1"/>
          </p:cNvPicPr>
          <p:nvPr/>
        </p:nvPicPr>
        <p:blipFill>
          <a:blip r:embed="rId4"/>
          <a:stretch>
            <a:fillRect/>
          </a:stretch>
        </p:blipFill>
        <p:spPr>
          <a:xfrm>
            <a:off x="3048000" y="4876800"/>
            <a:ext cx="2362200" cy="1752601"/>
          </a:xfrm>
          <a:prstGeom prst="rect">
            <a:avLst/>
          </a:prstGeom>
          <a:ln>
            <a:noFill/>
          </a:ln>
          <a:effectLst>
            <a:softEdge rad="112500"/>
          </a:effectLst>
        </p:spPr>
      </p:pic>
      <p:sp>
        <p:nvSpPr>
          <p:cNvPr id="12" name="TextBox 11"/>
          <p:cNvSpPr txBox="1"/>
          <p:nvPr/>
        </p:nvSpPr>
        <p:spPr>
          <a:xfrm>
            <a:off x="5486400" y="1371600"/>
            <a:ext cx="3657600" cy="1231106"/>
          </a:xfrm>
          <a:prstGeom prst="rect">
            <a:avLst/>
          </a:prstGeom>
          <a:noFill/>
        </p:spPr>
        <p:txBody>
          <a:bodyPr wrap="square" rtlCol="0">
            <a:spAutoFit/>
          </a:bodyPr>
          <a:lstStyle/>
          <a:p>
            <a:r>
              <a:rPr lang="en-US" dirty="0" smtClean="0"/>
              <a:t>                                                                                                                                        </a:t>
            </a:r>
            <a:r>
              <a:rPr lang="en-US" sz="2800" dirty="0" err="1" smtClean="0"/>
              <a:t>সাদা</a:t>
            </a:r>
            <a:r>
              <a:rPr lang="en-US" sz="2800" dirty="0" smtClean="0"/>
              <a:t> (</a:t>
            </a:r>
            <a:r>
              <a:rPr lang="en-US" sz="2800" dirty="0" err="1" smtClean="0"/>
              <a:t>এখানে</a:t>
            </a:r>
            <a:r>
              <a:rPr lang="en-US" sz="2800" dirty="0" smtClean="0"/>
              <a:t> </a:t>
            </a:r>
            <a:r>
              <a:rPr lang="en-US" sz="2800" dirty="0" err="1" smtClean="0"/>
              <a:t>কুষ্ঠ</a:t>
            </a:r>
            <a:r>
              <a:rPr lang="en-US" sz="2800" dirty="0" smtClean="0"/>
              <a:t> </a:t>
            </a:r>
            <a:r>
              <a:rPr lang="en-US" sz="2800" dirty="0" err="1" smtClean="0"/>
              <a:t>রোগ</a:t>
            </a:r>
            <a:r>
              <a:rPr lang="en-US" sz="2800" dirty="0" smtClean="0"/>
              <a:t> </a:t>
            </a:r>
            <a:r>
              <a:rPr lang="en-US" sz="2800" dirty="0" err="1" smtClean="0"/>
              <a:t>বোঝানো</a:t>
            </a:r>
            <a:r>
              <a:rPr lang="en-US" sz="2800" dirty="0" smtClean="0"/>
              <a:t> </a:t>
            </a:r>
            <a:r>
              <a:rPr lang="en-US" sz="2800" dirty="0" err="1" smtClean="0"/>
              <a:t>হয়েছে</a:t>
            </a:r>
            <a:r>
              <a:rPr lang="en-US" sz="2800" dirty="0" smtClean="0"/>
              <a:t> ) </a:t>
            </a:r>
          </a:p>
        </p:txBody>
      </p:sp>
      <p:sp>
        <p:nvSpPr>
          <p:cNvPr id="13" name="TextBox 12"/>
          <p:cNvSpPr txBox="1"/>
          <p:nvPr/>
        </p:nvSpPr>
        <p:spPr>
          <a:xfrm>
            <a:off x="5410200" y="3733800"/>
            <a:ext cx="3962400" cy="954107"/>
          </a:xfrm>
          <a:prstGeom prst="rect">
            <a:avLst/>
          </a:prstGeom>
          <a:noFill/>
        </p:spPr>
        <p:txBody>
          <a:bodyPr wrap="square" rtlCol="0">
            <a:spAutoFit/>
          </a:bodyPr>
          <a:lstStyle/>
          <a:p>
            <a:r>
              <a:rPr lang="bn-IN" sz="2800" dirty="0" smtClean="0"/>
              <a:t>চোখে দেখতে পায়না এমন </a:t>
            </a:r>
            <a:endParaRPr lang="en-US" sz="2800" dirty="0"/>
          </a:p>
        </p:txBody>
      </p:sp>
      <p:sp>
        <p:nvSpPr>
          <p:cNvPr id="14" name="TextBox 13"/>
          <p:cNvSpPr txBox="1"/>
          <p:nvPr/>
        </p:nvSpPr>
        <p:spPr>
          <a:xfrm>
            <a:off x="5410200" y="6096000"/>
            <a:ext cx="3733800" cy="584775"/>
          </a:xfrm>
          <a:prstGeom prst="rect">
            <a:avLst/>
          </a:prstGeom>
          <a:noFill/>
        </p:spPr>
        <p:txBody>
          <a:bodyPr wrap="square" rtlCol="0">
            <a:spAutoFit/>
          </a:bodyPr>
          <a:lstStyle/>
          <a:p>
            <a:r>
              <a:rPr lang="bn-IN" sz="3200" dirty="0" smtClean="0"/>
              <a:t>মাথায় চুল নেই এমন </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3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3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4" dur="3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5" dur="3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3"/>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8" presetClass="entr" presetSubtype="0" accel="5000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12"/>
                                        </p:tgtEl>
                                        <p:attrNameLst>
                                          <p:attrName>ppt_y</p:attrName>
                                        </p:attrNameLst>
                                      </p:cBhvr>
                                      <p:tavLst>
                                        <p:tav tm="0">
                                          <p:val>
                                            <p:strVal val="#ppt_y"/>
                                          </p:val>
                                        </p:tav>
                                        <p:tav tm="100000">
                                          <p:val>
                                            <p:strVal val="#ppt_y"/>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3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3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7" dur="3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8" dur="3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strVal val="#ppt_w+.3"/>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Effect transition="in" filter="fade">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8" presetClass="entr" presetSubtype="0" accel="5000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13"/>
                                        </p:tgtEl>
                                        <p:attrNameLst>
                                          <p:attrName>ppt_y</p:attrName>
                                        </p:attrNameLst>
                                      </p:cBhvr>
                                      <p:tavLst>
                                        <p:tav tm="0">
                                          <p:val>
                                            <p:strVal val="#ppt_y"/>
                                          </p:val>
                                        </p:tav>
                                        <p:tav tm="100000">
                                          <p:val>
                                            <p:strVal val="#ppt_y"/>
                                          </p:val>
                                        </p:tav>
                                      </p:tavLst>
                                    </p:anim>
                                    <p:animEffect transition="in" filter="fade">
                                      <p:cBhvr>
                                        <p:cTn id="53" dur="1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48" presetClass="entr" presetSubtype="0" accel="5000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p:cTn id="58" dur="30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30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60" dur="3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1" dur="3000"/>
                                        <p:tgtEl>
                                          <p:spTgt spid="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1000" fill="hold"/>
                                        <p:tgtEl>
                                          <p:spTgt spid="10"/>
                                        </p:tgtEl>
                                        <p:attrNameLst>
                                          <p:attrName>ppt_w</p:attrName>
                                        </p:attrNameLst>
                                      </p:cBhvr>
                                      <p:tavLst>
                                        <p:tav tm="0">
                                          <p:val>
                                            <p:strVal val="#ppt_w+.3"/>
                                          </p:val>
                                        </p:tav>
                                        <p:tav tm="100000">
                                          <p:val>
                                            <p:strVal val="#ppt_w"/>
                                          </p:val>
                                        </p:tav>
                                      </p:tavLst>
                                    </p:anim>
                                    <p:anim calcmode="lin" valueType="num">
                                      <p:cBhvr>
                                        <p:cTn id="67" dur="1000" fill="hold"/>
                                        <p:tgtEl>
                                          <p:spTgt spid="10"/>
                                        </p:tgtEl>
                                        <p:attrNameLst>
                                          <p:attrName>ppt_h</p:attrName>
                                        </p:attrNameLst>
                                      </p:cBhvr>
                                      <p:tavLst>
                                        <p:tav tm="0">
                                          <p:val>
                                            <p:strVal val="#ppt_h"/>
                                          </p:val>
                                        </p:tav>
                                        <p:tav tm="100000">
                                          <p:val>
                                            <p:strVal val="#ppt_h"/>
                                          </p:val>
                                        </p:tav>
                                      </p:tavLst>
                                    </p:anim>
                                    <p:animEffect transition="in" filter="fade">
                                      <p:cBhvr>
                                        <p:cTn id="68" dur="10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48" presetClass="entr" presetSubtype="0" accel="5000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4"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75" dur="1000" fill="hold"/>
                                        <p:tgtEl>
                                          <p:spTgt spid="14"/>
                                        </p:tgtEl>
                                        <p:attrNameLst>
                                          <p:attrName>ppt_y</p:attrName>
                                        </p:attrNameLst>
                                      </p:cBhvr>
                                      <p:tavLst>
                                        <p:tav tm="0">
                                          <p:val>
                                            <p:strVal val="#ppt_y"/>
                                          </p:val>
                                        </p:tav>
                                        <p:tav tm="100000">
                                          <p:val>
                                            <p:strVal val="#ppt_y"/>
                                          </p:val>
                                        </p:tav>
                                      </p:tavLst>
                                    </p:anim>
                                    <p:animEffect transition="in" filter="fade">
                                      <p:cBhvr>
                                        <p:cTn id="7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a:stretch>
            <a:fillRect/>
          </a:stretch>
        </p:blipFill>
        <p:spPr>
          <a:xfrm>
            <a:off x="2362200" y="381000"/>
            <a:ext cx="4267200" cy="1524000"/>
          </a:xfr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62200" y="4800600"/>
            <a:ext cx="4191000" cy="1752600"/>
          </a:xfrm>
          <a:prstGeom prst="rect">
            <a:avLst/>
          </a:prstGeom>
        </p:spPr>
      </p:pic>
      <p:pic>
        <p:nvPicPr>
          <p:cNvPr id="11" name="Picture 10"/>
          <p:cNvPicPr>
            <a:picLocks noChangeAspect="1"/>
          </p:cNvPicPr>
          <p:nvPr/>
        </p:nvPicPr>
        <p:blipFill>
          <a:blip r:embed="rId4"/>
          <a:stretch>
            <a:fillRect/>
          </a:stretch>
        </p:blipFill>
        <p:spPr>
          <a:xfrm>
            <a:off x="2362200" y="2590800"/>
            <a:ext cx="4038600" cy="1981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609600" y="762000"/>
            <a:ext cx="1524000" cy="1015663"/>
          </a:xfrm>
          <a:prstGeom prst="rect">
            <a:avLst/>
          </a:prstGeom>
          <a:noFill/>
        </p:spPr>
        <p:txBody>
          <a:bodyPr wrap="square" rtlCol="0">
            <a:spAutoFit/>
          </a:bodyPr>
          <a:lstStyle/>
          <a:p>
            <a:r>
              <a:rPr lang="en-US" sz="6000" dirty="0" err="1" smtClean="0"/>
              <a:t>নূর</a:t>
            </a:r>
            <a:endParaRPr lang="en-US" sz="6000" dirty="0"/>
          </a:p>
        </p:txBody>
      </p:sp>
      <p:sp>
        <p:nvSpPr>
          <p:cNvPr id="9" name="TextBox 8"/>
          <p:cNvSpPr txBox="1"/>
          <p:nvPr/>
        </p:nvSpPr>
        <p:spPr>
          <a:xfrm>
            <a:off x="6705600" y="914400"/>
            <a:ext cx="2209800" cy="1015663"/>
          </a:xfrm>
          <a:prstGeom prst="rect">
            <a:avLst/>
          </a:prstGeom>
          <a:noFill/>
        </p:spPr>
        <p:txBody>
          <a:bodyPr wrap="square" rtlCol="0">
            <a:spAutoFit/>
          </a:bodyPr>
          <a:lstStyle/>
          <a:p>
            <a:r>
              <a:rPr lang="bn-IN" sz="6000" dirty="0" smtClean="0"/>
              <a:t>আলো</a:t>
            </a:r>
            <a:endParaRPr lang="en-US" sz="6000" dirty="0"/>
          </a:p>
        </p:txBody>
      </p:sp>
      <p:sp>
        <p:nvSpPr>
          <p:cNvPr id="10" name="TextBox 9"/>
          <p:cNvSpPr txBox="1"/>
          <p:nvPr/>
        </p:nvSpPr>
        <p:spPr>
          <a:xfrm>
            <a:off x="0" y="3124200"/>
            <a:ext cx="3048000" cy="1015663"/>
          </a:xfrm>
          <a:prstGeom prst="rect">
            <a:avLst/>
          </a:prstGeom>
          <a:noFill/>
        </p:spPr>
        <p:txBody>
          <a:bodyPr wrap="square" rtlCol="0">
            <a:spAutoFit/>
          </a:bodyPr>
          <a:lstStyle/>
          <a:p>
            <a:r>
              <a:rPr lang="bn-IN" sz="6000" dirty="0" smtClean="0"/>
              <a:t>আমির</a:t>
            </a:r>
            <a:endParaRPr lang="en-US" sz="6000" dirty="0"/>
          </a:p>
        </p:txBody>
      </p:sp>
      <p:sp>
        <p:nvSpPr>
          <p:cNvPr id="12" name="TextBox 11"/>
          <p:cNvSpPr txBox="1"/>
          <p:nvPr/>
        </p:nvSpPr>
        <p:spPr>
          <a:xfrm>
            <a:off x="7086600" y="3200400"/>
            <a:ext cx="2057400" cy="1015663"/>
          </a:xfrm>
          <a:prstGeom prst="rect">
            <a:avLst/>
          </a:prstGeom>
          <a:noFill/>
        </p:spPr>
        <p:txBody>
          <a:bodyPr wrap="square" rtlCol="0">
            <a:spAutoFit/>
          </a:bodyPr>
          <a:lstStyle/>
          <a:p>
            <a:r>
              <a:rPr lang="bn-IN" sz="6000" dirty="0" smtClean="0"/>
              <a:t>ধনী</a:t>
            </a:r>
            <a:endParaRPr lang="en-US" sz="6000" dirty="0"/>
          </a:p>
        </p:txBody>
      </p:sp>
      <p:sp>
        <p:nvSpPr>
          <p:cNvPr id="13" name="TextBox 12"/>
          <p:cNvSpPr txBox="1"/>
          <p:nvPr/>
        </p:nvSpPr>
        <p:spPr>
          <a:xfrm>
            <a:off x="304800" y="5181600"/>
            <a:ext cx="2133600" cy="1015663"/>
          </a:xfrm>
          <a:prstGeom prst="rect">
            <a:avLst/>
          </a:prstGeom>
          <a:noFill/>
        </p:spPr>
        <p:txBody>
          <a:bodyPr wrap="square" rtlCol="0">
            <a:spAutoFit/>
          </a:bodyPr>
          <a:lstStyle/>
          <a:p>
            <a:r>
              <a:rPr lang="bn-IN" sz="6000" dirty="0" smtClean="0"/>
              <a:t>সম্বল</a:t>
            </a:r>
            <a:endParaRPr lang="en-US" sz="6000" dirty="0"/>
          </a:p>
        </p:txBody>
      </p:sp>
      <p:sp>
        <p:nvSpPr>
          <p:cNvPr id="14" name="TextBox 13"/>
          <p:cNvSpPr txBox="1"/>
          <p:nvPr/>
        </p:nvSpPr>
        <p:spPr>
          <a:xfrm>
            <a:off x="6781800" y="5257800"/>
            <a:ext cx="2362200" cy="1015663"/>
          </a:xfrm>
          <a:prstGeom prst="rect">
            <a:avLst/>
          </a:prstGeom>
          <a:noFill/>
        </p:spPr>
        <p:txBody>
          <a:bodyPr wrap="square" rtlCol="0">
            <a:spAutoFit/>
          </a:bodyPr>
          <a:lstStyle/>
          <a:p>
            <a:r>
              <a:rPr lang="bn-IN" sz="6000" dirty="0" smtClean="0"/>
              <a:t>পাথেও</a:t>
            </a:r>
            <a:endParaRPr lang="en-US" sz="6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2000" fill="hold"/>
                                        <p:tgtEl>
                                          <p:spTgt spid="10"/>
                                        </p:tgtEl>
                                        <p:attrNameLst>
                                          <p:attrName>ppt_w</p:attrName>
                                        </p:attrNameLst>
                                      </p:cBhvr>
                                      <p:tavLst>
                                        <p:tav tm="0">
                                          <p:val>
                                            <p:fltVal val="0"/>
                                          </p:val>
                                        </p:tav>
                                        <p:tav tm="100000">
                                          <p:val>
                                            <p:strVal val="#ppt_w"/>
                                          </p:val>
                                        </p:tav>
                                      </p:tavLst>
                                    </p:anim>
                                    <p:anim calcmode="lin" valueType="num">
                                      <p:cBhvr>
                                        <p:cTn id="27" dur="2000" fill="hold"/>
                                        <p:tgtEl>
                                          <p:spTgt spid="10"/>
                                        </p:tgtEl>
                                        <p:attrNameLst>
                                          <p:attrName>ppt_h</p:attrName>
                                        </p:attrNameLst>
                                      </p:cBhvr>
                                      <p:tavLst>
                                        <p:tav tm="0">
                                          <p:val>
                                            <p:fltVal val="0"/>
                                          </p:val>
                                        </p:tav>
                                        <p:tav tm="100000">
                                          <p:val>
                                            <p:strVal val="#ppt_h"/>
                                          </p:val>
                                        </p:tav>
                                      </p:tavLst>
                                    </p:anim>
                                    <p:animEffect transition="in" filter="fade">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2000" fill="hold"/>
                                        <p:tgtEl>
                                          <p:spTgt spid="12"/>
                                        </p:tgtEl>
                                        <p:attrNameLst>
                                          <p:attrName>ppt_w</p:attrName>
                                        </p:attrNameLst>
                                      </p:cBhvr>
                                      <p:tavLst>
                                        <p:tav tm="0">
                                          <p:val>
                                            <p:fltVal val="0"/>
                                          </p:val>
                                        </p:tav>
                                        <p:tav tm="100000">
                                          <p:val>
                                            <p:strVal val="#ppt_w"/>
                                          </p:val>
                                        </p:tav>
                                      </p:tavLst>
                                    </p:anim>
                                    <p:anim calcmode="lin" valueType="num">
                                      <p:cBhvr>
                                        <p:cTn id="39" dur="2000" fill="hold"/>
                                        <p:tgtEl>
                                          <p:spTgt spid="12"/>
                                        </p:tgtEl>
                                        <p:attrNameLst>
                                          <p:attrName>ppt_h</p:attrName>
                                        </p:attrNameLst>
                                      </p:cBhvr>
                                      <p:tavLst>
                                        <p:tav tm="0">
                                          <p:val>
                                            <p:fltVal val="0"/>
                                          </p:val>
                                        </p:tav>
                                        <p:tav tm="100000">
                                          <p:val>
                                            <p:strVal val="#ppt_h"/>
                                          </p:val>
                                        </p:tav>
                                      </p:tavLst>
                                    </p:anim>
                                    <p:animEffect transition="in" filter="fade">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2000" fill="hold"/>
                                        <p:tgtEl>
                                          <p:spTgt spid="13"/>
                                        </p:tgtEl>
                                        <p:attrNameLst>
                                          <p:attrName>ppt_w</p:attrName>
                                        </p:attrNameLst>
                                      </p:cBhvr>
                                      <p:tavLst>
                                        <p:tav tm="0">
                                          <p:val>
                                            <p:fltVal val="0"/>
                                          </p:val>
                                        </p:tav>
                                        <p:tav tm="100000">
                                          <p:val>
                                            <p:strVal val="#ppt_w"/>
                                          </p:val>
                                        </p:tav>
                                      </p:tavLst>
                                    </p:anim>
                                    <p:anim calcmode="lin" valueType="num">
                                      <p:cBhvr>
                                        <p:cTn id="46" dur="2000" fill="hold"/>
                                        <p:tgtEl>
                                          <p:spTgt spid="13"/>
                                        </p:tgtEl>
                                        <p:attrNameLst>
                                          <p:attrName>ppt_h</p:attrName>
                                        </p:attrNameLst>
                                      </p:cBhvr>
                                      <p:tavLst>
                                        <p:tav tm="0">
                                          <p:val>
                                            <p:fltVal val="0"/>
                                          </p:val>
                                        </p:tav>
                                        <p:tav tm="100000">
                                          <p:val>
                                            <p:strVal val="#ppt_h"/>
                                          </p:val>
                                        </p:tav>
                                      </p:tavLst>
                                    </p:anim>
                                    <p:animEffect transition="in" filter="fade">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2000" fill="hold"/>
                                        <p:tgtEl>
                                          <p:spTgt spid="14"/>
                                        </p:tgtEl>
                                        <p:attrNameLst>
                                          <p:attrName>ppt_w</p:attrName>
                                        </p:attrNameLst>
                                      </p:cBhvr>
                                      <p:tavLst>
                                        <p:tav tm="0">
                                          <p:val>
                                            <p:fltVal val="0"/>
                                          </p:val>
                                        </p:tav>
                                        <p:tav tm="100000">
                                          <p:val>
                                            <p:strVal val="#ppt_w"/>
                                          </p:val>
                                        </p:tav>
                                      </p:tavLst>
                                    </p:anim>
                                    <p:anim calcmode="lin" valueType="num">
                                      <p:cBhvr>
                                        <p:cTn id="58" dur="2000" fill="hold"/>
                                        <p:tgtEl>
                                          <p:spTgt spid="14"/>
                                        </p:tgtEl>
                                        <p:attrNameLst>
                                          <p:attrName>ppt_h</p:attrName>
                                        </p:attrNameLst>
                                      </p:cBhvr>
                                      <p:tavLst>
                                        <p:tav tm="0">
                                          <p:val>
                                            <p:fltVal val="0"/>
                                          </p:val>
                                        </p:tav>
                                        <p:tav tm="100000">
                                          <p:val>
                                            <p:strVal val="#ppt_h"/>
                                          </p:val>
                                        </p:tav>
                                      </p:tavLst>
                                    </p:anim>
                                    <p:animEffect transition="in" filter="fade">
                                      <p:cBhvr>
                                        <p:cTn id="5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9" grpId="1"/>
      <p:bldP spid="10"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00200"/>
            <a:ext cx="8839200" cy="4525963"/>
          </a:xfrm>
        </p:spPr>
        <p:txBody>
          <a:bodyPr>
            <a:normAutofit/>
          </a:bodyPr>
          <a:lstStyle/>
          <a:p>
            <a:r>
              <a:rPr lang="bn-IN" sz="5400" dirty="0" smtClean="0"/>
              <a:t>  বহু নির্বাচনী প্রশ্নের উত্তর </a:t>
            </a:r>
          </a:p>
          <a:p>
            <a:pPr>
              <a:buNone/>
            </a:pPr>
            <a:r>
              <a:rPr lang="bn-IN" sz="5400" dirty="0" smtClean="0"/>
              <a:t>                  দাও </a:t>
            </a:r>
            <a:endParaRPr lang="en-US"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28800" y="838200"/>
          <a:ext cx="44958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381000" y="381000"/>
            <a:ext cx="8458200" cy="1143000"/>
          </a:xfrm>
        </p:spPr>
        <p:txBody>
          <a:bodyPr>
            <a:normAutofit fontScale="90000"/>
          </a:bodyPr>
          <a:lstStyle/>
          <a:p>
            <a:pPr lvl="0"/>
            <a:r>
              <a:rPr lang="bn-IN" sz="3600" dirty="0" smtClean="0"/>
              <a:t>১) আহা! আমার গা এর রং যদি ভালো হতো, কথা টি কার ছিল? </a:t>
            </a:r>
            <a:r>
              <a:rPr lang="bn-IN" dirty="0" smtClean="0">
                <a:solidFill>
                  <a:schemeClr val="bg1"/>
                </a:solidFill>
              </a:rPr>
              <a:t/>
            </a:r>
            <a:br>
              <a:rPr lang="bn-IN" dirty="0" smtClean="0">
                <a:solidFill>
                  <a:schemeClr val="bg1"/>
                </a:solidFill>
              </a:rPr>
            </a:br>
            <a:endParaRPr lang="en-US" dirty="0"/>
          </a:p>
        </p:txBody>
      </p:sp>
      <p:graphicFrame>
        <p:nvGraphicFramePr>
          <p:cNvPr id="8" name="Content Placeholder 3"/>
          <p:cNvGraphicFramePr>
            <a:graphicFrameLocks/>
          </p:cNvGraphicFramePr>
          <p:nvPr/>
        </p:nvGraphicFramePr>
        <p:xfrm>
          <a:off x="2438400" y="4267200"/>
          <a:ext cx="3124200" cy="2743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4" name="Diagram group"/>
          <p:cNvGrpSpPr/>
          <p:nvPr/>
        </p:nvGrpSpPr>
        <p:grpSpPr>
          <a:xfrm>
            <a:off x="6629400" y="1981200"/>
            <a:ext cx="1280160" cy="1280160"/>
            <a:chOff x="685797" y="1752603"/>
            <a:chExt cx="1280160" cy="1280160"/>
          </a:xfrm>
          <a:scene3d>
            <a:camera prst="isometricOffAxis2Left" zoom="95000"/>
            <a:lightRig rig="flat" dir="t"/>
          </a:scene3d>
        </p:grpSpPr>
        <p:grpSp>
          <p:nvGrpSpPr>
            <p:cNvPr id="15" name="Group 14"/>
            <p:cNvGrpSpPr/>
            <p:nvPr/>
          </p:nvGrpSpPr>
          <p:grpSpPr>
            <a:xfrm>
              <a:off x="685797" y="1752603"/>
              <a:ext cx="1280160" cy="1280160"/>
              <a:chOff x="685797" y="1752603"/>
              <a:chExt cx="1280160" cy="1280160"/>
            </a:xfrm>
          </p:grpSpPr>
          <p:sp>
            <p:nvSpPr>
              <p:cNvPr id="16" name="Rounded Rectangle 15"/>
              <p:cNvSpPr/>
              <p:nvPr/>
            </p:nvSpPr>
            <p:spPr>
              <a:xfrm>
                <a:off x="685797" y="1752603"/>
                <a:ext cx="1280160" cy="1280160"/>
              </a:xfrm>
              <a:prstGeom prst="roundRect">
                <a:avLst/>
              </a:prstGeom>
              <a:sp3d extrusionH="381000" contourW="38100" prstMaterial="matte">
                <a:contourClr>
                  <a:schemeClr val="lt1"/>
                </a:contourClr>
              </a:sp3d>
            </p:spPr>
            <p:style>
              <a:lnRef idx="0">
                <a:schemeClr val="dk1"/>
              </a:lnRef>
              <a:fillRef idx="3">
                <a:schemeClr val="dk1"/>
              </a:fillRef>
              <a:effectRef idx="3">
                <a:schemeClr val="dk1"/>
              </a:effectRef>
              <a:fontRef idx="minor">
                <a:schemeClr val="lt1"/>
              </a:fontRef>
            </p:style>
          </p:sp>
          <p:sp>
            <p:nvSpPr>
              <p:cNvPr id="17" name="Rounded Rectangle 4"/>
              <p:cNvSpPr/>
              <p:nvPr/>
            </p:nvSpPr>
            <p:spPr>
              <a:xfrm>
                <a:off x="748289" y="1815095"/>
                <a:ext cx="1155176" cy="11551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bn-IN" sz="1700" kern="1200" dirty="0" smtClean="0">
                    <a:solidFill>
                      <a:schemeClr val="tx1"/>
                    </a:solidFill>
                  </a:rPr>
                  <a:t>(গ) </a:t>
                </a:r>
              </a:p>
              <a:p>
                <a:pPr lvl="0" algn="ctr" defTabSz="755650">
                  <a:lnSpc>
                    <a:spcPct val="90000"/>
                  </a:lnSpc>
                  <a:spcBef>
                    <a:spcPct val="0"/>
                  </a:spcBef>
                  <a:spcAft>
                    <a:spcPct val="35000"/>
                  </a:spcAft>
                </a:pPr>
                <a:r>
                  <a:rPr lang="bn-IN" sz="1700" kern="1200" dirty="0" smtClean="0">
                    <a:solidFill>
                      <a:schemeClr val="tx1"/>
                    </a:solidFill>
                  </a:rPr>
                  <a:t>ধবলের </a:t>
                </a:r>
                <a:endParaRPr lang="en-US" sz="1700" kern="1200" dirty="0">
                  <a:solidFill>
                    <a:schemeClr val="tx1"/>
                  </a:solidFill>
                </a:endParaRPr>
              </a:p>
            </p:txBody>
          </p:sp>
        </p:grpSp>
      </p:grpSp>
      <p:sp>
        <p:nvSpPr>
          <p:cNvPr id="18" name="TextBox 17"/>
          <p:cNvSpPr txBox="1"/>
          <p:nvPr/>
        </p:nvSpPr>
        <p:spPr>
          <a:xfrm>
            <a:off x="228600" y="3505200"/>
            <a:ext cx="8686800" cy="584775"/>
          </a:xfrm>
          <a:prstGeom prst="rect">
            <a:avLst/>
          </a:prstGeom>
          <a:noFill/>
        </p:spPr>
        <p:txBody>
          <a:bodyPr wrap="square" rtlCol="0">
            <a:spAutoFit/>
          </a:bodyPr>
          <a:lstStyle/>
          <a:p>
            <a:r>
              <a:rPr lang="bn-IN" sz="3200" dirty="0" smtClean="0"/>
              <a:t>২) আল্লাহ কাদের উপর বেজার হয়েছেন? </a:t>
            </a:r>
            <a:endParaRPr lang="en-US" sz="3200" dirty="0"/>
          </a:p>
        </p:txBody>
      </p:sp>
      <p:grpSp>
        <p:nvGrpSpPr>
          <p:cNvPr id="19" name="Diagram group"/>
          <p:cNvGrpSpPr/>
          <p:nvPr/>
        </p:nvGrpSpPr>
        <p:grpSpPr>
          <a:xfrm>
            <a:off x="6705600" y="5334000"/>
            <a:ext cx="1097280" cy="1097280"/>
            <a:chOff x="223155" y="1502231"/>
            <a:chExt cx="1097280" cy="1097280"/>
          </a:xfrm>
          <a:scene3d>
            <a:camera prst="isometricOffAxis2Left" zoom="95000"/>
            <a:lightRig rig="flat" dir="t"/>
          </a:scene3d>
        </p:grpSpPr>
        <p:grpSp>
          <p:nvGrpSpPr>
            <p:cNvPr id="20" name="Group 19"/>
            <p:cNvGrpSpPr/>
            <p:nvPr/>
          </p:nvGrpSpPr>
          <p:grpSpPr>
            <a:xfrm>
              <a:off x="223155" y="1502231"/>
              <a:ext cx="1097280" cy="1097280"/>
              <a:chOff x="223155" y="1502231"/>
              <a:chExt cx="1097280" cy="1097280"/>
            </a:xfrm>
          </p:grpSpPr>
          <p:sp>
            <p:nvSpPr>
              <p:cNvPr id="21" name="Rounded Rectangle 20"/>
              <p:cNvSpPr/>
              <p:nvPr/>
            </p:nvSpPr>
            <p:spPr>
              <a:xfrm>
                <a:off x="223155" y="1502231"/>
                <a:ext cx="1097280" cy="1097280"/>
              </a:xfrm>
              <a:prstGeom prst="roundRect">
                <a:avLst/>
              </a:prstGeom>
              <a:sp3d extrusionH="381000" contourW="38100" prstMaterial="matte">
                <a:contourClr>
                  <a:schemeClr val="lt1"/>
                </a:contourClr>
              </a:sp3d>
            </p:spPr>
            <p:style>
              <a:lnRef idx="0">
                <a:schemeClr val="dk1"/>
              </a:lnRef>
              <a:fillRef idx="3">
                <a:schemeClr val="dk1"/>
              </a:fillRef>
              <a:effectRef idx="3">
                <a:schemeClr val="dk1"/>
              </a:effectRef>
              <a:fontRef idx="minor">
                <a:schemeClr val="lt1"/>
              </a:fontRef>
            </p:style>
          </p:sp>
          <p:sp>
            <p:nvSpPr>
              <p:cNvPr id="22" name="Rounded Rectangle 4"/>
              <p:cNvSpPr/>
              <p:nvPr/>
            </p:nvSpPr>
            <p:spPr>
              <a:xfrm>
                <a:off x="276720" y="1555796"/>
                <a:ext cx="990150" cy="9901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bn-IN" sz="1500" kern="1200" dirty="0" smtClean="0">
                    <a:solidFill>
                      <a:schemeClr val="tx1"/>
                    </a:solidFill>
                  </a:rPr>
                  <a:t>(গ) </a:t>
                </a:r>
              </a:p>
              <a:p>
                <a:pPr lvl="0" algn="ctr" defTabSz="666750">
                  <a:lnSpc>
                    <a:spcPct val="90000"/>
                  </a:lnSpc>
                  <a:spcBef>
                    <a:spcPct val="0"/>
                  </a:spcBef>
                  <a:spcAft>
                    <a:spcPct val="35000"/>
                  </a:spcAft>
                </a:pPr>
                <a:r>
                  <a:rPr lang="bn-IN" sz="1500" kern="1200" smtClean="0">
                    <a:solidFill>
                      <a:schemeClr val="tx1"/>
                    </a:solidFill>
                  </a:rPr>
                  <a:t>ক ও ঘ</a:t>
                </a:r>
                <a:endParaRPr lang="en-US" sz="1500" kern="1200" dirty="0">
                  <a:solidFill>
                    <a:schemeClr val="tx1"/>
                  </a:solidFill>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5"/>
                                        </p:tgtEl>
                                        <p:attrNameLst>
                                          <p:attrName>ppt_x</p:attrName>
                                          <p:attrName>ppt_y</p:attrName>
                                        </p:attrNameLst>
                                      </p:cBhvr>
                                    </p:animMotion>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0" fill="hold"/>
                                        <p:tgtEl>
                                          <p:spTgt spid="4"/>
                                        </p:tgtEl>
                                        <p:attrNameLst>
                                          <p:attrName>ppt_w</p:attrName>
                                        </p:attrNameLst>
                                      </p:cBhvr>
                                      <p:tavLst>
                                        <p:tav tm="0">
                                          <p:val>
                                            <p:fltVal val="0"/>
                                          </p:val>
                                        </p:tav>
                                        <p:tav tm="100000">
                                          <p:val>
                                            <p:strVal val="#ppt_w"/>
                                          </p:val>
                                        </p:tav>
                                      </p:tavLst>
                                    </p:anim>
                                    <p:anim calcmode="lin" valueType="num">
                                      <p:cBhvr>
                                        <p:cTn id="15" dur="5000" fill="hold"/>
                                        <p:tgtEl>
                                          <p:spTgt spid="4"/>
                                        </p:tgtEl>
                                        <p:attrNameLst>
                                          <p:attrName>ppt_h</p:attrName>
                                        </p:attrNameLst>
                                      </p:cBhvr>
                                      <p:tavLst>
                                        <p:tav tm="0">
                                          <p:val>
                                            <p:fltVal val="0"/>
                                          </p:val>
                                        </p:tav>
                                        <p:tav tm="100000">
                                          <p:val>
                                            <p:strVal val="#ppt_h"/>
                                          </p:val>
                                        </p:tav>
                                      </p:tavLst>
                                    </p:anim>
                                    <p:anim calcmode="lin" valueType="num">
                                      <p:cBhvr>
                                        <p:cTn id="16" dur="5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5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48" presetClass="entr" presetSubtype="0" accel="5000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2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2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24" dur="2000" fill="hold"/>
                                        <p:tgtEl>
                                          <p:spTgt spid="14"/>
                                        </p:tgtEl>
                                        <p:attrNameLst>
                                          <p:attrName>ppt_y</p:attrName>
                                        </p:attrNameLst>
                                      </p:cBhvr>
                                      <p:tavLst>
                                        <p:tav tm="0">
                                          <p:val>
                                            <p:strVal val="#ppt_y"/>
                                          </p:val>
                                        </p:tav>
                                        <p:tav tm="100000">
                                          <p:val>
                                            <p:strVal val="#ppt_y"/>
                                          </p:val>
                                        </p:tav>
                                      </p:tavLst>
                                    </p:anim>
                                    <p:animEffect transition="in" filter="fade">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3000" fill="hold"/>
                                        <p:tgtEl>
                                          <p:spTgt spid="18"/>
                                        </p:tgtEl>
                                        <p:attrNameLst>
                                          <p:attrName>ppt_w</p:attrName>
                                        </p:attrNameLst>
                                      </p:cBhvr>
                                      <p:tavLst>
                                        <p:tav tm="0">
                                          <p:val>
                                            <p:fltVal val="0"/>
                                          </p:val>
                                        </p:tav>
                                        <p:tav tm="100000">
                                          <p:val>
                                            <p:strVal val="#ppt_w"/>
                                          </p:val>
                                        </p:tav>
                                      </p:tavLst>
                                    </p:anim>
                                    <p:anim calcmode="lin" valueType="num">
                                      <p:cBhvr>
                                        <p:cTn id="31" dur="3000" fill="hold"/>
                                        <p:tgtEl>
                                          <p:spTgt spid="18"/>
                                        </p:tgtEl>
                                        <p:attrNameLst>
                                          <p:attrName>ppt_h</p:attrName>
                                        </p:attrNameLst>
                                      </p:cBhvr>
                                      <p:tavLst>
                                        <p:tav tm="0">
                                          <p:val>
                                            <p:fltVal val="0"/>
                                          </p:val>
                                        </p:tav>
                                        <p:tav tm="100000">
                                          <p:val>
                                            <p:strVal val="#ppt_h"/>
                                          </p:val>
                                        </p:tav>
                                      </p:tavLst>
                                    </p:anim>
                                    <p:anim calcmode="lin" valueType="num">
                                      <p:cBhvr>
                                        <p:cTn id="32" dur="3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3" dur="3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Scale>
                                      <p:cBhvr>
                                        <p:cTn id="38" dur="5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5000" decel="50000" fill="hold">
                                          <p:stCondLst>
                                            <p:cond delay="0"/>
                                          </p:stCondLst>
                                        </p:cTn>
                                        <p:tgtEl>
                                          <p:spTgt spid="8"/>
                                        </p:tgtEl>
                                        <p:attrNameLst>
                                          <p:attrName>ppt_x</p:attrName>
                                          <p:attrName>ppt_y</p:attrName>
                                        </p:attrNameLst>
                                      </p:cBhvr>
                                    </p:animMotion>
                                    <p:animEffect transition="in" filter="fade">
                                      <p:cBhvr>
                                        <p:cTn id="40" dur="5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8" presetClass="entr" presetSubtype="0" accel="5000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2000" fill="hold"/>
                                        <p:tgtEl>
                                          <p:spTgt spid="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6" dur="2000" fill="hold"/>
                                        <p:tgtEl>
                                          <p:spTgt spid="19"/>
                                        </p:tgtEl>
                                        <p:attrNameLst>
                                          <p:attrName>ppt_x</p:attrName>
                                        </p:attrNameLst>
                                      </p:cBhvr>
                                      <p:tavLst>
                                        <p:tav tm="0">
                                          <p:val>
                                            <p:fltVal val="-1"/>
                                          </p:val>
                                        </p:tav>
                                        <p:tav tm="50000">
                                          <p:val>
                                            <p:fltVal val="0.95"/>
                                          </p:val>
                                        </p:tav>
                                        <p:tav tm="100000">
                                          <p:val>
                                            <p:strVal val="#ppt_x"/>
                                          </p:val>
                                        </p:tav>
                                      </p:tavLst>
                                    </p:anim>
                                    <p:anim calcmode="lin" valueType="num">
                                      <p:cBhvr>
                                        <p:cTn id="47" dur="2000" fill="hold"/>
                                        <p:tgtEl>
                                          <p:spTgt spid="19"/>
                                        </p:tgtEl>
                                        <p:attrNameLst>
                                          <p:attrName>ppt_y</p:attrName>
                                        </p:attrNameLst>
                                      </p:cBhvr>
                                      <p:tavLst>
                                        <p:tav tm="0">
                                          <p:val>
                                            <p:strVal val="#ppt_y"/>
                                          </p:val>
                                        </p:tav>
                                        <p:tav tm="100000">
                                          <p:val>
                                            <p:strVal val="#ppt_y"/>
                                          </p:val>
                                        </p:tav>
                                      </p:tavLst>
                                    </p:anim>
                                    <p:animEffect transition="in" filter="fade">
                                      <p:cBhvr>
                                        <p:cTn id="4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Graphic spid="8" grpId="0">
        <p:bldAsOne/>
      </p:bldGraphic>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Star: 32 Points 10"/>
          <p:cNvSpPr/>
          <p:nvPr/>
        </p:nvSpPr>
        <p:spPr>
          <a:xfrm>
            <a:off x="6324600" y="0"/>
            <a:ext cx="2819400" cy="2438400"/>
          </a:xfrm>
          <a:prstGeom prst="star32">
            <a:avLst/>
          </a:prstGeom>
          <a:solidFill>
            <a:srgbClr val="CCFF99"/>
          </a:solidFill>
          <a:ln w="38100">
            <a:solidFill>
              <a:srgbClr val="CC0099"/>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bn-IN" sz="3600" b="1" dirty="0">
                <a:ln>
                  <a:solidFill>
                    <a:srgbClr val="002060"/>
                  </a:solidFill>
                </a:ln>
                <a:solidFill>
                  <a:srgbClr val="002060"/>
                </a:solidFill>
                <a:latin typeface="NikoshBAN" panose="02000000000000000000" pitchFamily="2" charset="0"/>
                <a:cs typeface="NikoshBAN" panose="02000000000000000000" pitchFamily="2" charset="0"/>
              </a:rPr>
              <a:t>একক কাজ</a:t>
            </a:r>
            <a:endParaRPr lang="ar-SA" sz="3600" b="1" dirty="0">
              <a:ln>
                <a:solidFill>
                  <a:srgbClr val="002060"/>
                </a:solidFill>
              </a:ln>
              <a:solidFill>
                <a:srgbClr val="002060"/>
              </a:solidFill>
              <a:latin typeface="NikoshBAN" panose="02000000000000000000" pitchFamily="2" charset="0"/>
            </a:endParaRPr>
          </a:p>
        </p:txBody>
      </p:sp>
      <p:sp>
        <p:nvSpPr>
          <p:cNvPr id="2" name="Title 1"/>
          <p:cNvSpPr>
            <a:spLocks noGrp="1"/>
          </p:cNvSpPr>
          <p:nvPr>
            <p:ph type="title"/>
          </p:nvPr>
        </p:nvSpPr>
        <p:spPr>
          <a:xfrm>
            <a:off x="0" y="4038600"/>
            <a:ext cx="9144000" cy="1143000"/>
          </a:xfrm>
        </p:spPr>
        <p:txBody>
          <a:bodyPr>
            <a:normAutofit fontScale="90000"/>
          </a:bodyPr>
          <a:lstStyle/>
          <a:p>
            <a:r>
              <a:rPr lang="bn-IN" dirty="0" smtClean="0">
                <a:solidFill>
                  <a:schemeClr val="bg1"/>
                </a:solidFill>
              </a:rPr>
              <a:t>     ফেরেশতা অন্ধ লোককে কি উপহার </a:t>
            </a:r>
            <a:br>
              <a:rPr lang="bn-IN" dirty="0" smtClean="0">
                <a:solidFill>
                  <a:schemeClr val="bg1"/>
                </a:solidFill>
              </a:rPr>
            </a:br>
            <a:r>
              <a:rPr lang="bn-IN" dirty="0" smtClean="0">
                <a:solidFill>
                  <a:schemeClr val="bg1"/>
                </a:solidFill>
              </a:rPr>
              <a:t>                           দিল? </a:t>
            </a: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 calcmode="lin" valueType="num">
                                      <p:cBhvr>
                                        <p:cTn id="12" dur="3000" fill="hold"/>
                                        <p:tgtEl>
                                          <p:spTgt spid="8"/>
                                        </p:tgtEl>
                                        <p:attrNameLst>
                                          <p:attrName>ppt_w</p:attrName>
                                        </p:attrNameLst>
                                      </p:cBhvr>
                                      <p:tavLst>
                                        <p:tav tm="0">
                                          <p:val>
                                            <p:fltVal val="0"/>
                                          </p:val>
                                        </p:tav>
                                        <p:tav tm="100000">
                                          <p:val>
                                            <p:strVal val="#ppt_w"/>
                                          </p:val>
                                        </p:tav>
                                      </p:tavLst>
                                    </p:anim>
                                    <p:anim calcmode="lin" valueType="num">
                                      <p:cBhvr>
                                        <p:cTn id="13" dur="3000" fill="hold"/>
                                        <p:tgtEl>
                                          <p:spTgt spid="8"/>
                                        </p:tgtEl>
                                        <p:attrNameLst>
                                          <p:attrName>ppt_h</p:attrName>
                                        </p:attrNameLst>
                                      </p:cBhvr>
                                      <p:tavLst>
                                        <p:tav tm="0">
                                          <p:val>
                                            <p:fltVal val="0"/>
                                          </p:val>
                                        </p:tav>
                                        <p:tav tm="100000">
                                          <p:val>
                                            <p:strVal val="#ppt_h"/>
                                          </p:val>
                                        </p:tav>
                                      </p:tavLst>
                                    </p:anim>
                                    <p:animEffect transition="in" filter="fade">
                                      <p:cBhvr>
                                        <p:cTn id="14" dur="3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1"/>
                                          </p:val>
                                        </p:tav>
                                        <p:tav tm="100000">
                                          <p:val>
                                            <p:strVal val="#ppt_x"/>
                                          </p:val>
                                        </p:tav>
                                      </p:tavLst>
                                    </p:anim>
                                    <p:anim calcmode="lin" valueType="num">
                                      <p:cBhvr>
                                        <p:cTn id="21"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4267200" cy="4267200"/>
          </a:xfrm>
          <a:prstGeom prst="leftRightArrow">
            <a:avLst/>
          </a:prstGeom>
        </p:spPr>
        <p:style>
          <a:lnRef idx="1">
            <a:schemeClr val="accent3"/>
          </a:lnRef>
          <a:fillRef idx="2">
            <a:schemeClr val="accent3"/>
          </a:fillRef>
          <a:effectRef idx="1">
            <a:schemeClr val="accent3"/>
          </a:effectRef>
          <a:fontRef idx="minor">
            <a:schemeClr val="dk1"/>
          </a:fontRef>
        </p:style>
        <p:txBody>
          <a:bodyPr>
            <a:normAutofit/>
          </a:bodyPr>
          <a:lstStyle/>
          <a:p>
            <a:pPr eaLnBrk="1" fontAlgn="auto" hangingPunct="1">
              <a:spcAft>
                <a:spcPts val="0"/>
              </a:spcAft>
              <a:defRPr/>
            </a:pPr>
            <a:r>
              <a:rPr lang="bn-IN" sz="5400" b="1" i="1" dirty="0" smtClean="0">
                <a:solidFill>
                  <a:srgbClr val="FF0000"/>
                </a:solidFill>
                <a:latin typeface="NikoshBAN" pitchFamily="2" charset="0"/>
                <a:ea typeface="NikoshBAN" pitchFamily="2" charset="0"/>
                <a:cs typeface="NikoshBAN" pitchFamily="2" charset="0"/>
              </a:rPr>
              <a:t>বাড়ির কাজ</a:t>
            </a:r>
            <a:endParaRPr lang="en-US" sz="5400" b="1" i="1" dirty="0" smtClean="0">
              <a:solidFill>
                <a:srgbClr val="FF0000"/>
              </a:solidFill>
              <a:latin typeface="NikoshBAN" pitchFamily="2" charset="0"/>
              <a:ea typeface="NikoshBAN" pitchFamily="2" charset="0"/>
              <a:cs typeface="NikoshBAN" pitchFamily="2" charset="0"/>
            </a:endParaRPr>
          </a:p>
        </p:txBody>
      </p:sp>
      <p:pic>
        <p:nvPicPr>
          <p:cNvPr id="5" name="Picture 6"/>
          <p:cNvPicPr>
            <a:picLocks noGrp="1" noChangeAspect="1"/>
          </p:cNvPicPr>
          <p:nvPr>
            <p:ph idx="1"/>
          </p:nvPr>
        </p:nvPicPr>
        <p:blipFill>
          <a:blip r:embed="rId2"/>
          <a:srcRect/>
          <a:stretch>
            <a:fillRect/>
          </a:stretch>
        </p:blipFill>
        <p:spPr bwMode="auto">
          <a:xfrm>
            <a:off x="4648200" y="457200"/>
            <a:ext cx="4267200" cy="3505200"/>
          </a:xfrm>
          <a:prstGeom prst="rect">
            <a:avLst/>
          </a:prstGeom>
          <a:ln>
            <a:noFill/>
          </a:ln>
          <a:effectLst>
            <a:softEdge rad="112500"/>
          </a:effectLst>
        </p:spPr>
      </p:pic>
      <p:sp>
        <p:nvSpPr>
          <p:cNvPr id="6" name="TextBox 5"/>
          <p:cNvSpPr txBox="1"/>
          <p:nvPr/>
        </p:nvSpPr>
        <p:spPr>
          <a:xfrm>
            <a:off x="0" y="4572000"/>
            <a:ext cx="9144000" cy="1323439"/>
          </a:xfrm>
          <a:prstGeom prst="rect">
            <a:avLst/>
          </a:prstGeom>
        </p:spPr>
        <p:style>
          <a:lnRef idx="0">
            <a:scrgbClr r="0" g="0" b="0"/>
          </a:lnRef>
          <a:fillRef idx="1003">
            <a:schemeClr val="dk2"/>
          </a:fillRef>
          <a:effectRef idx="0">
            <a:scrgbClr r="0" g="0" b="0"/>
          </a:effectRef>
          <a:fontRef idx="major"/>
        </p:style>
        <p:txBody>
          <a:bodyPr wrap="square" rtlCol="0">
            <a:spAutoFit/>
          </a:bodyPr>
          <a:lstStyle/>
          <a:p>
            <a:r>
              <a:rPr lang="bn-IN" sz="4000" dirty="0" smtClean="0"/>
              <a:t>    </a:t>
            </a:r>
            <a:r>
              <a:rPr lang="en-US" sz="4000" dirty="0" err="1" smtClean="0"/>
              <a:t>ফেরেশতা</a:t>
            </a:r>
            <a:r>
              <a:rPr lang="en-US" sz="4000" dirty="0" smtClean="0"/>
              <a:t> </a:t>
            </a:r>
            <a:r>
              <a:rPr lang="en-US" sz="4000" dirty="0" err="1" smtClean="0"/>
              <a:t>ধবল</a:t>
            </a:r>
            <a:r>
              <a:rPr lang="en-US" sz="4000" dirty="0" smtClean="0"/>
              <a:t> ও </a:t>
            </a:r>
            <a:r>
              <a:rPr lang="en-US" sz="4000" dirty="0" err="1" smtClean="0"/>
              <a:t>টাকওালাকে</a:t>
            </a:r>
            <a:r>
              <a:rPr lang="en-US" sz="4000" dirty="0" smtClean="0"/>
              <a:t> </a:t>
            </a:r>
            <a:r>
              <a:rPr lang="en-US" sz="4000" dirty="0" err="1" smtClean="0"/>
              <a:t>পূর্বের</a:t>
            </a:r>
            <a:endParaRPr lang="bn-IN" sz="4000" dirty="0" smtClean="0"/>
          </a:p>
          <a:p>
            <a:r>
              <a:rPr lang="bn-IN" sz="4000" dirty="0" smtClean="0"/>
              <a:t> </a:t>
            </a:r>
            <a:r>
              <a:rPr lang="en-US" sz="4000" dirty="0" smtClean="0"/>
              <a:t> </a:t>
            </a:r>
            <a:r>
              <a:rPr lang="bn-IN" sz="4000" dirty="0" smtClean="0"/>
              <a:t>        </a:t>
            </a:r>
            <a:r>
              <a:rPr lang="en-US" sz="4000" dirty="0" err="1" smtClean="0"/>
              <a:t>অবস্থায়</a:t>
            </a:r>
            <a:r>
              <a:rPr lang="en-US" sz="4000" dirty="0" smtClean="0"/>
              <a:t> </a:t>
            </a:r>
            <a:r>
              <a:rPr lang="en-US" sz="4000" dirty="0" err="1" smtClean="0"/>
              <a:t>ফিরিয়ে</a:t>
            </a:r>
            <a:r>
              <a:rPr lang="en-US" sz="4000" dirty="0" smtClean="0"/>
              <a:t> </a:t>
            </a:r>
            <a:r>
              <a:rPr lang="en-US" sz="4000" dirty="0" err="1" smtClean="0"/>
              <a:t>দিলো</a:t>
            </a:r>
            <a:r>
              <a:rPr lang="en-US" sz="4000" dirty="0" smtClean="0"/>
              <a:t> </a:t>
            </a:r>
            <a:r>
              <a:rPr lang="en-US" sz="4000" dirty="0" err="1" smtClean="0"/>
              <a:t>কেন</a:t>
            </a:r>
            <a:r>
              <a:rPr lang="en-US" sz="4000" dirty="0" smtClean="0"/>
              <a:t>? </a:t>
            </a:r>
            <a:endParaRPr lang="en-US"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8" presetClass="entr" presetSubtype="0" accel="10000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3000" fill="hold"/>
                                        <p:tgtEl>
                                          <p:spTgt spid="6"/>
                                        </p:tgtEl>
                                        <p:attrNameLst>
                                          <p:attrName>ppt_w</p:attrName>
                                        </p:attrNameLst>
                                      </p:cBhvr>
                                      <p:tavLst>
                                        <p:tav tm="0">
                                          <p:val>
                                            <p:strVal val="#ppt_w*2.5"/>
                                          </p:val>
                                        </p:tav>
                                        <p:tav tm="100000">
                                          <p:val>
                                            <p:strVal val="#ppt_w"/>
                                          </p:val>
                                        </p:tav>
                                      </p:tavLst>
                                    </p:anim>
                                    <p:anim calcmode="lin" valueType="num">
                                      <p:cBhvr>
                                        <p:cTn id="18" dur="3000" fill="hold"/>
                                        <p:tgtEl>
                                          <p:spTgt spid="6"/>
                                        </p:tgtEl>
                                        <p:attrNameLst>
                                          <p:attrName>ppt_h</p:attrName>
                                        </p:attrNameLst>
                                      </p:cBhvr>
                                      <p:tavLst>
                                        <p:tav tm="0">
                                          <p:val>
                                            <p:strVal val="#ppt_h*0.01"/>
                                          </p:val>
                                        </p:tav>
                                        <p:tav tm="100000">
                                          <p:val>
                                            <p:strVal val="#ppt_h"/>
                                          </p:val>
                                        </p:tav>
                                      </p:tavLst>
                                    </p:anim>
                                    <p:anim calcmode="lin" valueType="num">
                                      <p:cBhvr>
                                        <p:cTn id="19" dur="3000" fill="hold"/>
                                        <p:tgtEl>
                                          <p:spTgt spid="6"/>
                                        </p:tgtEl>
                                        <p:attrNameLst>
                                          <p:attrName>ppt_x</p:attrName>
                                        </p:attrNameLst>
                                      </p:cBhvr>
                                      <p:tavLst>
                                        <p:tav tm="0">
                                          <p:val>
                                            <p:strVal val="#ppt_x"/>
                                          </p:val>
                                        </p:tav>
                                        <p:tav tm="100000">
                                          <p:val>
                                            <p:strVal val="#ppt_x"/>
                                          </p:val>
                                        </p:tav>
                                      </p:tavLst>
                                    </p:anim>
                                    <p:anim calcmode="lin" valueType="num">
                                      <p:cBhvr>
                                        <p:cTn id="20" dur="3000" fill="hold"/>
                                        <p:tgtEl>
                                          <p:spTgt spid="6"/>
                                        </p:tgtEl>
                                        <p:attrNameLst>
                                          <p:attrName>ppt_y</p:attrName>
                                        </p:attrNameLst>
                                      </p:cBhvr>
                                      <p:tavLst>
                                        <p:tav tm="0">
                                          <p:val>
                                            <p:strVal val="#ppt_h+1"/>
                                          </p:val>
                                        </p:tav>
                                        <p:tav tm="100000">
                                          <p:val>
                                            <p:strVal val="#ppt_y"/>
                                          </p:val>
                                        </p:tav>
                                      </p:tavLst>
                                    </p:anim>
                                    <p:animEffect transition="in" filter="fade">
                                      <p:cBhvr>
                                        <p:cTn id="2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4038600" cy="1143000"/>
          </a:xfrm>
        </p:spPr>
        <p:txBody>
          <a:bodyPr>
            <a:normAutofit/>
          </a:bodyPr>
          <a:lstStyle/>
          <a:p>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MJ" pitchFamily="2" charset="0"/>
                <a:cs typeface="SutonnyMJ" pitchFamily="2" charset="0"/>
              </a:rPr>
              <a:t>শিক্ষক</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MJ" pitchFamily="2" charset="0"/>
                <a:cs typeface="SutonnyMJ" pitchFamily="2"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MJ" pitchFamily="2" charset="0"/>
                <a:cs typeface="SutonnyMJ" pitchFamily="2" charset="0"/>
              </a:rPr>
              <a:t>পরিচিতি</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MJ" pitchFamily="2" charset="0"/>
                <a:cs typeface="SutonnyMJ" pitchFamily="2" charset="0"/>
              </a:rPr>
              <a:t>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MJ" pitchFamily="2" charset="0"/>
              <a:cs typeface="SutonnyMJ" pitchFamily="2" charset="0"/>
            </a:endParaRPr>
          </a:p>
        </p:txBody>
      </p:sp>
      <p:pic>
        <p:nvPicPr>
          <p:cNvPr id="4" name="Content Placeholder 3" descr="marufa1.png"/>
          <p:cNvPicPr>
            <a:picLocks noGrp="1" noChangeAspect="1"/>
          </p:cNvPicPr>
          <p:nvPr>
            <p:ph idx="1"/>
          </p:nvPr>
        </p:nvPicPr>
        <p:blipFill>
          <a:blip r:embed="rId2"/>
          <a:stretch>
            <a:fillRect/>
          </a:stretch>
        </p:blipFill>
        <p:spPr>
          <a:xfrm>
            <a:off x="762000" y="1295400"/>
            <a:ext cx="2514600" cy="2514600"/>
          </a:xfrm>
          <a:prstGeom prst="rect">
            <a:avLst/>
          </a:prstGeom>
          <a:ln>
            <a:noFill/>
          </a:ln>
          <a:effectLst>
            <a:softEdge rad="112500"/>
          </a:effectLst>
        </p:spPr>
      </p:pic>
      <p:sp>
        <p:nvSpPr>
          <p:cNvPr id="5" name="TextBox 4"/>
          <p:cNvSpPr txBox="1"/>
          <p:nvPr/>
        </p:nvSpPr>
        <p:spPr>
          <a:xfrm>
            <a:off x="381000" y="4038600"/>
            <a:ext cx="4343400" cy="1938992"/>
          </a:xfrm>
          <a:prstGeom prst="rect">
            <a:avLst/>
          </a:prstGeom>
          <a:noFill/>
        </p:spPr>
        <p:txBody>
          <a:bodyPr wrap="square" rtlCol="0">
            <a:spAutoFit/>
          </a:bodyPr>
          <a:lstStyle/>
          <a:p>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মোছাঃমারুফা</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আখতার</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কম্পিউটার</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শিক্ষ</a:t>
            </a:r>
            <a:r>
              <a:rPr lang="bn-I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ক</a:t>
            </a:r>
            <a:r>
              <a:rPr lang="bn-I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মোস্তাইল</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পাঁচপ</a:t>
            </a:r>
            <a:r>
              <a:rPr lang="bn-I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রতলা</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বালিকা</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দাখিল</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মাদ্রাসা,শাহজাহানপুর</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বগুড়া</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9" name="Straight Connector 8"/>
          <p:cNvCxnSpPr/>
          <p:nvPr/>
        </p:nvCxnSpPr>
        <p:spPr>
          <a:xfrm rot="5400000">
            <a:off x="2782094" y="3390106"/>
            <a:ext cx="449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933700" y="3390900"/>
            <a:ext cx="3429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733800" y="3429000"/>
            <a:ext cx="3352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62600" y="609600"/>
            <a:ext cx="3276600" cy="584775"/>
          </a:xfrm>
          <a:prstGeom prst="rect">
            <a:avLst/>
          </a:prstGeom>
          <a:noFill/>
        </p:spPr>
        <p:txBody>
          <a:bodyPr wrap="square" rtlCol="0">
            <a:spAutoFit/>
          </a:bodyPr>
          <a:lstStyle/>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বিষয় পরিচিতি</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TextBox 16"/>
          <p:cNvSpPr txBox="1"/>
          <p:nvPr/>
        </p:nvSpPr>
        <p:spPr>
          <a:xfrm>
            <a:off x="5562600" y="3811012"/>
            <a:ext cx="3581400" cy="3108543"/>
          </a:xfrm>
          <a:prstGeom prst="rect">
            <a:avLst/>
          </a:prstGeom>
          <a:noFill/>
        </p:spPr>
        <p:txBody>
          <a:bodyPr wrap="square" rtlCol="0">
            <a:spAutoFit/>
          </a:bodyPr>
          <a:lstStyle/>
          <a:p>
            <a:pPr>
              <a:defRPr/>
            </a:pPr>
            <a:r>
              <a:rPr lang="bn-IN" sz="3600" spc="50" dirty="0" smtClean="0">
                <a:ln w="11430"/>
                <a:effectLst>
                  <a:outerShdw blurRad="76200" dist="50800" dir="5400000" algn="tl" rotWithShape="0">
                    <a:srgbClr val="000000">
                      <a:alpha val="65000"/>
                    </a:srgbClr>
                  </a:outerShdw>
                </a:effectLst>
                <a:latin typeface="SutonnyMJ" pitchFamily="2" charset="0"/>
                <a:cs typeface="Arial" charset="0"/>
              </a:rPr>
              <a:t>শ্রেণিঃ ৬ষ্ঠ</a:t>
            </a:r>
            <a:endParaRPr lang="en-US" sz="3600" spc="50" dirty="0" smtClean="0">
              <a:ln w="11430"/>
              <a:effectLst>
                <a:outerShdw blurRad="76200" dist="50800" dir="5400000" algn="tl" rotWithShape="0">
                  <a:srgbClr val="000000">
                    <a:alpha val="65000"/>
                  </a:srgbClr>
                </a:outerShdw>
              </a:effectLst>
              <a:latin typeface="SutonnyMJ" pitchFamily="2" charset="0"/>
              <a:cs typeface="Arial" charset="0"/>
            </a:endParaRPr>
          </a:p>
          <a:p>
            <a:pPr>
              <a:defRPr/>
            </a:pPr>
            <a:r>
              <a:rPr lang="en-US" sz="3600" b="1" spc="50" dirty="0" err="1" smtClean="0">
                <a:ln w="11430"/>
                <a:effectLst>
                  <a:outerShdw blurRad="76200" dist="50800" dir="5400000" algn="tl" rotWithShape="0">
                    <a:srgbClr val="000000">
                      <a:alpha val="65000"/>
                    </a:srgbClr>
                  </a:outerShdw>
                </a:effectLst>
                <a:latin typeface="SutonnyMJ" pitchFamily="2" charset="0"/>
                <a:cs typeface="Arial" charset="0"/>
              </a:rPr>
              <a:t>welq</a:t>
            </a:r>
            <a:r>
              <a:rPr lang="en-US" sz="3600" b="1" spc="50" dirty="0" smtClean="0">
                <a:ln w="11430"/>
                <a:effectLst>
                  <a:outerShdw blurRad="76200" dist="50800" dir="5400000" algn="tl" rotWithShape="0">
                    <a:srgbClr val="000000">
                      <a:alpha val="65000"/>
                    </a:srgbClr>
                  </a:outerShdw>
                </a:effectLst>
                <a:latin typeface="SutonnyMJ" pitchFamily="2" charset="0"/>
                <a:cs typeface="Arial" charset="0"/>
              </a:rPr>
              <a:t> : </a:t>
            </a:r>
            <a:r>
              <a:rPr lang="bn-IN" sz="2400" b="1" spc="50" dirty="0" smtClean="0">
                <a:ln w="11430"/>
                <a:effectLst>
                  <a:outerShdw blurRad="76200" dist="50800" dir="5400000" algn="tl" rotWithShape="0">
                    <a:srgbClr val="000000">
                      <a:alpha val="65000"/>
                    </a:srgbClr>
                  </a:outerShdw>
                </a:effectLst>
                <a:latin typeface="SutonnyMJ" pitchFamily="2" charset="0"/>
                <a:cs typeface="Arial" charset="0"/>
              </a:rPr>
              <a:t>চারুপাঠ</a:t>
            </a:r>
            <a:r>
              <a:rPr lang="en-US" sz="2400" b="1" spc="50" dirty="0" smtClean="0">
                <a:ln w="11430"/>
                <a:effectLst>
                  <a:outerShdw blurRad="76200" dist="50800" dir="5400000" algn="tl" rotWithShape="0">
                    <a:srgbClr val="000000">
                      <a:alpha val="65000"/>
                    </a:srgbClr>
                  </a:outerShdw>
                </a:effectLst>
                <a:latin typeface="SutonnyMJ" pitchFamily="2" charset="0"/>
                <a:cs typeface="Arial" charset="0"/>
              </a:rPr>
              <a:t/>
            </a:r>
            <a:br>
              <a:rPr lang="en-US" sz="2400" b="1" spc="50" dirty="0" smtClean="0">
                <a:ln w="11430"/>
                <a:effectLst>
                  <a:outerShdw blurRad="76200" dist="50800" dir="5400000" algn="tl" rotWithShape="0">
                    <a:srgbClr val="000000">
                      <a:alpha val="65000"/>
                    </a:srgbClr>
                  </a:outerShdw>
                </a:effectLst>
                <a:latin typeface="SutonnyMJ" pitchFamily="2" charset="0"/>
                <a:cs typeface="Arial" charset="0"/>
              </a:rPr>
            </a:br>
            <a:r>
              <a:rPr lang="en-US" sz="3600" b="1" spc="50" dirty="0" err="1" smtClean="0">
                <a:ln w="11430"/>
                <a:effectLst>
                  <a:outerShdw blurRad="76200" dist="50800" dir="5400000" algn="tl" rotWithShape="0">
                    <a:srgbClr val="000000">
                      <a:alpha val="65000"/>
                    </a:srgbClr>
                  </a:outerShdw>
                </a:effectLst>
                <a:latin typeface="SutonnyMJ" pitchFamily="2" charset="0"/>
                <a:cs typeface="Arial" charset="0"/>
              </a:rPr>
              <a:t>cÖavb</a:t>
            </a:r>
            <a:r>
              <a:rPr lang="en-US" sz="3600" b="1" spc="50" dirty="0" smtClean="0">
                <a:ln w="11430"/>
                <a:effectLst>
                  <a:outerShdw blurRad="76200" dist="50800" dir="5400000" algn="tl" rotWithShape="0">
                    <a:srgbClr val="000000">
                      <a:alpha val="65000"/>
                    </a:srgbClr>
                  </a:outerShdw>
                </a:effectLst>
                <a:latin typeface="SutonnyMJ" pitchFamily="2" charset="0"/>
                <a:cs typeface="Arial" charset="0"/>
              </a:rPr>
              <a:t> </a:t>
            </a:r>
            <a:r>
              <a:rPr lang="en-US" sz="3600" b="1" spc="50" dirty="0" err="1" smtClean="0">
                <a:ln w="11430"/>
                <a:effectLst>
                  <a:outerShdw blurRad="76200" dist="50800" dir="5400000" algn="tl" rotWithShape="0">
                    <a:srgbClr val="000000">
                      <a:alpha val="65000"/>
                    </a:srgbClr>
                  </a:outerShdw>
                </a:effectLst>
                <a:latin typeface="SutonnyMJ" pitchFamily="2" charset="0"/>
                <a:cs typeface="Arial" charset="0"/>
              </a:rPr>
              <a:t>cvV</a:t>
            </a:r>
            <a:r>
              <a:rPr lang="en-US" sz="3600" b="1" spc="50" dirty="0" smtClean="0">
                <a:ln w="11430"/>
                <a:effectLst>
                  <a:outerShdw blurRad="76200" dist="50800" dir="5400000" algn="tl" rotWithShape="0">
                    <a:srgbClr val="000000">
                      <a:alpha val="65000"/>
                    </a:srgbClr>
                  </a:outerShdw>
                </a:effectLst>
                <a:latin typeface="SutonnyMJ" pitchFamily="2" charset="0"/>
                <a:cs typeface="Arial" charset="0"/>
              </a:rPr>
              <a:t>: </a:t>
            </a:r>
            <a:r>
              <a:rPr lang="bn-IN" sz="2400" b="1" spc="50" dirty="0" smtClean="0">
                <a:ln w="11430"/>
                <a:effectLst>
                  <a:outerShdw blurRad="76200" dist="50800" dir="5400000" algn="tl" rotWithShape="0">
                    <a:srgbClr val="000000">
                      <a:alpha val="65000"/>
                    </a:srgbClr>
                  </a:outerShdw>
                </a:effectLst>
                <a:latin typeface="SutonnyMJ" pitchFamily="2" charset="0"/>
                <a:cs typeface="Arial" charset="0"/>
              </a:rPr>
              <a:t>বাংলা গদ্য</a:t>
            </a:r>
            <a:r>
              <a:rPr lang="en-US" sz="2400" b="1" spc="50" dirty="0" smtClean="0">
                <a:ln w="11430"/>
                <a:effectLst>
                  <a:outerShdw blurRad="76200" dist="50800" dir="5400000" algn="tl" rotWithShape="0">
                    <a:srgbClr val="000000">
                      <a:alpha val="65000"/>
                    </a:srgbClr>
                  </a:outerShdw>
                </a:effectLst>
                <a:latin typeface="SutonnyMJ" pitchFamily="2" charset="0"/>
                <a:cs typeface="Arial" charset="0"/>
              </a:rPr>
              <a:t>|</a:t>
            </a:r>
            <a:br>
              <a:rPr lang="en-US" sz="2400" b="1" spc="50" dirty="0" smtClean="0">
                <a:ln w="11430"/>
                <a:effectLst>
                  <a:outerShdw blurRad="76200" dist="50800" dir="5400000" algn="tl" rotWithShape="0">
                    <a:srgbClr val="000000">
                      <a:alpha val="65000"/>
                    </a:srgbClr>
                  </a:outerShdw>
                </a:effectLst>
                <a:latin typeface="SutonnyMJ" pitchFamily="2" charset="0"/>
                <a:cs typeface="Arial" charset="0"/>
              </a:rPr>
            </a:br>
            <a:r>
              <a:rPr lang="en-US" sz="3600" b="1" spc="50" dirty="0" err="1" smtClean="0">
                <a:ln w="11430"/>
                <a:effectLst>
                  <a:outerShdw blurRad="76200" dist="50800" dir="5400000" algn="tl" rotWithShape="0">
                    <a:srgbClr val="000000">
                      <a:alpha val="65000"/>
                    </a:srgbClr>
                  </a:outerShdw>
                </a:effectLst>
                <a:latin typeface="SutonnyMJ" pitchFamily="2" charset="0"/>
                <a:cs typeface="Arial" charset="0"/>
              </a:rPr>
              <a:t>AvR‡Ki</a:t>
            </a:r>
            <a:r>
              <a:rPr lang="en-US" sz="3600" b="1" spc="50" dirty="0" smtClean="0">
                <a:ln w="11430"/>
                <a:effectLst>
                  <a:outerShdw blurRad="76200" dist="50800" dir="5400000" algn="tl" rotWithShape="0">
                    <a:srgbClr val="000000">
                      <a:alpha val="65000"/>
                    </a:srgbClr>
                  </a:outerShdw>
                </a:effectLst>
                <a:latin typeface="SutonnyMJ" pitchFamily="2" charset="0"/>
                <a:cs typeface="Arial" charset="0"/>
              </a:rPr>
              <a:t> </a:t>
            </a:r>
            <a:r>
              <a:rPr lang="en-US" sz="3600" b="1" spc="50" dirty="0" err="1" smtClean="0">
                <a:ln w="11430"/>
                <a:effectLst>
                  <a:outerShdw blurRad="76200" dist="50800" dir="5400000" algn="tl" rotWithShape="0">
                    <a:srgbClr val="000000">
                      <a:alpha val="65000"/>
                    </a:srgbClr>
                  </a:outerShdw>
                </a:effectLst>
                <a:latin typeface="SutonnyMJ" pitchFamily="2" charset="0"/>
                <a:cs typeface="Arial" charset="0"/>
              </a:rPr>
              <a:t>cvV</a:t>
            </a:r>
            <a:r>
              <a:rPr lang="en-US" sz="3600" b="1" spc="50" dirty="0" smtClean="0">
                <a:ln w="11430"/>
                <a:effectLst>
                  <a:outerShdw blurRad="76200" dist="50800" dir="5400000" algn="tl" rotWithShape="0">
                    <a:srgbClr val="000000">
                      <a:alpha val="65000"/>
                    </a:srgbClr>
                  </a:outerShdw>
                </a:effectLst>
                <a:latin typeface="SutonnyMJ" pitchFamily="2" charset="0"/>
                <a:cs typeface="Arial" charset="0"/>
              </a:rPr>
              <a:t> :</a:t>
            </a:r>
            <a:r>
              <a:rPr lang="bn-IN" sz="2400" b="1" spc="50" dirty="0" smtClean="0">
                <a:ln w="11430"/>
                <a:effectLst>
                  <a:outerShdw blurRad="76200" dist="50800" dir="5400000" algn="tl" rotWithShape="0">
                    <a:srgbClr val="000000">
                      <a:alpha val="65000"/>
                    </a:srgbClr>
                  </a:outerShdw>
                </a:effectLst>
                <a:latin typeface="SutonnyMJ" pitchFamily="2" charset="0"/>
                <a:cs typeface="Arial" charset="0"/>
              </a:rPr>
              <a:t>সততার পুরস্কার</a:t>
            </a:r>
            <a:r>
              <a:rPr lang="en-US" sz="2400" b="1" spc="50" dirty="0" smtClean="0">
                <a:ln w="11430"/>
                <a:effectLst>
                  <a:outerShdw blurRad="76200" dist="50800" dir="5400000" algn="tl" rotWithShape="0">
                    <a:srgbClr val="000000">
                      <a:alpha val="65000"/>
                    </a:srgbClr>
                  </a:outerShdw>
                </a:effectLst>
                <a:latin typeface="SutonnyMJ" pitchFamily="2" charset="0"/>
                <a:cs typeface="Arial" charset="0"/>
              </a:rPr>
              <a:t>|</a:t>
            </a:r>
          </a:p>
          <a:p>
            <a:pPr>
              <a:defRPr/>
            </a:pPr>
            <a:r>
              <a:rPr lang="bn-IN" sz="2800" b="1" spc="50" dirty="0" smtClean="0">
                <a:ln w="11430"/>
                <a:effectLst>
                  <a:outerShdw blurRad="76200" dist="50800" dir="5400000" algn="tl" rotWithShape="0">
                    <a:srgbClr val="000000">
                      <a:alpha val="65000"/>
                    </a:srgbClr>
                  </a:outerShdw>
                </a:effectLst>
                <a:latin typeface="SutonnyMJ" pitchFamily="2" charset="0"/>
                <a:cs typeface="Arial" charset="0"/>
              </a:rPr>
              <a:t>সময়</a:t>
            </a:r>
            <a:r>
              <a:rPr lang="en-US" sz="2800" b="1" spc="50" dirty="0" smtClean="0">
                <a:ln w="11430"/>
                <a:effectLst>
                  <a:outerShdw blurRad="76200" dist="50800" dir="5400000" algn="tl" rotWithShape="0">
                    <a:srgbClr val="000000">
                      <a:alpha val="65000"/>
                    </a:srgbClr>
                  </a:outerShdw>
                </a:effectLst>
                <a:latin typeface="SutonnyMJ" pitchFamily="2" charset="0"/>
                <a:cs typeface="Arial" charset="0"/>
              </a:rPr>
              <a:t>: 50 </a:t>
            </a:r>
            <a:r>
              <a:rPr lang="en-US" sz="2800" b="1" spc="50" dirty="0" err="1" smtClean="0">
                <a:ln w="11430"/>
                <a:effectLst>
                  <a:outerShdw blurRad="76200" dist="50800" dir="5400000" algn="tl" rotWithShape="0">
                    <a:srgbClr val="000000">
                      <a:alpha val="65000"/>
                    </a:srgbClr>
                  </a:outerShdw>
                </a:effectLst>
                <a:latin typeface="SutonnyMJ" pitchFamily="2" charset="0"/>
                <a:cs typeface="Arial" charset="0"/>
              </a:rPr>
              <a:t>wgwbU</a:t>
            </a:r>
            <a:r>
              <a:rPr lang="en-US" sz="2800" b="1" spc="50" dirty="0" smtClean="0">
                <a:ln w="11430"/>
                <a:effectLst>
                  <a:outerShdw blurRad="76200" dist="50800" dir="5400000" algn="tl" rotWithShape="0">
                    <a:srgbClr val="000000">
                      <a:alpha val="65000"/>
                    </a:srgbClr>
                  </a:outerShdw>
                </a:effectLst>
                <a:latin typeface="SutonnyMJ" pitchFamily="2" charset="0"/>
                <a:cs typeface="Arial" charset="0"/>
              </a:rPr>
              <a:t>|</a:t>
            </a:r>
            <a:endParaRPr lang="en-US" sz="2800" b="1" spc="50" dirty="0">
              <a:ln w="11430"/>
              <a:effectLst>
                <a:outerShdw blurRad="76200" dist="50800" dir="5400000" algn="tl" rotWithShape="0">
                  <a:srgbClr val="000000">
                    <a:alpha val="65000"/>
                  </a:srgbClr>
                </a:outerShdw>
              </a:effectLst>
              <a:latin typeface="SutonnyMJ" pitchFamily="2" charset="0"/>
              <a:cs typeface="Arial" charset="0"/>
            </a:endParaRPr>
          </a:p>
        </p:txBody>
      </p:sp>
      <p:pic>
        <p:nvPicPr>
          <p:cNvPr id="1026" name="Picture 2"/>
          <p:cNvPicPr>
            <a:picLocks noChangeAspect="1" noChangeArrowheads="1"/>
          </p:cNvPicPr>
          <p:nvPr/>
        </p:nvPicPr>
        <p:blipFill>
          <a:blip r:embed="rId3"/>
          <a:srcRect/>
          <a:stretch>
            <a:fillRect/>
          </a:stretch>
        </p:blipFill>
        <p:spPr bwMode="auto">
          <a:xfrm>
            <a:off x="6019800" y="1219200"/>
            <a:ext cx="2057400" cy="23717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3000" fill="hold"/>
                                        <p:tgtEl>
                                          <p:spTgt spid="5"/>
                                        </p:tgtEl>
                                        <p:attrNameLst>
                                          <p:attrName>ppt_w</p:attrName>
                                        </p:attrNameLst>
                                      </p:cBhvr>
                                      <p:tavLst>
                                        <p:tav tm="0">
                                          <p:val>
                                            <p:fltVal val="0"/>
                                          </p:val>
                                        </p:tav>
                                        <p:tav tm="100000">
                                          <p:val>
                                            <p:strVal val="#ppt_w"/>
                                          </p:val>
                                        </p:tav>
                                      </p:tavLst>
                                    </p:anim>
                                    <p:anim calcmode="lin" valueType="num">
                                      <p:cBhvr>
                                        <p:cTn id="22" dur="3000" fill="hold"/>
                                        <p:tgtEl>
                                          <p:spTgt spid="5"/>
                                        </p:tgtEl>
                                        <p:attrNameLst>
                                          <p:attrName>ppt_h</p:attrName>
                                        </p:attrNameLst>
                                      </p:cBhvr>
                                      <p:tavLst>
                                        <p:tav tm="0">
                                          <p:val>
                                            <p:fltVal val="0"/>
                                          </p:val>
                                        </p:tav>
                                        <p:tav tm="100000">
                                          <p:val>
                                            <p:strVal val="#ppt_h"/>
                                          </p:val>
                                        </p:tav>
                                      </p:tavLst>
                                    </p:anim>
                                    <p:anim calcmode="lin" valueType="num">
                                      <p:cBhvr>
                                        <p:cTn id="23" dur="3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3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1"/>
                                          </p:val>
                                        </p:tav>
                                        <p:tav tm="100000">
                                          <p:val>
                                            <p:strVal val="#ppt_x"/>
                                          </p:val>
                                        </p:tav>
                                      </p:tavLst>
                                    </p:anim>
                                    <p:anim calcmode="lin" valueType="num">
                                      <p:cBhvr>
                                        <p:cTn id="31"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Scale>
                                      <p:cBhvr>
                                        <p:cTn id="36" dur="3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3000" decel="50000" fill="hold">
                                          <p:stCondLst>
                                            <p:cond delay="0"/>
                                          </p:stCondLst>
                                        </p:cTn>
                                        <p:tgtEl>
                                          <p:spTgt spid="17"/>
                                        </p:tgtEl>
                                        <p:attrNameLst>
                                          <p:attrName>ppt_x</p:attrName>
                                          <p:attrName>ppt_y</p:attrName>
                                        </p:attrNameLst>
                                      </p:cBhvr>
                                    </p:animMotion>
                                    <p:animEffect transition="in" filter="fade">
                                      <p:cBhvr>
                                        <p:cTn id="38"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G_20200616_173206.png"/>
          <p:cNvPicPr>
            <a:picLocks noChangeAspect="1"/>
          </p:cNvPicPr>
          <p:nvPr/>
        </p:nvPicPr>
        <p:blipFill>
          <a:blip r:embed="rId2"/>
          <a:stretch>
            <a:fillRect/>
          </a:stretch>
        </p:blipFill>
        <p:spPr>
          <a:xfrm>
            <a:off x="0" y="0"/>
            <a:ext cx="9144000" cy="6857999"/>
          </a:xfrm>
          <a:prstGeom prst="rect">
            <a:avLst/>
          </a:prstGeom>
        </p:spPr>
      </p:pic>
      <p:sp>
        <p:nvSpPr>
          <p:cNvPr id="13" name="TextBox 12"/>
          <p:cNvSpPr txBox="1"/>
          <p:nvPr/>
        </p:nvSpPr>
        <p:spPr>
          <a:xfrm>
            <a:off x="2514600" y="533400"/>
            <a:ext cx="4876800" cy="3046988"/>
          </a:xfrm>
          <a:prstGeom prst="rect">
            <a:avLst/>
          </a:prstGeom>
          <a:noFill/>
        </p:spPr>
        <p:txBody>
          <a:bodyPr wrap="square" rtlCol="0">
            <a:spAutoFit/>
          </a:bodyPr>
          <a:lstStyle/>
          <a:p>
            <a:r>
              <a:rPr lang="bn-IN" sz="9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ধন্যবাদ</a:t>
            </a:r>
          </a:p>
          <a:p>
            <a:endParaRPr lang="en-US"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3000" fill="hold"/>
                                        <p:tgtEl>
                                          <p:spTgt spid="13"/>
                                        </p:tgtEl>
                                        <p:attrNameLst>
                                          <p:attrName>ppt_w</p:attrName>
                                        </p:attrNameLst>
                                      </p:cBhvr>
                                      <p:tavLst>
                                        <p:tav tm="0">
                                          <p:val>
                                            <p:fltVal val="0"/>
                                          </p:val>
                                        </p:tav>
                                        <p:tav tm="100000">
                                          <p:val>
                                            <p:strVal val="#ppt_w"/>
                                          </p:val>
                                        </p:tav>
                                      </p:tavLst>
                                    </p:anim>
                                    <p:anim calcmode="lin" valueType="num">
                                      <p:cBhvr>
                                        <p:cTn id="13" dur="3000" fill="hold"/>
                                        <p:tgtEl>
                                          <p:spTgt spid="13"/>
                                        </p:tgtEl>
                                        <p:attrNameLst>
                                          <p:attrName>ppt_h</p:attrName>
                                        </p:attrNameLst>
                                      </p:cBhvr>
                                      <p:tavLst>
                                        <p:tav tm="0">
                                          <p:val>
                                            <p:fltVal val="0"/>
                                          </p:val>
                                        </p:tav>
                                        <p:tav tm="100000">
                                          <p:val>
                                            <p:strVal val="#ppt_h"/>
                                          </p:val>
                                        </p:tav>
                                      </p:tavLst>
                                    </p:anim>
                                    <p:animEffect transition="in" filter="fade">
                                      <p:cBhvr>
                                        <p:cTn id="14"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bn-IN" dirty="0" smtClean="0"/>
              <a:t>ছবিটি মনোযোগ দিয়ে দেখ।</a:t>
            </a:r>
            <a:endParaRPr lang="en-US" dirty="0"/>
          </a:p>
        </p:txBody>
      </p:sp>
      <p:pic>
        <p:nvPicPr>
          <p:cNvPr id="5" name="Picture 4" descr="download.jpg"/>
          <p:cNvPicPr>
            <a:picLocks noChangeAspect="1"/>
          </p:cNvPicPr>
          <p:nvPr/>
        </p:nvPicPr>
        <p:blipFill>
          <a:blip r:embed="rId2"/>
          <a:stretch>
            <a:fillRect/>
          </a:stretch>
        </p:blipFill>
        <p:spPr>
          <a:xfrm>
            <a:off x="762000" y="1981200"/>
            <a:ext cx="7391400" cy="3810000"/>
          </a:xfrm>
          <a:prstGeom prst="rect">
            <a:avLst/>
          </a:prstGeom>
          <a:ln>
            <a:noFill/>
          </a:ln>
          <a:effectLst>
            <a:softEdge rad="112500"/>
          </a:effectLst>
        </p:spPr>
      </p:pic>
      <p:sp>
        <p:nvSpPr>
          <p:cNvPr id="3" name="Content Placeholder 2"/>
          <p:cNvSpPr>
            <a:spLocks noGrp="1"/>
          </p:cNvSpPr>
          <p:nvPr>
            <p:ph idx="1"/>
          </p:nvPr>
        </p:nvSpPr>
        <p:spPr>
          <a:xfrm>
            <a:off x="457200" y="1447800"/>
            <a:ext cx="7772400" cy="5410200"/>
          </a:xfrm>
        </p:spPr>
        <p:txBody>
          <a:bodyPr>
            <a:normAutofit fontScale="92500" lnSpcReduction="10000"/>
          </a:bodyPr>
          <a:lstStyle/>
          <a:p>
            <a:r>
              <a:rPr lang="bn-IN" sz="3200" dirty="0" smtClean="0"/>
              <a:t>ছবিতে কি দেখা যাচ্ছে? </a:t>
            </a:r>
          </a:p>
          <a:p>
            <a:endParaRPr lang="bn-IN" dirty="0" smtClean="0"/>
          </a:p>
          <a:p>
            <a:endParaRPr lang="bn-IN" dirty="0" smtClean="0"/>
          </a:p>
          <a:p>
            <a:endParaRPr lang="bn-IN" dirty="0" smtClean="0"/>
          </a:p>
          <a:p>
            <a:endParaRPr lang="bn-IN" dirty="0" smtClean="0"/>
          </a:p>
          <a:p>
            <a:endParaRPr lang="bn-IN" dirty="0" smtClean="0"/>
          </a:p>
          <a:p>
            <a:pPr>
              <a:buNone/>
            </a:pPr>
            <a:endParaRPr lang="bn-IN" dirty="0" smtClean="0"/>
          </a:p>
          <a:p>
            <a:pPr>
              <a:buNone/>
            </a:pPr>
            <a:endParaRPr lang="bn-IN" dirty="0" smtClean="0"/>
          </a:p>
          <a:p>
            <a:pPr>
              <a:buNone/>
            </a:pPr>
            <a:endParaRPr lang="bn-IN" dirty="0" smtClean="0"/>
          </a:p>
          <a:p>
            <a:pPr>
              <a:buNone/>
            </a:pPr>
            <a:endParaRPr lang="bn-IN" dirty="0" smtClean="0"/>
          </a:p>
          <a:p>
            <a:r>
              <a:rPr lang="bn-IN" sz="3500" dirty="0" smtClean="0"/>
              <a:t>ভালো কাজের জন্য পুরস্কার দেওয়া হচ্ছে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925" decel="100000"/>
                                        <p:tgtEl>
                                          <p:spTgt spid="5"/>
                                        </p:tgtEl>
                                      </p:cBhvr>
                                    </p:animEffect>
                                    <p:animScale>
                                      <p:cBhvr>
                                        <p:cTn id="14" dur="1925" decel="100000"/>
                                        <p:tgtEl>
                                          <p:spTgt spid="5"/>
                                        </p:tgtEl>
                                      </p:cBhvr>
                                      <p:from x="10000" y="10000"/>
                                      <p:to x="200000" y="450000"/>
                                    </p:animScale>
                                    <p:animScale>
                                      <p:cBhvr>
                                        <p:cTn id="15" dur="3075" accel="100000" fill="hold">
                                          <p:stCondLst>
                                            <p:cond delay="1925"/>
                                          </p:stCondLst>
                                        </p:cTn>
                                        <p:tgtEl>
                                          <p:spTgt spid="5"/>
                                        </p:tgtEl>
                                      </p:cBhvr>
                                      <p:from x="200000" y="450000"/>
                                      <p:to x="100000" y="100000"/>
                                    </p:animScale>
                                    <p:set>
                                      <p:cBhvr>
                                        <p:cTn id="16" dur="1925" fill="hold"/>
                                        <p:tgtEl>
                                          <p:spTgt spid="5"/>
                                        </p:tgtEl>
                                        <p:attrNameLst>
                                          <p:attrName>ppt_x</p:attrName>
                                        </p:attrNameLst>
                                      </p:cBhvr>
                                      <p:to>
                                        <p:strVal val="(0.5)"/>
                                      </p:to>
                                    </p:set>
                                    <p:anim from="(0.5)" to="(#ppt_x)" calcmode="lin" valueType="num">
                                      <p:cBhvr>
                                        <p:cTn id="17" dur="3075" accel="100000" fill="hold">
                                          <p:stCondLst>
                                            <p:cond delay="1925"/>
                                          </p:stCondLst>
                                        </p:cTn>
                                        <p:tgtEl>
                                          <p:spTgt spid="5"/>
                                        </p:tgtEl>
                                        <p:attrNameLst>
                                          <p:attrName>ppt_x</p:attrName>
                                        </p:attrNameLst>
                                      </p:cBhvr>
                                    </p:anim>
                                    <p:set>
                                      <p:cBhvr>
                                        <p:cTn id="18" dur="1925" fill="hold"/>
                                        <p:tgtEl>
                                          <p:spTgt spid="5"/>
                                        </p:tgtEl>
                                        <p:attrNameLst>
                                          <p:attrName>ppt_y</p:attrName>
                                        </p:attrNameLst>
                                      </p:cBhvr>
                                      <p:to>
                                        <p:strVal val="(#ppt_y+0.4)"/>
                                      </p:to>
                                    </p:set>
                                    <p:anim from="(#ppt_y+0.4)" to="(#ppt_y)" calcmode="lin" valueType="num">
                                      <p:cBhvr>
                                        <p:cTn id="19" dur="3075" accel="100000" fill="hold">
                                          <p:stCondLst>
                                            <p:cond delay="1925"/>
                                          </p:stCondLst>
                                        </p:cTn>
                                        <p:tgtEl>
                                          <p:spTgt spid="5"/>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Scale>
                                      <p:cBhvr>
                                        <p:cTn id="24" dur="3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3000" decel="50000" fill="hold">
                                          <p:stCondLst>
                                            <p:cond delay="0"/>
                                          </p:stCondLst>
                                        </p:cTn>
                                        <p:tgtEl>
                                          <p:spTgt spid="3">
                                            <p:txEl>
                                              <p:pRg st="0" end="0"/>
                                            </p:txEl>
                                          </p:spTgt>
                                        </p:tgtEl>
                                        <p:attrNameLst>
                                          <p:attrName>ppt_x</p:attrName>
                                          <p:attrName>ppt_y</p:attrName>
                                        </p:attrNameLst>
                                      </p:cBhvr>
                                    </p:animMotion>
                                    <p:animEffect transition="in" filter="fade">
                                      <p:cBhvr>
                                        <p:cTn id="26" dur="3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Scale>
                                      <p:cBhvr>
                                        <p:cTn id="31" dur="30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3000" decel="50000" fill="hold">
                                          <p:stCondLst>
                                            <p:cond delay="0"/>
                                          </p:stCondLst>
                                        </p:cTn>
                                        <p:tgtEl>
                                          <p:spTgt spid="3">
                                            <p:txEl>
                                              <p:pRg st="10" end="10"/>
                                            </p:txEl>
                                          </p:spTgt>
                                        </p:tgtEl>
                                        <p:attrNameLst>
                                          <p:attrName>ppt_x</p:attrName>
                                          <p:attrName>ppt_y</p:attrName>
                                        </p:attrNameLst>
                                      </p:cBhvr>
                                    </p:animMotion>
                                    <p:animEffect transition="in" filter="fade">
                                      <p:cBhvr>
                                        <p:cTn id="33" dur="3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oung-student.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304800" y="304800"/>
            <a:ext cx="4038600" cy="1143000"/>
          </a:xfrm>
        </p:spPr>
        <p:txBody>
          <a:bodyPr/>
          <a:lstStyle/>
          <a:p>
            <a:r>
              <a:rPr lang="bn-IN"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আজকের পাঠ</a:t>
            </a:r>
            <a:endParaRPr lang="en-US"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0" y="1295400"/>
            <a:ext cx="4419600" cy="3352800"/>
          </a:xfrm>
        </p:spPr>
        <p:txBody>
          <a:bodyPr>
            <a:normAutofit/>
          </a:bodyPr>
          <a:lstStyle/>
          <a:p>
            <a:r>
              <a:rPr lang="bn-IN" sz="7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SutonnyMJ" pitchFamily="2" charset="0"/>
              </a:rPr>
              <a:t>সততার পুরস্কার</a:t>
            </a:r>
            <a:endParaRPr lang="ar-SA" sz="7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endParaRP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4343400" cy="1143000"/>
          </a:xfrm>
        </p:spPr>
        <p:txBody>
          <a:bodyPr/>
          <a:lstStyle/>
          <a:p>
            <a:r>
              <a:rPr lang="bn-I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Vrinda" pitchFamily="34" charset="0"/>
              </a:rPr>
              <a:t>পাঠের উদ্দেশ্য</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lstStyle/>
          <a:p>
            <a:r>
              <a:rPr lang="bn-IN" sz="3200" dirty="0" smtClean="0">
                <a:ea typeface="Vrinda" pitchFamily="34" charset="0"/>
              </a:rPr>
              <a:t>সততা ও নৈতিক মূল্যবোধের পিরচয় দিতে পারব।</a:t>
            </a:r>
            <a:endParaRPr lang="en-US" sz="3200" dirty="0" smtClean="0"/>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1"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0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600200"/>
            <a:ext cx="9144001" cy="5257800"/>
          </a:xfrm>
          <a:prstGeom prst="rect">
            <a:avLst/>
          </a:prstGeom>
          <a:noFill/>
          <a:ln w="9525">
            <a:noFill/>
            <a:miter lim="800000"/>
            <a:headEnd/>
            <a:tailEnd/>
          </a:ln>
          <a:effectLst/>
        </p:spPr>
      </p:pic>
      <p:pic>
        <p:nvPicPr>
          <p:cNvPr id="5" name="Picture 4" descr="IMG_20200611_181815.png"/>
          <p:cNvPicPr>
            <a:picLocks noChangeAspect="1"/>
          </p:cNvPicPr>
          <p:nvPr/>
        </p:nvPicPr>
        <p:blipFill>
          <a:blip r:embed="rId3"/>
          <a:stretch>
            <a:fillRect/>
          </a:stretch>
        </p:blipFill>
        <p:spPr>
          <a:xfrm>
            <a:off x="0" y="0"/>
            <a:ext cx="2667000" cy="1524000"/>
          </a:xfrm>
          <a:prstGeom prst="rect">
            <a:avLst/>
          </a:prstGeom>
        </p:spPr>
      </p:pic>
      <p:sp>
        <p:nvSpPr>
          <p:cNvPr id="6" name="Rectangle 5"/>
          <p:cNvSpPr/>
          <p:nvPr/>
        </p:nvSpPr>
        <p:spPr>
          <a:xfrm>
            <a:off x="2971800" y="228600"/>
            <a:ext cx="5410200" cy="923330"/>
          </a:xfrm>
          <a:prstGeom prst="rect">
            <a:avLst/>
          </a:prstGeom>
        </p:spPr>
        <p:txBody>
          <a:bodyPr wrap="square">
            <a:spAutoFit/>
          </a:bodyPr>
          <a:lstStyle/>
          <a:p>
            <a:r>
              <a:rPr lang="bn-I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লেখক</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bn-I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পরিচিতি</a:t>
            </a:r>
            <a:endParaRPr lang="en-US"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925" decel="100000"/>
                                        <p:tgtEl>
                                          <p:spTgt spid="5"/>
                                        </p:tgtEl>
                                      </p:cBhvr>
                                    </p:animEffect>
                                    <p:animScale>
                                      <p:cBhvr>
                                        <p:cTn id="8" dur="1925" decel="100000"/>
                                        <p:tgtEl>
                                          <p:spTgt spid="5"/>
                                        </p:tgtEl>
                                      </p:cBhvr>
                                      <p:from x="10000" y="10000"/>
                                      <p:to x="200000" y="450000"/>
                                    </p:animScale>
                                    <p:animScale>
                                      <p:cBhvr>
                                        <p:cTn id="9" dur="3075" accel="100000" fill="hold">
                                          <p:stCondLst>
                                            <p:cond delay="1925"/>
                                          </p:stCondLst>
                                        </p:cTn>
                                        <p:tgtEl>
                                          <p:spTgt spid="5"/>
                                        </p:tgtEl>
                                      </p:cBhvr>
                                      <p:from x="200000" y="450000"/>
                                      <p:to x="100000" y="100000"/>
                                    </p:animScale>
                                    <p:set>
                                      <p:cBhvr>
                                        <p:cTn id="10" dur="1925" fill="hold"/>
                                        <p:tgtEl>
                                          <p:spTgt spid="5"/>
                                        </p:tgtEl>
                                        <p:attrNameLst>
                                          <p:attrName>ppt_x</p:attrName>
                                        </p:attrNameLst>
                                      </p:cBhvr>
                                      <p:to>
                                        <p:strVal val="(0.5)"/>
                                      </p:to>
                                    </p:set>
                                    <p:anim from="(0.5)" to="(#ppt_x)" calcmode="lin" valueType="num">
                                      <p:cBhvr>
                                        <p:cTn id="11" dur="3075" accel="100000" fill="hold">
                                          <p:stCondLst>
                                            <p:cond delay="1925"/>
                                          </p:stCondLst>
                                        </p:cTn>
                                        <p:tgtEl>
                                          <p:spTgt spid="5"/>
                                        </p:tgtEl>
                                        <p:attrNameLst>
                                          <p:attrName>ppt_x</p:attrName>
                                        </p:attrNameLst>
                                      </p:cBhvr>
                                    </p:anim>
                                    <p:set>
                                      <p:cBhvr>
                                        <p:cTn id="12" dur="1925" fill="hold"/>
                                        <p:tgtEl>
                                          <p:spTgt spid="5"/>
                                        </p:tgtEl>
                                        <p:attrNameLst>
                                          <p:attrName>ppt_y</p:attrName>
                                        </p:attrNameLst>
                                      </p:cBhvr>
                                      <p:to>
                                        <p:strVal val="(#ppt_y+0.4)"/>
                                      </p:to>
                                    </p:set>
                                    <p:anim from="(#ppt_y+0.4)" to="(#ppt_y)" calcmode="lin" valueType="num">
                                      <p:cBhvr>
                                        <p:cTn id="13" dur="3075" accel="100000" fill="hold">
                                          <p:stCondLst>
                                            <p:cond delay="1925"/>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64769" cy="1143000"/>
          </a:xfrm>
        </p:spPr>
        <p:txBody>
          <a:bodyPr>
            <a:normAutofit fontScale="90000"/>
          </a:bodyPr>
          <a:lstStyle/>
          <a:p>
            <a:r>
              <a:rPr lang="bn-I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Vrinda" pitchFamily="34" charset="0"/>
              </a:rPr>
              <a:t>সংক্ষেপে আজকের পাঠ পরিচিতি</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381000" y="1295400"/>
            <a:ext cx="8534400" cy="5105400"/>
          </a:xfrm>
        </p:spPr>
        <p:txBody>
          <a:bodyPr>
            <a:normAutofit lnSpcReduction="10000"/>
          </a:bodyPr>
          <a:lstStyle/>
          <a:p>
            <a:r>
              <a:rPr lang="bn-IN" sz="2400" dirty="0" smtClean="0">
                <a:ea typeface="Vrinda" pitchFamily="34" charset="0"/>
              </a:rPr>
              <a:t>মুহাম্মদ শহীদুল্লাহ এই গল্পে হাদিসের কাহিনী লিপিবদ্ধ করেছেন। এই গল্পের মূল বাণী হচ্ছে আল্লাহ মানুষকে পরীক্ষা করেন এবং সৎলোককে যথাযথ পুরুস্কার দেন।</a:t>
            </a:r>
          </a:p>
          <a:p>
            <a:pPr>
              <a:buNone/>
            </a:pPr>
            <a:endParaRPr lang="bn-IN" sz="2400" dirty="0" smtClean="0">
              <a:ea typeface="Vrinda" pitchFamily="34" charset="0"/>
            </a:endParaRPr>
          </a:p>
          <a:p>
            <a:r>
              <a:rPr lang="bn-IN" sz="2400" dirty="0" smtClean="0">
                <a:ea typeface="Vrinda" pitchFamily="34" charset="0"/>
              </a:rPr>
              <a:t>ইহুদি বংশের তিনজন লোককে পরীক্ষা করার জন্য আল্লাহ একজন ফেরেশতা পাঠান।এদের একজন কুষ্ঠরোগী,দ্বিতীয় জন টাকওয়ালা এবংতৃতীয় জন অন্ধ।</a:t>
            </a:r>
          </a:p>
          <a:p>
            <a:pPr>
              <a:buNone/>
            </a:pPr>
            <a:endParaRPr lang="en-US" sz="2400" dirty="0" smtClean="0"/>
          </a:p>
          <a:p>
            <a:r>
              <a:rPr lang="en-US" sz="2000" dirty="0" err="1" smtClean="0"/>
              <a:t>ফেরেশতার</a:t>
            </a:r>
            <a:r>
              <a:rPr lang="en-US" sz="2000" dirty="0" smtClean="0"/>
              <a:t> </a:t>
            </a:r>
            <a:r>
              <a:rPr lang="en-US" sz="2000" dirty="0" err="1" smtClean="0"/>
              <a:t>অনুগ্রহে</a:t>
            </a:r>
            <a:r>
              <a:rPr lang="en-US" sz="2000" dirty="0" smtClean="0"/>
              <a:t> </a:t>
            </a:r>
            <a:r>
              <a:rPr lang="en-US" sz="2000" dirty="0" err="1" smtClean="0"/>
              <a:t>এই</a:t>
            </a:r>
            <a:r>
              <a:rPr lang="en-US" sz="2000" dirty="0" smtClean="0"/>
              <a:t> </a:t>
            </a:r>
            <a:r>
              <a:rPr lang="en-US" sz="2000" dirty="0" err="1" smtClean="0"/>
              <a:t>তিন</a:t>
            </a:r>
            <a:r>
              <a:rPr lang="en-US" sz="2000" dirty="0" smtClean="0"/>
              <a:t> </a:t>
            </a:r>
            <a:r>
              <a:rPr lang="en-US" sz="2000" dirty="0" err="1" smtClean="0"/>
              <a:t>জনেরই</a:t>
            </a:r>
            <a:r>
              <a:rPr lang="en-US" sz="2000" dirty="0" smtClean="0"/>
              <a:t> </a:t>
            </a:r>
            <a:r>
              <a:rPr lang="en-US" sz="2000" dirty="0" err="1" smtClean="0"/>
              <a:t>শারীরিক</a:t>
            </a:r>
            <a:r>
              <a:rPr lang="en-US" sz="2000" dirty="0" smtClean="0"/>
              <a:t> </a:t>
            </a:r>
            <a:r>
              <a:rPr lang="en-US" sz="2000" dirty="0" err="1" smtClean="0"/>
              <a:t>ক্রটি</a:t>
            </a:r>
            <a:r>
              <a:rPr lang="en-US" sz="2000" dirty="0" smtClean="0"/>
              <a:t> </a:t>
            </a:r>
            <a:r>
              <a:rPr lang="en-US" sz="2000" dirty="0" err="1" smtClean="0"/>
              <a:t>দূর</a:t>
            </a:r>
            <a:r>
              <a:rPr lang="en-US" sz="2000" dirty="0" smtClean="0"/>
              <a:t> </a:t>
            </a:r>
            <a:r>
              <a:rPr lang="en-US" sz="2000" dirty="0" err="1" smtClean="0"/>
              <a:t>হল</a:t>
            </a:r>
            <a:r>
              <a:rPr lang="en-US" sz="2000" dirty="0" smtClean="0"/>
              <a:t>। </a:t>
            </a:r>
            <a:r>
              <a:rPr lang="en-US" sz="2000" dirty="0" err="1" smtClean="0"/>
              <a:t>তিন</a:t>
            </a:r>
            <a:r>
              <a:rPr lang="en-US" sz="2000" dirty="0" smtClean="0"/>
              <a:t> </a:t>
            </a:r>
            <a:r>
              <a:rPr lang="en-US" sz="2000" dirty="0" err="1" smtClean="0"/>
              <a:t>জনই</a:t>
            </a:r>
            <a:r>
              <a:rPr lang="en-US" sz="2000" dirty="0" smtClean="0"/>
              <a:t> </a:t>
            </a:r>
            <a:r>
              <a:rPr lang="en-US" sz="2000" dirty="0" err="1" smtClean="0"/>
              <a:t>সুন্দর</a:t>
            </a:r>
            <a:r>
              <a:rPr lang="en-US" sz="2000" dirty="0" smtClean="0"/>
              <a:t> </a:t>
            </a:r>
            <a:r>
              <a:rPr lang="en-US" sz="2000" dirty="0" err="1" smtClean="0"/>
              <a:t>সুস্থ</a:t>
            </a:r>
            <a:r>
              <a:rPr lang="en-US" sz="2000" dirty="0" smtClean="0"/>
              <a:t> </a:t>
            </a:r>
            <a:r>
              <a:rPr lang="en-US" sz="2000" dirty="0" err="1" smtClean="0"/>
              <a:t>স্বাভাবিক</a:t>
            </a:r>
            <a:r>
              <a:rPr lang="en-US" sz="2000" dirty="0" smtClean="0"/>
              <a:t> </a:t>
            </a:r>
            <a:r>
              <a:rPr lang="en-US" sz="2000" dirty="0" err="1" smtClean="0"/>
              <a:t>মানুষের</a:t>
            </a:r>
            <a:r>
              <a:rPr lang="en-US" sz="2000" dirty="0" smtClean="0"/>
              <a:t> </a:t>
            </a:r>
            <a:r>
              <a:rPr lang="en-US" sz="2000" dirty="0" err="1" smtClean="0"/>
              <a:t>চেহারা</a:t>
            </a:r>
            <a:r>
              <a:rPr lang="en-US" sz="2000" dirty="0" smtClean="0"/>
              <a:t> </a:t>
            </a:r>
            <a:r>
              <a:rPr lang="en-US" sz="2000" dirty="0" err="1" smtClean="0"/>
              <a:t>পেল</a:t>
            </a:r>
            <a:r>
              <a:rPr lang="en-US" sz="2000" dirty="0" smtClean="0"/>
              <a:t>।</a:t>
            </a:r>
          </a:p>
          <a:p>
            <a:endParaRPr lang="bn-IN" sz="2000" dirty="0" smtClean="0"/>
          </a:p>
          <a:p>
            <a:r>
              <a:rPr lang="en-US" sz="2000" dirty="0" err="1" smtClean="0"/>
              <a:t>শুধু</a:t>
            </a:r>
            <a:r>
              <a:rPr lang="en-US" sz="2000" dirty="0" smtClean="0"/>
              <a:t> </a:t>
            </a:r>
            <a:r>
              <a:rPr lang="en-US" sz="2000" dirty="0" err="1" smtClean="0"/>
              <a:t>তাই</a:t>
            </a:r>
            <a:r>
              <a:rPr lang="en-US" sz="2000" dirty="0" smtClean="0"/>
              <a:t> </a:t>
            </a:r>
            <a:r>
              <a:rPr lang="en-US" sz="2000" dirty="0" err="1" smtClean="0"/>
              <a:t>নয়,ফেরেশতার</a:t>
            </a:r>
            <a:r>
              <a:rPr lang="en-US" sz="2000" dirty="0" smtClean="0"/>
              <a:t> </a:t>
            </a:r>
            <a:r>
              <a:rPr lang="en-US" sz="2000" dirty="0" err="1" smtClean="0"/>
              <a:t>কৃপায়</a:t>
            </a:r>
            <a:r>
              <a:rPr lang="en-US" sz="2000" dirty="0" smtClean="0"/>
              <a:t> </a:t>
            </a:r>
            <a:r>
              <a:rPr lang="en-US" sz="2000" dirty="0" err="1" smtClean="0"/>
              <a:t>প্রথম</a:t>
            </a:r>
            <a:r>
              <a:rPr lang="en-US" sz="2000" dirty="0" smtClean="0"/>
              <a:t> </a:t>
            </a:r>
            <a:r>
              <a:rPr lang="en-US" sz="2000" dirty="0" err="1" smtClean="0"/>
              <a:t>জন</a:t>
            </a:r>
            <a:r>
              <a:rPr lang="en-US" sz="2000" dirty="0" smtClean="0"/>
              <a:t> </a:t>
            </a:r>
            <a:r>
              <a:rPr lang="en-US" sz="2000" dirty="0" err="1" smtClean="0"/>
              <a:t>একটি</a:t>
            </a:r>
            <a:r>
              <a:rPr lang="en-US" sz="2000" dirty="0" smtClean="0"/>
              <a:t> </a:t>
            </a:r>
            <a:r>
              <a:rPr lang="en-US" sz="2000" dirty="0" err="1" smtClean="0"/>
              <a:t>উট</a:t>
            </a:r>
            <a:r>
              <a:rPr lang="en-US" sz="2000" dirty="0" smtClean="0"/>
              <a:t> </a:t>
            </a:r>
            <a:r>
              <a:rPr lang="en-US" sz="2000" dirty="0" err="1" smtClean="0"/>
              <a:t>থেকে</a:t>
            </a:r>
            <a:r>
              <a:rPr lang="en-US" sz="2000" dirty="0" smtClean="0"/>
              <a:t> </a:t>
            </a:r>
            <a:r>
              <a:rPr lang="en-US" sz="2000" dirty="0" err="1" smtClean="0"/>
              <a:t>বহু</a:t>
            </a:r>
            <a:r>
              <a:rPr lang="en-US" sz="2000" dirty="0" smtClean="0"/>
              <a:t> </a:t>
            </a:r>
            <a:r>
              <a:rPr lang="en-US" sz="2000" dirty="0" err="1" smtClean="0"/>
              <a:t>উটের,দ্বিতীয়</a:t>
            </a:r>
            <a:r>
              <a:rPr lang="en-US" sz="2000" dirty="0" smtClean="0"/>
              <a:t> </a:t>
            </a:r>
            <a:r>
              <a:rPr lang="en-US" sz="2000" dirty="0" err="1" smtClean="0"/>
              <a:t>জন</a:t>
            </a:r>
            <a:r>
              <a:rPr lang="en-US" sz="2000" dirty="0" smtClean="0"/>
              <a:t> </a:t>
            </a:r>
            <a:r>
              <a:rPr lang="en-US" sz="2000" dirty="0" err="1" smtClean="0"/>
              <a:t>একটি</a:t>
            </a:r>
            <a:r>
              <a:rPr lang="en-US" sz="2000" dirty="0" smtClean="0"/>
              <a:t> </a:t>
            </a:r>
            <a:r>
              <a:rPr lang="en-US" sz="2000" dirty="0" err="1" smtClean="0"/>
              <a:t>গাভী</a:t>
            </a:r>
            <a:r>
              <a:rPr lang="en-US" sz="2000" dirty="0" smtClean="0"/>
              <a:t> </a:t>
            </a:r>
            <a:r>
              <a:rPr lang="en-US" sz="2000" dirty="0" err="1" smtClean="0"/>
              <a:t>থেকে</a:t>
            </a:r>
            <a:r>
              <a:rPr lang="en-US" sz="2000" dirty="0" smtClean="0"/>
              <a:t> </a:t>
            </a:r>
            <a:r>
              <a:rPr lang="en-US" sz="2000" dirty="0" err="1" smtClean="0"/>
              <a:t>বহু</a:t>
            </a:r>
            <a:r>
              <a:rPr lang="en-US" sz="2000" dirty="0" smtClean="0"/>
              <a:t> </a:t>
            </a:r>
            <a:r>
              <a:rPr lang="en-US" sz="2000" dirty="0" err="1" smtClean="0"/>
              <a:t>গাভী</a:t>
            </a:r>
            <a:r>
              <a:rPr lang="en-US" sz="2000" dirty="0" smtClean="0"/>
              <a:t>, </a:t>
            </a:r>
            <a:r>
              <a:rPr lang="en-US" sz="2000" dirty="0" err="1" smtClean="0"/>
              <a:t>এবং</a:t>
            </a:r>
            <a:r>
              <a:rPr lang="en-US" sz="2000" dirty="0" smtClean="0"/>
              <a:t> </a:t>
            </a:r>
            <a:r>
              <a:rPr lang="en-US" sz="2000" dirty="0" err="1" smtClean="0"/>
              <a:t>তৃতীয়</a:t>
            </a:r>
            <a:r>
              <a:rPr lang="en-US" sz="2000" dirty="0" smtClean="0"/>
              <a:t> </a:t>
            </a:r>
            <a:r>
              <a:rPr lang="en-US" sz="2000" dirty="0" err="1" smtClean="0"/>
              <a:t>জন</a:t>
            </a:r>
            <a:r>
              <a:rPr lang="en-US" sz="2000" dirty="0" smtClean="0"/>
              <a:t>  </a:t>
            </a:r>
            <a:r>
              <a:rPr lang="en-US" sz="2000" dirty="0" err="1" smtClean="0"/>
              <a:t>একটি</a:t>
            </a:r>
            <a:r>
              <a:rPr lang="en-US" sz="2000" dirty="0" smtClean="0"/>
              <a:t> </a:t>
            </a:r>
            <a:r>
              <a:rPr lang="en-US" sz="2000" dirty="0" err="1" smtClean="0"/>
              <a:t>ছাগল</a:t>
            </a:r>
            <a:r>
              <a:rPr lang="en-US" sz="2000" dirty="0" smtClean="0"/>
              <a:t> </a:t>
            </a:r>
            <a:r>
              <a:rPr lang="en-US" sz="2000" dirty="0" err="1" smtClean="0"/>
              <a:t>থেকে</a:t>
            </a:r>
            <a:r>
              <a:rPr lang="en-US" sz="2000" dirty="0" smtClean="0"/>
              <a:t> </a:t>
            </a:r>
            <a:r>
              <a:rPr lang="en-US" sz="2000" dirty="0" err="1" smtClean="0"/>
              <a:t>বহু</a:t>
            </a:r>
            <a:r>
              <a:rPr lang="en-US" sz="2000" dirty="0" smtClean="0"/>
              <a:t> </a:t>
            </a:r>
            <a:r>
              <a:rPr lang="en-US" sz="2000" dirty="0" err="1" smtClean="0"/>
              <a:t>ছাগলের</a:t>
            </a:r>
            <a:r>
              <a:rPr lang="en-US" sz="2000" dirty="0" smtClean="0"/>
              <a:t> </a:t>
            </a:r>
            <a:r>
              <a:rPr lang="en-US" sz="2000" dirty="0" err="1" smtClean="0"/>
              <a:t>মালিক</a:t>
            </a:r>
            <a:r>
              <a:rPr lang="en-US" sz="2000" dirty="0" smtClean="0"/>
              <a:t> </a:t>
            </a:r>
            <a:r>
              <a:rPr lang="en-US" sz="2000" dirty="0" err="1" smtClean="0"/>
              <a:t>হয়ে</a:t>
            </a:r>
            <a:r>
              <a:rPr lang="en-US" sz="2000" dirty="0" smtClean="0"/>
              <a:t> </a:t>
            </a:r>
            <a:r>
              <a:rPr lang="en-US" sz="2000" dirty="0" err="1" smtClean="0"/>
              <a:t>গেল</a:t>
            </a:r>
            <a:r>
              <a:rPr lang="en-US" sz="2000" dirty="0" smtClean="0"/>
              <a:t>।</a:t>
            </a:r>
          </a:p>
          <a:p>
            <a:pPr>
              <a:buNone/>
            </a:pPr>
            <a:endParaRPr lang="bn-IN" sz="2400" dirty="0" smtClean="0"/>
          </a:p>
          <a:p>
            <a:pPr>
              <a:buNone/>
            </a:pPr>
            <a:endParaRPr lang="en-US" sz="2400" dirty="0" smtClean="0"/>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0.31"/>
                                          </p:val>
                                        </p:tav>
                                        <p:tav tm="100000">
                                          <p:val>
                                            <p:strVal val="#ppt_y+0.31"/>
                                          </p:val>
                                        </p:tav>
                                      </p:tavLst>
                                    </p:anim>
                                    <p:anim calcmode="lin" valueType="num">
                                      <p:cBhvr>
                                        <p:cTn id="10" dur="3000" decel="50000" fill="hold">
                                          <p:stCondLst>
                                            <p:cond delay="20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0" decel="50000" fill="hold">
                                          <p:stCondLst>
                                            <p:cond delay="20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770" decel="100000"/>
                                        <p:tgtEl>
                                          <p:spTgt spid="3">
                                            <p:txEl>
                                              <p:pRg st="0" end="0"/>
                                            </p:txEl>
                                          </p:spTgt>
                                        </p:tgtEl>
                                      </p:cBhvr>
                                    </p:animEffect>
                                    <p:animScale>
                                      <p:cBhvr>
                                        <p:cTn id="17" dur="770" decel="100000"/>
                                        <p:tgtEl>
                                          <p:spTgt spid="3">
                                            <p:txEl>
                                              <p:pRg st="0" end="0"/>
                                            </p:txEl>
                                          </p:spTgt>
                                        </p:tgtEl>
                                      </p:cBhvr>
                                      <p:from x="10000" y="10000"/>
                                      <p:to x="200000" y="450000"/>
                                    </p:animScale>
                                    <p:animScale>
                                      <p:cBhvr>
                                        <p:cTn id="18" dur="1230" accel="100000" fill="hold">
                                          <p:stCondLst>
                                            <p:cond delay="770"/>
                                          </p:stCondLst>
                                        </p:cTn>
                                        <p:tgtEl>
                                          <p:spTgt spid="3">
                                            <p:txEl>
                                              <p:pRg st="0" end="0"/>
                                            </p:txEl>
                                          </p:spTgt>
                                        </p:tgtEl>
                                      </p:cBhvr>
                                      <p:from x="200000" y="450000"/>
                                      <p:to x="100000" y="100000"/>
                                    </p:animScale>
                                    <p:set>
                                      <p:cBhvr>
                                        <p:cTn id="19" dur="770" fill="hold"/>
                                        <p:tgtEl>
                                          <p:spTgt spid="3">
                                            <p:txEl>
                                              <p:pRg st="0" end="0"/>
                                            </p:txEl>
                                          </p:spTgt>
                                        </p:tgtEl>
                                        <p:attrNameLst>
                                          <p:attrName>ppt_x</p:attrName>
                                        </p:attrNameLst>
                                      </p:cBhvr>
                                      <p:to>
                                        <p:strVal val="(0.5)"/>
                                      </p:to>
                                    </p:set>
                                    <p:anim from="(0.5)" to="(#ppt_x)" calcmode="lin" valueType="num">
                                      <p:cBhvr>
                                        <p:cTn id="20" dur="1230" accel="100000" fill="hold">
                                          <p:stCondLst>
                                            <p:cond delay="770"/>
                                          </p:stCondLst>
                                        </p:cTn>
                                        <p:tgtEl>
                                          <p:spTgt spid="3">
                                            <p:txEl>
                                              <p:pRg st="0" end="0"/>
                                            </p:txEl>
                                          </p:spTgt>
                                        </p:tgtEl>
                                        <p:attrNameLst>
                                          <p:attrName>ppt_x</p:attrName>
                                        </p:attrNameLst>
                                      </p:cBhvr>
                                    </p:anim>
                                    <p:set>
                                      <p:cBhvr>
                                        <p:cTn id="21" dur="770" fill="hold"/>
                                        <p:tgtEl>
                                          <p:spTgt spid="3">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3">
                                            <p:txEl>
                                              <p:pRg st="0" end="0"/>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770" decel="100000"/>
                                        <p:tgtEl>
                                          <p:spTgt spid="3">
                                            <p:txEl>
                                              <p:pRg st="2" end="2"/>
                                            </p:txEl>
                                          </p:spTgt>
                                        </p:tgtEl>
                                      </p:cBhvr>
                                    </p:animEffect>
                                    <p:animScale>
                                      <p:cBhvr>
                                        <p:cTn id="28" dur="770" decel="100000"/>
                                        <p:tgtEl>
                                          <p:spTgt spid="3">
                                            <p:txEl>
                                              <p:pRg st="2" end="2"/>
                                            </p:txEl>
                                          </p:spTgt>
                                        </p:tgtEl>
                                      </p:cBhvr>
                                      <p:from x="10000" y="10000"/>
                                      <p:to x="200000" y="450000"/>
                                    </p:animScale>
                                    <p:animScale>
                                      <p:cBhvr>
                                        <p:cTn id="29" dur="1230" accel="100000" fill="hold">
                                          <p:stCondLst>
                                            <p:cond delay="770"/>
                                          </p:stCondLst>
                                        </p:cTn>
                                        <p:tgtEl>
                                          <p:spTgt spid="3">
                                            <p:txEl>
                                              <p:pRg st="2" end="2"/>
                                            </p:txEl>
                                          </p:spTgt>
                                        </p:tgtEl>
                                      </p:cBhvr>
                                      <p:from x="200000" y="450000"/>
                                      <p:to x="100000" y="100000"/>
                                    </p:animScale>
                                    <p:set>
                                      <p:cBhvr>
                                        <p:cTn id="30" dur="770" fill="hold"/>
                                        <p:tgtEl>
                                          <p:spTgt spid="3">
                                            <p:txEl>
                                              <p:pRg st="2" end="2"/>
                                            </p:txEl>
                                          </p:spTgt>
                                        </p:tgtEl>
                                        <p:attrNameLst>
                                          <p:attrName>ppt_x</p:attrName>
                                        </p:attrNameLst>
                                      </p:cBhvr>
                                      <p:to>
                                        <p:strVal val="(0.5)"/>
                                      </p:to>
                                    </p:set>
                                    <p:anim from="(0.5)" to="(#ppt_x)" calcmode="lin" valueType="num">
                                      <p:cBhvr>
                                        <p:cTn id="31" dur="1230" accel="100000" fill="hold">
                                          <p:stCondLst>
                                            <p:cond delay="770"/>
                                          </p:stCondLst>
                                        </p:cTn>
                                        <p:tgtEl>
                                          <p:spTgt spid="3">
                                            <p:txEl>
                                              <p:pRg st="2" end="2"/>
                                            </p:txEl>
                                          </p:spTgt>
                                        </p:tgtEl>
                                        <p:attrNameLst>
                                          <p:attrName>ppt_x</p:attrName>
                                        </p:attrNameLst>
                                      </p:cBhvr>
                                    </p:anim>
                                    <p:set>
                                      <p:cBhvr>
                                        <p:cTn id="32" dur="770" fill="hold"/>
                                        <p:tgtEl>
                                          <p:spTgt spid="3">
                                            <p:txEl>
                                              <p:pRg st="2" end="2"/>
                                            </p:txEl>
                                          </p:spTgt>
                                        </p:tgtEl>
                                        <p:attrNameLst>
                                          <p:attrName>ppt_y</p:attrName>
                                        </p:attrNameLst>
                                      </p:cBhvr>
                                      <p:to>
                                        <p:strVal val="(#ppt_y+0.4)"/>
                                      </p:to>
                                    </p:set>
                                    <p:anim from="(#ppt_y+0.4)" to="(#ppt_y)" calcmode="lin" valueType="num">
                                      <p:cBhvr>
                                        <p:cTn id="33" dur="1230" accel="100000" fill="hold">
                                          <p:stCondLst>
                                            <p:cond delay="770"/>
                                          </p:stCondLst>
                                        </p:cTn>
                                        <p:tgtEl>
                                          <p:spTgt spid="3">
                                            <p:txEl>
                                              <p:pRg st="2" end="2"/>
                                            </p:txEl>
                                          </p:spTgt>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770" decel="100000"/>
                                        <p:tgtEl>
                                          <p:spTgt spid="3">
                                            <p:txEl>
                                              <p:pRg st="4" end="4"/>
                                            </p:txEl>
                                          </p:spTgt>
                                        </p:tgtEl>
                                      </p:cBhvr>
                                    </p:animEffect>
                                    <p:animScale>
                                      <p:cBhvr>
                                        <p:cTn id="39" dur="770" decel="100000"/>
                                        <p:tgtEl>
                                          <p:spTgt spid="3">
                                            <p:txEl>
                                              <p:pRg st="4" end="4"/>
                                            </p:txEl>
                                          </p:spTgt>
                                        </p:tgtEl>
                                      </p:cBhvr>
                                      <p:from x="10000" y="10000"/>
                                      <p:to x="200000" y="450000"/>
                                    </p:animScale>
                                    <p:animScale>
                                      <p:cBhvr>
                                        <p:cTn id="40" dur="1230" accel="100000" fill="hold">
                                          <p:stCondLst>
                                            <p:cond delay="770"/>
                                          </p:stCondLst>
                                        </p:cTn>
                                        <p:tgtEl>
                                          <p:spTgt spid="3">
                                            <p:txEl>
                                              <p:pRg st="4" end="4"/>
                                            </p:txEl>
                                          </p:spTgt>
                                        </p:tgtEl>
                                      </p:cBhvr>
                                      <p:from x="200000" y="450000"/>
                                      <p:to x="100000" y="100000"/>
                                    </p:animScale>
                                    <p:set>
                                      <p:cBhvr>
                                        <p:cTn id="41" dur="770" fill="hold"/>
                                        <p:tgtEl>
                                          <p:spTgt spid="3">
                                            <p:txEl>
                                              <p:pRg st="4" end="4"/>
                                            </p:txEl>
                                          </p:spTgt>
                                        </p:tgtEl>
                                        <p:attrNameLst>
                                          <p:attrName>ppt_x</p:attrName>
                                        </p:attrNameLst>
                                      </p:cBhvr>
                                      <p:to>
                                        <p:strVal val="(0.5)"/>
                                      </p:to>
                                    </p:set>
                                    <p:anim from="(0.5)" to="(#ppt_x)" calcmode="lin" valueType="num">
                                      <p:cBhvr>
                                        <p:cTn id="42" dur="1230" accel="100000" fill="hold">
                                          <p:stCondLst>
                                            <p:cond delay="770"/>
                                          </p:stCondLst>
                                        </p:cTn>
                                        <p:tgtEl>
                                          <p:spTgt spid="3">
                                            <p:txEl>
                                              <p:pRg st="4" end="4"/>
                                            </p:txEl>
                                          </p:spTgt>
                                        </p:tgtEl>
                                        <p:attrNameLst>
                                          <p:attrName>ppt_x</p:attrName>
                                        </p:attrNameLst>
                                      </p:cBhvr>
                                    </p:anim>
                                    <p:set>
                                      <p:cBhvr>
                                        <p:cTn id="43" dur="770" fill="hold"/>
                                        <p:tgtEl>
                                          <p:spTgt spid="3">
                                            <p:txEl>
                                              <p:pRg st="4" end="4"/>
                                            </p:txEl>
                                          </p:spTgt>
                                        </p:tgtEl>
                                        <p:attrNameLst>
                                          <p:attrName>ppt_y</p:attrName>
                                        </p:attrNameLst>
                                      </p:cBhvr>
                                      <p:to>
                                        <p:strVal val="(#ppt_y+0.4)"/>
                                      </p:to>
                                    </p:set>
                                    <p:anim from="(#ppt_y+0.4)" to="(#ppt_y)" calcmode="lin" valueType="num">
                                      <p:cBhvr>
                                        <p:cTn id="44" dur="1230" accel="100000" fill="hold">
                                          <p:stCondLst>
                                            <p:cond delay="770"/>
                                          </p:stCondLst>
                                        </p:cTn>
                                        <p:tgtEl>
                                          <p:spTgt spid="3">
                                            <p:txEl>
                                              <p:pRg st="4" end="4"/>
                                            </p:txEl>
                                          </p:spTgt>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770" decel="100000"/>
                                        <p:tgtEl>
                                          <p:spTgt spid="3">
                                            <p:txEl>
                                              <p:pRg st="6" end="6"/>
                                            </p:txEl>
                                          </p:spTgt>
                                        </p:tgtEl>
                                      </p:cBhvr>
                                    </p:animEffect>
                                    <p:animScale>
                                      <p:cBhvr>
                                        <p:cTn id="50" dur="770" decel="100000"/>
                                        <p:tgtEl>
                                          <p:spTgt spid="3">
                                            <p:txEl>
                                              <p:pRg st="6" end="6"/>
                                            </p:txEl>
                                          </p:spTgt>
                                        </p:tgtEl>
                                      </p:cBhvr>
                                      <p:from x="10000" y="10000"/>
                                      <p:to x="200000" y="450000"/>
                                    </p:animScale>
                                    <p:animScale>
                                      <p:cBhvr>
                                        <p:cTn id="51" dur="1230" accel="100000" fill="hold">
                                          <p:stCondLst>
                                            <p:cond delay="770"/>
                                          </p:stCondLst>
                                        </p:cTn>
                                        <p:tgtEl>
                                          <p:spTgt spid="3">
                                            <p:txEl>
                                              <p:pRg st="6" end="6"/>
                                            </p:txEl>
                                          </p:spTgt>
                                        </p:tgtEl>
                                      </p:cBhvr>
                                      <p:from x="200000" y="450000"/>
                                      <p:to x="100000" y="100000"/>
                                    </p:animScale>
                                    <p:set>
                                      <p:cBhvr>
                                        <p:cTn id="52" dur="770" fill="hold"/>
                                        <p:tgtEl>
                                          <p:spTgt spid="3">
                                            <p:txEl>
                                              <p:pRg st="6" end="6"/>
                                            </p:txEl>
                                          </p:spTgt>
                                        </p:tgtEl>
                                        <p:attrNameLst>
                                          <p:attrName>ppt_x</p:attrName>
                                        </p:attrNameLst>
                                      </p:cBhvr>
                                      <p:to>
                                        <p:strVal val="(0.5)"/>
                                      </p:to>
                                    </p:set>
                                    <p:anim from="(0.5)" to="(#ppt_x)" calcmode="lin" valueType="num">
                                      <p:cBhvr>
                                        <p:cTn id="53" dur="1230" accel="100000" fill="hold">
                                          <p:stCondLst>
                                            <p:cond delay="770"/>
                                          </p:stCondLst>
                                        </p:cTn>
                                        <p:tgtEl>
                                          <p:spTgt spid="3">
                                            <p:txEl>
                                              <p:pRg st="6" end="6"/>
                                            </p:txEl>
                                          </p:spTgt>
                                        </p:tgtEl>
                                        <p:attrNameLst>
                                          <p:attrName>ppt_x</p:attrName>
                                        </p:attrNameLst>
                                      </p:cBhvr>
                                    </p:anim>
                                    <p:set>
                                      <p:cBhvr>
                                        <p:cTn id="54" dur="770" fill="hold"/>
                                        <p:tgtEl>
                                          <p:spTgt spid="3">
                                            <p:txEl>
                                              <p:pRg st="6" end="6"/>
                                            </p:txEl>
                                          </p:spTgt>
                                        </p:tgtEl>
                                        <p:attrNameLst>
                                          <p:attrName>ppt_y</p:attrName>
                                        </p:attrNameLst>
                                      </p:cBhvr>
                                      <p:to>
                                        <p:strVal val="(#ppt_y+0.4)"/>
                                      </p:to>
                                    </p:set>
                                    <p:anim from="(#ppt_y+0.4)" to="(#ppt_y)" calcmode="lin" valueType="num">
                                      <p:cBhvr>
                                        <p:cTn id="55" dur="1230" accel="100000" fill="hold">
                                          <p:stCondLst>
                                            <p:cond delay="770"/>
                                          </p:stCondLst>
                                        </p:cTn>
                                        <p:tgtEl>
                                          <p:spTgt spid="3">
                                            <p:txEl>
                                              <p:pRg st="6" end="6"/>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err="1" smtClean="0"/>
              <a:t>আল্লাহ</a:t>
            </a:r>
            <a:r>
              <a:rPr lang="en-US" sz="3200" dirty="0" smtClean="0"/>
              <a:t> </a:t>
            </a:r>
            <a:r>
              <a:rPr lang="en-US" sz="3200" dirty="0" err="1" smtClean="0"/>
              <a:t>তাদের</a:t>
            </a:r>
            <a:r>
              <a:rPr lang="bn-IN" sz="3200" dirty="0" smtClean="0"/>
              <a:t> </a:t>
            </a:r>
            <a:r>
              <a:rPr lang="en-US" sz="3200" dirty="0" err="1" smtClean="0"/>
              <a:t>রোগ</a:t>
            </a:r>
            <a:r>
              <a:rPr lang="en-US" sz="3200" dirty="0" smtClean="0"/>
              <a:t> </a:t>
            </a:r>
            <a:r>
              <a:rPr lang="en-US" sz="3200" dirty="0" err="1" smtClean="0"/>
              <a:t>মুক্ত</a:t>
            </a:r>
            <a:r>
              <a:rPr lang="en-US" sz="3200" dirty="0" smtClean="0"/>
              <a:t> </a:t>
            </a:r>
            <a:r>
              <a:rPr lang="en-US" sz="3200" dirty="0" err="1" smtClean="0"/>
              <a:t>করেদেন</a:t>
            </a:r>
            <a:r>
              <a:rPr lang="bn-IN" sz="3200" dirty="0" smtClean="0"/>
              <a:t> এবং</a:t>
            </a:r>
            <a:r>
              <a:rPr lang="en-US" sz="3200" dirty="0" smtClean="0"/>
              <a:t> </a:t>
            </a:r>
            <a:r>
              <a:rPr lang="en-US" sz="3200" dirty="0" err="1" smtClean="0"/>
              <a:t>পরিক্ষা</a:t>
            </a:r>
            <a:r>
              <a:rPr lang="en-US" sz="3200" dirty="0" smtClean="0"/>
              <a:t> </a:t>
            </a:r>
            <a:r>
              <a:rPr lang="en-US" sz="3200" dirty="0" err="1" smtClean="0"/>
              <a:t>করার</a:t>
            </a:r>
            <a:r>
              <a:rPr lang="en-US" sz="3200" dirty="0" smtClean="0"/>
              <a:t> </a:t>
            </a:r>
            <a:r>
              <a:rPr lang="en-US" sz="3200" dirty="0" err="1" smtClean="0"/>
              <a:t>জন্য</a:t>
            </a:r>
            <a:r>
              <a:rPr lang="en-US" sz="3200" dirty="0" smtClean="0"/>
              <a:t> </a:t>
            </a:r>
            <a:r>
              <a:rPr lang="en-US" sz="3200" dirty="0" err="1" smtClean="0"/>
              <a:t>ফেরেশতা</a:t>
            </a:r>
            <a:r>
              <a:rPr lang="en-US" sz="3200" dirty="0" smtClean="0"/>
              <a:t> </a:t>
            </a:r>
            <a:r>
              <a:rPr lang="en-US" sz="3200" dirty="0" err="1" smtClean="0"/>
              <a:t>পাঠান</a:t>
            </a:r>
            <a:r>
              <a:rPr lang="bn-IN" sz="3200" dirty="0" smtClean="0"/>
              <a:t>।</a:t>
            </a:r>
          </a:p>
          <a:p>
            <a:r>
              <a:rPr lang="en-US" sz="2400" dirty="0" err="1" smtClean="0"/>
              <a:t>কিছুদিন</a:t>
            </a:r>
            <a:r>
              <a:rPr lang="en-US" sz="2400" dirty="0" smtClean="0"/>
              <a:t> </a:t>
            </a:r>
            <a:r>
              <a:rPr lang="en-US" sz="2400" dirty="0" err="1" smtClean="0"/>
              <a:t>পর</a:t>
            </a:r>
            <a:r>
              <a:rPr lang="en-US" sz="2400" dirty="0" smtClean="0"/>
              <a:t> </a:t>
            </a:r>
            <a:r>
              <a:rPr lang="en-US" sz="2400" dirty="0" err="1" smtClean="0"/>
              <a:t>এদের</a:t>
            </a:r>
            <a:r>
              <a:rPr lang="en-US" sz="2400" dirty="0" smtClean="0"/>
              <a:t> </a:t>
            </a:r>
            <a:r>
              <a:rPr lang="bn-IN" sz="2400" dirty="0" smtClean="0">
                <a:ea typeface="Vrinda" pitchFamily="34" charset="0"/>
              </a:rPr>
              <a:t>পরীক্ষা করার জন্য ফেরেশতা গরিব বিদেশির ছদ্মবেশে এদের কাছে হাজির হলেন। তিনি এক এক জনের কাছে গিয়ে তাদের আগের দুরবস্থার কথা স্মরণ করিয়ে দিয়ে তাঁকে কিছু সাহায্য করতে বললেন। প্রথম দুজন তাদের আগের অবস্থার কথা অস্বীকার করে ছদ্মবেশী ফেরেশতাকে খালি হাতে বিদায় দিল। কিন্তু তৃতীয় জন নিদ্ধার্ধায় তাঁকে তাঁর ইচ্ছেমতো সবকিছু দিতে রাজি হল। আল্লাহ তার উপর খুশি হলেন।</a:t>
            </a:r>
            <a:endParaRPr lang="en-US" sz="2400" dirty="0" smtClean="0"/>
          </a:p>
          <a:p>
            <a:endParaRPr lang="bn-IN" sz="3200"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462</TotalTime>
  <Words>453</Words>
  <Application>Microsoft Office PowerPoint</Application>
  <PresentationFormat>On-screen Show (4:3)</PresentationFormat>
  <Paragraphs>93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Technic</vt:lpstr>
      <vt:lpstr>Slide 1</vt:lpstr>
      <vt:lpstr>শিক্ষক পরিচিতি </vt:lpstr>
      <vt:lpstr>ছবিটি মনোযোগ দিয়ে দেখ।</vt:lpstr>
      <vt:lpstr>আজকের পাঠ</vt:lpstr>
      <vt:lpstr>পাঠের উদ্দেশ্য</vt:lpstr>
      <vt:lpstr>Slide 6</vt:lpstr>
      <vt:lpstr>Slide 7</vt:lpstr>
      <vt:lpstr>সংক্ষেপে আজকের পাঠ পরিচিতি</vt:lpstr>
      <vt:lpstr>Slide 9</vt:lpstr>
      <vt:lpstr>Slide 10</vt:lpstr>
      <vt:lpstr>ছবিতে কি দেখা যাচ্ছে?  </vt:lpstr>
      <vt:lpstr>ছবিতে কি দেখা যাচ্ছে?  </vt:lpstr>
      <vt:lpstr>ছবিতে কি দেখা যাচ্ছে?  </vt:lpstr>
      <vt:lpstr>ছবিগুলো মনোযোগ দিয়ে দেখ এবং শব্দ গুলর অর্থ যেনে নাও </vt:lpstr>
      <vt:lpstr>Slide 15</vt:lpstr>
      <vt:lpstr>Slide 16</vt:lpstr>
      <vt:lpstr>১) আহা! আমার গা এর রং যদি ভালো হতো, কথা টি কার ছিল?  </vt:lpstr>
      <vt:lpstr>     ফেরেশতা অন্ধ লোককে কি উপহার                             দিল? </vt:lpstr>
      <vt:lpstr>বাড়ির কাজ</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80</cp:revision>
  <dcterms:created xsi:type="dcterms:W3CDTF">2020-06-15T03:51:44Z</dcterms:created>
  <dcterms:modified xsi:type="dcterms:W3CDTF">2020-10-10T10:48:31Z</dcterms:modified>
</cp:coreProperties>
</file>