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  <p:sldId id="264" r:id="rId5"/>
    <p:sldId id="265" r:id="rId6"/>
    <p:sldId id="272" r:id="rId7"/>
    <p:sldId id="266" r:id="rId8"/>
    <p:sldId id="267" r:id="rId9"/>
    <p:sldId id="268" r:id="rId10"/>
    <p:sldId id="275" r:id="rId11"/>
    <p:sldId id="274" r:id="rId12"/>
    <p:sldId id="276" r:id="rId13"/>
    <p:sldId id="280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07" autoAdjust="0"/>
    <p:restoredTop sz="94660"/>
  </p:normalViewPr>
  <p:slideViewPr>
    <p:cSldViewPr>
      <p:cViewPr varScale="1">
        <p:scale>
          <a:sx n="70" d="100"/>
          <a:sy n="70" d="100"/>
        </p:scale>
        <p:origin x="129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-228600"/>
            <a:ext cx="5143500" cy="4105658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72186" y="3657600"/>
            <a:ext cx="2514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স্বাগত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 may contain: 3 people, outdoor"/>
          <p:cNvPicPr>
            <a:picLocks noChangeAspect="1" noChangeArrowheads="1"/>
          </p:cNvPicPr>
          <p:nvPr/>
        </p:nvPicPr>
        <p:blipFill rotWithShape="1">
          <a:blip r:embed="rId3"/>
          <a:srcRect l="47170" t="23610" b="15278"/>
          <a:stretch/>
        </p:blipFill>
        <p:spPr bwMode="auto">
          <a:xfrm>
            <a:off x="5680312" y="609600"/>
            <a:ext cx="3078557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733800" y="3949988"/>
            <a:ext cx="5181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পল্লব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গোস্বামী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শাহ্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‌-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নূর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ভাঙ্গুরা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পাবনা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" y="2133600"/>
            <a:ext cx="84582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00" y="24384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smtClean="0"/>
              <a:t>পেশাজীবি 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71800" y="2362200"/>
            <a:ext cx="26670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</a:rPr>
              <a:t>পেশাজীবি 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Hexagon 3"/>
          <p:cNvSpPr/>
          <p:nvPr/>
        </p:nvSpPr>
        <p:spPr>
          <a:xfrm>
            <a:off x="609600" y="1371600"/>
            <a:ext cx="1752600" cy="1219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18288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কৃষক</a:t>
            </a:r>
            <a:endParaRPr lang="en-US" sz="3200" dirty="0"/>
          </a:p>
        </p:txBody>
      </p:sp>
      <p:cxnSp>
        <p:nvCxnSpPr>
          <p:cNvPr id="7" name="Straight Arrow Connector 6"/>
          <p:cNvCxnSpPr>
            <a:endCxn id="5" idx="3"/>
          </p:cNvCxnSpPr>
          <p:nvPr/>
        </p:nvCxnSpPr>
        <p:spPr>
          <a:xfrm rot="10800000">
            <a:off x="2286000" y="2121188"/>
            <a:ext cx="1371600" cy="6220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257800" y="3276600"/>
            <a:ext cx="1371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Hexagon 10"/>
          <p:cNvSpPr/>
          <p:nvPr/>
        </p:nvSpPr>
        <p:spPr>
          <a:xfrm>
            <a:off x="838200" y="3810000"/>
            <a:ext cx="1981200" cy="13716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90600" y="42672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/>
              <a:t>জেলে</a:t>
            </a:r>
            <a:endParaRPr lang="en-US" sz="3200" dirty="0"/>
          </a:p>
        </p:txBody>
      </p:sp>
      <p:cxnSp>
        <p:nvCxnSpPr>
          <p:cNvPr id="14" name="Straight Arrow Connector 13"/>
          <p:cNvCxnSpPr/>
          <p:nvPr/>
        </p:nvCxnSpPr>
        <p:spPr>
          <a:xfrm rot="10800000" flipV="1">
            <a:off x="2590800" y="3200400"/>
            <a:ext cx="990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Hexagon 14"/>
          <p:cNvSpPr/>
          <p:nvPr/>
        </p:nvSpPr>
        <p:spPr>
          <a:xfrm>
            <a:off x="3657600" y="4495800"/>
            <a:ext cx="1905000" cy="14478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038600" y="4876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কুমোর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9" name="Straight Arrow Connector 18"/>
          <p:cNvCxnSpPr>
            <a:stCxn id="2" idx="4"/>
          </p:cNvCxnSpPr>
          <p:nvPr/>
        </p:nvCxnSpPr>
        <p:spPr>
          <a:xfrm>
            <a:off x="4305300" y="3581400"/>
            <a:ext cx="31731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Hexagon 19"/>
          <p:cNvSpPr/>
          <p:nvPr/>
        </p:nvSpPr>
        <p:spPr>
          <a:xfrm>
            <a:off x="3352800" y="228600"/>
            <a:ext cx="1828800" cy="1295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581400" y="6858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ডাক্তার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6200000" flipV="1">
            <a:off x="3848100" y="1866900"/>
            <a:ext cx="838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Hexagon 23"/>
          <p:cNvSpPr/>
          <p:nvPr/>
        </p:nvSpPr>
        <p:spPr>
          <a:xfrm>
            <a:off x="6324600" y="990600"/>
            <a:ext cx="1752600" cy="17526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553200" y="1447800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নার্স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5410200" y="1981200"/>
            <a:ext cx="1219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Hexagon 27"/>
          <p:cNvSpPr/>
          <p:nvPr/>
        </p:nvSpPr>
        <p:spPr>
          <a:xfrm>
            <a:off x="6096000" y="4038600"/>
            <a:ext cx="2057400" cy="15240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400800" y="44958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তাঁতি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7" grpId="0"/>
      <p:bldP spid="21" grpId="0"/>
      <p:bldP spid="25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182880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ধান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5800" y="2057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/>
              <a:t>পাট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486400" y="20574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/>
              <a:t>আখ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29718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বেগুন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0" y="42672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মুলা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0" y="29718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গাজর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4267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শাক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43434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শাক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2819400" y="2057400"/>
            <a:ext cx="1447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4591050" y="2609850"/>
            <a:ext cx="6858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181600" y="2286000"/>
            <a:ext cx="990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86400" y="32766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105400" y="3429000"/>
            <a:ext cx="14478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4114800" y="4038600"/>
            <a:ext cx="1066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 flipV="1">
            <a:off x="3200400" y="3429000"/>
            <a:ext cx="1219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3124200" y="3124200"/>
            <a:ext cx="990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191000" y="3048000"/>
            <a:ext cx="1371600" cy="70788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কৃষক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2819400"/>
            <a:ext cx="2286000" cy="101566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343400"/>
            <a:ext cx="8534400" cy="193899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১।পেশাজীবী কাকে বলে 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কৃষক কোথায় কাজ করেন?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৩।পাঠের বাইরে আর কী কী ফসলের নাম জান লিখ?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4648200"/>
            <a:ext cx="4724400" cy="156966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ধন</a:t>
            </a:r>
            <a:r>
              <a:rPr lang="bn-BD" sz="9600" u="sng" dirty="0" smtClean="0">
                <a:latin typeface="NikoshBAN" pitchFamily="2" charset="0"/>
                <a:cs typeface="NikoshBAN" pitchFamily="2" charset="0"/>
              </a:rPr>
              <a:t>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:\Users\DANY-01736533062\Desktop\pallab-1\pictures\8046c9e01cd3f0764c878e78bf183b9f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2003" y="1462106"/>
            <a:ext cx="5067300" cy="300102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5458361"/>
            <a:ext cx="6553200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পাঠেরশিরোনামঃসমাজের বিভিন্ন পেশা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পাঠ্যাংশঃযারা উৎপাদন করেন।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C:\Users\Pritha\Desktop\common\Cap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143000"/>
            <a:ext cx="5011644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074901"/>
            <a:ext cx="4343400" cy="101566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731" y="3861135"/>
            <a:ext cx="8686800" cy="156966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 সমাজের বিভিন্ন পেশার তালিকা তৈরি করতে পারবে।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 বিভিন্ন ধরনের পেশাজীবীদের কাজের বর্ননা দিতে পারবে।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 সমাজে সবকাজ যে সমান গুরুত্ব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তা উপলব্ধি করবে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26" y="0"/>
            <a:ext cx="5978174" cy="3505200"/>
          </a:xfrm>
          <a:prstGeom prst="rect">
            <a:avLst/>
          </a:prstGeom>
        </p:spPr>
      </p:pic>
      <p:pic>
        <p:nvPicPr>
          <p:cNvPr id="5" name="Picture 4" descr="t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22" y="3581400"/>
            <a:ext cx="5950878" cy="31701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10869" y="4724400"/>
            <a:ext cx="2704531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/>
              <a:t>শহর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1106269"/>
            <a:ext cx="2286000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গ্রাম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96615"/>
            <a:ext cx="4114800" cy="27565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5257800"/>
            <a:ext cx="1981200" cy="76944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কৃষক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797278"/>
            <a:ext cx="3581400" cy="29718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38800" y="5486400"/>
            <a:ext cx="2362200" cy="70788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ডাক্তার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481" y="1905000"/>
            <a:ext cx="3962401" cy="33528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5486400"/>
            <a:ext cx="2819400" cy="76944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মাঝি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9142" y="1905000"/>
            <a:ext cx="4419601" cy="3276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1599" y="5486399"/>
            <a:ext cx="3048000" cy="76944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দর্জি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2895600"/>
            <a:ext cx="7924800" cy="110799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00B0F0"/>
                </a:solidFill>
              </a:rPr>
              <a:t>যারা উৎপাদন করেন।</a:t>
            </a:r>
            <a:endParaRPr lang="en-US" sz="6600" dirty="0">
              <a:solidFill>
                <a:srgbClr val="00B0F0"/>
              </a:solidFill>
            </a:endParaRPr>
          </a:p>
        </p:txBody>
      </p:sp>
      <p:sp>
        <p:nvSpPr>
          <p:cNvPr id="4" name="TextBox 7"/>
          <p:cNvSpPr txBox="1"/>
          <p:nvPr/>
        </p:nvSpPr>
        <p:spPr>
          <a:xfrm>
            <a:off x="245944" y="304800"/>
            <a:ext cx="8804512" cy="92333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err="1" smtClean="0">
                <a:solidFill>
                  <a:schemeClr val="accent5">
                    <a:lumMod val="75000"/>
                  </a:schemeClr>
                </a:solidFill>
              </a:rPr>
              <a:t>Naogaon</a:t>
            </a:r>
            <a:r>
              <a:rPr lang="en-US" sz="5400" dirty="0" smtClean="0">
                <a:solidFill>
                  <a:schemeClr val="accent5">
                    <a:lumMod val="75000"/>
                  </a:schemeClr>
                </a:solidFill>
              </a:rPr>
              <a:t> Online School</a:t>
            </a:r>
            <a:endParaRPr lang="en-US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752600" y="381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5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70" y="2133600"/>
            <a:ext cx="3657600" cy="2743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5334000"/>
            <a:ext cx="25908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কৃষক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0" y="2443371"/>
            <a:ext cx="5105400" cy="14465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ধান,পাট,বেগুন,মুলা তরমুজ আখ ফলান।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152400" y="152400"/>
            <a:ext cx="8804512" cy="92333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dirty="0" err="1" smtClean="0">
                <a:solidFill>
                  <a:schemeClr val="accent5">
                    <a:lumMod val="75000"/>
                  </a:schemeClr>
                </a:solidFill>
              </a:rPr>
              <a:t>Naogaon</a:t>
            </a:r>
            <a:r>
              <a:rPr lang="en-US" sz="5400" dirty="0" smtClean="0">
                <a:solidFill>
                  <a:schemeClr val="accent5">
                    <a:lumMod val="75000"/>
                  </a:schemeClr>
                </a:solidFill>
              </a:rPr>
              <a:t> Online School</a:t>
            </a:r>
            <a:endParaRPr lang="en-US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1430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5486400"/>
            <a:ext cx="2057400" cy="76944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জেলে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2667000"/>
            <a:ext cx="4038600" cy="23083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খাল বিল,হাওর,নদী ও সাগরে জাল দিয়ে মাছ ধরেন।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929726"/>
            <a:ext cx="4724400" cy="3227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141</Words>
  <Application>Microsoft Office PowerPoint</Application>
  <PresentationFormat>On-screen Show (4:3)</PresentationFormat>
  <Paragraphs>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PC</cp:lastModifiedBy>
  <cp:revision>52</cp:revision>
  <dcterms:created xsi:type="dcterms:W3CDTF">2006-08-16T00:00:00Z</dcterms:created>
  <dcterms:modified xsi:type="dcterms:W3CDTF">2020-10-12T12:03:54Z</dcterms:modified>
</cp:coreProperties>
</file>