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8" r:id="rId14"/>
    <p:sldId id="270" r:id="rId15"/>
    <p:sldId id="272" r:id="rId16"/>
    <p:sldId id="273" r:id="rId17"/>
    <p:sldId id="271" r:id="rId18"/>
    <p:sldId id="274" r:id="rId19"/>
    <p:sldId id="275" r:id="rId20"/>
    <p:sldId id="266" r:id="rId21"/>
    <p:sldId id="276" r:id="rId22"/>
    <p:sldId id="277" r:id="rId23"/>
    <p:sldId id="278" r:id="rId24"/>
    <p:sldId id="279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6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8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J:\ataur\M0hebur      COM (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"/>
            <a:ext cx="8839200" cy="46415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4838700"/>
            <a:ext cx="8839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ভেচ্ছা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417993"/>
            <a:ext cx="4419600" cy="95410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 গর গর করে খোলে দিল এক ধাক্কা।  গড়িয়ে চলল লাউয়ের  খোল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417993"/>
            <a:ext cx="5181600" cy="954107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নাতনি খোলটাকে দিল জোড়ে এক ধাক্কা ।  গড়িয়ে লাউয়ের খোল চলে এলো বাঘের কাছে।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543300"/>
            <a:ext cx="2971800" cy="1815882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ছড়া কাটে - </a:t>
            </a:r>
          </a:p>
          <a:p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লাউ গুড় গুড় লাউ গুড় গুড় </a:t>
            </a:r>
          </a:p>
          <a:p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চিড়ে খায় আর খায় গুড় </a:t>
            </a:r>
          </a:p>
          <a:p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বুড়ি গেল অনেক দূর।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fffex.jpg"/>
          <p:cNvPicPr>
            <a:picLocks noChangeAspect="1"/>
          </p:cNvPicPr>
          <p:nvPr/>
        </p:nvPicPr>
        <p:blipFill>
          <a:blip r:embed="rId2" cstate="print"/>
          <a:srcRect l="11583" t="10310" r="45946"/>
          <a:stretch>
            <a:fillRect/>
          </a:stretch>
        </p:blipFill>
        <p:spPr>
          <a:xfrm>
            <a:off x="5105400" y="1104900"/>
            <a:ext cx="1905000" cy="2531225"/>
          </a:xfrm>
          <a:prstGeom prst="rect">
            <a:avLst/>
          </a:prstGeom>
        </p:spPr>
      </p:pic>
      <p:pic>
        <p:nvPicPr>
          <p:cNvPr id="10" name="Picture 9" descr="indcc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28700"/>
            <a:ext cx="2338137" cy="1676400"/>
          </a:xfrm>
          <a:prstGeom prst="rect">
            <a:avLst/>
          </a:prstGeom>
        </p:spPr>
      </p:pic>
      <p:pic>
        <p:nvPicPr>
          <p:cNvPr id="12" name="Picture 4" descr="C:\Users\Rahim\Documents\20170320_105228.jpg"/>
          <p:cNvPicPr>
            <a:picLocks noChangeAspect="1" noChangeArrowheads="1"/>
          </p:cNvPicPr>
          <p:nvPr/>
        </p:nvPicPr>
        <p:blipFill>
          <a:blip r:embed="rId4" cstate="print"/>
          <a:srcRect l="12500" t="10073" r="3125" b="5000"/>
          <a:stretch>
            <a:fillRect/>
          </a:stretch>
        </p:blipFill>
        <p:spPr bwMode="auto">
          <a:xfrm rot="5400000" flipV="1">
            <a:off x="6781800" y="1638300"/>
            <a:ext cx="2362201" cy="1600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0.06937 C -0.01059 -0.0788 -0.04635 -0.08796 -0.05885 -0.08796 C -0.13837 -0.08796 -0.21997 0.05966 -0.21997 0.2081 C -0.21997 0.13291 -0.26094 0.05966 -0.29948 0.05966 C -0.34045 0.05966 -0.37917 0.1343 -0.37917 0.2081 C -0.37917 0.17065 -0.39948 0.13291 -0.42014 0.13291 C -0.44045 0.13291 -0.46094 0.16981 -0.46094 0.2081 C -0.46094 0.18896 -0.47101 0.17065 -0.48125 0.17065 C -0.49149 0.17065 -0.50156 0.18979 -0.50156 0.2081 C -0.50156 0.19812 -0.50694 0.18896 -0.51181 0.18896 C -0.51458 0.18896 -0.52222 0.19812 -0.52222 0.2081 C -0.52222 0.20283 -0.52483 0.19812 -0.52743 0.19812 C -0.52743 0.19701 -0.53281 0.20283 -0.53281 0.2081 C -0.53281 0.20505 -0.53281 0.20283 -0.53542 0.20283 C -0.53542 0.20422 -0.53802 0.20561 -0.53802 0.2081 C -0.53802 0.20644 -0.53802 0.20505 -0.53802 0.20422 C -0.5408 0.20422 -0.5408 0.20561 -0.5408 0.20672 C -0.54358 0.20672 -0.54358 0.20561 -0.54358 0.20422 C -0.54583 0.20422 -0.54583 0.20561 -0.54583 0.20672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391680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শিয়াল বলল, বুড়ি এবার তোমাকে খাব ।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782080"/>
            <a:ext cx="4953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খোল গড়াতে গড়াতে এলো শিয়ালের কাছে ।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782080"/>
            <a:ext cx="4946754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বুড়ি বলল, আমি তোর গান শুনতে চাই।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15480"/>
            <a:ext cx="5029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শিয়াল গান ধরল , হুক্কা হুয়া। হুক্কা হুয়া।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38500"/>
            <a:ext cx="27432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বুড়ি গানের সুরে ডাকল 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আয় আয় তু তু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রঙ্গা,বঙ্গা , ভুতু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 আয় আয় 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জলদি চলে আয় </a:t>
            </a:r>
          </a:p>
        </p:txBody>
      </p:sp>
      <p:pic>
        <p:nvPicPr>
          <p:cNvPr id="9" name="Picture 8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6257192" y="1562100"/>
            <a:ext cx="2505808" cy="1447800"/>
          </a:xfrm>
          <a:prstGeom prst="rect">
            <a:avLst/>
          </a:prstGeom>
        </p:spPr>
      </p:pic>
      <p:pic>
        <p:nvPicPr>
          <p:cNvPr id="10" name="Picture 9" descr="indfffex.jpg"/>
          <p:cNvPicPr>
            <a:picLocks noChangeAspect="1"/>
          </p:cNvPicPr>
          <p:nvPr/>
        </p:nvPicPr>
        <p:blipFill>
          <a:blip r:embed="rId3" cstate="print"/>
          <a:srcRect l="11583" t="10310" r="45946"/>
          <a:stretch>
            <a:fillRect/>
          </a:stretch>
        </p:blipFill>
        <p:spPr>
          <a:xfrm>
            <a:off x="2514600" y="1104900"/>
            <a:ext cx="1752600" cy="232872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417993"/>
            <a:ext cx="5334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নিমেষেই ছুটে এলো বুড়ির কুকুর তিনটি।  কুকুর তিনটি ,  শিয়ালকে নাস্তানাবুদ করে ফেলল।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d.jpg"/>
          <p:cNvPicPr>
            <a:picLocks noChangeAspect="1"/>
          </p:cNvPicPr>
          <p:nvPr/>
        </p:nvPicPr>
        <p:blipFill>
          <a:blip r:embed="rId2" cstate="print"/>
          <a:srcRect b="6111"/>
          <a:stretch>
            <a:fillRect/>
          </a:stretch>
        </p:blipFill>
        <p:spPr>
          <a:xfrm>
            <a:off x="3352800" y="1638300"/>
            <a:ext cx="2438400" cy="1408853"/>
          </a:xfrm>
          <a:prstGeom prst="rect">
            <a:avLst/>
          </a:prstGeom>
        </p:spPr>
      </p:pic>
      <p:pic>
        <p:nvPicPr>
          <p:cNvPr id="7" name="Picture 6" descr="imagbbbes.jpg"/>
          <p:cNvPicPr>
            <a:picLocks noChangeAspect="1"/>
          </p:cNvPicPr>
          <p:nvPr/>
        </p:nvPicPr>
        <p:blipFill>
          <a:blip r:embed="rId3" cstate="print"/>
          <a:srcRect t="48889"/>
          <a:stretch>
            <a:fillRect/>
          </a:stretch>
        </p:blipFill>
        <p:spPr>
          <a:xfrm rot="19822327">
            <a:off x="5895212" y="946423"/>
            <a:ext cx="2846642" cy="1454951"/>
          </a:xfrm>
          <a:prstGeom prst="rect">
            <a:avLst/>
          </a:prstGeom>
        </p:spPr>
      </p:pic>
      <p:pic>
        <p:nvPicPr>
          <p:cNvPr id="8" name="Picture 7" descr="moki_run_cycle_by_almirah-d2vxp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6674">
            <a:off x="430157" y="1053671"/>
            <a:ext cx="2366968" cy="1718753"/>
          </a:xfrm>
          <a:prstGeom prst="rect">
            <a:avLst/>
          </a:prstGeom>
        </p:spPr>
      </p:pic>
      <p:pic>
        <p:nvPicPr>
          <p:cNvPr id="9" name="Picture 8" descr="imagbbbes.jpg"/>
          <p:cNvPicPr>
            <a:picLocks noChangeAspect="1"/>
          </p:cNvPicPr>
          <p:nvPr/>
        </p:nvPicPr>
        <p:blipFill>
          <a:blip r:embed="rId3" cstate="print"/>
          <a:srcRect b="61481"/>
          <a:stretch>
            <a:fillRect/>
          </a:stretch>
        </p:blipFill>
        <p:spPr>
          <a:xfrm>
            <a:off x="5867400" y="3086100"/>
            <a:ext cx="2819400" cy="1215797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suredakbar-1455087790-acc81fb_xlarge.jpg"/>
          <p:cNvPicPr>
            <a:picLocks noChangeAspect="1"/>
          </p:cNvPicPr>
          <p:nvPr/>
        </p:nvPicPr>
        <p:blipFill>
          <a:blip r:embed="rId5" cstate="print"/>
          <a:srcRect t="8869" b="18404"/>
          <a:stretch>
            <a:fillRect/>
          </a:stretch>
        </p:blipFill>
        <p:spPr>
          <a:xfrm flipH="1">
            <a:off x="381000" y="3619500"/>
            <a:ext cx="1905000" cy="1758820"/>
          </a:xfrm>
          <a:prstGeom prst="rect">
            <a:avLst/>
          </a:prstGeom>
          <a:ln w="19050">
            <a:solidFill>
              <a:srgbClr val="940E64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848880"/>
            <a:ext cx="7924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কুঁজো বুড়ি মহানন্দে চলল তার বাড়ির দিকে ।সঙ্গে রঙ্গা বঙ্গা আর ভুতু,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1181101"/>
            <a:ext cx="3124200" cy="3352799"/>
            <a:chOff x="5715000" y="1028700"/>
            <a:chExt cx="3537397" cy="3730397"/>
          </a:xfrm>
        </p:grpSpPr>
        <p:pic>
          <p:nvPicPr>
            <p:cNvPr id="7" name="Picture 6" descr="imagbbbes.jpg"/>
            <p:cNvPicPr>
              <a:picLocks noChangeAspect="1"/>
            </p:cNvPicPr>
            <p:nvPr/>
          </p:nvPicPr>
          <p:blipFill>
            <a:blip r:embed="rId2" cstate="print"/>
            <a:srcRect t="48889"/>
            <a:stretch>
              <a:fillRect/>
            </a:stretch>
          </p:blipFill>
          <p:spPr>
            <a:xfrm>
              <a:off x="5867400" y="1028700"/>
              <a:ext cx="2846642" cy="1454951"/>
            </a:xfrm>
            <a:prstGeom prst="rect">
              <a:avLst/>
            </a:prstGeom>
          </p:spPr>
        </p:pic>
        <p:pic>
          <p:nvPicPr>
            <p:cNvPr id="8" name="Picture 7" descr="moki_run_cycle_by_almirah-d2vxpa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715000" y="2205547"/>
              <a:ext cx="3124200" cy="1718753"/>
            </a:xfrm>
            <a:prstGeom prst="rect">
              <a:avLst/>
            </a:prstGeom>
          </p:spPr>
        </p:pic>
        <p:pic>
          <p:nvPicPr>
            <p:cNvPr id="9" name="Picture 8" descr="imagbbbes.jpg"/>
            <p:cNvPicPr>
              <a:picLocks noChangeAspect="1"/>
            </p:cNvPicPr>
            <p:nvPr/>
          </p:nvPicPr>
          <p:blipFill>
            <a:blip r:embed="rId2" cstate="print"/>
            <a:srcRect b="61481"/>
            <a:stretch>
              <a:fillRect/>
            </a:stretch>
          </p:blipFill>
          <p:spPr>
            <a:xfrm>
              <a:off x="6096000" y="3543300"/>
              <a:ext cx="3156397" cy="1215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2" descr="C:\Users\ac\Downloads\k3.GIF"/>
          <p:cNvPicPr>
            <a:picLocks noChangeAspect="1" noChangeArrowheads="1"/>
          </p:cNvPicPr>
          <p:nvPr/>
        </p:nvPicPr>
        <p:blipFill>
          <a:blip r:embed="rId4" cstate="print"/>
          <a:srcRect t="23590" r="-2222"/>
          <a:stretch>
            <a:fillRect/>
          </a:stretch>
        </p:blipFill>
        <p:spPr bwMode="auto">
          <a:xfrm>
            <a:off x="838200" y="1104900"/>
            <a:ext cx="4368431" cy="342900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42900"/>
            <a:ext cx="50292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830169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– চ+ছ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806124"/>
            <a:ext cx="28194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ধা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– ক+ক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7907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, 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7813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, এ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71900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, চি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811369"/>
            <a:ext cx="28956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– ন+ত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725769"/>
            <a:ext cx="3124200" cy="646331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 -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 ক+ষ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700944"/>
            <a:ext cx="1981200" cy="646331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 ,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1053525"/>
            <a:ext cx="5029200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যুক্ত বর্ণ দিয়ে নতুন শব্দ তৈরী কর।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2" cstate="print"/>
          <a:srcRect l="13371" t="27244" r="17097"/>
          <a:stretch>
            <a:fillRect/>
          </a:stretch>
        </p:blipFill>
        <p:spPr bwMode="auto">
          <a:xfrm>
            <a:off x="228600" y="1356360"/>
            <a:ext cx="3337395" cy="2567940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42900"/>
            <a:ext cx="4876800" cy="58477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শিক্ষকের আদর্শ পাঠ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J:\students picture\IMG_20170323_13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38250"/>
            <a:ext cx="5410200" cy="4057650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19100"/>
            <a:ext cx="5715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 t="16667" r="1150" b="28986"/>
          <a:stretch>
            <a:fillRect/>
          </a:stretch>
        </p:blipFill>
        <p:spPr bwMode="auto">
          <a:xfrm>
            <a:off x="1447800" y="1257300"/>
            <a:ext cx="6324600" cy="37338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834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19100"/>
            <a:ext cx="4648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 কাজ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648480"/>
            <a:ext cx="4648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শিয়াল থেকে বুড়ি কীভাবে বাঁচল ?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744331"/>
            <a:ext cx="4876800" cy="2246769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উত্তরঃ- বুড়ি গানের সুরে কুকুর তিনটিকে ডাকল , নিমেষেই ছুটে এলো বুড়ির তিনটি কুকুর । কুকুরগুলো , শিয়ালের কানে , ঘাড়ে , পায়ে কামড়াতে শুরু করল । শিয়াল নাস্তানাবুদ হয়ে গেল। বুড়ি বেঁচে গেল।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HAHAB\Desktop\জীবন্ত ছবি\IMG_20141029_1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76300"/>
            <a:ext cx="3276600" cy="2358483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0125"/>
            <a:ext cx="8153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  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তক্ষুনি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257300"/>
            <a:ext cx="1524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এক্ষুনি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257300"/>
            <a:ext cx="1600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নাস্তানাবুদ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9243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কুকুরগুলো শিয়ালটাকে ------------- করে ছাড়ল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086100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-------  -- কাজটা করে ফেললে ভালো হতো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787325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আমি যে তোর ------------ শোনতে চাই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2247900"/>
            <a:ext cx="7010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আমাকে -------- ------------যেতে হবে ।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257300"/>
            <a:ext cx="14478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গান  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0.075 0.162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8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0877E-7 L -0.5 0.295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4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0877E-7 L -0.07916 0.601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30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0877E-7 L 0.37916 0.441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00055"/>
            <a:ext cx="1572847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রাগের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400" y="4533900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রসিকতার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939" y="3248680"/>
            <a:ext cx="1504461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বুদ্ধির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308675"/>
            <a:ext cx="8001000" cy="95410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“ আগে নাতনির বাড়ি যাই । খেয়েদেয়ে মোটাতাজা হয়ে আসি ।”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একথায় বুড়ির কিসের পরিচয় পাওয়া যাই।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4519255"/>
            <a:ext cx="17780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বোকামির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7820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3815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2486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1" grpId="2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762000" y="565831"/>
            <a:ext cx="7620000" cy="4583339"/>
          </a:xfrm>
          <a:prstGeom prst="frame">
            <a:avLst>
              <a:gd name="adj1" fmla="val 4098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4035C3-C883-41E3-9D5A-DD883DF09D1D}"/>
              </a:ext>
            </a:extLst>
          </p:cNvPr>
          <p:cNvGrpSpPr/>
          <p:nvPr/>
        </p:nvGrpSpPr>
        <p:grpSpPr>
          <a:xfrm>
            <a:off x="943522" y="1711665"/>
            <a:ext cx="7209212" cy="3151046"/>
            <a:chOff x="228598" y="2098040"/>
            <a:chExt cx="8686802" cy="4160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1E1342-2142-42DF-965D-65CC2DE2601E}"/>
                </a:ext>
              </a:extLst>
            </p:cNvPr>
            <p:cNvGrpSpPr/>
            <p:nvPr/>
          </p:nvGrpSpPr>
          <p:grpSpPr>
            <a:xfrm>
              <a:off x="228598" y="2098040"/>
              <a:ext cx="4311698" cy="4160520"/>
              <a:chOff x="228598" y="2098040"/>
              <a:chExt cx="4311698" cy="41605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6A8FB-2E3C-4EBC-9D42-D60A85818CF9}"/>
                  </a:ext>
                </a:extLst>
              </p:cNvPr>
              <p:cNvSpPr/>
              <p:nvPr/>
            </p:nvSpPr>
            <p:spPr>
              <a:xfrm>
                <a:off x="228598" y="2098040"/>
                <a:ext cx="4311698" cy="416052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75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 মাহমুদা আক্তার</a:t>
                </a:r>
              </a:p>
              <a:p>
                <a:r>
                  <a:rPr lang="bn-BD" sz="375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BD" sz="375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ধামইরহাট মডেল সপ্রাবি </a:t>
                </a:r>
              </a:p>
              <a:p>
                <a:r>
                  <a:rPr lang="bn-BD" sz="3759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ধামইরহাট , নওগাঁ । </a:t>
                </a:r>
                <a:endParaRPr lang="en-US" sz="3759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220F4BEE-044D-4504-BD1A-1E49D7857E8F}"/>
                  </a:ext>
                </a:extLst>
              </p:cNvPr>
              <p:cNvSpPr/>
              <p:nvPr/>
            </p:nvSpPr>
            <p:spPr>
              <a:xfrm>
                <a:off x="3397297" y="2917536"/>
                <a:ext cx="1142999" cy="22063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127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9C481B-4823-4755-AE0B-6B2762F3BA96}"/>
                </a:ext>
              </a:extLst>
            </p:cNvPr>
            <p:cNvSpPr/>
            <p:nvPr/>
          </p:nvSpPr>
          <p:spPr>
            <a:xfrm>
              <a:off x="4696292" y="2109582"/>
              <a:ext cx="4219108" cy="4148978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75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75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৩য়</a:t>
              </a:r>
              <a:r>
                <a:rPr lang="bn-BD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300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00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7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bn-BD" sz="275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</a:t>
              </a:r>
              <a:r>
                <a:rPr lang="en-US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6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কুঁজো</a:t>
              </a:r>
              <a:r>
                <a:rPr lang="en-US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6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বুড়ির</a:t>
              </a:r>
              <a:r>
                <a:rPr lang="en-US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56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256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গল্প</a:t>
              </a:r>
              <a:r>
                <a:rPr lang="en-US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256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r>
                <a:rPr lang="bn-BD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757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</a:t>
              </a:r>
              <a:r>
                <a:rPr lang="en-US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57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কুঁজো</a:t>
              </a:r>
              <a:r>
                <a:rPr lang="en-US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57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বুড়ি</a:t>
              </a:r>
              <a:r>
                <a:rPr lang="en-US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---</a:t>
              </a:r>
              <a:endParaRPr lang="bn-BD" sz="275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57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 </a:t>
              </a:r>
            </a:p>
            <a:p>
              <a:endParaRPr lang="bn-BD" sz="275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757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5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DDEC483-D2AC-4008-BD1D-901FAA0AD177}"/>
              </a:ext>
            </a:extLst>
          </p:cNvPr>
          <p:cNvSpPr/>
          <p:nvPr/>
        </p:nvSpPr>
        <p:spPr>
          <a:xfrm>
            <a:off x="3426165" y="852289"/>
            <a:ext cx="2196183" cy="66840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1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01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01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419880"/>
            <a:ext cx="64008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(খ) নিমেশেই ছুটে এলো বুড়ির কুকুর তিনটি । কেন?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467880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বুড়ির খোঁজ পেয়ে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91680"/>
            <a:ext cx="267462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শিয়ালের গান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867680"/>
            <a:ext cx="418338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গানের সুরে বুড়ির চিৎকার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67680"/>
            <a:ext cx="2743200" cy="52322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শিয়ালের ডাক শুনে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48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34671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4200" y="21056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9" grpId="1"/>
      <p:bldP spid="9" grpId="2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496080"/>
            <a:ext cx="7848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নাতনি বুড়িকে লাউয়ের খোলে ঢুকিয়ে সঙ্গে কী কী খাবার দিলেন ?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544080"/>
            <a:ext cx="25908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গুড় আর খই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620280"/>
            <a:ext cx="24384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গুড় আর মুড়ি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943880"/>
            <a:ext cx="28956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চিড়ে আর গুড়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943880"/>
            <a:ext cx="3048000" cy="523220"/>
          </a:xfrm>
          <a:prstGeom prst="rect">
            <a:avLst/>
          </a:prstGeom>
          <a:noFill/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চিড়ে আর দই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6150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41529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চেষ্টা কর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2181880"/>
            <a:ext cx="2286000" cy="52322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অপশনে ক্লিক করুন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/>
      <p:bldP spid="13" grpId="0"/>
      <p:bldP spid="13" grpId="1"/>
      <p:bldP spid="13" grpId="2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638300"/>
            <a:ext cx="64008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(ক) নাতনির বাড়িতে গিয়ে বুড়ি মোটা হলো কীভাবে ?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23928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(ঘ) বুড়ি কীভাবে বাঁচল 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3909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বাড়ি ফেরার পথে বুড়ি  কার কার সাথে দেখা হলো?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52700"/>
            <a:ext cx="6553200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নাতনি বুড়িকে কীভাবে পাঠাল ?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367725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848880"/>
            <a:ext cx="5638800" cy="523220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গল্পটির মুলভাব নিজের ভাষা  লিখে আনিব। 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"/>
            <a:ext cx="5334000" cy="646331"/>
          </a:xfrm>
          <a:prstGeom prst="rect">
            <a:avLst/>
          </a:prstGeom>
          <a:noFill/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2" name="Picture 2" descr="J:\ataur picture\M0hebur      COM (1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81100"/>
            <a:ext cx="5562600" cy="34800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31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762500"/>
            <a:ext cx="3048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ধন্যবাদ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66700"/>
            <a:ext cx="34290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সবাইকে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6" name="Picture 2" descr="J:\ataur\Landscapes &amp; Nature\Manik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04900"/>
            <a:ext cx="5221738" cy="35052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749" name="Picture 5" descr="J:\ataur\ataur\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24100"/>
            <a:ext cx="1393371" cy="1600200"/>
          </a:xfrm>
          <a:prstGeom prst="rect">
            <a:avLst/>
          </a:prstGeom>
          <a:noFill/>
        </p:spPr>
      </p:pic>
      <p:pic>
        <p:nvPicPr>
          <p:cNvPr id="31751" name="Picture 7" descr="J:\ataur\ataur\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95500"/>
            <a:ext cx="1602377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6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713" y="353080"/>
            <a:ext cx="5991687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 কাল আমরা কোন গল্পের পাঠ  পড়িয়াছিলাম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863525"/>
            <a:ext cx="67818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গতকাল আমরা কুঁজো বুড়ি গল্পের প্রথম অংশ পড়িয়াছিলাম ।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2514600" y="1028700"/>
            <a:ext cx="4659660" cy="3657600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2514600" y="1037696"/>
            <a:ext cx="4648200" cy="3648604"/>
          </a:xfrm>
          <a:prstGeom prst="round2Diag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66700"/>
            <a:ext cx="58674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838700"/>
            <a:ext cx="59436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কুঁজো বুড়ি গল্পের দ্বিতীয় অংশ 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5753100"/>
          </a:xfrm>
          <a:prstGeom prst="frame">
            <a:avLst>
              <a:gd name="adj1" fmla="val 21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096512"/>
            <a:ext cx="6934200" cy="3046988"/>
          </a:xfrm>
          <a:prstGeom prst="rect">
            <a:avLst/>
          </a:prstGeom>
          <a:solidFill>
            <a:srgbClr val="00B0F0"/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২।পাঠ্যাংশটুকু পড়তে পারবে।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যুক্তবর্ণ দিয়ে নতুন শব্দ তৈরী করতে পারবে। 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৪।পা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ঠের ছোট ছোট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প্রশ্নের উত্তর লিখতে পারবে।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47700"/>
            <a:ext cx="5562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শিখনফল </a:t>
            </a:r>
            <a:endParaRPr lang="en-US" sz="4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838700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বুড়ি এক সময় নাতনির বাড়িতে পৌছে গেল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38700"/>
            <a:ext cx="64770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কদিন মজার মজার খাবার খেয়ে বুড়ি অনেক মোটা হলো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ac\Downloads\k4.GIF"/>
          <p:cNvPicPr>
            <a:picLocks noChangeAspect="1" noChangeArrowheads="1"/>
          </p:cNvPicPr>
          <p:nvPr/>
        </p:nvPicPr>
        <p:blipFill>
          <a:blip r:embed="rId2" cstate="print"/>
          <a:srcRect l="4324" t="27170" r="9190" b="6415"/>
          <a:stretch>
            <a:fillRect/>
          </a:stretch>
        </p:blipFill>
        <p:spPr bwMode="auto">
          <a:xfrm>
            <a:off x="2438400" y="1104900"/>
            <a:ext cx="4114800" cy="3657600"/>
          </a:xfrm>
          <a:prstGeom prst="rect">
            <a:avLst/>
          </a:prstGeom>
          <a:noFill/>
        </p:spPr>
      </p:pic>
      <p:pic>
        <p:nvPicPr>
          <p:cNvPr id="1027" name="Picture 3" descr="C:\Users\ac\Downloads\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04900"/>
            <a:ext cx="407747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900"/>
            </a:avLst>
          </a:prstGeom>
          <a:gradFill>
            <a:gsLst>
              <a:gs pos="10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457700"/>
            <a:ext cx="37338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নাতনি বলল, চিন্তার কোন নেই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78060"/>
            <a:ext cx="4267200" cy="523220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বুড়ি নাতনিকে সব খুলে বলল।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c\Downloads\k3.GIF"/>
          <p:cNvPicPr>
            <a:picLocks noChangeAspect="1" noChangeArrowheads="1"/>
          </p:cNvPicPr>
          <p:nvPr/>
        </p:nvPicPr>
        <p:blipFill>
          <a:blip r:embed="rId2" cstate="print"/>
          <a:srcRect t="23590" r="-2222"/>
          <a:stretch>
            <a:fillRect/>
          </a:stretch>
        </p:blipFill>
        <p:spPr bwMode="auto">
          <a:xfrm>
            <a:off x="533400" y="1181100"/>
            <a:ext cx="3591822" cy="2819400"/>
          </a:xfrm>
          <a:prstGeom prst="teardrop">
            <a:avLst/>
          </a:prstGeom>
          <a:noFill/>
        </p:spPr>
      </p:pic>
      <p:pic>
        <p:nvPicPr>
          <p:cNvPr id="7" name="Picture 3" descr="J:\ataur picture\kumary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81100"/>
            <a:ext cx="3352800" cy="2920181"/>
          </a:xfrm>
          <a:prstGeom prst="teardrop">
            <a:avLst>
              <a:gd name="adj" fmla="val 100000"/>
            </a:avLst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34000" y="1485900"/>
            <a:ext cx="1676400" cy="1143000"/>
            <a:chOff x="1447800" y="1028700"/>
            <a:chExt cx="1600200" cy="1956375"/>
          </a:xfrm>
        </p:grpSpPr>
        <p:pic>
          <p:nvPicPr>
            <p:cNvPr id="9" name="Picture 8" descr="imagttes.jpg"/>
            <p:cNvPicPr>
              <a:picLocks noChangeAspect="1"/>
            </p:cNvPicPr>
            <p:nvPr/>
          </p:nvPicPr>
          <p:blipFill>
            <a:blip r:embed="rId2" cstate="print"/>
            <a:srcRect l="11111" t="5556" r="5556" b="22222"/>
            <a:stretch>
              <a:fillRect/>
            </a:stretch>
          </p:blipFill>
          <p:spPr>
            <a:xfrm>
              <a:off x="1447800" y="1028700"/>
              <a:ext cx="1600200" cy="1386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676400" y="240030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চিড়া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2473" y="1409700"/>
            <a:ext cx="1015727" cy="1310045"/>
            <a:chOff x="7442473" y="1409700"/>
            <a:chExt cx="1015727" cy="1310045"/>
          </a:xfrm>
        </p:grpSpPr>
        <p:pic>
          <p:nvPicPr>
            <p:cNvPr id="12" name="Picture 11" descr="64208384443f48c30b57545e264268e6-582ae75b87f1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473" y="1409700"/>
              <a:ext cx="1015727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9070" y="2196525"/>
              <a:ext cx="58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গুড়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"/>
            <a:ext cx="5715000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772680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খোলের ভিতরে ঢুকিয়ে দিল বুড়িকে।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81500"/>
            <a:ext cx="3124200" cy="95410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নাতনি একটা মস্ত লাউয়ের খোল জোগাড় করল 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fffex.jpg"/>
          <p:cNvPicPr>
            <a:picLocks noChangeAspect="1"/>
          </p:cNvPicPr>
          <p:nvPr/>
        </p:nvPicPr>
        <p:blipFill>
          <a:blip r:embed="rId4" cstate="print"/>
          <a:srcRect l="18378" t="10310" r="52741" b="51890"/>
          <a:stretch>
            <a:fillRect/>
          </a:stretch>
        </p:blipFill>
        <p:spPr>
          <a:xfrm>
            <a:off x="6477000" y="2857500"/>
            <a:ext cx="1850572" cy="1524000"/>
          </a:xfrm>
          <a:prstGeom prst="rect">
            <a:avLst/>
          </a:prstGeom>
        </p:spPr>
      </p:pic>
      <p:pic>
        <p:nvPicPr>
          <p:cNvPr id="7" name="Picture 6" descr="indfffex.jpg"/>
          <p:cNvPicPr>
            <a:picLocks noChangeAspect="1"/>
          </p:cNvPicPr>
          <p:nvPr/>
        </p:nvPicPr>
        <p:blipFill>
          <a:blip r:embed="rId4" cstate="print"/>
          <a:srcRect l="11583" t="50810" r="45946"/>
          <a:stretch>
            <a:fillRect/>
          </a:stretch>
        </p:blipFill>
        <p:spPr>
          <a:xfrm>
            <a:off x="3352800" y="2628900"/>
            <a:ext cx="1905000" cy="1388225"/>
          </a:xfrm>
          <a:prstGeom prst="rect">
            <a:avLst/>
          </a:prstGeom>
        </p:spPr>
      </p:pic>
      <p:pic>
        <p:nvPicPr>
          <p:cNvPr id="16" name="Picture 3" descr="J:\ataur picture\kumary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04900"/>
            <a:ext cx="2624667" cy="2286000"/>
          </a:xfrm>
          <a:prstGeom prst="teardrop">
            <a:avLst>
              <a:gd name="adj" fmla="val 100000"/>
            </a:avLst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19600" y="4762500"/>
            <a:ext cx="4191000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সংগে দিল কিছু চিড়ে আর গুড় 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0655E-7 L -0.34288 -0.239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3951E-7 L -0.20833 0.139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7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1865E-7 L -0.41944 0.152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7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91525"/>
            <a:ext cx="3810000" cy="646331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410480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বুড়ির জন্য লাউয়ের খোল জোগাড় করল।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58325"/>
            <a:ext cx="54864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১। নাতনি বুড়ির জন্য কী জোগাড়  করল?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467880"/>
            <a:ext cx="56388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উত্তরঃ- বুড়ির সঙ্গে চিড়া ও গুড়  দিল।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477280"/>
            <a:ext cx="5562600" cy="5232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বুড়ির সঙ্গে কী কী দিল ?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J:\students picture\IMG_20170323_134100.jpg"/>
          <p:cNvPicPr>
            <a:picLocks noChangeAspect="1" noChangeArrowheads="1"/>
          </p:cNvPicPr>
          <p:nvPr/>
        </p:nvPicPr>
        <p:blipFill>
          <a:blip r:embed="rId2" cstate="print"/>
          <a:srcRect l="28571" t="27273" r="24286" b="15909"/>
          <a:stretch>
            <a:fillRect/>
          </a:stretch>
        </p:blipFill>
        <p:spPr bwMode="auto">
          <a:xfrm>
            <a:off x="304800" y="1104901"/>
            <a:ext cx="2743200" cy="2078182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681</Words>
  <Application>Microsoft Office PowerPoint</Application>
  <PresentationFormat>On-screen Show (16:10)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EC</cp:lastModifiedBy>
  <cp:revision>138</cp:revision>
  <dcterms:created xsi:type="dcterms:W3CDTF">2006-08-16T00:00:00Z</dcterms:created>
  <dcterms:modified xsi:type="dcterms:W3CDTF">2020-10-12T14:15:08Z</dcterms:modified>
</cp:coreProperties>
</file>