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60" r:id="rId5"/>
    <p:sldId id="262" r:id="rId6"/>
    <p:sldId id="266" r:id="rId7"/>
    <p:sldId id="263" r:id="rId8"/>
    <p:sldId id="264" r:id="rId9"/>
    <p:sldId id="265" r:id="rId10"/>
    <p:sldId id="259" r:id="rId11"/>
    <p:sldId id="267" r:id="rId12"/>
    <p:sldId id="268" r:id="rId13"/>
    <p:sldId id="270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07/relationships/hdphoto" Target="../media/hdphoto1.wdp"/><Relationship Id="rId1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476EE-419E-4C04-8D56-DFE6445E6C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1B09ED-7BFE-4B56-BCDE-854EECA5DDB3}">
      <dgm:prSet phldrT="[Text]" custT="1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4800" dirty="0" err="1">
              <a:latin typeface="NikoshBAN" pitchFamily="2" charset="0"/>
              <a:cs typeface="NikoshBAN" pitchFamily="2" charset="0"/>
            </a:rPr>
            <a:t>শিখনফল</a:t>
          </a:r>
          <a:endParaRPr lang="en-US" sz="4800" dirty="0"/>
        </a:p>
      </dgm:t>
    </dgm:pt>
    <dgm:pt modelId="{8B9AFBC0-E057-42A4-B962-75F1A04979B7}" type="parTrans" cxnId="{5458DACB-01D9-447C-925C-4C462E61D1FB}">
      <dgm:prSet/>
      <dgm:spPr/>
      <dgm:t>
        <a:bodyPr/>
        <a:lstStyle/>
        <a:p>
          <a:endParaRPr lang="en-US" sz="2800"/>
        </a:p>
      </dgm:t>
    </dgm:pt>
    <dgm:pt modelId="{2E66FAD1-97AD-4140-812C-BA47F644ADFF}" type="sibTrans" cxnId="{5458DACB-01D9-447C-925C-4C462E61D1FB}">
      <dgm:prSet/>
      <dgm:spPr/>
      <dgm:t>
        <a:bodyPr/>
        <a:lstStyle/>
        <a:p>
          <a:endParaRPr lang="en-US" sz="2800"/>
        </a:p>
      </dgm:t>
    </dgm:pt>
    <dgm:pt modelId="{390B83E8-817F-4C62-8745-F6ED00676B3D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৫.১.১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কাকে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chemeClr val="tx1"/>
            </a:solidFill>
          </a:endParaRPr>
        </a:p>
      </dgm:t>
    </dgm:pt>
    <dgm:pt modelId="{BC95AD1B-70B5-4649-9472-F38920292539}" type="parTrans" cxnId="{F67F091D-D9DC-45F1-9DB6-CB8E164EBE8C}">
      <dgm:prSet custT="1"/>
      <dgm:spPr/>
      <dgm:t>
        <a:bodyPr/>
        <a:lstStyle/>
        <a:p>
          <a:endParaRPr lang="en-US" sz="800"/>
        </a:p>
      </dgm:t>
    </dgm:pt>
    <dgm:pt modelId="{B1A66E1C-AA19-49AA-933E-87CDB87D3BB2}" type="sibTrans" cxnId="{F67F091D-D9DC-45F1-9DB6-CB8E164EBE8C}">
      <dgm:prSet/>
      <dgm:spPr/>
      <dgm:t>
        <a:bodyPr/>
        <a:lstStyle/>
        <a:p>
          <a:endParaRPr lang="en-US" sz="2800"/>
        </a:p>
      </dgm:t>
    </dgm:pt>
    <dgm:pt modelId="{4906499C-337A-452E-814F-569F71AB5119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৫.১.2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dirty="0">
            <a:solidFill>
              <a:schemeClr val="tx1"/>
            </a:solidFill>
          </a:endParaRPr>
        </a:p>
      </dgm:t>
    </dgm:pt>
    <dgm:pt modelId="{A591937F-6249-4EB3-9D15-FAB3D5AC2C8D}" type="parTrans" cxnId="{1D1426AC-832E-4684-AC6E-002D2A544815}">
      <dgm:prSet custT="1"/>
      <dgm:spPr/>
      <dgm:t>
        <a:bodyPr/>
        <a:lstStyle/>
        <a:p>
          <a:endParaRPr lang="en-US" sz="800"/>
        </a:p>
      </dgm:t>
    </dgm:pt>
    <dgm:pt modelId="{393C5132-7566-4D44-8A89-74C27501ADC4}" type="sibTrans" cxnId="{1D1426AC-832E-4684-AC6E-002D2A544815}">
      <dgm:prSet/>
      <dgm:spPr/>
      <dgm:t>
        <a:bodyPr/>
        <a:lstStyle/>
        <a:p>
          <a:endParaRPr lang="en-US" sz="2800"/>
        </a:p>
      </dgm:t>
    </dgm:pt>
    <dgm:pt modelId="{638022E2-6F93-4223-8EC4-1CD9EF63D532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৫.১.3এলাকার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সম্পদগুলো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 করতে পারবে।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chemeClr val="tx1"/>
            </a:solidFill>
          </a:endParaRPr>
        </a:p>
      </dgm:t>
    </dgm:pt>
    <dgm:pt modelId="{A106F641-CAC0-412E-AC10-74EF46F07799}" type="parTrans" cxnId="{4A191DDF-C3B2-4631-833A-9073A702A767}">
      <dgm:prSet custT="1"/>
      <dgm:spPr/>
      <dgm:t>
        <a:bodyPr/>
        <a:lstStyle/>
        <a:p>
          <a:endParaRPr lang="en-US" sz="800"/>
        </a:p>
      </dgm:t>
    </dgm:pt>
    <dgm:pt modelId="{7B860E83-D58A-4BFD-8263-660178C65F3C}" type="sibTrans" cxnId="{4A191DDF-C3B2-4631-833A-9073A702A767}">
      <dgm:prSet/>
      <dgm:spPr/>
      <dgm:t>
        <a:bodyPr/>
        <a:lstStyle/>
        <a:p>
          <a:endParaRPr lang="en-US" sz="2800"/>
        </a:p>
      </dgm:t>
    </dgm:pt>
    <dgm:pt modelId="{8874B66E-DD50-4D2C-88AF-AF9E2161F008}" type="pres">
      <dgm:prSet presAssocID="{233476EE-419E-4C04-8D56-DFE6445E6C9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306D75-60DB-4171-B501-5279FF107479}" type="pres">
      <dgm:prSet presAssocID="{171B09ED-7BFE-4B56-BCDE-854EECA5DDB3}" presName="root1" presStyleCnt="0"/>
      <dgm:spPr/>
    </dgm:pt>
    <dgm:pt modelId="{D8B95F24-A48A-434E-8905-5D05F98CBF10}" type="pres">
      <dgm:prSet presAssocID="{171B09ED-7BFE-4B56-BCDE-854EECA5DDB3}" presName="LevelOneTextNode" presStyleLbl="node0" presStyleIdx="0" presStyleCnt="1" custScaleX="150596" custScaleY="132995" custLinFactNeighborX="-81770">
        <dgm:presLayoutVars>
          <dgm:chPref val="3"/>
        </dgm:presLayoutVars>
      </dgm:prSet>
      <dgm:spPr/>
    </dgm:pt>
    <dgm:pt modelId="{A1F6F42C-2A6E-4FC2-8999-F5038E42B438}" type="pres">
      <dgm:prSet presAssocID="{171B09ED-7BFE-4B56-BCDE-854EECA5DDB3}" presName="level2hierChild" presStyleCnt="0"/>
      <dgm:spPr/>
    </dgm:pt>
    <dgm:pt modelId="{B781B3B1-7BB4-4DC5-A0C6-9713F32FA6FB}" type="pres">
      <dgm:prSet presAssocID="{BC95AD1B-70B5-4649-9472-F38920292539}" presName="conn2-1" presStyleLbl="parChTrans1D2" presStyleIdx="0" presStyleCnt="3"/>
      <dgm:spPr/>
    </dgm:pt>
    <dgm:pt modelId="{F299B83A-B0AA-471D-AA75-C8A0F2F182F7}" type="pres">
      <dgm:prSet presAssocID="{BC95AD1B-70B5-4649-9472-F38920292539}" presName="connTx" presStyleLbl="parChTrans1D2" presStyleIdx="0" presStyleCnt="3"/>
      <dgm:spPr/>
    </dgm:pt>
    <dgm:pt modelId="{92EAED0F-5588-48B5-9468-B03CAD26678D}" type="pres">
      <dgm:prSet presAssocID="{390B83E8-817F-4C62-8745-F6ED00676B3D}" presName="root2" presStyleCnt="0"/>
      <dgm:spPr/>
    </dgm:pt>
    <dgm:pt modelId="{681C5B10-A62F-4AFC-A41D-17FC9DA420D4}" type="pres">
      <dgm:prSet presAssocID="{390B83E8-817F-4C62-8745-F6ED00676B3D}" presName="LevelTwoTextNode" presStyleLbl="node2" presStyleIdx="0" presStyleCnt="3" custScaleX="339276" custScaleY="154211" custLinFactNeighborX="1102">
        <dgm:presLayoutVars>
          <dgm:chPref val="3"/>
        </dgm:presLayoutVars>
      </dgm:prSet>
      <dgm:spPr/>
    </dgm:pt>
    <dgm:pt modelId="{C4CD009F-0CA0-428B-8302-1F0473270A54}" type="pres">
      <dgm:prSet presAssocID="{390B83E8-817F-4C62-8745-F6ED00676B3D}" presName="level3hierChild" presStyleCnt="0"/>
      <dgm:spPr/>
    </dgm:pt>
    <dgm:pt modelId="{D5C373FE-3DF9-4453-AF26-058EE78E5EBB}" type="pres">
      <dgm:prSet presAssocID="{A591937F-6249-4EB3-9D15-FAB3D5AC2C8D}" presName="conn2-1" presStyleLbl="parChTrans1D2" presStyleIdx="1" presStyleCnt="3"/>
      <dgm:spPr/>
    </dgm:pt>
    <dgm:pt modelId="{6A65349A-CF2E-470B-AB5E-8FA3B1939DB4}" type="pres">
      <dgm:prSet presAssocID="{A591937F-6249-4EB3-9D15-FAB3D5AC2C8D}" presName="connTx" presStyleLbl="parChTrans1D2" presStyleIdx="1" presStyleCnt="3"/>
      <dgm:spPr/>
    </dgm:pt>
    <dgm:pt modelId="{DB906DC7-8519-4D08-92F6-4C1685CADE88}" type="pres">
      <dgm:prSet presAssocID="{4906499C-337A-452E-814F-569F71AB5119}" presName="root2" presStyleCnt="0"/>
      <dgm:spPr/>
    </dgm:pt>
    <dgm:pt modelId="{C6D7F92E-77A5-4484-BAD6-95B67F789FED}" type="pres">
      <dgm:prSet presAssocID="{4906499C-337A-452E-814F-569F71AB5119}" presName="LevelTwoTextNode" presStyleLbl="node2" presStyleIdx="1" presStyleCnt="3" custScaleX="339179" custScaleY="142939" custLinFactNeighborX="1102">
        <dgm:presLayoutVars>
          <dgm:chPref val="3"/>
        </dgm:presLayoutVars>
      </dgm:prSet>
      <dgm:spPr/>
    </dgm:pt>
    <dgm:pt modelId="{0846C32C-9CD4-4961-867B-6725A96CDB03}" type="pres">
      <dgm:prSet presAssocID="{4906499C-337A-452E-814F-569F71AB5119}" presName="level3hierChild" presStyleCnt="0"/>
      <dgm:spPr/>
    </dgm:pt>
    <dgm:pt modelId="{C6F16F2D-9E59-4F32-80A8-CA56548D3619}" type="pres">
      <dgm:prSet presAssocID="{A106F641-CAC0-412E-AC10-74EF46F07799}" presName="conn2-1" presStyleLbl="parChTrans1D2" presStyleIdx="2" presStyleCnt="3"/>
      <dgm:spPr/>
    </dgm:pt>
    <dgm:pt modelId="{0F194C93-06ED-41C8-9FC8-F2C5DC68D367}" type="pres">
      <dgm:prSet presAssocID="{A106F641-CAC0-412E-AC10-74EF46F07799}" presName="connTx" presStyleLbl="parChTrans1D2" presStyleIdx="2" presStyleCnt="3"/>
      <dgm:spPr/>
    </dgm:pt>
    <dgm:pt modelId="{24225BD5-4DA6-4A17-A89B-903E4015FD0D}" type="pres">
      <dgm:prSet presAssocID="{638022E2-6F93-4223-8EC4-1CD9EF63D532}" presName="root2" presStyleCnt="0"/>
      <dgm:spPr/>
    </dgm:pt>
    <dgm:pt modelId="{C1B2D726-39C1-4FD3-977E-C02FA1F4F01C}" type="pres">
      <dgm:prSet presAssocID="{638022E2-6F93-4223-8EC4-1CD9EF63D532}" presName="LevelTwoTextNode" presStyleLbl="node2" presStyleIdx="2" presStyleCnt="3" custScaleX="339180" custScaleY="149295" custLinFactNeighborX="1102">
        <dgm:presLayoutVars>
          <dgm:chPref val="3"/>
        </dgm:presLayoutVars>
      </dgm:prSet>
      <dgm:spPr/>
    </dgm:pt>
    <dgm:pt modelId="{84E6A9CF-312A-4A94-8CA8-6A63097E5694}" type="pres">
      <dgm:prSet presAssocID="{638022E2-6F93-4223-8EC4-1CD9EF63D532}" presName="level3hierChild" presStyleCnt="0"/>
      <dgm:spPr/>
    </dgm:pt>
  </dgm:ptLst>
  <dgm:cxnLst>
    <dgm:cxn modelId="{43A52C0E-3FC3-4D43-BE4B-B1B4EA5C10AD}" type="presOf" srcId="{A106F641-CAC0-412E-AC10-74EF46F07799}" destId="{C6F16F2D-9E59-4F32-80A8-CA56548D3619}" srcOrd="0" destOrd="0" presId="urn:microsoft.com/office/officeart/2008/layout/HorizontalMultiLevelHierarchy"/>
    <dgm:cxn modelId="{7E49C810-EFC3-4DD2-857D-84831C1759D4}" type="presOf" srcId="{233476EE-419E-4C04-8D56-DFE6445E6C9A}" destId="{8874B66E-DD50-4D2C-88AF-AF9E2161F008}" srcOrd="0" destOrd="0" presId="urn:microsoft.com/office/officeart/2008/layout/HorizontalMultiLevelHierarchy"/>
    <dgm:cxn modelId="{F67F091D-D9DC-45F1-9DB6-CB8E164EBE8C}" srcId="{171B09ED-7BFE-4B56-BCDE-854EECA5DDB3}" destId="{390B83E8-817F-4C62-8745-F6ED00676B3D}" srcOrd="0" destOrd="0" parTransId="{BC95AD1B-70B5-4649-9472-F38920292539}" sibTransId="{B1A66E1C-AA19-49AA-933E-87CDB87D3BB2}"/>
    <dgm:cxn modelId="{C1F32428-39C8-47AD-A613-83D6DA791423}" type="presOf" srcId="{390B83E8-817F-4C62-8745-F6ED00676B3D}" destId="{681C5B10-A62F-4AFC-A41D-17FC9DA420D4}" srcOrd="0" destOrd="0" presId="urn:microsoft.com/office/officeart/2008/layout/HorizontalMultiLevelHierarchy"/>
    <dgm:cxn modelId="{11A3FA37-60F8-4CC6-9A70-00A0425D35AF}" type="presOf" srcId="{BC95AD1B-70B5-4649-9472-F38920292539}" destId="{F299B83A-B0AA-471D-AA75-C8A0F2F182F7}" srcOrd="1" destOrd="0" presId="urn:microsoft.com/office/officeart/2008/layout/HorizontalMultiLevelHierarchy"/>
    <dgm:cxn modelId="{6894AF70-2702-4C9D-9D88-4F6CBB716824}" type="presOf" srcId="{4906499C-337A-452E-814F-569F71AB5119}" destId="{C6D7F92E-77A5-4484-BAD6-95B67F789FED}" srcOrd="0" destOrd="0" presId="urn:microsoft.com/office/officeart/2008/layout/HorizontalMultiLevelHierarchy"/>
    <dgm:cxn modelId="{0B38FA76-819E-4E99-89DB-0D0A98872286}" type="presOf" srcId="{BC95AD1B-70B5-4649-9472-F38920292539}" destId="{B781B3B1-7BB4-4DC5-A0C6-9713F32FA6FB}" srcOrd="0" destOrd="0" presId="urn:microsoft.com/office/officeart/2008/layout/HorizontalMultiLevelHierarchy"/>
    <dgm:cxn modelId="{9A3D577E-3F5F-4ED7-8CC0-98EC13463583}" type="presOf" srcId="{171B09ED-7BFE-4B56-BCDE-854EECA5DDB3}" destId="{D8B95F24-A48A-434E-8905-5D05F98CBF10}" srcOrd="0" destOrd="0" presId="urn:microsoft.com/office/officeart/2008/layout/HorizontalMultiLevelHierarchy"/>
    <dgm:cxn modelId="{7F430F93-A6CA-48B8-9DAE-3E11BCF50534}" type="presOf" srcId="{A106F641-CAC0-412E-AC10-74EF46F07799}" destId="{0F194C93-06ED-41C8-9FC8-F2C5DC68D367}" srcOrd="1" destOrd="0" presId="urn:microsoft.com/office/officeart/2008/layout/HorizontalMultiLevelHierarchy"/>
    <dgm:cxn modelId="{1D1426AC-832E-4684-AC6E-002D2A544815}" srcId="{171B09ED-7BFE-4B56-BCDE-854EECA5DDB3}" destId="{4906499C-337A-452E-814F-569F71AB5119}" srcOrd="1" destOrd="0" parTransId="{A591937F-6249-4EB3-9D15-FAB3D5AC2C8D}" sibTransId="{393C5132-7566-4D44-8A89-74C27501ADC4}"/>
    <dgm:cxn modelId="{B1D50BB0-F8C1-4EEA-8F6C-BF5B0F9AA3F7}" type="presOf" srcId="{A591937F-6249-4EB3-9D15-FAB3D5AC2C8D}" destId="{D5C373FE-3DF9-4453-AF26-058EE78E5EBB}" srcOrd="0" destOrd="0" presId="urn:microsoft.com/office/officeart/2008/layout/HorizontalMultiLevelHierarchy"/>
    <dgm:cxn modelId="{5458DACB-01D9-447C-925C-4C462E61D1FB}" srcId="{233476EE-419E-4C04-8D56-DFE6445E6C9A}" destId="{171B09ED-7BFE-4B56-BCDE-854EECA5DDB3}" srcOrd="0" destOrd="0" parTransId="{8B9AFBC0-E057-42A4-B962-75F1A04979B7}" sibTransId="{2E66FAD1-97AD-4140-812C-BA47F644ADFF}"/>
    <dgm:cxn modelId="{4A191DDF-C3B2-4631-833A-9073A702A767}" srcId="{171B09ED-7BFE-4B56-BCDE-854EECA5DDB3}" destId="{638022E2-6F93-4223-8EC4-1CD9EF63D532}" srcOrd="2" destOrd="0" parTransId="{A106F641-CAC0-412E-AC10-74EF46F07799}" sibTransId="{7B860E83-D58A-4BFD-8263-660178C65F3C}"/>
    <dgm:cxn modelId="{0C40CBE7-45B5-4487-9847-A89D8BF6A651}" type="presOf" srcId="{638022E2-6F93-4223-8EC4-1CD9EF63D532}" destId="{C1B2D726-39C1-4FD3-977E-C02FA1F4F01C}" srcOrd="0" destOrd="0" presId="urn:microsoft.com/office/officeart/2008/layout/HorizontalMultiLevelHierarchy"/>
    <dgm:cxn modelId="{CBE3ECF9-279F-44EC-91F8-240A04BDF7D2}" type="presOf" srcId="{A591937F-6249-4EB3-9D15-FAB3D5AC2C8D}" destId="{6A65349A-CF2E-470B-AB5E-8FA3B1939DB4}" srcOrd="1" destOrd="0" presId="urn:microsoft.com/office/officeart/2008/layout/HorizontalMultiLevelHierarchy"/>
    <dgm:cxn modelId="{60B583B2-E7C4-4C89-8F21-2C1BE6B9554D}" type="presParOf" srcId="{8874B66E-DD50-4D2C-88AF-AF9E2161F008}" destId="{91306D75-60DB-4171-B501-5279FF107479}" srcOrd="0" destOrd="0" presId="urn:microsoft.com/office/officeart/2008/layout/HorizontalMultiLevelHierarchy"/>
    <dgm:cxn modelId="{A8C7817E-DEDB-4BBE-BBAE-0C22A37184E1}" type="presParOf" srcId="{91306D75-60DB-4171-B501-5279FF107479}" destId="{D8B95F24-A48A-434E-8905-5D05F98CBF10}" srcOrd="0" destOrd="0" presId="urn:microsoft.com/office/officeart/2008/layout/HorizontalMultiLevelHierarchy"/>
    <dgm:cxn modelId="{FB8AE1AC-8F01-458B-A877-C65A648BD2A7}" type="presParOf" srcId="{91306D75-60DB-4171-B501-5279FF107479}" destId="{A1F6F42C-2A6E-4FC2-8999-F5038E42B438}" srcOrd="1" destOrd="0" presId="urn:microsoft.com/office/officeart/2008/layout/HorizontalMultiLevelHierarchy"/>
    <dgm:cxn modelId="{32EBCD8E-2F2C-4F4B-BF60-75AE204B84EE}" type="presParOf" srcId="{A1F6F42C-2A6E-4FC2-8999-F5038E42B438}" destId="{B781B3B1-7BB4-4DC5-A0C6-9713F32FA6FB}" srcOrd="0" destOrd="0" presId="urn:microsoft.com/office/officeart/2008/layout/HorizontalMultiLevelHierarchy"/>
    <dgm:cxn modelId="{6E67EC4F-7027-451C-887E-1F391FA4C0B5}" type="presParOf" srcId="{B781B3B1-7BB4-4DC5-A0C6-9713F32FA6FB}" destId="{F299B83A-B0AA-471D-AA75-C8A0F2F182F7}" srcOrd="0" destOrd="0" presId="urn:microsoft.com/office/officeart/2008/layout/HorizontalMultiLevelHierarchy"/>
    <dgm:cxn modelId="{4B4AF1C8-8E19-467A-BBF5-B81064D4F456}" type="presParOf" srcId="{A1F6F42C-2A6E-4FC2-8999-F5038E42B438}" destId="{92EAED0F-5588-48B5-9468-B03CAD26678D}" srcOrd="1" destOrd="0" presId="urn:microsoft.com/office/officeart/2008/layout/HorizontalMultiLevelHierarchy"/>
    <dgm:cxn modelId="{CC4B7683-DDE9-478D-AA5A-79D781D84F92}" type="presParOf" srcId="{92EAED0F-5588-48B5-9468-B03CAD26678D}" destId="{681C5B10-A62F-4AFC-A41D-17FC9DA420D4}" srcOrd="0" destOrd="0" presId="urn:microsoft.com/office/officeart/2008/layout/HorizontalMultiLevelHierarchy"/>
    <dgm:cxn modelId="{21BC20A6-2E3A-4AF8-9893-B3886D47CD7D}" type="presParOf" srcId="{92EAED0F-5588-48B5-9468-B03CAD26678D}" destId="{C4CD009F-0CA0-428B-8302-1F0473270A54}" srcOrd="1" destOrd="0" presId="urn:microsoft.com/office/officeart/2008/layout/HorizontalMultiLevelHierarchy"/>
    <dgm:cxn modelId="{BAB005A6-5793-4C96-99DB-D59ABB6D3E7A}" type="presParOf" srcId="{A1F6F42C-2A6E-4FC2-8999-F5038E42B438}" destId="{D5C373FE-3DF9-4453-AF26-058EE78E5EBB}" srcOrd="2" destOrd="0" presId="urn:microsoft.com/office/officeart/2008/layout/HorizontalMultiLevelHierarchy"/>
    <dgm:cxn modelId="{F8DB3547-C136-4C51-9B1F-914ADB91FCA3}" type="presParOf" srcId="{D5C373FE-3DF9-4453-AF26-058EE78E5EBB}" destId="{6A65349A-CF2E-470B-AB5E-8FA3B1939DB4}" srcOrd="0" destOrd="0" presId="urn:microsoft.com/office/officeart/2008/layout/HorizontalMultiLevelHierarchy"/>
    <dgm:cxn modelId="{85377E5E-3C33-4D81-A1C3-681E25D4F61E}" type="presParOf" srcId="{A1F6F42C-2A6E-4FC2-8999-F5038E42B438}" destId="{DB906DC7-8519-4D08-92F6-4C1685CADE88}" srcOrd="3" destOrd="0" presId="urn:microsoft.com/office/officeart/2008/layout/HorizontalMultiLevelHierarchy"/>
    <dgm:cxn modelId="{AD9DF9AB-DAB9-4B1C-84F4-3AA90B4A6B11}" type="presParOf" srcId="{DB906DC7-8519-4D08-92F6-4C1685CADE88}" destId="{C6D7F92E-77A5-4484-BAD6-95B67F789FED}" srcOrd="0" destOrd="0" presId="urn:microsoft.com/office/officeart/2008/layout/HorizontalMultiLevelHierarchy"/>
    <dgm:cxn modelId="{73301102-7BFB-45AA-96B4-1E98A1981F9C}" type="presParOf" srcId="{DB906DC7-8519-4D08-92F6-4C1685CADE88}" destId="{0846C32C-9CD4-4961-867B-6725A96CDB03}" srcOrd="1" destOrd="0" presId="urn:microsoft.com/office/officeart/2008/layout/HorizontalMultiLevelHierarchy"/>
    <dgm:cxn modelId="{77B83D71-103C-40EF-96E9-B47E3ABD9AF8}" type="presParOf" srcId="{A1F6F42C-2A6E-4FC2-8999-F5038E42B438}" destId="{C6F16F2D-9E59-4F32-80A8-CA56548D3619}" srcOrd="4" destOrd="0" presId="urn:microsoft.com/office/officeart/2008/layout/HorizontalMultiLevelHierarchy"/>
    <dgm:cxn modelId="{18765B26-C807-44EE-83A2-1CB45A9A3CD4}" type="presParOf" srcId="{C6F16F2D-9E59-4F32-80A8-CA56548D3619}" destId="{0F194C93-06ED-41C8-9FC8-F2C5DC68D367}" srcOrd="0" destOrd="0" presId="urn:microsoft.com/office/officeart/2008/layout/HorizontalMultiLevelHierarchy"/>
    <dgm:cxn modelId="{8EE703AB-EACF-4D96-8CA3-F01EBD9FA73E}" type="presParOf" srcId="{A1F6F42C-2A6E-4FC2-8999-F5038E42B438}" destId="{24225BD5-4DA6-4A17-A89B-903E4015FD0D}" srcOrd="5" destOrd="0" presId="urn:microsoft.com/office/officeart/2008/layout/HorizontalMultiLevelHierarchy"/>
    <dgm:cxn modelId="{AA654340-8CEF-452C-B537-401561020B34}" type="presParOf" srcId="{24225BD5-4DA6-4A17-A89B-903E4015FD0D}" destId="{C1B2D726-39C1-4FD3-977E-C02FA1F4F01C}" srcOrd="0" destOrd="0" presId="urn:microsoft.com/office/officeart/2008/layout/HorizontalMultiLevelHierarchy"/>
    <dgm:cxn modelId="{BEB4FC2E-A5C2-4354-A806-786EA236BDD3}" type="presParOf" srcId="{24225BD5-4DA6-4A17-A89B-903E4015FD0D}" destId="{84E6A9CF-312A-4A94-8CA8-6A63097E569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30BD3-4759-42EE-A95E-8D5A17CB3B7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9F932-D539-4737-B6E8-804C46A448A8}">
      <dgm:prSet phldrT="[Text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তোমার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এলাকার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তালিকা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যেকোন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মানুষদের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কীভাবে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করছে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</a:t>
          </a:r>
          <a:r>
            <a: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</a:p>
      </dgm:t>
    </dgm:pt>
    <dgm:pt modelId="{8EB77887-C148-4F14-B0F9-1D70FE9834AD}" type="parTrans" cxnId="{D67C4154-BE5B-48B2-9350-D4F708DD528A}">
      <dgm:prSet/>
      <dgm:spPr/>
      <dgm:t>
        <a:bodyPr/>
        <a:lstStyle/>
        <a:p>
          <a:endParaRPr lang="en-US" sz="1100"/>
        </a:p>
      </dgm:t>
    </dgm:pt>
    <dgm:pt modelId="{76DA3C19-8546-4A51-9CC5-EF3A14AD66C6}" type="sibTrans" cxnId="{D67C4154-BE5B-48B2-9350-D4F708DD528A}">
      <dgm:prSet/>
      <dgm:spPr/>
      <dgm:t>
        <a:bodyPr/>
        <a:lstStyle/>
        <a:p>
          <a:endParaRPr lang="en-US" sz="1100"/>
        </a:p>
      </dgm:t>
    </dgm:pt>
    <dgm:pt modelId="{8C6D7948-BD3D-470B-9486-14F13F209373}" type="pres">
      <dgm:prSet presAssocID="{D8830BD3-4759-42EE-A95E-8D5A17CB3B7E}" presName="Name0" presStyleCnt="0">
        <dgm:presLayoutVars>
          <dgm:dir/>
          <dgm:animLvl val="lvl"/>
          <dgm:resizeHandles val="exact"/>
        </dgm:presLayoutVars>
      </dgm:prSet>
      <dgm:spPr/>
    </dgm:pt>
    <dgm:pt modelId="{B068D06A-3D42-4424-921C-52DA816D4262}" type="pres">
      <dgm:prSet presAssocID="{3579F932-D539-4737-B6E8-804C46A448A8}" presName="boxAndChildren" presStyleCnt="0"/>
      <dgm:spPr/>
    </dgm:pt>
    <dgm:pt modelId="{7CC25BF8-8AE3-4F3A-AA5E-46FA57971F2D}" type="pres">
      <dgm:prSet presAssocID="{3579F932-D539-4737-B6E8-804C46A448A8}" presName="parentTextBox" presStyleLbl="node1" presStyleIdx="0" presStyleCnt="1" custLinFactNeighborY="-781"/>
      <dgm:spPr/>
    </dgm:pt>
  </dgm:ptLst>
  <dgm:cxnLst>
    <dgm:cxn modelId="{D67C4154-BE5B-48B2-9350-D4F708DD528A}" srcId="{D8830BD3-4759-42EE-A95E-8D5A17CB3B7E}" destId="{3579F932-D539-4737-B6E8-804C46A448A8}" srcOrd="0" destOrd="0" parTransId="{8EB77887-C148-4F14-B0F9-1D70FE9834AD}" sibTransId="{76DA3C19-8546-4A51-9CC5-EF3A14AD66C6}"/>
    <dgm:cxn modelId="{85139282-21EF-4AE1-B3A6-5A09E50E1C75}" type="presOf" srcId="{3579F932-D539-4737-B6E8-804C46A448A8}" destId="{7CC25BF8-8AE3-4F3A-AA5E-46FA57971F2D}" srcOrd="0" destOrd="0" presId="urn:microsoft.com/office/officeart/2005/8/layout/process4"/>
    <dgm:cxn modelId="{028C95D6-32B7-47EC-A6D5-C03A8BC4156F}" type="presOf" srcId="{D8830BD3-4759-42EE-A95E-8D5A17CB3B7E}" destId="{8C6D7948-BD3D-470B-9486-14F13F209373}" srcOrd="0" destOrd="0" presId="urn:microsoft.com/office/officeart/2005/8/layout/process4"/>
    <dgm:cxn modelId="{8B7D9D04-5B92-477B-B1E9-2D461FCACDF4}" type="presParOf" srcId="{8C6D7948-BD3D-470B-9486-14F13F209373}" destId="{B068D06A-3D42-4424-921C-52DA816D4262}" srcOrd="0" destOrd="0" presId="urn:microsoft.com/office/officeart/2005/8/layout/process4"/>
    <dgm:cxn modelId="{163C3D6C-D0BB-4601-8229-0390D3A59874}" type="presParOf" srcId="{B068D06A-3D42-4424-921C-52DA816D4262}" destId="{7CC25BF8-8AE3-4F3A-AA5E-46FA57971F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57186-F5F9-4B9B-8FD3-39EADDCF45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85C99-4521-4AF4-A74B-D430C0CC8BBF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6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শিশুরা</a:t>
          </a:r>
          <a:r>
            <a: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কোথায়</a:t>
          </a:r>
          <a:r>
            <a: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খেলাধুলা</a:t>
          </a:r>
          <a:r>
            <a: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3600" dirty="0">
            <a:solidFill>
              <a:schemeClr val="bg1"/>
            </a:solidFill>
          </a:endParaRPr>
        </a:p>
      </dgm:t>
    </dgm:pt>
    <dgm:pt modelId="{514270AF-3AD0-4B53-9B50-12FD0BAEB835}" type="parTrans" cxnId="{3ACDF739-739F-490E-B71B-A1E27854DC83}">
      <dgm:prSet/>
      <dgm:spPr/>
      <dgm:t>
        <a:bodyPr/>
        <a:lstStyle/>
        <a:p>
          <a:endParaRPr lang="en-US" sz="2800"/>
        </a:p>
      </dgm:t>
    </dgm:pt>
    <dgm:pt modelId="{834CF298-9E61-4F4B-83F0-47E36879F487}" type="sibTrans" cxnId="{3ACDF739-739F-490E-B71B-A1E27854DC83}">
      <dgm:prSet/>
      <dgm:spPr/>
      <dgm:t>
        <a:bodyPr/>
        <a:lstStyle/>
        <a:p>
          <a:endParaRPr lang="en-US" sz="2800"/>
        </a:p>
      </dgm:t>
    </dgm:pt>
    <dgm:pt modelId="{FFD52C02-26C0-49B4-9997-37E02307C097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খ্রিষ্টান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ধর্মের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লোকদের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প্রার্থনার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</a:t>
          </a:r>
        </a:p>
      </dgm:t>
    </dgm:pt>
    <dgm:pt modelId="{C95476EC-E635-4ED0-BE9D-B76E592C7248}" type="parTrans" cxnId="{A6505FB0-EA71-4B48-B9E2-AA06FA937B91}">
      <dgm:prSet/>
      <dgm:spPr/>
      <dgm:t>
        <a:bodyPr/>
        <a:lstStyle/>
        <a:p>
          <a:endParaRPr lang="en-US" sz="2800"/>
        </a:p>
      </dgm:t>
    </dgm:pt>
    <dgm:pt modelId="{2551B6BC-2C66-4190-8157-7E0C1B975276}" type="sibTrans" cxnId="{A6505FB0-EA71-4B48-B9E2-AA06FA937B91}">
      <dgm:prSet/>
      <dgm:spPr/>
      <dgm:t>
        <a:bodyPr/>
        <a:lstStyle/>
        <a:p>
          <a:endParaRPr lang="en-US" sz="2800"/>
        </a:p>
      </dgm:t>
    </dgm:pt>
    <dgm:pt modelId="{B67CABFA-B26E-4F75-AC18-DDA41802B987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কয়েকটি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নাম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বল</a:t>
          </a:r>
          <a:r>
            <a:rPr lang="en-US" sz="3200" dirty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A9D58D90-A5CC-42FD-8B27-466419D895A4}" type="parTrans" cxnId="{2C137402-79A1-4519-A6E2-97E105629D5E}">
      <dgm:prSet/>
      <dgm:spPr/>
      <dgm:t>
        <a:bodyPr/>
        <a:lstStyle/>
        <a:p>
          <a:endParaRPr lang="en-US" sz="2800"/>
        </a:p>
      </dgm:t>
    </dgm:pt>
    <dgm:pt modelId="{904EED36-4D76-4C04-B2ED-DC8E7969E37E}" type="sibTrans" cxnId="{2C137402-79A1-4519-A6E2-97E105629D5E}">
      <dgm:prSet/>
      <dgm:spPr/>
      <dgm:t>
        <a:bodyPr/>
        <a:lstStyle/>
        <a:p>
          <a:endParaRPr lang="en-US" sz="2800"/>
        </a:p>
      </dgm:t>
    </dgm:pt>
    <dgm:pt modelId="{1556703E-CA43-45DB-91D6-0BB31216DFC4}" type="pres">
      <dgm:prSet presAssocID="{F9A57186-F5F9-4B9B-8FD3-39EADDCF4592}" presName="Name0" presStyleCnt="0">
        <dgm:presLayoutVars>
          <dgm:chMax val="7"/>
          <dgm:chPref val="7"/>
          <dgm:dir/>
        </dgm:presLayoutVars>
      </dgm:prSet>
      <dgm:spPr/>
    </dgm:pt>
    <dgm:pt modelId="{3008C0EF-BD23-42F6-BCE0-67107E5B792F}" type="pres">
      <dgm:prSet presAssocID="{F9A57186-F5F9-4B9B-8FD3-39EADDCF4592}" presName="Name1" presStyleCnt="0"/>
      <dgm:spPr/>
    </dgm:pt>
    <dgm:pt modelId="{7AFEC345-F660-4E5A-99DC-60EDFDE36020}" type="pres">
      <dgm:prSet presAssocID="{F9A57186-F5F9-4B9B-8FD3-39EADDCF4592}" presName="cycle" presStyleCnt="0"/>
      <dgm:spPr/>
    </dgm:pt>
    <dgm:pt modelId="{6390B394-77B6-49CC-946B-D55D812669D1}" type="pres">
      <dgm:prSet presAssocID="{F9A57186-F5F9-4B9B-8FD3-39EADDCF4592}" presName="srcNode" presStyleLbl="node1" presStyleIdx="0" presStyleCnt="3"/>
      <dgm:spPr/>
    </dgm:pt>
    <dgm:pt modelId="{99E1E6EB-CDE2-4CF8-A905-5906C7B35518}" type="pres">
      <dgm:prSet presAssocID="{F9A57186-F5F9-4B9B-8FD3-39EADDCF4592}" presName="conn" presStyleLbl="parChTrans1D2" presStyleIdx="0" presStyleCnt="1"/>
      <dgm:spPr/>
    </dgm:pt>
    <dgm:pt modelId="{0E659AEB-A105-4775-A8D1-DEDD89D24C4F}" type="pres">
      <dgm:prSet presAssocID="{F9A57186-F5F9-4B9B-8FD3-39EADDCF4592}" presName="extraNode" presStyleLbl="node1" presStyleIdx="0" presStyleCnt="3"/>
      <dgm:spPr/>
    </dgm:pt>
    <dgm:pt modelId="{B7CF5F34-5D96-46B9-94E8-D2B32236CA05}" type="pres">
      <dgm:prSet presAssocID="{F9A57186-F5F9-4B9B-8FD3-39EADDCF4592}" presName="dstNode" presStyleLbl="node1" presStyleIdx="0" presStyleCnt="3"/>
      <dgm:spPr/>
    </dgm:pt>
    <dgm:pt modelId="{660F97E9-5993-4A9E-B2E5-638AB018C73F}" type="pres">
      <dgm:prSet presAssocID="{F9785C99-4521-4AF4-A74B-D430C0CC8BBF}" presName="text_1" presStyleLbl="node1" presStyleIdx="0" presStyleCnt="3">
        <dgm:presLayoutVars>
          <dgm:bulletEnabled val="1"/>
        </dgm:presLayoutVars>
      </dgm:prSet>
      <dgm:spPr/>
    </dgm:pt>
    <dgm:pt modelId="{5D2E0293-3026-44EE-BC04-CDDF1E4A8B45}" type="pres">
      <dgm:prSet presAssocID="{F9785C99-4521-4AF4-A74B-D430C0CC8BBF}" presName="accent_1" presStyleCnt="0"/>
      <dgm:spPr/>
    </dgm:pt>
    <dgm:pt modelId="{D3FEB4F3-521A-4B0E-810E-F0DAB137C52B}" type="pres">
      <dgm:prSet presAssocID="{F9785C99-4521-4AF4-A74B-D430C0CC8BBF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1DCDFF3-3EE8-49A8-B411-A64CED541FAE}" type="pres">
      <dgm:prSet presAssocID="{FFD52C02-26C0-49B4-9997-37E02307C097}" presName="text_2" presStyleLbl="node1" presStyleIdx="1" presStyleCnt="3">
        <dgm:presLayoutVars>
          <dgm:bulletEnabled val="1"/>
        </dgm:presLayoutVars>
      </dgm:prSet>
      <dgm:spPr/>
    </dgm:pt>
    <dgm:pt modelId="{7DB69D17-D41E-4A0C-ACF9-0AECC072B2C0}" type="pres">
      <dgm:prSet presAssocID="{FFD52C02-26C0-49B4-9997-37E02307C097}" presName="accent_2" presStyleCnt="0"/>
      <dgm:spPr/>
    </dgm:pt>
    <dgm:pt modelId="{7B6BE0E4-54FE-40C6-AA1D-A591E09C1A41}" type="pres">
      <dgm:prSet presAssocID="{FFD52C02-26C0-49B4-9997-37E02307C097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D4F73-CBDE-46C0-8196-1461485517B3}" type="pres">
      <dgm:prSet presAssocID="{B67CABFA-B26E-4F75-AC18-DDA41802B987}" presName="text_3" presStyleLbl="node1" presStyleIdx="2" presStyleCnt="3" custScaleY="93103">
        <dgm:presLayoutVars>
          <dgm:bulletEnabled val="1"/>
        </dgm:presLayoutVars>
      </dgm:prSet>
      <dgm:spPr/>
    </dgm:pt>
    <dgm:pt modelId="{72D88022-D563-4AFF-A26F-DF0072F0782A}" type="pres">
      <dgm:prSet presAssocID="{B67CABFA-B26E-4F75-AC18-DDA41802B987}" presName="accent_3" presStyleCnt="0"/>
      <dgm:spPr/>
    </dgm:pt>
    <dgm:pt modelId="{45A25CC6-B7E5-4710-A2E1-287D52FE8366}" type="pres">
      <dgm:prSet presAssocID="{B67CABFA-B26E-4F75-AC18-DDA41802B98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2C137402-79A1-4519-A6E2-97E105629D5E}" srcId="{F9A57186-F5F9-4B9B-8FD3-39EADDCF4592}" destId="{B67CABFA-B26E-4F75-AC18-DDA41802B987}" srcOrd="2" destOrd="0" parTransId="{A9D58D90-A5CC-42FD-8B27-466419D895A4}" sibTransId="{904EED36-4D76-4C04-B2ED-DC8E7969E37E}"/>
    <dgm:cxn modelId="{5F737F19-E7DD-4D48-A523-42C28740DA40}" type="presOf" srcId="{F9785C99-4521-4AF4-A74B-D430C0CC8BBF}" destId="{660F97E9-5993-4A9E-B2E5-638AB018C73F}" srcOrd="0" destOrd="0" presId="urn:microsoft.com/office/officeart/2008/layout/VerticalCurvedList"/>
    <dgm:cxn modelId="{264E0233-0E42-4D07-BAA1-8B37DC32CB79}" type="presOf" srcId="{F9A57186-F5F9-4B9B-8FD3-39EADDCF4592}" destId="{1556703E-CA43-45DB-91D6-0BB31216DFC4}" srcOrd="0" destOrd="0" presId="urn:microsoft.com/office/officeart/2008/layout/VerticalCurvedList"/>
    <dgm:cxn modelId="{3ACDF739-739F-490E-B71B-A1E27854DC83}" srcId="{F9A57186-F5F9-4B9B-8FD3-39EADDCF4592}" destId="{F9785C99-4521-4AF4-A74B-D430C0CC8BBF}" srcOrd="0" destOrd="0" parTransId="{514270AF-3AD0-4B53-9B50-12FD0BAEB835}" sibTransId="{834CF298-9E61-4F4B-83F0-47E36879F487}"/>
    <dgm:cxn modelId="{7A5BDF81-732E-4281-9D6A-FA66944BED19}" type="presOf" srcId="{834CF298-9E61-4F4B-83F0-47E36879F487}" destId="{99E1E6EB-CDE2-4CF8-A905-5906C7B35518}" srcOrd="0" destOrd="0" presId="urn:microsoft.com/office/officeart/2008/layout/VerticalCurvedList"/>
    <dgm:cxn modelId="{A6505FB0-EA71-4B48-B9E2-AA06FA937B91}" srcId="{F9A57186-F5F9-4B9B-8FD3-39EADDCF4592}" destId="{FFD52C02-26C0-49B4-9997-37E02307C097}" srcOrd="1" destOrd="0" parTransId="{C95476EC-E635-4ED0-BE9D-B76E592C7248}" sibTransId="{2551B6BC-2C66-4190-8157-7E0C1B975276}"/>
    <dgm:cxn modelId="{5E5BCBBA-C6EA-4DC2-B0AD-3603484DC9DF}" type="presOf" srcId="{B67CABFA-B26E-4F75-AC18-DDA41802B987}" destId="{E2FD4F73-CBDE-46C0-8196-1461485517B3}" srcOrd="0" destOrd="0" presId="urn:microsoft.com/office/officeart/2008/layout/VerticalCurvedList"/>
    <dgm:cxn modelId="{5CC23BFE-8BEC-4DA9-84E3-6DBB21EFB23C}" type="presOf" srcId="{FFD52C02-26C0-49B4-9997-37E02307C097}" destId="{E1DCDFF3-3EE8-49A8-B411-A64CED541FAE}" srcOrd="0" destOrd="0" presId="urn:microsoft.com/office/officeart/2008/layout/VerticalCurvedList"/>
    <dgm:cxn modelId="{A539F00F-2F40-4F1F-98C3-1EFC10E422AD}" type="presParOf" srcId="{1556703E-CA43-45DB-91D6-0BB31216DFC4}" destId="{3008C0EF-BD23-42F6-BCE0-67107E5B792F}" srcOrd="0" destOrd="0" presId="urn:microsoft.com/office/officeart/2008/layout/VerticalCurvedList"/>
    <dgm:cxn modelId="{F586AEBD-37B2-463F-BC3F-63435E048CA0}" type="presParOf" srcId="{3008C0EF-BD23-42F6-BCE0-67107E5B792F}" destId="{7AFEC345-F660-4E5A-99DC-60EDFDE36020}" srcOrd="0" destOrd="0" presId="urn:microsoft.com/office/officeart/2008/layout/VerticalCurvedList"/>
    <dgm:cxn modelId="{6F8C42E0-F080-4774-98DC-469F312BA036}" type="presParOf" srcId="{7AFEC345-F660-4E5A-99DC-60EDFDE36020}" destId="{6390B394-77B6-49CC-946B-D55D812669D1}" srcOrd="0" destOrd="0" presId="urn:microsoft.com/office/officeart/2008/layout/VerticalCurvedList"/>
    <dgm:cxn modelId="{80A8AC60-26BC-40CC-A9D0-607058E7ED52}" type="presParOf" srcId="{7AFEC345-F660-4E5A-99DC-60EDFDE36020}" destId="{99E1E6EB-CDE2-4CF8-A905-5906C7B35518}" srcOrd="1" destOrd="0" presId="urn:microsoft.com/office/officeart/2008/layout/VerticalCurvedList"/>
    <dgm:cxn modelId="{3A7A8200-8568-47F9-825F-801BF1C5DD5E}" type="presParOf" srcId="{7AFEC345-F660-4E5A-99DC-60EDFDE36020}" destId="{0E659AEB-A105-4775-A8D1-DEDD89D24C4F}" srcOrd="2" destOrd="0" presId="urn:microsoft.com/office/officeart/2008/layout/VerticalCurvedList"/>
    <dgm:cxn modelId="{5638CC81-240D-4988-A4E3-836DFBA3E82F}" type="presParOf" srcId="{7AFEC345-F660-4E5A-99DC-60EDFDE36020}" destId="{B7CF5F34-5D96-46B9-94E8-D2B32236CA05}" srcOrd="3" destOrd="0" presId="urn:microsoft.com/office/officeart/2008/layout/VerticalCurvedList"/>
    <dgm:cxn modelId="{63034656-DB5A-40A9-83DC-D8A649D260AF}" type="presParOf" srcId="{3008C0EF-BD23-42F6-BCE0-67107E5B792F}" destId="{660F97E9-5993-4A9E-B2E5-638AB018C73F}" srcOrd="1" destOrd="0" presId="urn:microsoft.com/office/officeart/2008/layout/VerticalCurvedList"/>
    <dgm:cxn modelId="{359FD13E-F15D-4A0D-AF51-44C5C8789E39}" type="presParOf" srcId="{3008C0EF-BD23-42F6-BCE0-67107E5B792F}" destId="{5D2E0293-3026-44EE-BC04-CDDF1E4A8B45}" srcOrd="2" destOrd="0" presId="urn:microsoft.com/office/officeart/2008/layout/VerticalCurvedList"/>
    <dgm:cxn modelId="{500F2E50-2DC5-4413-954E-BB0192C98495}" type="presParOf" srcId="{5D2E0293-3026-44EE-BC04-CDDF1E4A8B45}" destId="{D3FEB4F3-521A-4B0E-810E-F0DAB137C52B}" srcOrd="0" destOrd="0" presId="urn:microsoft.com/office/officeart/2008/layout/VerticalCurvedList"/>
    <dgm:cxn modelId="{612E0B43-ADA7-4932-A005-1C79D3244A6A}" type="presParOf" srcId="{3008C0EF-BD23-42F6-BCE0-67107E5B792F}" destId="{E1DCDFF3-3EE8-49A8-B411-A64CED541FAE}" srcOrd="3" destOrd="0" presId="urn:microsoft.com/office/officeart/2008/layout/VerticalCurvedList"/>
    <dgm:cxn modelId="{22D59BCC-54B0-4703-BA97-C7660D8950A0}" type="presParOf" srcId="{3008C0EF-BD23-42F6-BCE0-67107E5B792F}" destId="{7DB69D17-D41E-4A0C-ACF9-0AECC072B2C0}" srcOrd="4" destOrd="0" presId="urn:microsoft.com/office/officeart/2008/layout/VerticalCurvedList"/>
    <dgm:cxn modelId="{8A14DD20-7711-4096-87E7-87F5D1ABA990}" type="presParOf" srcId="{7DB69D17-D41E-4A0C-ACF9-0AECC072B2C0}" destId="{7B6BE0E4-54FE-40C6-AA1D-A591E09C1A41}" srcOrd="0" destOrd="0" presId="urn:microsoft.com/office/officeart/2008/layout/VerticalCurvedList"/>
    <dgm:cxn modelId="{503A32F5-2494-4DE3-97B1-4A4F379566E5}" type="presParOf" srcId="{3008C0EF-BD23-42F6-BCE0-67107E5B792F}" destId="{E2FD4F73-CBDE-46C0-8196-1461485517B3}" srcOrd="5" destOrd="0" presId="urn:microsoft.com/office/officeart/2008/layout/VerticalCurvedList"/>
    <dgm:cxn modelId="{89396EEB-4EED-46E3-B007-43993893AE5E}" type="presParOf" srcId="{3008C0EF-BD23-42F6-BCE0-67107E5B792F}" destId="{72D88022-D563-4AFF-A26F-DF0072F0782A}" srcOrd="6" destOrd="0" presId="urn:microsoft.com/office/officeart/2008/layout/VerticalCurvedList"/>
    <dgm:cxn modelId="{39856292-BA34-4B57-A962-F9AE48EC6D89}" type="presParOf" srcId="{72D88022-D563-4AFF-A26F-DF0072F0782A}" destId="{45A25CC6-B7E5-4710-A2E1-287D52FE83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16F2D-9E59-4F32-80A8-CA56548D3619}">
      <dsp:nvSpPr>
        <dsp:cNvPr id="0" name=""/>
        <dsp:cNvSpPr/>
      </dsp:nvSpPr>
      <dsp:spPr>
        <a:xfrm>
          <a:off x="872414" y="2032000"/>
          <a:ext cx="628103" cy="1005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051" y="0"/>
              </a:lnTo>
              <a:lnTo>
                <a:pt x="314051" y="1005533"/>
              </a:lnTo>
              <a:lnTo>
                <a:pt x="628103" y="1005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156826" y="2505127"/>
        <a:ext cx="59279" cy="59279"/>
      </dsp:txXfrm>
    </dsp:sp>
    <dsp:sp modelId="{D5C373FE-3DF9-4453-AF26-058EE78E5EBB}">
      <dsp:nvSpPr>
        <dsp:cNvPr id="0" name=""/>
        <dsp:cNvSpPr/>
      </dsp:nvSpPr>
      <dsp:spPr>
        <a:xfrm>
          <a:off x="872414" y="1986280"/>
          <a:ext cx="6281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51" y="45720"/>
              </a:lnTo>
              <a:lnTo>
                <a:pt x="314051" y="59959"/>
              </a:lnTo>
              <a:lnTo>
                <a:pt x="628103" y="5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170759" y="2016293"/>
        <a:ext cx="31413" cy="31413"/>
      </dsp:txXfrm>
    </dsp:sp>
    <dsp:sp modelId="{B781B3B1-7BB4-4DC5-A0C6-9713F32FA6FB}">
      <dsp:nvSpPr>
        <dsp:cNvPr id="0" name=""/>
        <dsp:cNvSpPr/>
      </dsp:nvSpPr>
      <dsp:spPr>
        <a:xfrm>
          <a:off x="872414" y="1040705"/>
          <a:ext cx="628103" cy="991294"/>
        </a:xfrm>
        <a:custGeom>
          <a:avLst/>
          <a:gdLst/>
          <a:ahLst/>
          <a:cxnLst/>
          <a:rect l="0" t="0" r="0" b="0"/>
          <a:pathLst>
            <a:path>
              <a:moveTo>
                <a:pt x="0" y="991294"/>
              </a:moveTo>
              <a:lnTo>
                <a:pt x="314051" y="991294"/>
              </a:lnTo>
              <a:lnTo>
                <a:pt x="314051" y="0"/>
              </a:lnTo>
              <a:lnTo>
                <a:pt x="62810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157128" y="1507014"/>
        <a:ext cx="58676" cy="58676"/>
      </dsp:txXfrm>
    </dsp:sp>
    <dsp:sp modelId="{D8B95F24-A48A-434E-8905-5D05F98CBF10}">
      <dsp:nvSpPr>
        <dsp:cNvPr id="0" name=""/>
        <dsp:cNvSpPr/>
      </dsp:nvSpPr>
      <dsp:spPr>
        <a:xfrm rot="16200000">
          <a:off x="-1591293" y="1595792"/>
          <a:ext cx="4055002" cy="872414"/>
        </a:xfrm>
        <a:prstGeom prst="rect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শিখনফল</a:t>
          </a:r>
          <a:endParaRPr lang="en-US" sz="4800" kern="1200" dirty="0"/>
        </a:p>
      </dsp:txBody>
      <dsp:txXfrm>
        <a:off x="-1591293" y="1595792"/>
        <a:ext cx="4055002" cy="872414"/>
      </dsp:txXfrm>
    </dsp:sp>
    <dsp:sp modelId="{681C5B10-A62F-4AFC-A41D-17FC9DA420D4}">
      <dsp:nvSpPr>
        <dsp:cNvPr id="0" name=""/>
        <dsp:cNvSpPr/>
      </dsp:nvSpPr>
      <dsp:spPr>
        <a:xfrm>
          <a:off x="1500518" y="594027"/>
          <a:ext cx="6446683" cy="893356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৫.১.১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কাকে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500518" y="594027"/>
        <a:ext cx="6446683" cy="893356"/>
      </dsp:txXfrm>
    </dsp:sp>
    <dsp:sp modelId="{C6D7F92E-77A5-4484-BAD6-95B67F789FED}">
      <dsp:nvSpPr>
        <dsp:cNvPr id="0" name=""/>
        <dsp:cNvSpPr/>
      </dsp:nvSpPr>
      <dsp:spPr>
        <a:xfrm>
          <a:off x="1500518" y="1632211"/>
          <a:ext cx="6444840" cy="828056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৫.১.2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কয়েকটি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500518" y="1632211"/>
        <a:ext cx="6444840" cy="828056"/>
      </dsp:txXfrm>
    </dsp:sp>
    <dsp:sp modelId="{C1B2D726-39C1-4FD3-977E-C02FA1F4F01C}">
      <dsp:nvSpPr>
        <dsp:cNvPr id="0" name=""/>
        <dsp:cNvSpPr/>
      </dsp:nvSpPr>
      <dsp:spPr>
        <a:xfrm>
          <a:off x="1500518" y="2605094"/>
          <a:ext cx="6444859" cy="864877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৫.১.3এলাকার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সম্পদগুলো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চিহ্নিত করতে পারবে।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500518" y="2605094"/>
        <a:ext cx="6444859" cy="864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25BF8-8AE3-4F3A-AA5E-46FA57971F2D}">
      <dsp:nvSpPr>
        <dsp:cNvPr id="0" name=""/>
        <dsp:cNvSpPr/>
      </dsp:nvSpPr>
      <dsp:spPr>
        <a:xfrm>
          <a:off x="0" y="0"/>
          <a:ext cx="7924800" cy="3251200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তোমার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এলাকার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তালিকা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তৈরি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যেকোন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একটি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সম্পদ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মানুষদের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কীভাবে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সাহায্য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করছে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তা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লিখ</a:t>
          </a:r>
          <a:r>
            <a: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</a:t>
          </a:r>
        </a:p>
      </dsp:txBody>
      <dsp:txXfrm>
        <a:off x="0" y="0"/>
        <a:ext cx="7924800" cy="3251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1E6EB-CDE2-4CF8-A905-5906C7B35518}">
      <dsp:nvSpPr>
        <dsp:cNvPr id="0" name=""/>
        <dsp:cNvSpPr/>
      </dsp:nvSpPr>
      <dsp:spPr>
        <a:xfrm>
          <a:off x="-4996655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F97E9-5993-4A9E-B2E5-638AB018C73F}">
      <dsp:nvSpPr>
        <dsp:cNvPr id="0" name=""/>
        <dsp:cNvSpPr/>
      </dsp:nvSpPr>
      <dsp:spPr>
        <a:xfrm>
          <a:off x="613628" y="441960"/>
          <a:ext cx="6335969" cy="8839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61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শিশুরা</a:t>
          </a:r>
          <a:r>
            <a:rPr lang="en-US" sz="36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কোথায়</a:t>
          </a:r>
          <a:r>
            <a:rPr lang="en-US" sz="36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খেলাধুলা</a:t>
          </a:r>
          <a:r>
            <a:rPr lang="en-US" sz="36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bn-BD" sz="36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613628" y="441960"/>
        <a:ext cx="6335969" cy="883920"/>
      </dsp:txXfrm>
    </dsp:sp>
    <dsp:sp modelId="{D3FEB4F3-521A-4B0E-810E-F0DAB137C52B}">
      <dsp:nvSpPr>
        <dsp:cNvPr id="0" name=""/>
        <dsp:cNvSpPr/>
      </dsp:nvSpPr>
      <dsp:spPr>
        <a:xfrm>
          <a:off x="61178" y="331470"/>
          <a:ext cx="1104900" cy="11049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CDFF3-3EE8-49A8-B411-A64CED541FAE}">
      <dsp:nvSpPr>
        <dsp:cNvPr id="0" name=""/>
        <dsp:cNvSpPr/>
      </dsp:nvSpPr>
      <dsp:spPr>
        <a:xfrm>
          <a:off x="934932" y="1767840"/>
          <a:ext cx="6014664" cy="88392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6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খ্রিষ্টান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ধর্মের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লোকদের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প্রার্থনার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? </a:t>
          </a:r>
        </a:p>
      </dsp:txBody>
      <dsp:txXfrm>
        <a:off x="934932" y="1767840"/>
        <a:ext cx="6014664" cy="883920"/>
      </dsp:txXfrm>
    </dsp:sp>
    <dsp:sp modelId="{7B6BE0E4-54FE-40C6-AA1D-A591E09C1A41}">
      <dsp:nvSpPr>
        <dsp:cNvPr id="0" name=""/>
        <dsp:cNvSpPr/>
      </dsp:nvSpPr>
      <dsp:spPr>
        <a:xfrm>
          <a:off x="382482" y="1657350"/>
          <a:ext cx="1104900" cy="11049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D4F73-CBDE-46C0-8196-1461485517B3}">
      <dsp:nvSpPr>
        <dsp:cNvPr id="0" name=""/>
        <dsp:cNvSpPr/>
      </dsp:nvSpPr>
      <dsp:spPr>
        <a:xfrm>
          <a:off x="613628" y="3124201"/>
          <a:ext cx="6335969" cy="82295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61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কয়েকটি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সম্পদের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নাম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বল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</a:t>
          </a:r>
        </a:p>
      </dsp:txBody>
      <dsp:txXfrm>
        <a:off x="613628" y="3124201"/>
        <a:ext cx="6335969" cy="822956"/>
      </dsp:txXfrm>
    </dsp:sp>
    <dsp:sp modelId="{45A25CC6-B7E5-4710-A2E1-287D52FE8366}">
      <dsp:nvSpPr>
        <dsp:cNvPr id="0" name=""/>
        <dsp:cNvSpPr/>
      </dsp:nvSpPr>
      <dsp:spPr>
        <a:xfrm>
          <a:off x="61178" y="2983230"/>
          <a:ext cx="1104900" cy="11049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62BA5-EE4E-48BF-92EE-0FD6B0D7E4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3AD42-4D38-46A3-B1C3-CE100517C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3AD42-4D38-46A3-B1C3-CE100517C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সামাজিক</a:t>
            </a:r>
            <a:r>
              <a:rPr lang="en-US" dirty="0"/>
              <a:t> </a:t>
            </a:r>
            <a:r>
              <a:rPr lang="en-US" dirty="0" err="1"/>
              <a:t>সম্পদ</a:t>
            </a:r>
            <a:r>
              <a:rPr lang="en-US" baseline="0" dirty="0"/>
              <a:t> </a:t>
            </a:r>
            <a:r>
              <a:rPr lang="en-US" baseline="0" dirty="0" err="1"/>
              <a:t>বুঝানোর</a:t>
            </a:r>
            <a:r>
              <a:rPr lang="en-US" baseline="0" dirty="0"/>
              <a:t> </a:t>
            </a:r>
            <a:r>
              <a:rPr lang="en-US" baseline="0" dirty="0" err="1"/>
              <a:t>আগে</a:t>
            </a:r>
            <a:r>
              <a:rPr lang="en-US" baseline="0" dirty="0"/>
              <a:t> </a:t>
            </a:r>
            <a:r>
              <a:rPr lang="en-US" baseline="0" dirty="0" err="1"/>
              <a:t>সম্পদ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3AD42-4D38-46A3-B1C3-CE100517C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শিক্ষালাভ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পড়ালেখার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3AD42-4D38-46A3-B1C3-CE100517C9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3AD42-4D38-46A3-B1C3-CE100517C9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514350"/>
            <a:ext cx="7747000" cy="581025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3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18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22259"/>
          <a:stretch/>
        </p:blipFill>
        <p:spPr>
          <a:xfrm>
            <a:off x="491833" y="749725"/>
            <a:ext cx="3997038" cy="2450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/>
          <a:stretch/>
        </p:blipFill>
        <p:spPr>
          <a:xfrm>
            <a:off x="4710545" y="749725"/>
            <a:ext cx="3975068" cy="24506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516478" y="3134380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12210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3"/>
          <a:stretch/>
        </p:blipFill>
        <p:spPr>
          <a:xfrm>
            <a:off x="4695502" y="3675128"/>
            <a:ext cx="3990111" cy="24270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1786938" y="6106180"/>
            <a:ext cx="83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8979" y="6036118"/>
            <a:ext cx="8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সাঁকো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4200" y="300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ছবিতে কী কী দেখ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1" b="13724"/>
          <a:stretch/>
        </p:blipFill>
        <p:spPr>
          <a:xfrm>
            <a:off x="491833" y="3685310"/>
            <a:ext cx="3997038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1100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783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5622038"/>
              </p:ext>
            </p:extLst>
          </p:nvPr>
        </p:nvGraphicFramePr>
        <p:xfrm>
          <a:off x="609600" y="2006600"/>
          <a:ext cx="7924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41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259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3639"/>
              </p:ext>
            </p:extLst>
          </p:nvPr>
        </p:nvGraphicFramePr>
        <p:xfrm>
          <a:off x="609600" y="2794000"/>
          <a:ext cx="7924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সামাজিক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32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হাসপাতাল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ধর্মীয়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প্রতিষ্ঠান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খেলার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মাঠ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1671935"/>
            <a:ext cx="7924800" cy="46166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সুবিধ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651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45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52595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180510"/>
            <a:ext cx="2933699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320225"/>
            <a:ext cx="4191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" y="3552110"/>
            <a:ext cx="4419602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মুসলমানরা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39380"/>
            <a:ext cx="4419600" cy="52322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891135"/>
            <a:ext cx="1295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891135"/>
            <a:ext cx="1371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866310"/>
            <a:ext cx="134043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338935"/>
            <a:ext cx="1524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প্যাগোডায়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338935"/>
            <a:ext cx="1295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গির্জায়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799" y="4314110"/>
            <a:ext cx="129540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6078" y="5781020"/>
            <a:ext cx="145992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রেলপথ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5786735"/>
            <a:ext cx="1524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90798" y="5761910"/>
            <a:ext cx="1295401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514598" y="2895600"/>
            <a:ext cx="1371601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7675" y="2891135"/>
            <a:ext cx="1371601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4293328"/>
            <a:ext cx="1422977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0" y="5794875"/>
            <a:ext cx="1295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4267200"/>
            <a:ext cx="1422977" cy="461665"/>
          </a:xfrm>
          <a:prstGeom prst="rect">
            <a:avLst/>
          </a:prstGeom>
          <a:solidFill>
            <a:schemeClr val="accent2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5786735"/>
            <a:ext cx="1295400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45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s1-18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44196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63714"/>
            <a:ext cx="7543800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সবাই বইয়ের ৩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048251">
            <a:off x="3135427" y="346916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সামাজিক সম্পদ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843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5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93003"/>
            <a:ext cx="69342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4694993"/>
              </p:ext>
            </p:extLst>
          </p:nvPr>
        </p:nvGraphicFramePr>
        <p:xfrm>
          <a:off x="1066800" y="16764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7400"/>
            <a:ext cx="7848600" cy="52324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54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696361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7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A5C0A-D899-419E-87B8-69B4E85B4657}"/>
              </a:ext>
            </a:extLst>
          </p:cNvPr>
          <p:cNvSpPr/>
          <p:nvPr/>
        </p:nvSpPr>
        <p:spPr>
          <a:xfrm>
            <a:off x="2590800" y="685800"/>
            <a:ext cx="3657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67F4D1-7EB9-46C1-9778-D5ACC1192ED8}"/>
              </a:ext>
            </a:extLst>
          </p:cNvPr>
          <p:cNvGrpSpPr/>
          <p:nvPr/>
        </p:nvGrpSpPr>
        <p:grpSpPr>
          <a:xfrm>
            <a:off x="76200" y="2209800"/>
            <a:ext cx="8991600" cy="3429000"/>
            <a:chOff x="76200" y="2362200"/>
            <a:chExt cx="8991600" cy="29718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FD3832-6CF0-4191-B9AF-C19C2EDD5EBB}"/>
                </a:ext>
              </a:extLst>
            </p:cNvPr>
            <p:cNvGrpSpPr/>
            <p:nvPr/>
          </p:nvGrpSpPr>
          <p:grpSpPr>
            <a:xfrm>
              <a:off x="76200" y="2362200"/>
              <a:ext cx="4419600" cy="2971800"/>
              <a:chOff x="76200" y="2362200"/>
              <a:chExt cx="4419600" cy="29718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394959-EC7B-4379-90D7-AA6CDF3D819D}"/>
                  </a:ext>
                </a:extLst>
              </p:cNvPr>
              <p:cNvSpPr/>
              <p:nvPr/>
            </p:nvSpPr>
            <p:spPr>
              <a:xfrm>
                <a:off x="76200" y="2362200"/>
                <a:ext cx="4419600" cy="297180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 মাহমুদা আক্তার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ধামইরহাট মডেল সপ্রাবি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ধামইরহাট , নওগাঁ 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7">
                <a:extLst>
                  <a:ext uri="{FF2B5EF4-FFF2-40B4-BE49-F238E27FC236}">
                    <a16:creationId xmlns:a16="http://schemas.microsoft.com/office/drawing/2014/main" id="{F54EE355-6931-49E4-85B1-E87822305D45}"/>
                  </a:ext>
                </a:extLst>
              </p:cNvPr>
              <p:cNvSpPr/>
              <p:nvPr/>
            </p:nvSpPr>
            <p:spPr>
              <a:xfrm>
                <a:off x="3276600" y="2895600"/>
                <a:ext cx="1143000" cy="1143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8E7F86-E767-4510-9F8B-A9248A624455}"/>
                </a:ext>
              </a:extLst>
            </p:cNvPr>
            <p:cNvSpPr/>
            <p:nvPr/>
          </p:nvSpPr>
          <p:spPr>
            <a:xfrm>
              <a:off x="4648200" y="2362200"/>
              <a:ext cx="4419600" cy="29718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বিষয়ঃবাংলাদেশ ও বিশ্ব পরিচয়</a:t>
              </a:r>
            </a:p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রাষ্ট্রীয়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endParaRPr lang="bn-BD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 </a:t>
              </a:r>
            </a:p>
            <a:p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52608"/>
            <a:ext cx="3887736" cy="237639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e4655afda86be6ff5f218356efddbe3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48614"/>
            <a:ext cx="3805240" cy="23803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monsurbdblog_1281903736_3-6_malays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52" y="3733800"/>
            <a:ext cx="3912284" cy="259080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819400" y="4204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ছবিতে কী কী দেখ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1"/>
          <a:stretch/>
        </p:blipFill>
        <p:spPr>
          <a:xfrm>
            <a:off x="4740312" y="3733799"/>
            <a:ext cx="3870288" cy="2590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80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2500" y="1295400"/>
            <a:ext cx="7239000" cy="2166897"/>
            <a:chOff x="0" y="857"/>
            <a:chExt cx="7239000" cy="21668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Up Arrow Callout 2"/>
            <p:cNvSpPr/>
            <p:nvPr/>
          </p:nvSpPr>
          <p:spPr>
            <a:xfrm rot="10800000">
              <a:off x="0" y="857"/>
              <a:ext cx="7239000" cy="2166897"/>
            </a:xfrm>
            <a:prstGeom prst="upArrowCallout">
              <a:avLst/>
            </a:pr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Up Arrow Callout 4"/>
            <p:cNvSpPr/>
            <p:nvPr/>
          </p:nvSpPr>
          <p:spPr>
            <a:xfrm rot="21600000">
              <a:off x="0" y="857"/>
              <a:ext cx="7239000" cy="14079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4048" tIns="384048" rIns="384048" bIns="384048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kern="12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kern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2500" y="3493679"/>
            <a:ext cx="7239000" cy="1916521"/>
            <a:chOff x="0" y="2146621"/>
            <a:chExt cx="7239000" cy="19165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0" y="2146621"/>
              <a:ext cx="7239000" cy="1916521"/>
            </a:xfrm>
            <a:prstGeom prst="rect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2146621"/>
              <a:ext cx="7239000" cy="191652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9824" tIns="369824" rIns="369824" bIns="36982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সামাজিক সম্পদ</a:t>
              </a:r>
              <a:endParaRPr lang="en-US" sz="5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5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rot="16200000">
            <a:off x="-2165465" y="3156065"/>
            <a:ext cx="6169890" cy="7721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750" tIns="31750" rIns="31750" bIns="31750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0" kern="1200" dirty="0"/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790747713"/>
              </p:ext>
            </p:extLst>
          </p:nvPr>
        </p:nvGraphicFramePr>
        <p:xfrm>
          <a:off x="533399" y="990600"/>
          <a:ext cx="81534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5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04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762000"/>
            <a:ext cx="7848600" cy="1905000"/>
            <a:chOff x="0" y="2146621"/>
            <a:chExt cx="7493638" cy="19165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0" y="2146621"/>
              <a:ext cx="7239000" cy="1916521"/>
            </a:xfrm>
            <a:prstGeom prst="rect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0" y="2146621"/>
              <a:ext cx="7493638" cy="191652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9824" tIns="369824" rIns="369824" bIns="369824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জীবনযাপনের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কিছু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মেটায়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3962400"/>
            <a:ext cx="7848600" cy="1905000"/>
            <a:chOff x="0" y="2146621"/>
            <a:chExt cx="7493638" cy="191652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0" y="2146621"/>
              <a:ext cx="7239000" cy="1916521"/>
            </a:xfrm>
            <a:prstGeom prst="rect">
              <a:avLst/>
            </a:prstGeom>
            <a:gradFill rotWithShape="0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2146621"/>
              <a:ext cx="7493638" cy="191652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9824" tIns="369824" rIns="369824" bIns="369824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জীবনযাপনের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উন্নয়নের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স্থানীয়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সু্যোগ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সুবিধাকে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সম্পদ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own Arrow 8"/>
          <p:cNvSpPr/>
          <p:nvPr/>
        </p:nvSpPr>
        <p:spPr>
          <a:xfrm flipH="1">
            <a:off x="4038600" y="2743200"/>
            <a:ext cx="1066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03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8"/>
          <a:stretch/>
        </p:blipFill>
        <p:spPr>
          <a:xfrm>
            <a:off x="685800" y="762000"/>
            <a:ext cx="7710224" cy="441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1600200" y="552586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89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615906"/>
            <a:ext cx="8046028" cy="47799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3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55515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0" b="13310"/>
          <a:stretch/>
        </p:blipFill>
        <p:spPr>
          <a:xfrm>
            <a:off x="5029200" y="990600"/>
            <a:ext cx="3331706" cy="2056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4" y="990600"/>
            <a:ext cx="3342183" cy="205672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63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92" b="19099"/>
          <a:stretch/>
        </p:blipFill>
        <p:spPr>
          <a:xfrm>
            <a:off x="811358" y="3758873"/>
            <a:ext cx="3441646" cy="2108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14212"/>
          <a:stretch/>
        </p:blipFill>
        <p:spPr>
          <a:xfrm>
            <a:off x="5015346" y="3758874"/>
            <a:ext cx="3366654" cy="20794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3589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29966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553" y="2971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6135" y="5892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গির্জা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5892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প্যাগোডা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6339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303</Words>
  <Application>Microsoft Office PowerPoint</Application>
  <PresentationFormat>On-screen Show (4:3)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EC</cp:lastModifiedBy>
  <cp:revision>91</cp:revision>
  <dcterms:created xsi:type="dcterms:W3CDTF">2006-08-16T00:00:00Z</dcterms:created>
  <dcterms:modified xsi:type="dcterms:W3CDTF">2020-10-12T15:07:18Z</dcterms:modified>
</cp:coreProperties>
</file>