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2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13" autoAdjust="0"/>
  </p:normalViewPr>
  <p:slideViewPr>
    <p:cSldViewPr>
      <p:cViewPr varScale="1">
        <p:scale>
          <a:sx n="63" d="100"/>
          <a:sy n="63" d="100"/>
        </p:scale>
        <p:origin x="726" y="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8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725769"/>
            <a:ext cx="5410200" cy="7078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 descr="Latest-Good-Morning-Images-With-Flowers.jpg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>
          <a:xfrm>
            <a:off x="914400" y="342900"/>
            <a:ext cx="5410200" cy="4191000"/>
          </a:xfrm>
          <a:prstGeom prst="ellipse">
            <a:avLst/>
          </a:prstGeom>
          <a:ln w="12700">
            <a:solidFill>
              <a:srgbClr val="FF0000"/>
            </a:solidFill>
            <a:prstDash val="sysDash"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341793"/>
            <a:ext cx="4876800" cy="954107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 ছেলেদের সাথে মিশে করি খেলা, </a:t>
            </a: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সময় যেন নাহি করি হেলা।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J:\ataur\10369600_669995863049074_754219703342936445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09700"/>
            <a:ext cx="3343603" cy="2514600"/>
          </a:xfrm>
          <a:prstGeom prst="flowChartAlternateProcess">
            <a:avLst/>
          </a:prstGeom>
          <a:noFill/>
        </p:spPr>
      </p:pic>
      <p:pic>
        <p:nvPicPr>
          <p:cNvPr id="5123" name="Picture 3" descr="J:\students picture\IMG_20170108_125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09700"/>
            <a:ext cx="3276600" cy="2667000"/>
          </a:xfrm>
          <a:prstGeom prst="flowChartAlternateProcess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419100"/>
            <a:ext cx="6019800" cy="646331"/>
          </a:xfrm>
          <a:prstGeom prst="rect">
            <a:avLst/>
          </a:prstGeom>
          <a:solidFill>
            <a:srgbClr val="00FFCC"/>
          </a:solidFill>
          <a:ln w="28575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66700"/>
            <a:ext cx="4038600" cy="58477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নতুন শব্দার্থ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15080"/>
            <a:ext cx="4041422" cy="523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গুরুজন – সম্মানীয় ব্যাক্তি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247900"/>
            <a:ext cx="3962400" cy="523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পাঠ---        পড়া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3422" y="3467100"/>
            <a:ext cx="4035778" cy="523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হেলা – অবহেলা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610100"/>
            <a:ext cx="4191000" cy="523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আদেশ – হুকুম।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0" name="Picture 2" descr="J:\ataur\file (3).jpeg"/>
          <p:cNvPicPr>
            <a:picLocks noChangeAspect="1" noChangeArrowheads="1"/>
          </p:cNvPicPr>
          <p:nvPr/>
        </p:nvPicPr>
        <p:blipFill>
          <a:blip r:embed="rId2" cstate="print"/>
          <a:srcRect l="36250" t="30952" r="36250" b="16667"/>
          <a:stretch>
            <a:fillRect/>
          </a:stretch>
        </p:blipFill>
        <p:spPr bwMode="auto">
          <a:xfrm>
            <a:off x="6122283" y="647700"/>
            <a:ext cx="1295400" cy="1143000"/>
          </a:xfrm>
          <a:prstGeom prst="ellipse">
            <a:avLst/>
          </a:prstGeom>
          <a:noFill/>
        </p:spPr>
      </p:pic>
      <p:pic>
        <p:nvPicPr>
          <p:cNvPr id="9" name="Picture 2" descr="J:\ataur\read_0.jpg"/>
          <p:cNvPicPr>
            <a:picLocks noChangeAspect="1" noChangeArrowheads="1"/>
          </p:cNvPicPr>
          <p:nvPr/>
        </p:nvPicPr>
        <p:blipFill>
          <a:blip r:embed="rId3" cstate="print"/>
          <a:srcRect t="5882" b="8824"/>
          <a:stretch>
            <a:fillRect/>
          </a:stretch>
        </p:blipFill>
        <p:spPr bwMode="auto">
          <a:xfrm>
            <a:off x="6122284" y="2019300"/>
            <a:ext cx="12954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</p:pic>
      <p:pic>
        <p:nvPicPr>
          <p:cNvPr id="27651" name="Picture 3" descr="C:\Users\ac\Downloads\bg.jpg"/>
          <p:cNvPicPr>
            <a:picLocks noChangeAspect="1" noChangeArrowheads="1"/>
          </p:cNvPicPr>
          <p:nvPr/>
        </p:nvPicPr>
        <p:blipFill>
          <a:blip r:embed="rId4" cstate="print"/>
          <a:srcRect l="60909" t="39011" r="-909"/>
          <a:stretch>
            <a:fillRect/>
          </a:stretch>
        </p:blipFill>
        <p:spPr bwMode="auto">
          <a:xfrm>
            <a:off x="6155873" y="3197119"/>
            <a:ext cx="1387927" cy="1031981"/>
          </a:xfrm>
          <a:prstGeom prst="ellipse">
            <a:avLst/>
          </a:prstGeom>
          <a:noFill/>
        </p:spPr>
      </p:pic>
      <p:pic>
        <p:nvPicPr>
          <p:cNvPr id="27652" name="Picture 4" descr="J:\students picture\IMG_20170323_115501.jpg"/>
          <p:cNvPicPr>
            <a:picLocks noChangeAspect="1" noChangeArrowheads="1"/>
          </p:cNvPicPr>
          <p:nvPr/>
        </p:nvPicPr>
        <p:blipFill>
          <a:blip r:embed="rId5" cstate="print"/>
          <a:srcRect l="5714" t="15238" r="2857"/>
          <a:stretch>
            <a:fillRect/>
          </a:stretch>
        </p:blipFill>
        <p:spPr bwMode="auto">
          <a:xfrm>
            <a:off x="6122283" y="4314825"/>
            <a:ext cx="1396162" cy="1057275"/>
          </a:xfrm>
          <a:prstGeom prst="ellipse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66700"/>
            <a:ext cx="4953000" cy="58477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শিক্ষকের আদর্শ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494193"/>
            <a:ext cx="7162800" cy="95410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প্রমিত উচ্চারণে স্বর ভঙ্গি বজায় রেখে কবিতাটি বার বার  আবৃতি করবে এবং শিক্ষার্থীরা সাথে সাথে আবৃতি করবে।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J:\students picture\IMG_20170323_132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52500"/>
            <a:ext cx="5029200" cy="3352800"/>
          </a:xfrm>
          <a:prstGeom prst="cub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3500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06169"/>
            <a:ext cx="53340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104900"/>
            <a:ext cx="57150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নিচের চরণগুলোর পরের চরণ  খাতায়  লিখ।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832670"/>
            <a:ext cx="4572000" cy="35394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3366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>
                <a:solidFill>
                  <a:srgbClr val="003366"/>
                </a:solidFill>
                <a:latin typeface="NikoshBAN" pitchFamily="2" charset="0"/>
                <a:cs typeface="NikoshBAN" pitchFamily="2" charset="0"/>
              </a:rPr>
              <a:t>। সকালে উঠিয়া আমি মনে মনে বলি,  </a:t>
            </a:r>
          </a:p>
          <a:p>
            <a:pPr algn="ctr"/>
            <a:r>
              <a:rPr lang="bn-BD" sz="2800" dirty="0">
                <a:solidFill>
                  <a:srgbClr val="003366"/>
                </a:solidFill>
                <a:latin typeface="NikoshBAN" pitchFamily="2" charset="0"/>
                <a:cs typeface="NikoshBAN" pitchFamily="2" charset="0"/>
              </a:rPr>
              <a:t>------------------------ --------------।  </a:t>
            </a:r>
          </a:p>
          <a:p>
            <a:pPr algn="ctr"/>
            <a:r>
              <a:rPr lang="bn-BD" sz="2800" dirty="0">
                <a:solidFill>
                  <a:srgbClr val="003366"/>
                </a:solidFill>
                <a:latin typeface="NikoshBAN" pitchFamily="2" charset="0"/>
                <a:cs typeface="NikoshBAN" pitchFamily="2" charset="0"/>
              </a:rPr>
              <a:t>২ ।আদেশ করেন যাহা মোর গুরু জনে, </a:t>
            </a:r>
          </a:p>
          <a:p>
            <a:pPr algn="ctr"/>
            <a:r>
              <a:rPr lang="bn-BD" sz="2800" dirty="0">
                <a:solidFill>
                  <a:srgbClr val="003366"/>
                </a:solidFill>
                <a:latin typeface="NikoshBAN" pitchFamily="2" charset="0"/>
                <a:cs typeface="NikoshBAN" pitchFamily="2" charset="0"/>
              </a:rPr>
              <a:t>---------------------------- ------- -- । </a:t>
            </a:r>
          </a:p>
          <a:p>
            <a:pPr algn="ctr"/>
            <a:r>
              <a:rPr lang="bn-BD" sz="2800" dirty="0">
                <a:solidFill>
                  <a:srgbClr val="003366"/>
                </a:solidFill>
                <a:latin typeface="NikoshBAN" pitchFamily="2" charset="0"/>
                <a:cs typeface="NikoshBAN" pitchFamily="2" charset="0"/>
              </a:rPr>
              <a:t>৩ ।ভাইবোন সকলেরে যেন ভালোবাসি,  </a:t>
            </a:r>
          </a:p>
          <a:p>
            <a:pPr algn="ctr"/>
            <a:r>
              <a:rPr lang="bn-BD" sz="2800" dirty="0">
                <a:solidFill>
                  <a:srgbClr val="003366"/>
                </a:solidFill>
                <a:latin typeface="NikoshBAN" pitchFamily="2" charset="0"/>
                <a:cs typeface="NikoshBAN" pitchFamily="2" charset="0"/>
              </a:rPr>
              <a:t>--------------------------------- ------।</a:t>
            </a:r>
          </a:p>
          <a:p>
            <a:pPr algn="ctr"/>
            <a:r>
              <a:rPr lang="bn-BD" sz="2800" dirty="0">
                <a:solidFill>
                  <a:srgbClr val="003366"/>
                </a:solidFill>
                <a:latin typeface="NikoshBAN" pitchFamily="2" charset="0"/>
                <a:cs typeface="NikoshBAN" pitchFamily="2" charset="0"/>
              </a:rPr>
              <a:t>ভালো ছেলেদের সাথে মিশে করি খেলা,   </a:t>
            </a:r>
          </a:p>
          <a:p>
            <a:pPr algn="ctr"/>
            <a:r>
              <a:rPr lang="bn-BD" sz="2800" dirty="0">
                <a:solidFill>
                  <a:srgbClr val="003366"/>
                </a:solidFill>
                <a:latin typeface="NikoshBAN" pitchFamily="2" charset="0"/>
                <a:cs typeface="NikoshBAN" pitchFamily="2" charset="0"/>
              </a:rPr>
              <a:t>-------------------------------- ----- । </a:t>
            </a:r>
          </a:p>
        </p:txBody>
      </p:sp>
      <p:pic>
        <p:nvPicPr>
          <p:cNvPr id="6" name="Picture 5" descr="J:\students picture\IMG_20170108_124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095500"/>
            <a:ext cx="3124200" cy="2971800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91525"/>
            <a:ext cx="4191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477280"/>
            <a:ext cx="3429000" cy="523220"/>
          </a:xfrm>
          <a:prstGeom prst="rect">
            <a:avLst/>
          </a:prstGeom>
          <a:noFill/>
          <a:ln w="28575"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। সারাদিন কীভাবে চলব?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163080"/>
            <a:ext cx="3429000" cy="523220"/>
          </a:xfrm>
          <a:prstGeom prst="rect">
            <a:avLst/>
          </a:prstGeom>
          <a:noFill/>
          <a:ln w="28575"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 । কারা গুরুজন ?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48880"/>
            <a:ext cx="3505200" cy="523220"/>
          </a:xfrm>
          <a:prstGeom prst="rect">
            <a:avLst/>
          </a:prstGeom>
          <a:noFill/>
          <a:ln w="28575"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</a:rPr>
              <a:t>৩ ।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পড়ার সময় কী করব ?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401080"/>
            <a:ext cx="3810000" cy="523220"/>
          </a:xfrm>
          <a:prstGeom prst="rect">
            <a:avLst/>
          </a:prstGeom>
          <a:noFill/>
          <a:ln w="28575"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সারাদিন ভালো হয়ে চলব।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86880"/>
            <a:ext cx="3810000" cy="523220"/>
          </a:xfrm>
          <a:prstGeom prst="rect">
            <a:avLst/>
          </a:prstGeom>
          <a:noFill/>
          <a:ln w="28575"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মাথা পিতা , ওস্তাদ , শিক্ষক  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4848880"/>
            <a:ext cx="3810000" cy="523220"/>
          </a:xfrm>
          <a:prstGeom prst="rect">
            <a:avLst/>
          </a:prstGeom>
          <a:noFill/>
          <a:ln w="28575"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পড়ার সময় পড়ব।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J:\ataur picture\IMG_20141029_135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90600"/>
            <a:ext cx="3200400" cy="2247900"/>
          </a:xfrm>
          <a:prstGeom prst="ellipse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67725"/>
            <a:ext cx="5867400" cy="584775"/>
          </a:xfrm>
          <a:prstGeom prst="rect">
            <a:avLst/>
          </a:prstGeom>
          <a:solidFill>
            <a:srgbClr val="00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ea typeface="MingLiU-ExtB" pitchFamily="18" charset="-120"/>
                <a:cs typeface="NikoshBAN" pitchFamily="2" charset="0"/>
              </a:rPr>
              <a:t>জোড়ায়</a:t>
            </a:r>
            <a:r>
              <a:rPr lang="en-US" sz="3200" dirty="0">
                <a:latin typeface="NikoshBAN" pitchFamily="2" charset="0"/>
                <a:ea typeface="MingLiU-ExtB" pitchFamily="18" charset="-12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MingLiU-ExtB" pitchFamily="18" charset="-12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ea typeface="MingLiU-ExtB" pitchFamily="18" charset="-12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1181100"/>
            <a:ext cx="5943600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187708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505200" y="2562880"/>
            <a:ext cx="5105400" cy="2733020"/>
            <a:chOff x="3124200" y="2400300"/>
            <a:chExt cx="5410200" cy="2733020"/>
          </a:xfrm>
        </p:grpSpPr>
        <p:sp>
          <p:nvSpPr>
            <p:cNvPr id="6" name="TextBox 5"/>
            <p:cNvSpPr txBox="1"/>
            <p:nvPr/>
          </p:nvSpPr>
          <p:spPr>
            <a:xfrm>
              <a:off x="3200400" y="2400300"/>
              <a:ext cx="5334000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১।  </a:t>
              </a:r>
              <a:r>
                <a:rPr lang="en-US" sz="2800" dirty="0" err="1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বড়দের</a:t>
              </a:r>
              <a:r>
                <a:rPr lang="en-US" sz="2800" dirty="0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-------- ---- </a:t>
              </a:r>
              <a:r>
                <a:rPr lang="en-US" sz="2800" dirty="0" err="1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মেনে</a:t>
              </a:r>
              <a:r>
                <a:rPr lang="en-US" sz="2800" dirty="0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2800" dirty="0" err="1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চলা</a:t>
              </a:r>
              <a:r>
                <a:rPr lang="en-US" sz="2800" dirty="0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2800" dirty="0" err="1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উচিত</a:t>
              </a:r>
              <a:r>
                <a:rPr lang="en-US" sz="2800" dirty="0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3086100"/>
              <a:ext cx="5105400" cy="53340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 ২ । </a:t>
              </a:r>
              <a:r>
                <a:rPr lang="en-US" sz="2800" dirty="0" err="1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মা-বাবা</a:t>
              </a:r>
              <a:r>
                <a:rPr lang="en-US" sz="2800" dirty="0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dirty="0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2800" dirty="0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 --------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3848100"/>
              <a:ext cx="5257800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৩ । আমরা--------- শেষ করে খেলতে যাই । </a:t>
              </a:r>
              <a:endParaRPr lang="en-US" sz="280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6600" y="4610100"/>
              <a:ext cx="4648200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৪ । কাউকে -------- করব না । </a:t>
              </a:r>
              <a:endParaRPr lang="en-US" sz="280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194" name="Picture 2" descr="J:\ataur picture\IMG_20141029_14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00300"/>
            <a:ext cx="2819400" cy="213360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TextBox 10"/>
          <p:cNvSpPr txBox="1"/>
          <p:nvPr/>
        </p:nvSpPr>
        <p:spPr>
          <a:xfrm>
            <a:off x="4572000" y="1877080"/>
            <a:ext cx="838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হেলা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186690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1877080"/>
            <a:ext cx="990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গুরুজন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5 0.35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1916 L 0.05417 0.47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2083 L -0.09166 0.09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25 L -0.02917 0.219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42900"/>
            <a:ext cx="5257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মুল্যায়ণ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181100"/>
            <a:ext cx="6324600" cy="523220"/>
          </a:xfrm>
          <a:prstGeom prst="rect">
            <a:avLst/>
          </a:prstGeom>
          <a:solidFill>
            <a:srgbClr val="00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ডান দিকের কথার সাথে বাম দিকের কথা টেনে  লিখি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7719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4671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5800" y="2029479"/>
            <a:ext cx="2815803" cy="3190221"/>
            <a:chOff x="838199" y="1943099"/>
            <a:chExt cx="2815803" cy="3190221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1943099"/>
              <a:ext cx="25746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আদেশ মেনে চলি 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199" y="2628900"/>
              <a:ext cx="26634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ভালোবাসি 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399" y="3238500"/>
              <a:ext cx="26634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কাজ করি 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399" y="3924300"/>
              <a:ext cx="26634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পাঠের সময় 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599" y="4610100"/>
              <a:ext cx="26634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গুরুজনের 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10200" y="1943100"/>
            <a:ext cx="236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নাহি হেলা </a:t>
            </a:r>
            <a:endParaRPr lang="en-US" sz="28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2562880"/>
            <a:ext cx="236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সেবা করি </a:t>
            </a:r>
            <a:endParaRPr lang="en-US" sz="28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172480"/>
            <a:ext cx="236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গুরুজনের </a:t>
            </a:r>
            <a:endParaRPr lang="en-US" sz="28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3858280"/>
            <a:ext cx="236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28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4696480"/>
            <a:ext cx="236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ভালোমনে </a:t>
            </a:r>
            <a:endParaRPr lang="en-US" sz="28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047305">
            <a:off x="3094730" y="2788291"/>
            <a:ext cx="3048000" cy="15633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47305">
            <a:off x="2594451" y="3480125"/>
            <a:ext cx="3641382" cy="13472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47305" flipV="1">
            <a:off x="2529229" y="4198962"/>
            <a:ext cx="3600477" cy="1800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9651326">
            <a:off x="2564614" y="3732259"/>
            <a:ext cx="3862372" cy="17600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692703" flipV="1">
            <a:off x="2562737" y="3167195"/>
            <a:ext cx="3530837" cy="14260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/>
      <p:bldP spid="14" grpId="0"/>
      <p:bldP spid="15" grpId="0"/>
      <p:bldP spid="16" grpId="0"/>
      <p:bldP spid="17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834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90500"/>
            <a:ext cx="5334000" cy="584775"/>
          </a:xfrm>
          <a:prstGeom prst="rect">
            <a:avLst/>
          </a:prstGeom>
          <a:solidFill>
            <a:srgbClr val="00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863525"/>
            <a:ext cx="5791200" cy="584775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তুমি সকালে উঠে কী কী কাজ করবে তা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J:\ataur picture\M0hebur      COM (14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76300"/>
            <a:ext cx="5486400" cy="388620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3" name="Picture 3" descr="J:\ataur picture\M0hebur      COM (7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9100"/>
            <a:ext cx="6629400" cy="4724400"/>
          </a:xfrm>
          <a:prstGeom prst="flowChartAlternateProcess">
            <a:avLst/>
          </a:prstGeom>
          <a:noFill/>
          <a:ln w="57150">
            <a:solidFill>
              <a:schemeClr val="tx1"/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1371600" y="3963769"/>
            <a:ext cx="5181600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   ভালো   থেকো  ধন্যবাদ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J:\ataur\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62100"/>
            <a:ext cx="12954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647700"/>
            <a:ext cx="3146426" cy="712922"/>
          </a:xfrm>
          <a:prstGeom prst="rect">
            <a:avLst/>
          </a:prstGeom>
          <a:solidFill>
            <a:srgbClr val="00FF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804" y="2515731"/>
            <a:ext cx="3356595" cy="1815882"/>
          </a:xfrm>
          <a:prstGeom prst="rect">
            <a:avLst/>
          </a:prstGeom>
          <a:noFill/>
          <a:ln w="57150">
            <a:solidFill>
              <a:srgbClr val="16F63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মাহমুদা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ধামইরহাট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সপ্রাবি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ধামইরহাট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3086100"/>
            <a:ext cx="3200400" cy="2246769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আমার বাংলা বই </a:t>
            </a:r>
          </a:p>
          <a:p>
            <a:pPr algn="ctr"/>
            <a:r>
              <a:rPr lang="bn-BD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তৃতীয় শ্রেণী (কবিতা) </a:t>
            </a:r>
          </a:p>
          <a:p>
            <a:pPr algn="ctr"/>
            <a:r>
              <a:rPr lang="bn-BD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আমার পণ </a:t>
            </a:r>
            <a:endParaRPr lang="en-US" sz="28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পাঠ্যাংশ- সকালে উঠিয়া ----- নাহি করি হেলা।   </a:t>
            </a:r>
            <a:endParaRPr lang="en-US" sz="28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 flipH="1">
            <a:off x="4495800" y="1532286"/>
            <a:ext cx="228600" cy="3839814"/>
          </a:xfrm>
          <a:prstGeom prst="flowChartDecision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:\Users\User\Desktop\DCIM\IMG_20170104_102505.jpg"/>
          <p:cNvPicPr>
            <a:picLocks noChangeAspect="1" noChangeArrowheads="1"/>
          </p:cNvPicPr>
          <p:nvPr/>
        </p:nvPicPr>
        <p:blipFill>
          <a:blip r:embed="rId2" cstate="print"/>
          <a:srcRect l="6666" t="4630" r="13332" b="17859"/>
          <a:stretch>
            <a:fillRect/>
          </a:stretch>
        </p:blipFill>
        <p:spPr bwMode="auto">
          <a:xfrm>
            <a:off x="6253616" y="266700"/>
            <a:ext cx="2356984" cy="266700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sysDot"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8800" y="1333500"/>
            <a:ext cx="548640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উঠিয়া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90700" y="2095500"/>
            <a:ext cx="548640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90700" y="2933700"/>
            <a:ext cx="556260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90700" y="3771900"/>
            <a:ext cx="552450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66900" y="495300"/>
            <a:ext cx="5410200" cy="584775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</a:rPr>
              <a:t>কবিতা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00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752600" y="4620280"/>
            <a:ext cx="563880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 সময় হেলা করবে না ?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6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42900"/>
            <a:ext cx="53340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আজ আমাদের পাঠ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371082"/>
            <a:ext cx="5486400" cy="107721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আমার পণ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  মদনমোহন  তর্কালংকার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J:\ataur picture\Sunrise-Wallpapers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81100"/>
            <a:ext cx="5486400" cy="297180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5753100"/>
          </a:xfrm>
          <a:prstGeom prst="frame">
            <a:avLst>
              <a:gd name="adj1" fmla="val 216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42900"/>
            <a:ext cx="4800600" cy="584775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267480"/>
            <a:ext cx="4800600" cy="523220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08193"/>
            <a:ext cx="8610600" cy="523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 । স্বরভঙ্গি ঠিক রেখে প্রমিত উচ্চারণে কবিতাং শটুকু আবৃতি করতে পারবে 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848100"/>
            <a:ext cx="6858000" cy="523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 । ছন্দের তালে তালে কবিতাংশটুকু আবৃতি করতে পারবে।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20080"/>
            <a:ext cx="7543800" cy="523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  । নতুন শব্দের অর্থ বলতে ও শব্দ বসিয়ে বাক্য লেখতে পারবে ।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686300"/>
            <a:ext cx="5791200" cy="523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 । ছোট ছোট প্রশ্নের উত্তর  দিতে পারবে 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95300"/>
            <a:ext cx="6172200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চল ছন্দের তালে তালে কবিতাটি আবৃতি করি 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J:\students picture\IMG_20170323_13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33500"/>
            <a:ext cx="6172200" cy="3962400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10000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19100"/>
            <a:ext cx="6019800" cy="646331"/>
          </a:xfrm>
          <a:prstGeom prst="rect">
            <a:avLst/>
          </a:prstGeom>
          <a:solidFill>
            <a:srgbClr val="00FFCC"/>
          </a:solidFill>
          <a:ln w="28575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417993"/>
            <a:ext cx="5105400" cy="95410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সকালে উঠিয়া আমি মনে মনে বলি , </a:t>
            </a: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সারাদিন আমি যেন ভালোহয়ে চলি 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J:\ataur\12_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1485900"/>
            <a:ext cx="2926080" cy="2560320"/>
          </a:xfrm>
          <a:prstGeom prst="plaque">
            <a:avLst/>
          </a:prstGeom>
          <a:noFill/>
        </p:spPr>
      </p:pic>
      <p:pic>
        <p:nvPicPr>
          <p:cNvPr id="1030" name="Picture 6" descr="J:\ataur\1b5bef34d8575ccf4f59df31e6b0bda1-07.png"/>
          <p:cNvPicPr>
            <a:picLocks noChangeAspect="1" noChangeArrowheads="1"/>
          </p:cNvPicPr>
          <p:nvPr/>
        </p:nvPicPr>
        <p:blipFill>
          <a:blip r:embed="rId3" cstate="print"/>
          <a:srcRect l="20000" t="12000" r="32000" b="4000"/>
          <a:stretch>
            <a:fillRect/>
          </a:stretch>
        </p:blipFill>
        <p:spPr bwMode="auto">
          <a:xfrm>
            <a:off x="5181600" y="1459624"/>
            <a:ext cx="2794049" cy="2743200"/>
          </a:xfrm>
          <a:prstGeom prst="plaque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4"/>
            </a:avLst>
          </a:prstGeom>
          <a:gradFill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341793"/>
            <a:ext cx="4572000" cy="954107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আদেশ করেন যাহা মোর গুরুজনে, 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 যেন সেই কাজ করি ভালো মনে 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J:\ataur\read_0.jpg"/>
          <p:cNvPicPr>
            <a:picLocks noChangeAspect="1" noChangeArrowheads="1"/>
          </p:cNvPicPr>
          <p:nvPr/>
        </p:nvPicPr>
        <p:blipFill>
          <a:blip r:embed="rId2" cstate="print"/>
          <a:srcRect t="5882" b="8824"/>
          <a:stretch>
            <a:fillRect/>
          </a:stretch>
        </p:blipFill>
        <p:spPr bwMode="auto">
          <a:xfrm>
            <a:off x="5410200" y="1485900"/>
            <a:ext cx="2992582" cy="24688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</p:pic>
      <p:pic>
        <p:nvPicPr>
          <p:cNvPr id="3075" name="Picture 3" descr="J:\students picture\IMG_20170323_132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85900"/>
            <a:ext cx="3291840" cy="24688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</p:pic>
      <p:sp>
        <p:nvSpPr>
          <p:cNvPr id="7" name="TextBox 6"/>
          <p:cNvSpPr txBox="1"/>
          <p:nvPr/>
        </p:nvSpPr>
        <p:spPr>
          <a:xfrm>
            <a:off x="1447800" y="419100"/>
            <a:ext cx="6019800" cy="646331"/>
          </a:xfrm>
          <a:prstGeom prst="rect">
            <a:avLst/>
          </a:prstGeom>
          <a:solidFill>
            <a:srgbClr val="00FFCC"/>
          </a:solidFill>
          <a:ln w="28575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305300"/>
            <a:ext cx="5562600" cy="95410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ভাইবোন সকলেরে যেন ভালোবাসি ,</a:t>
            </a:r>
          </a:p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একসাথে থাকি যেন সবে মিলেমিশি।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J:\ataur picture\Picture2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333500"/>
            <a:ext cx="2743200" cy="2743200"/>
          </a:xfrm>
          <a:prstGeom prst="rect">
            <a:avLst/>
          </a:prstGeom>
          <a:noFill/>
          <a:ln w="28575">
            <a:noFill/>
            <a:prstDash val="sysDot"/>
          </a:ln>
        </p:spPr>
      </p:pic>
      <p:pic>
        <p:nvPicPr>
          <p:cNvPr id="4099" name="Picture 3" descr="J:\ataur picture\আনন্দ১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38300"/>
            <a:ext cx="3435247" cy="2286000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prstDash val="sysDot"/>
          </a:ln>
        </p:spPr>
      </p:pic>
      <p:sp>
        <p:nvSpPr>
          <p:cNvPr id="7" name="TextBox 6"/>
          <p:cNvSpPr txBox="1"/>
          <p:nvPr/>
        </p:nvSpPr>
        <p:spPr>
          <a:xfrm>
            <a:off x="1447800" y="419100"/>
            <a:ext cx="6019800" cy="646331"/>
          </a:xfrm>
          <a:prstGeom prst="rect">
            <a:avLst/>
          </a:prstGeom>
          <a:solidFill>
            <a:srgbClr val="00FFCC"/>
          </a:solidFill>
          <a:ln w="28575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425</Words>
  <Application>Microsoft Office PowerPoint</Application>
  <PresentationFormat>On-screen Show (16:10)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EC</cp:lastModifiedBy>
  <cp:revision>114</cp:revision>
  <dcterms:created xsi:type="dcterms:W3CDTF">2006-08-16T00:00:00Z</dcterms:created>
  <dcterms:modified xsi:type="dcterms:W3CDTF">2020-10-12T15:58:41Z</dcterms:modified>
</cp:coreProperties>
</file>